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6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7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8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9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0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1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1" r:id="rId2"/>
    <p:sldMasterId id="2147483677" r:id="rId3"/>
    <p:sldMasterId id="2147483693" r:id="rId4"/>
    <p:sldMasterId id="2147483709" r:id="rId5"/>
    <p:sldMasterId id="2147483724" r:id="rId6"/>
    <p:sldMasterId id="2147483739" r:id="rId7"/>
    <p:sldMasterId id="2147483749" r:id="rId8"/>
    <p:sldMasterId id="2147483759" r:id="rId9"/>
    <p:sldMasterId id="2147483769" r:id="rId10"/>
    <p:sldMasterId id="2147483779" r:id="rId11"/>
    <p:sldMasterId id="2147483789" r:id="rId12"/>
  </p:sldMasterIdLst>
  <p:notesMasterIdLst>
    <p:notesMasterId r:id="rId30"/>
  </p:notesMasterIdLst>
  <p:handoutMasterIdLst>
    <p:handoutMasterId r:id="rId31"/>
  </p:handoutMasterIdLst>
  <p:sldIdLst>
    <p:sldId id="256" r:id="rId13"/>
    <p:sldId id="342" r:id="rId14"/>
    <p:sldId id="306" r:id="rId15"/>
    <p:sldId id="296" r:id="rId16"/>
    <p:sldId id="320" r:id="rId17"/>
    <p:sldId id="329" r:id="rId18"/>
    <p:sldId id="330" r:id="rId19"/>
    <p:sldId id="331" r:id="rId20"/>
    <p:sldId id="332" r:id="rId21"/>
    <p:sldId id="333" r:id="rId22"/>
    <p:sldId id="334" r:id="rId23"/>
    <p:sldId id="335" r:id="rId24"/>
    <p:sldId id="336" r:id="rId25"/>
    <p:sldId id="337" r:id="rId26"/>
    <p:sldId id="343" r:id="rId27"/>
    <p:sldId id="340" r:id="rId28"/>
    <p:sldId id="278" r:id="rId29"/>
  </p:sldIdLst>
  <p:sldSz cx="9144000" cy="6858000" type="screen4x3"/>
  <p:notesSz cx="6810375" cy="9942513"/>
  <p:defaultTextStyle>
    <a:defPPr>
      <a:defRPr lang="en-GB"/>
    </a:defPPr>
    <a:lvl1pPr algn="l" defTabSz="449263" rtl="0" fontAlgn="base">
      <a:lnSpc>
        <a:spcPct val="76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pitchFamily="34" charset="0"/>
      <a:defRPr kern="1200">
        <a:solidFill>
          <a:schemeClr val="bg1"/>
        </a:solidFill>
        <a:latin typeface="Arial" pitchFamily="34" charset="0"/>
        <a:ea typeface="MS Gothic" pitchFamily="49" charset="-128"/>
        <a:cs typeface="+mn-cs"/>
      </a:defRPr>
    </a:lvl1pPr>
    <a:lvl2pPr marL="457200" algn="l" defTabSz="449263" rtl="0" fontAlgn="base">
      <a:lnSpc>
        <a:spcPct val="76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pitchFamily="34" charset="0"/>
      <a:defRPr kern="1200">
        <a:solidFill>
          <a:schemeClr val="bg1"/>
        </a:solidFill>
        <a:latin typeface="Arial" pitchFamily="34" charset="0"/>
        <a:ea typeface="MS Gothic" pitchFamily="49" charset="-128"/>
        <a:cs typeface="+mn-cs"/>
      </a:defRPr>
    </a:lvl2pPr>
    <a:lvl3pPr marL="914400" algn="l" defTabSz="449263" rtl="0" fontAlgn="base">
      <a:lnSpc>
        <a:spcPct val="76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pitchFamily="34" charset="0"/>
      <a:defRPr kern="1200">
        <a:solidFill>
          <a:schemeClr val="bg1"/>
        </a:solidFill>
        <a:latin typeface="Arial" pitchFamily="34" charset="0"/>
        <a:ea typeface="MS Gothic" pitchFamily="49" charset="-128"/>
        <a:cs typeface="+mn-cs"/>
      </a:defRPr>
    </a:lvl3pPr>
    <a:lvl4pPr marL="1371600" algn="l" defTabSz="449263" rtl="0" fontAlgn="base">
      <a:lnSpc>
        <a:spcPct val="76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pitchFamily="34" charset="0"/>
      <a:defRPr kern="1200">
        <a:solidFill>
          <a:schemeClr val="bg1"/>
        </a:solidFill>
        <a:latin typeface="Arial" pitchFamily="34" charset="0"/>
        <a:ea typeface="MS Gothic" pitchFamily="49" charset="-128"/>
        <a:cs typeface="+mn-cs"/>
      </a:defRPr>
    </a:lvl4pPr>
    <a:lvl5pPr marL="1828800" algn="l" defTabSz="449263" rtl="0" fontAlgn="base">
      <a:lnSpc>
        <a:spcPct val="76000"/>
      </a:lnSpc>
      <a:spcBef>
        <a:spcPct val="0"/>
      </a:spcBef>
      <a:spcAft>
        <a:spcPct val="0"/>
      </a:spcAft>
      <a:buClr>
        <a:srgbClr val="000000"/>
      </a:buClr>
      <a:buSzPct val="100000"/>
      <a:buFont typeface="Arial" pitchFamily="34" charset="0"/>
      <a:defRPr kern="1200">
        <a:solidFill>
          <a:schemeClr val="bg1"/>
        </a:solidFill>
        <a:latin typeface="Arial" pitchFamily="34" charset="0"/>
        <a:ea typeface="MS Gothic" pitchFamily="49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MS Gothic" pitchFamily="49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MS Gothic" pitchFamily="49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MS Gothic" pitchFamily="49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MS Gothic" pitchFamily="49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769" autoAdjust="0"/>
  </p:normalViewPr>
  <p:slideViewPr>
    <p:cSldViewPr>
      <p:cViewPr>
        <p:scale>
          <a:sx n="100" d="100"/>
          <a:sy n="100" d="100"/>
        </p:scale>
        <p:origin x="-1296" y="-13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132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Arial" pitchFamily="34" charset="0"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7625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buFont typeface="Arial" pitchFamily="34" charset="0"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DFBCC0A6-0465-4010-A697-A92792DF1AAC}" type="datetimeFigureOut">
              <a:rPr lang="sl-SI"/>
              <a:pPr>
                <a:defRPr/>
              </a:pPr>
              <a:t>15.10.2014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Arial" pitchFamily="34" charset="0"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7625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buFont typeface="Arial" pitchFamily="34" charset="0"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84D2D123-464D-410A-BFDF-255102CAFF8E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81526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10375" cy="9942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sl-SI">
              <a:latin typeface="Arial" charset="0"/>
              <a:ea typeface="MS Gothic" charset="-128"/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10375" cy="9942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sl-SI">
              <a:latin typeface="Arial" charset="0"/>
              <a:ea typeface="MS Gothic" charset="-128"/>
            </a:endParaRPr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810375" cy="9942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sl-SI">
              <a:latin typeface="Arial" charset="0"/>
              <a:ea typeface="MS Gothic" charset="-128"/>
            </a:endParaRPr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6810375" cy="9942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sl-SI">
              <a:latin typeface="Arial" charset="0"/>
              <a:ea typeface="MS Gothic" charset="-128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44813" cy="490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Arial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3857625" y="0"/>
            <a:ext cx="2944813" cy="490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Arial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8680" name="Rectangle 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22338" y="746125"/>
            <a:ext cx="4959350" cy="37211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6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681038" y="4722813"/>
            <a:ext cx="5441950" cy="4467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sl-SI" noProof="0" smtClean="0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ftr"/>
          </p:nvPr>
        </p:nvSpPr>
        <p:spPr bwMode="auto">
          <a:xfrm>
            <a:off x="0" y="9444038"/>
            <a:ext cx="2944813" cy="490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Arial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3857625" y="9444038"/>
            <a:ext cx="2944813" cy="490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Arial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fld id="{8D4D5A0C-E1EA-42D5-8651-A6291A2A08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7226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Arial" pitchFamily="34" charset="0"/>
              <a:buNone/>
            </a:pPr>
            <a:fld id="{03EC722A-B87C-426E-A8AA-D19E18BE6649}" type="slidenum">
              <a:rPr lang="en-GB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pPr>
                <a:buFont typeface="Arial" pitchFamily="34" charset="0"/>
                <a:buNone/>
              </a:pPr>
              <a:t>1</a:t>
            </a:fld>
            <a:endParaRPr lang="en-GB" smtClean="0"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699" name="Text Box 1"/>
          <p:cNvSpPr txBox="1">
            <a:spLocks noChangeArrowheads="1"/>
          </p:cNvSpPr>
          <p:nvPr/>
        </p:nvSpPr>
        <p:spPr bwMode="auto">
          <a:xfrm>
            <a:off x="1135063" y="746125"/>
            <a:ext cx="4540250" cy="3727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29700" name="Text Box 2"/>
          <p:cNvSpPr>
            <a:spLocks noGrp="1" noChangeArrowheads="1"/>
          </p:cNvSpPr>
          <p:nvPr>
            <p:ph type="body"/>
          </p:nvPr>
        </p:nvSpPr>
        <p:spPr>
          <a:xfrm>
            <a:off x="681038" y="4722813"/>
            <a:ext cx="5448300" cy="4473575"/>
          </a:xfrm>
          <a:noFill/>
          <a:ln/>
        </p:spPr>
        <p:txBody>
          <a:bodyPr/>
          <a:lstStyle/>
          <a:p>
            <a:pPr eaLnBrk="1" hangingPunct="1">
              <a:spcBef>
                <a:spcPts val="450"/>
              </a:spcBef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 smtClean="0">
              <a:latin typeface="Arial" pitchFamily="34" charset="0"/>
              <a:ea typeface="MS Gothic" pitchFamily="49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Arial" pitchFamily="34" charset="0"/>
              <a:buNone/>
            </a:pPr>
            <a:fld id="{F03C727C-6F64-4144-A470-31A8863B5669}" type="slidenum">
              <a:rPr lang="en-GB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pPr>
                <a:buFont typeface="Arial" pitchFamily="34" charset="0"/>
                <a:buNone/>
              </a:pPr>
              <a:t>10</a:t>
            </a:fld>
            <a:endParaRPr lang="en-GB" smtClean="0"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4819" name="Text Box 1"/>
          <p:cNvSpPr txBox="1">
            <a:spLocks noChangeArrowheads="1"/>
          </p:cNvSpPr>
          <p:nvPr/>
        </p:nvSpPr>
        <p:spPr bwMode="auto">
          <a:xfrm>
            <a:off x="1135063" y="746125"/>
            <a:ext cx="4540250" cy="3727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34820" name="Text Box 2"/>
          <p:cNvSpPr>
            <a:spLocks noGrp="1" noChangeArrowheads="1"/>
          </p:cNvSpPr>
          <p:nvPr>
            <p:ph type="body"/>
          </p:nvPr>
        </p:nvSpPr>
        <p:spPr>
          <a:xfrm>
            <a:off x="681038" y="4722813"/>
            <a:ext cx="5448300" cy="4473575"/>
          </a:xfrm>
          <a:noFill/>
          <a:ln/>
        </p:spPr>
        <p:txBody>
          <a:bodyPr/>
          <a:lstStyle/>
          <a:p>
            <a:pPr eaLnBrk="1" hangingPunct="1">
              <a:spcBef>
                <a:spcPts val="450"/>
              </a:spcBef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 smtClean="0">
              <a:latin typeface="Arial" pitchFamily="34" charset="0"/>
              <a:ea typeface="MS Gothic" pitchFamily="49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Arial" pitchFamily="34" charset="0"/>
              <a:buNone/>
            </a:pPr>
            <a:fld id="{F03C727C-6F64-4144-A470-31A8863B5669}" type="slidenum">
              <a:rPr lang="en-GB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pPr>
                <a:buFont typeface="Arial" pitchFamily="34" charset="0"/>
                <a:buNone/>
              </a:pPr>
              <a:t>11</a:t>
            </a:fld>
            <a:endParaRPr lang="en-GB" smtClean="0"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4819" name="Text Box 1"/>
          <p:cNvSpPr txBox="1">
            <a:spLocks noChangeArrowheads="1"/>
          </p:cNvSpPr>
          <p:nvPr/>
        </p:nvSpPr>
        <p:spPr bwMode="auto">
          <a:xfrm>
            <a:off x="1135063" y="746125"/>
            <a:ext cx="4540250" cy="3727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34820" name="Text Box 2"/>
          <p:cNvSpPr>
            <a:spLocks noGrp="1" noChangeArrowheads="1"/>
          </p:cNvSpPr>
          <p:nvPr>
            <p:ph type="body"/>
          </p:nvPr>
        </p:nvSpPr>
        <p:spPr>
          <a:xfrm>
            <a:off x="681038" y="4722813"/>
            <a:ext cx="5448300" cy="4473575"/>
          </a:xfrm>
          <a:noFill/>
          <a:ln/>
        </p:spPr>
        <p:txBody>
          <a:bodyPr/>
          <a:lstStyle/>
          <a:p>
            <a:pPr eaLnBrk="1" hangingPunct="1">
              <a:spcBef>
                <a:spcPts val="450"/>
              </a:spcBef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 smtClean="0">
              <a:latin typeface="Arial" pitchFamily="34" charset="0"/>
              <a:ea typeface="MS Gothic" pitchFamily="49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Arial" pitchFamily="34" charset="0"/>
              <a:buNone/>
            </a:pPr>
            <a:fld id="{F03C727C-6F64-4144-A470-31A8863B5669}" type="slidenum">
              <a:rPr lang="en-GB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pPr>
                <a:buFont typeface="Arial" pitchFamily="34" charset="0"/>
                <a:buNone/>
              </a:pPr>
              <a:t>12</a:t>
            </a:fld>
            <a:endParaRPr lang="en-GB" smtClean="0"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4819" name="Text Box 1"/>
          <p:cNvSpPr txBox="1">
            <a:spLocks noChangeArrowheads="1"/>
          </p:cNvSpPr>
          <p:nvPr/>
        </p:nvSpPr>
        <p:spPr bwMode="auto">
          <a:xfrm>
            <a:off x="1135063" y="746125"/>
            <a:ext cx="4540250" cy="3727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34820" name="Text Box 2"/>
          <p:cNvSpPr>
            <a:spLocks noGrp="1" noChangeArrowheads="1"/>
          </p:cNvSpPr>
          <p:nvPr>
            <p:ph type="body"/>
          </p:nvPr>
        </p:nvSpPr>
        <p:spPr>
          <a:xfrm>
            <a:off x="681038" y="4722813"/>
            <a:ext cx="5448300" cy="4473575"/>
          </a:xfrm>
          <a:noFill/>
          <a:ln/>
        </p:spPr>
        <p:txBody>
          <a:bodyPr/>
          <a:lstStyle/>
          <a:p>
            <a:pPr eaLnBrk="1" hangingPunct="1">
              <a:spcBef>
                <a:spcPts val="450"/>
              </a:spcBef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 smtClean="0">
              <a:latin typeface="Arial" pitchFamily="34" charset="0"/>
              <a:ea typeface="MS Gothic" pitchFamily="49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Arial" pitchFamily="34" charset="0"/>
              <a:buNone/>
            </a:pPr>
            <a:fld id="{F03C727C-6F64-4144-A470-31A8863B5669}" type="slidenum">
              <a:rPr lang="en-GB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pPr>
                <a:buFont typeface="Arial" pitchFamily="34" charset="0"/>
                <a:buNone/>
              </a:pPr>
              <a:t>13</a:t>
            </a:fld>
            <a:endParaRPr lang="en-GB" smtClean="0"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4819" name="Text Box 1"/>
          <p:cNvSpPr txBox="1">
            <a:spLocks noChangeArrowheads="1"/>
          </p:cNvSpPr>
          <p:nvPr/>
        </p:nvSpPr>
        <p:spPr bwMode="auto">
          <a:xfrm>
            <a:off x="1135063" y="746125"/>
            <a:ext cx="4540250" cy="3727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34820" name="Text Box 2"/>
          <p:cNvSpPr>
            <a:spLocks noGrp="1" noChangeArrowheads="1"/>
          </p:cNvSpPr>
          <p:nvPr>
            <p:ph type="body"/>
          </p:nvPr>
        </p:nvSpPr>
        <p:spPr>
          <a:xfrm>
            <a:off x="681038" y="4722813"/>
            <a:ext cx="5448300" cy="4473575"/>
          </a:xfrm>
          <a:noFill/>
          <a:ln/>
        </p:spPr>
        <p:txBody>
          <a:bodyPr/>
          <a:lstStyle/>
          <a:p>
            <a:pPr eaLnBrk="1" hangingPunct="1">
              <a:spcBef>
                <a:spcPts val="450"/>
              </a:spcBef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 smtClean="0">
              <a:latin typeface="Arial" pitchFamily="34" charset="0"/>
              <a:ea typeface="MS Gothic" pitchFamily="49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Arial" pitchFamily="34" charset="0"/>
              <a:buNone/>
            </a:pPr>
            <a:fld id="{F03C727C-6F64-4144-A470-31A8863B5669}" type="slidenum">
              <a:rPr lang="en-GB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pPr>
                <a:buFont typeface="Arial" pitchFamily="34" charset="0"/>
                <a:buNone/>
              </a:pPr>
              <a:t>14</a:t>
            </a:fld>
            <a:endParaRPr lang="en-GB" smtClean="0"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4819" name="Text Box 1"/>
          <p:cNvSpPr txBox="1">
            <a:spLocks noChangeArrowheads="1"/>
          </p:cNvSpPr>
          <p:nvPr/>
        </p:nvSpPr>
        <p:spPr bwMode="auto">
          <a:xfrm>
            <a:off x="1135063" y="746125"/>
            <a:ext cx="4540250" cy="3727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34820" name="Text Box 2"/>
          <p:cNvSpPr>
            <a:spLocks noGrp="1" noChangeArrowheads="1"/>
          </p:cNvSpPr>
          <p:nvPr>
            <p:ph type="body"/>
          </p:nvPr>
        </p:nvSpPr>
        <p:spPr>
          <a:xfrm>
            <a:off x="681038" y="4722813"/>
            <a:ext cx="5448300" cy="4473575"/>
          </a:xfrm>
          <a:noFill/>
          <a:ln/>
        </p:spPr>
        <p:txBody>
          <a:bodyPr/>
          <a:lstStyle/>
          <a:p>
            <a:pPr eaLnBrk="1" hangingPunct="1">
              <a:spcBef>
                <a:spcPts val="450"/>
              </a:spcBef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 smtClean="0">
              <a:latin typeface="Arial" pitchFamily="34" charset="0"/>
              <a:ea typeface="MS Gothic" pitchFamily="49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Arial" pitchFamily="34" charset="0"/>
              <a:buNone/>
            </a:pPr>
            <a:fld id="{F03C727C-6F64-4144-A470-31A8863B5669}" type="slidenum">
              <a:rPr lang="en-GB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pPr>
                <a:buFont typeface="Arial" pitchFamily="34" charset="0"/>
                <a:buNone/>
              </a:pPr>
              <a:t>15</a:t>
            </a:fld>
            <a:endParaRPr lang="en-GB" smtClean="0"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4819" name="Text Box 1"/>
          <p:cNvSpPr txBox="1">
            <a:spLocks noChangeArrowheads="1"/>
          </p:cNvSpPr>
          <p:nvPr/>
        </p:nvSpPr>
        <p:spPr bwMode="auto">
          <a:xfrm>
            <a:off x="1135063" y="746125"/>
            <a:ext cx="4540250" cy="3727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34820" name="Text Box 2"/>
          <p:cNvSpPr>
            <a:spLocks noGrp="1" noChangeArrowheads="1"/>
          </p:cNvSpPr>
          <p:nvPr>
            <p:ph type="body"/>
          </p:nvPr>
        </p:nvSpPr>
        <p:spPr>
          <a:xfrm>
            <a:off x="681038" y="4722813"/>
            <a:ext cx="5448300" cy="4473575"/>
          </a:xfrm>
          <a:noFill/>
          <a:ln/>
        </p:spPr>
        <p:txBody>
          <a:bodyPr/>
          <a:lstStyle/>
          <a:p>
            <a:pPr eaLnBrk="1" hangingPunct="1">
              <a:spcBef>
                <a:spcPts val="450"/>
              </a:spcBef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 smtClean="0">
              <a:latin typeface="Arial" pitchFamily="34" charset="0"/>
              <a:ea typeface="MS Gothic" pitchFamily="49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Arial" pitchFamily="34" charset="0"/>
              <a:buNone/>
            </a:pPr>
            <a:fld id="{F03C727C-6F64-4144-A470-31A8863B5669}" type="slidenum">
              <a:rPr lang="en-GB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pPr>
                <a:buFont typeface="Arial" pitchFamily="34" charset="0"/>
                <a:buNone/>
              </a:pPr>
              <a:t>16</a:t>
            </a:fld>
            <a:endParaRPr lang="en-GB" smtClean="0"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4819" name="Text Box 1"/>
          <p:cNvSpPr txBox="1">
            <a:spLocks noChangeArrowheads="1"/>
          </p:cNvSpPr>
          <p:nvPr/>
        </p:nvSpPr>
        <p:spPr bwMode="auto">
          <a:xfrm>
            <a:off x="1135063" y="746125"/>
            <a:ext cx="4540250" cy="3727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34820" name="Text Box 2"/>
          <p:cNvSpPr>
            <a:spLocks noGrp="1" noChangeArrowheads="1"/>
          </p:cNvSpPr>
          <p:nvPr>
            <p:ph type="body"/>
          </p:nvPr>
        </p:nvSpPr>
        <p:spPr>
          <a:xfrm>
            <a:off x="681038" y="4722813"/>
            <a:ext cx="5448300" cy="4473575"/>
          </a:xfrm>
          <a:noFill/>
          <a:ln/>
        </p:spPr>
        <p:txBody>
          <a:bodyPr/>
          <a:lstStyle/>
          <a:p>
            <a:pPr eaLnBrk="1" hangingPunct="1">
              <a:spcBef>
                <a:spcPts val="450"/>
              </a:spcBef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 smtClean="0">
              <a:latin typeface="Arial" pitchFamily="34" charset="0"/>
              <a:ea typeface="MS Gothic" pitchFamily="49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Arial" pitchFamily="34" charset="0"/>
              <a:buNone/>
            </a:pPr>
            <a:fld id="{1EC84C7B-09BA-4EA6-AD4B-FF101A900BE3}" type="slidenum">
              <a:rPr lang="en-GB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pPr>
                <a:buFont typeface="Arial" pitchFamily="34" charset="0"/>
                <a:buNone/>
              </a:pPr>
              <a:t>17</a:t>
            </a:fld>
            <a:endParaRPr lang="en-GB" smtClean="0"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5299" name="Text Box 1"/>
          <p:cNvSpPr txBox="1">
            <a:spLocks noChangeArrowheads="1"/>
          </p:cNvSpPr>
          <p:nvPr/>
        </p:nvSpPr>
        <p:spPr bwMode="auto">
          <a:xfrm>
            <a:off x="1135063" y="746125"/>
            <a:ext cx="4540250" cy="3727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body"/>
          </p:nvPr>
        </p:nvSpPr>
        <p:spPr>
          <a:xfrm>
            <a:off x="681038" y="4722813"/>
            <a:ext cx="5443537" cy="4470400"/>
          </a:xfrm>
          <a:noFill/>
          <a:ln/>
        </p:spPr>
        <p:txBody>
          <a:bodyPr wrap="none" anchor="ctr"/>
          <a:lstStyle/>
          <a:p>
            <a:endParaRPr lang="sl-SI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Arial" pitchFamily="34" charset="0"/>
              <a:buNone/>
            </a:pPr>
            <a:fld id="{F03C727C-6F64-4144-A470-31A8863B5669}" type="slidenum">
              <a:rPr lang="en-GB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pPr>
                <a:buFont typeface="Arial" pitchFamily="34" charset="0"/>
                <a:buNone/>
              </a:pPr>
              <a:t>2</a:t>
            </a:fld>
            <a:endParaRPr lang="en-GB" smtClean="0"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4819" name="Text Box 1"/>
          <p:cNvSpPr txBox="1">
            <a:spLocks noChangeArrowheads="1"/>
          </p:cNvSpPr>
          <p:nvPr/>
        </p:nvSpPr>
        <p:spPr bwMode="auto">
          <a:xfrm>
            <a:off x="1135063" y="746125"/>
            <a:ext cx="4540250" cy="3727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34820" name="Text Box 2"/>
          <p:cNvSpPr>
            <a:spLocks noGrp="1" noChangeArrowheads="1"/>
          </p:cNvSpPr>
          <p:nvPr>
            <p:ph type="body"/>
          </p:nvPr>
        </p:nvSpPr>
        <p:spPr>
          <a:xfrm>
            <a:off x="681038" y="4722813"/>
            <a:ext cx="5448300" cy="4473575"/>
          </a:xfrm>
          <a:noFill/>
          <a:ln/>
        </p:spPr>
        <p:txBody>
          <a:bodyPr/>
          <a:lstStyle/>
          <a:p>
            <a:pPr eaLnBrk="1" hangingPunct="1">
              <a:spcBef>
                <a:spcPts val="450"/>
              </a:spcBef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 smtClean="0">
              <a:latin typeface="Arial" pitchFamily="34" charset="0"/>
              <a:ea typeface="MS Gothic" pitchFamily="49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Arial" pitchFamily="34" charset="0"/>
              <a:buNone/>
            </a:pPr>
            <a:fld id="{F03C727C-6F64-4144-A470-31A8863B5669}" type="slidenum">
              <a:rPr lang="en-GB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pPr>
                <a:buFont typeface="Arial" pitchFamily="34" charset="0"/>
                <a:buNone/>
              </a:pPr>
              <a:t>3</a:t>
            </a:fld>
            <a:endParaRPr lang="en-GB" smtClean="0"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4819" name="Text Box 1"/>
          <p:cNvSpPr txBox="1">
            <a:spLocks noChangeArrowheads="1"/>
          </p:cNvSpPr>
          <p:nvPr/>
        </p:nvSpPr>
        <p:spPr bwMode="auto">
          <a:xfrm>
            <a:off x="1135063" y="746125"/>
            <a:ext cx="4540250" cy="3727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34820" name="Text Box 2"/>
          <p:cNvSpPr>
            <a:spLocks noGrp="1" noChangeArrowheads="1"/>
          </p:cNvSpPr>
          <p:nvPr>
            <p:ph type="body"/>
          </p:nvPr>
        </p:nvSpPr>
        <p:spPr>
          <a:xfrm>
            <a:off x="681038" y="4722813"/>
            <a:ext cx="5448300" cy="4473575"/>
          </a:xfrm>
          <a:noFill/>
          <a:ln/>
        </p:spPr>
        <p:txBody>
          <a:bodyPr/>
          <a:lstStyle/>
          <a:p>
            <a:pPr eaLnBrk="1" hangingPunct="1">
              <a:spcBef>
                <a:spcPts val="450"/>
              </a:spcBef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 smtClean="0">
              <a:latin typeface="Arial" pitchFamily="34" charset="0"/>
              <a:ea typeface="MS Gothic" pitchFamily="49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Arial" pitchFamily="34" charset="0"/>
              <a:buNone/>
            </a:pPr>
            <a:fld id="{F03C727C-6F64-4144-A470-31A8863B5669}" type="slidenum">
              <a:rPr lang="en-GB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pPr>
                <a:buFont typeface="Arial" pitchFamily="34" charset="0"/>
                <a:buNone/>
              </a:pPr>
              <a:t>4</a:t>
            </a:fld>
            <a:endParaRPr lang="en-GB" smtClean="0"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4819" name="Text Box 1"/>
          <p:cNvSpPr txBox="1">
            <a:spLocks noChangeArrowheads="1"/>
          </p:cNvSpPr>
          <p:nvPr/>
        </p:nvSpPr>
        <p:spPr bwMode="auto">
          <a:xfrm>
            <a:off x="1135063" y="746125"/>
            <a:ext cx="4540250" cy="3727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34820" name="Text Box 2"/>
          <p:cNvSpPr>
            <a:spLocks noGrp="1" noChangeArrowheads="1"/>
          </p:cNvSpPr>
          <p:nvPr>
            <p:ph type="body"/>
          </p:nvPr>
        </p:nvSpPr>
        <p:spPr>
          <a:xfrm>
            <a:off x="681038" y="4722813"/>
            <a:ext cx="5448300" cy="4473575"/>
          </a:xfrm>
          <a:noFill/>
          <a:ln/>
        </p:spPr>
        <p:txBody>
          <a:bodyPr/>
          <a:lstStyle/>
          <a:p>
            <a:pPr eaLnBrk="1" hangingPunct="1">
              <a:spcBef>
                <a:spcPts val="450"/>
              </a:spcBef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 smtClean="0">
              <a:latin typeface="Arial" pitchFamily="34" charset="0"/>
              <a:ea typeface="MS Gothic" pitchFamily="49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Arial" pitchFamily="34" charset="0"/>
              <a:buNone/>
            </a:pPr>
            <a:fld id="{F03C727C-6F64-4144-A470-31A8863B5669}" type="slidenum">
              <a:rPr lang="en-GB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pPr>
                <a:buFont typeface="Arial" pitchFamily="34" charset="0"/>
                <a:buNone/>
              </a:pPr>
              <a:t>5</a:t>
            </a:fld>
            <a:endParaRPr lang="en-GB" smtClean="0"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4819" name="Text Box 1"/>
          <p:cNvSpPr txBox="1">
            <a:spLocks noChangeArrowheads="1"/>
          </p:cNvSpPr>
          <p:nvPr/>
        </p:nvSpPr>
        <p:spPr bwMode="auto">
          <a:xfrm>
            <a:off x="1135063" y="746125"/>
            <a:ext cx="4540250" cy="3727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34820" name="Text Box 2"/>
          <p:cNvSpPr>
            <a:spLocks noGrp="1" noChangeArrowheads="1"/>
          </p:cNvSpPr>
          <p:nvPr>
            <p:ph type="body"/>
          </p:nvPr>
        </p:nvSpPr>
        <p:spPr>
          <a:xfrm>
            <a:off x="681038" y="4722813"/>
            <a:ext cx="5448300" cy="4473575"/>
          </a:xfrm>
          <a:noFill/>
          <a:ln/>
        </p:spPr>
        <p:txBody>
          <a:bodyPr/>
          <a:lstStyle/>
          <a:p>
            <a:pPr eaLnBrk="1" hangingPunct="1">
              <a:spcBef>
                <a:spcPts val="450"/>
              </a:spcBef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 smtClean="0">
              <a:latin typeface="Arial" pitchFamily="34" charset="0"/>
              <a:ea typeface="MS Gothic" pitchFamily="49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Arial" pitchFamily="34" charset="0"/>
              <a:buNone/>
            </a:pPr>
            <a:fld id="{F03C727C-6F64-4144-A470-31A8863B5669}" type="slidenum">
              <a:rPr lang="en-GB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pPr>
                <a:buFont typeface="Arial" pitchFamily="34" charset="0"/>
                <a:buNone/>
              </a:pPr>
              <a:t>6</a:t>
            </a:fld>
            <a:endParaRPr lang="en-GB" smtClean="0"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4819" name="Text Box 1"/>
          <p:cNvSpPr txBox="1">
            <a:spLocks noChangeArrowheads="1"/>
          </p:cNvSpPr>
          <p:nvPr/>
        </p:nvSpPr>
        <p:spPr bwMode="auto">
          <a:xfrm>
            <a:off x="1135063" y="746125"/>
            <a:ext cx="4540250" cy="3727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34820" name="Text Box 2"/>
          <p:cNvSpPr>
            <a:spLocks noGrp="1" noChangeArrowheads="1"/>
          </p:cNvSpPr>
          <p:nvPr>
            <p:ph type="body"/>
          </p:nvPr>
        </p:nvSpPr>
        <p:spPr>
          <a:xfrm>
            <a:off x="681038" y="4722813"/>
            <a:ext cx="5448300" cy="4473575"/>
          </a:xfrm>
          <a:noFill/>
          <a:ln/>
        </p:spPr>
        <p:txBody>
          <a:bodyPr/>
          <a:lstStyle/>
          <a:p>
            <a:pPr eaLnBrk="1" hangingPunct="1">
              <a:spcBef>
                <a:spcPts val="450"/>
              </a:spcBef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 smtClean="0">
              <a:latin typeface="Arial" pitchFamily="34" charset="0"/>
              <a:ea typeface="MS Gothic" pitchFamily="49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Arial" pitchFamily="34" charset="0"/>
              <a:buNone/>
            </a:pPr>
            <a:fld id="{F03C727C-6F64-4144-A470-31A8863B5669}" type="slidenum">
              <a:rPr lang="en-GB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pPr>
                <a:buFont typeface="Arial" pitchFamily="34" charset="0"/>
                <a:buNone/>
              </a:pPr>
              <a:t>7</a:t>
            </a:fld>
            <a:endParaRPr lang="en-GB" smtClean="0"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4819" name="Text Box 1"/>
          <p:cNvSpPr txBox="1">
            <a:spLocks noChangeArrowheads="1"/>
          </p:cNvSpPr>
          <p:nvPr/>
        </p:nvSpPr>
        <p:spPr bwMode="auto">
          <a:xfrm>
            <a:off x="1135063" y="746125"/>
            <a:ext cx="4540250" cy="3727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34820" name="Text Box 2"/>
          <p:cNvSpPr>
            <a:spLocks noGrp="1" noChangeArrowheads="1"/>
          </p:cNvSpPr>
          <p:nvPr>
            <p:ph type="body"/>
          </p:nvPr>
        </p:nvSpPr>
        <p:spPr>
          <a:xfrm>
            <a:off x="681038" y="4722813"/>
            <a:ext cx="5448300" cy="4473575"/>
          </a:xfrm>
          <a:noFill/>
          <a:ln/>
        </p:spPr>
        <p:txBody>
          <a:bodyPr/>
          <a:lstStyle/>
          <a:p>
            <a:pPr eaLnBrk="1" hangingPunct="1">
              <a:spcBef>
                <a:spcPts val="450"/>
              </a:spcBef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 smtClean="0">
              <a:latin typeface="Arial" pitchFamily="34" charset="0"/>
              <a:ea typeface="MS Gothic" pitchFamily="49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Arial" pitchFamily="34" charset="0"/>
              <a:buNone/>
            </a:pPr>
            <a:fld id="{F03C727C-6F64-4144-A470-31A8863B5669}" type="slidenum">
              <a:rPr lang="en-GB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pPr>
                <a:buFont typeface="Arial" pitchFamily="34" charset="0"/>
                <a:buNone/>
              </a:pPr>
              <a:t>8</a:t>
            </a:fld>
            <a:endParaRPr lang="en-GB" smtClean="0"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4819" name="Text Box 1"/>
          <p:cNvSpPr txBox="1">
            <a:spLocks noChangeArrowheads="1"/>
          </p:cNvSpPr>
          <p:nvPr/>
        </p:nvSpPr>
        <p:spPr bwMode="auto">
          <a:xfrm>
            <a:off x="1135063" y="746125"/>
            <a:ext cx="4540250" cy="3727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34820" name="Text Box 2"/>
          <p:cNvSpPr>
            <a:spLocks noGrp="1" noChangeArrowheads="1"/>
          </p:cNvSpPr>
          <p:nvPr>
            <p:ph type="body"/>
          </p:nvPr>
        </p:nvSpPr>
        <p:spPr>
          <a:xfrm>
            <a:off x="681038" y="4722813"/>
            <a:ext cx="5448300" cy="4473575"/>
          </a:xfrm>
          <a:noFill/>
          <a:ln/>
        </p:spPr>
        <p:txBody>
          <a:bodyPr/>
          <a:lstStyle/>
          <a:p>
            <a:pPr eaLnBrk="1" hangingPunct="1">
              <a:spcBef>
                <a:spcPts val="450"/>
              </a:spcBef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 smtClean="0">
              <a:latin typeface="Arial" pitchFamily="34" charset="0"/>
              <a:ea typeface="MS Gothic" pitchFamily="49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Arial" pitchFamily="34" charset="0"/>
              <a:buNone/>
            </a:pPr>
            <a:fld id="{F03C727C-6F64-4144-A470-31A8863B5669}" type="slidenum">
              <a:rPr lang="en-GB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pPr>
                <a:buFont typeface="Arial" pitchFamily="34" charset="0"/>
                <a:buNone/>
              </a:pPr>
              <a:t>9</a:t>
            </a:fld>
            <a:endParaRPr lang="en-GB" smtClean="0"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4819" name="Text Box 1"/>
          <p:cNvSpPr txBox="1">
            <a:spLocks noChangeArrowheads="1"/>
          </p:cNvSpPr>
          <p:nvPr/>
        </p:nvSpPr>
        <p:spPr bwMode="auto">
          <a:xfrm>
            <a:off x="1135063" y="746125"/>
            <a:ext cx="4540250" cy="3727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34820" name="Text Box 2"/>
          <p:cNvSpPr>
            <a:spLocks noGrp="1" noChangeArrowheads="1"/>
          </p:cNvSpPr>
          <p:nvPr>
            <p:ph type="body"/>
          </p:nvPr>
        </p:nvSpPr>
        <p:spPr>
          <a:xfrm>
            <a:off x="681038" y="4722813"/>
            <a:ext cx="5448300" cy="4473575"/>
          </a:xfrm>
          <a:noFill/>
          <a:ln/>
        </p:spPr>
        <p:txBody>
          <a:bodyPr/>
          <a:lstStyle/>
          <a:p>
            <a:pPr eaLnBrk="1" hangingPunct="1">
              <a:spcBef>
                <a:spcPts val="450"/>
              </a:spcBef>
              <a:buFont typeface="Arial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dirty="0" smtClean="0">
              <a:latin typeface="Arial" pitchFamily="34" charset="0"/>
              <a:ea typeface="MS Gothic" pitchFamily="49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2.xml"/><Relationship Id="rId6" Type="http://schemas.openxmlformats.org/officeDocument/2006/relationships/image" Target="../media/image6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.png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60137-D292-4B37-AC25-DCEFEBB18B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2178A-FEE6-49C1-845D-443E94A046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49251" y="3628572"/>
            <a:ext cx="4587874" cy="1642675"/>
          </a:xfr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Wingdings" pitchFamily="2" charset="2"/>
              <a:buNone/>
              <a:defRPr sz="2200">
                <a:solidFill>
                  <a:schemeClr val="tx1"/>
                </a:solidFill>
              </a:defRPr>
            </a:lvl1pPr>
            <a:lvl2pPr marL="300038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38175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28688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238250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3660A-DD26-4D68-AB4C-4AE07E1736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NetApp Confidential - Internal Use Only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349250" y="1736725"/>
            <a:ext cx="4587875" cy="1766207"/>
          </a:xfrm>
        </p:spPr>
        <p:txBody>
          <a:bodyPr lIns="0" anchor="b"/>
          <a:lstStyle>
            <a:lvl1pPr algn="l">
              <a:lnSpc>
                <a:spcPts val="4000"/>
              </a:lnSpc>
              <a:defRPr sz="3800" b="0">
                <a:solidFill>
                  <a:schemeClr val="accent3"/>
                </a:solidFill>
              </a:defRPr>
            </a:lvl1pPr>
          </a:lstStyle>
          <a:p>
            <a:endParaRPr lang="en-US" dirty="0" smtClean="0"/>
          </a:p>
        </p:txBody>
      </p:sp>
      <p:pic>
        <p:nvPicPr>
          <p:cNvPr id="8" name="Picture 7" descr="Shapes_2_HiRes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600" y="2452121"/>
            <a:ext cx="3613150" cy="219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34908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A020B-04BE-426D-AE2C-2E6EF2F1CA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7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NetApp Confidential - Internal Use Only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 bwMode="gray">
          <a:xfrm>
            <a:off x="347662" y="6445714"/>
            <a:ext cx="8449056" cy="107486"/>
            <a:chOff x="347662" y="6160730"/>
            <a:chExt cx="8449056" cy="107486"/>
          </a:xfrm>
        </p:grpSpPr>
        <p:sp>
          <p:nvSpPr>
            <p:cNvPr id="9" name="Freeform 5"/>
            <p:cNvSpPr>
              <a:spLocks/>
            </p:cNvSpPr>
            <p:nvPr userDrawn="1"/>
          </p:nvSpPr>
          <p:spPr bwMode="gray">
            <a:xfrm>
              <a:off x="347662" y="6160730"/>
              <a:ext cx="8449056" cy="107486"/>
            </a:xfrm>
            <a:custGeom>
              <a:avLst/>
              <a:gdLst>
                <a:gd name="T0" fmla="*/ 116 w 3930"/>
                <a:gd name="T1" fmla="*/ 4 h 50"/>
                <a:gd name="T2" fmla="*/ 258 w 3930"/>
                <a:gd name="T3" fmla="*/ 2 h 50"/>
                <a:gd name="T4" fmla="*/ 376 w 3930"/>
                <a:gd name="T5" fmla="*/ 2 h 50"/>
                <a:gd name="T6" fmla="*/ 494 w 3930"/>
                <a:gd name="T7" fmla="*/ 6 h 50"/>
                <a:gd name="T8" fmla="*/ 628 w 3930"/>
                <a:gd name="T9" fmla="*/ 8 h 50"/>
                <a:gd name="T10" fmla="*/ 774 w 3930"/>
                <a:gd name="T11" fmla="*/ 6 h 50"/>
                <a:gd name="T12" fmla="*/ 894 w 3930"/>
                <a:gd name="T13" fmla="*/ 4 h 50"/>
                <a:gd name="T14" fmla="*/ 1038 w 3930"/>
                <a:gd name="T15" fmla="*/ 4 h 50"/>
                <a:gd name="T16" fmla="*/ 1196 w 3930"/>
                <a:gd name="T17" fmla="*/ 2 h 50"/>
                <a:gd name="T18" fmla="*/ 1326 w 3930"/>
                <a:gd name="T19" fmla="*/ 4 h 50"/>
                <a:gd name="T20" fmla="*/ 1428 w 3930"/>
                <a:gd name="T21" fmla="*/ 4 h 50"/>
                <a:gd name="T22" fmla="*/ 1568 w 3930"/>
                <a:gd name="T23" fmla="*/ 6 h 50"/>
                <a:gd name="T24" fmla="*/ 1710 w 3930"/>
                <a:gd name="T25" fmla="*/ 6 h 50"/>
                <a:gd name="T26" fmla="*/ 1826 w 3930"/>
                <a:gd name="T27" fmla="*/ 8 h 50"/>
                <a:gd name="T28" fmla="*/ 1950 w 3930"/>
                <a:gd name="T29" fmla="*/ 4 h 50"/>
                <a:gd name="T30" fmla="*/ 2106 w 3930"/>
                <a:gd name="T31" fmla="*/ 4 h 50"/>
                <a:gd name="T32" fmla="*/ 2234 w 3930"/>
                <a:gd name="T33" fmla="*/ 2 h 50"/>
                <a:gd name="T34" fmla="*/ 2354 w 3930"/>
                <a:gd name="T35" fmla="*/ 2 h 50"/>
                <a:gd name="T36" fmla="*/ 2498 w 3930"/>
                <a:gd name="T37" fmla="*/ 6 h 50"/>
                <a:gd name="T38" fmla="*/ 2580 w 3930"/>
                <a:gd name="T39" fmla="*/ 4 h 50"/>
                <a:gd name="T40" fmla="*/ 2684 w 3930"/>
                <a:gd name="T41" fmla="*/ 4 h 50"/>
                <a:gd name="T42" fmla="*/ 2830 w 3930"/>
                <a:gd name="T43" fmla="*/ 4 h 50"/>
                <a:gd name="T44" fmla="*/ 2932 w 3930"/>
                <a:gd name="T45" fmla="*/ 6 h 50"/>
                <a:gd name="T46" fmla="*/ 3058 w 3930"/>
                <a:gd name="T47" fmla="*/ 6 h 50"/>
                <a:gd name="T48" fmla="*/ 3176 w 3930"/>
                <a:gd name="T49" fmla="*/ 10 h 50"/>
                <a:gd name="T50" fmla="*/ 3262 w 3930"/>
                <a:gd name="T51" fmla="*/ 14 h 50"/>
                <a:gd name="T52" fmla="*/ 3340 w 3930"/>
                <a:gd name="T53" fmla="*/ 12 h 50"/>
                <a:gd name="T54" fmla="*/ 3456 w 3930"/>
                <a:gd name="T55" fmla="*/ 18 h 50"/>
                <a:gd name="T56" fmla="*/ 3592 w 3930"/>
                <a:gd name="T57" fmla="*/ 16 h 50"/>
                <a:gd name="T58" fmla="*/ 3648 w 3930"/>
                <a:gd name="T59" fmla="*/ 16 h 50"/>
                <a:gd name="T60" fmla="*/ 3784 w 3930"/>
                <a:gd name="T61" fmla="*/ 20 h 50"/>
                <a:gd name="T62" fmla="*/ 3846 w 3930"/>
                <a:gd name="T63" fmla="*/ 24 h 50"/>
                <a:gd name="T64" fmla="*/ 3874 w 3930"/>
                <a:gd name="T65" fmla="*/ 36 h 50"/>
                <a:gd name="T66" fmla="*/ 3782 w 3930"/>
                <a:gd name="T67" fmla="*/ 42 h 50"/>
                <a:gd name="T68" fmla="*/ 3676 w 3930"/>
                <a:gd name="T69" fmla="*/ 46 h 50"/>
                <a:gd name="T70" fmla="*/ 3570 w 3930"/>
                <a:gd name="T71" fmla="*/ 48 h 50"/>
                <a:gd name="T72" fmla="*/ 3518 w 3930"/>
                <a:gd name="T73" fmla="*/ 48 h 50"/>
                <a:gd name="T74" fmla="*/ 3396 w 3930"/>
                <a:gd name="T75" fmla="*/ 48 h 50"/>
                <a:gd name="T76" fmla="*/ 3304 w 3930"/>
                <a:gd name="T77" fmla="*/ 48 h 50"/>
                <a:gd name="T78" fmla="*/ 3152 w 3930"/>
                <a:gd name="T79" fmla="*/ 40 h 50"/>
                <a:gd name="T80" fmla="*/ 3042 w 3930"/>
                <a:gd name="T81" fmla="*/ 42 h 50"/>
                <a:gd name="T82" fmla="*/ 2898 w 3930"/>
                <a:gd name="T83" fmla="*/ 36 h 50"/>
                <a:gd name="T84" fmla="*/ 2814 w 3930"/>
                <a:gd name="T85" fmla="*/ 38 h 50"/>
                <a:gd name="T86" fmla="*/ 2692 w 3930"/>
                <a:gd name="T87" fmla="*/ 36 h 50"/>
                <a:gd name="T88" fmla="*/ 2588 w 3930"/>
                <a:gd name="T89" fmla="*/ 34 h 50"/>
                <a:gd name="T90" fmla="*/ 2466 w 3930"/>
                <a:gd name="T91" fmla="*/ 38 h 50"/>
                <a:gd name="T92" fmla="*/ 2356 w 3930"/>
                <a:gd name="T93" fmla="*/ 36 h 50"/>
                <a:gd name="T94" fmla="*/ 2212 w 3930"/>
                <a:gd name="T95" fmla="*/ 40 h 50"/>
                <a:gd name="T96" fmla="*/ 2040 w 3930"/>
                <a:gd name="T97" fmla="*/ 40 h 50"/>
                <a:gd name="T98" fmla="*/ 1922 w 3930"/>
                <a:gd name="T99" fmla="*/ 40 h 50"/>
                <a:gd name="T100" fmla="*/ 1804 w 3930"/>
                <a:gd name="T101" fmla="*/ 42 h 50"/>
                <a:gd name="T102" fmla="*/ 1642 w 3930"/>
                <a:gd name="T103" fmla="*/ 44 h 50"/>
                <a:gd name="T104" fmla="*/ 1492 w 3930"/>
                <a:gd name="T105" fmla="*/ 46 h 50"/>
                <a:gd name="T106" fmla="*/ 1354 w 3930"/>
                <a:gd name="T107" fmla="*/ 44 h 50"/>
                <a:gd name="T108" fmla="*/ 1180 w 3930"/>
                <a:gd name="T109" fmla="*/ 44 h 50"/>
                <a:gd name="T110" fmla="*/ 1052 w 3930"/>
                <a:gd name="T111" fmla="*/ 46 h 50"/>
                <a:gd name="T112" fmla="*/ 936 w 3930"/>
                <a:gd name="T113" fmla="*/ 44 h 50"/>
                <a:gd name="T114" fmla="*/ 790 w 3930"/>
                <a:gd name="T115" fmla="*/ 40 h 50"/>
                <a:gd name="T116" fmla="*/ 636 w 3930"/>
                <a:gd name="T117" fmla="*/ 42 h 50"/>
                <a:gd name="T118" fmla="*/ 494 w 3930"/>
                <a:gd name="T119" fmla="*/ 46 h 50"/>
                <a:gd name="T120" fmla="*/ 362 w 3930"/>
                <a:gd name="T121" fmla="*/ 42 h 50"/>
                <a:gd name="T122" fmla="*/ 222 w 3930"/>
                <a:gd name="T123" fmla="*/ 40 h 50"/>
                <a:gd name="T124" fmla="*/ 70 w 3930"/>
                <a:gd name="T125" fmla="*/ 3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30" h="50">
                  <a:moveTo>
                    <a:pt x="2" y="14"/>
                  </a:move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10" y="4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16" y="4"/>
                  </a:lnTo>
                  <a:lnTo>
                    <a:pt x="116" y="4"/>
                  </a:lnTo>
                  <a:lnTo>
                    <a:pt x="120" y="4"/>
                  </a:lnTo>
                  <a:lnTo>
                    <a:pt x="120" y="4"/>
                  </a:lnTo>
                  <a:lnTo>
                    <a:pt x="124" y="4"/>
                  </a:lnTo>
                  <a:lnTo>
                    <a:pt x="124" y="4"/>
                  </a:lnTo>
                  <a:lnTo>
                    <a:pt x="128" y="4"/>
                  </a:lnTo>
                  <a:lnTo>
                    <a:pt x="134" y="4"/>
                  </a:lnTo>
                  <a:lnTo>
                    <a:pt x="134" y="4"/>
                  </a:lnTo>
                  <a:lnTo>
                    <a:pt x="136" y="4"/>
                  </a:lnTo>
                  <a:lnTo>
                    <a:pt x="136" y="4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8" y="2"/>
                  </a:lnTo>
                  <a:lnTo>
                    <a:pt x="148" y="2"/>
                  </a:lnTo>
                  <a:lnTo>
                    <a:pt x="150" y="2"/>
                  </a:lnTo>
                  <a:lnTo>
                    <a:pt x="150" y="2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64" y="2"/>
                  </a:lnTo>
                  <a:lnTo>
                    <a:pt x="164" y="2"/>
                  </a:lnTo>
                  <a:lnTo>
                    <a:pt x="168" y="2"/>
                  </a:lnTo>
                  <a:lnTo>
                    <a:pt x="174" y="4"/>
                  </a:lnTo>
                  <a:lnTo>
                    <a:pt x="174" y="4"/>
                  </a:lnTo>
                  <a:lnTo>
                    <a:pt x="178" y="2"/>
                  </a:lnTo>
                  <a:lnTo>
                    <a:pt x="178" y="2"/>
                  </a:lnTo>
                  <a:lnTo>
                    <a:pt x="180" y="4"/>
                  </a:lnTo>
                  <a:lnTo>
                    <a:pt x="180" y="4"/>
                  </a:lnTo>
                  <a:lnTo>
                    <a:pt x="182" y="2"/>
                  </a:lnTo>
                  <a:lnTo>
                    <a:pt x="182" y="2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88" y="4"/>
                  </a:lnTo>
                  <a:lnTo>
                    <a:pt x="188" y="4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10" y="2"/>
                  </a:lnTo>
                  <a:lnTo>
                    <a:pt x="210" y="2"/>
                  </a:lnTo>
                  <a:lnTo>
                    <a:pt x="212" y="2"/>
                  </a:lnTo>
                  <a:lnTo>
                    <a:pt x="212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4"/>
                  </a:lnTo>
                  <a:lnTo>
                    <a:pt x="214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8" y="4"/>
                  </a:lnTo>
                  <a:lnTo>
                    <a:pt x="218" y="4"/>
                  </a:lnTo>
                  <a:lnTo>
                    <a:pt x="224" y="4"/>
                  </a:lnTo>
                  <a:lnTo>
                    <a:pt x="224" y="4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244" y="2"/>
                  </a:lnTo>
                  <a:lnTo>
                    <a:pt x="244" y="2"/>
                  </a:lnTo>
                  <a:lnTo>
                    <a:pt x="248" y="2"/>
                  </a:lnTo>
                  <a:lnTo>
                    <a:pt x="248" y="2"/>
                  </a:lnTo>
                  <a:lnTo>
                    <a:pt x="252" y="2"/>
                  </a:lnTo>
                  <a:lnTo>
                    <a:pt x="252" y="2"/>
                  </a:lnTo>
                  <a:lnTo>
                    <a:pt x="256" y="2"/>
                  </a:lnTo>
                  <a:lnTo>
                    <a:pt x="256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60" y="2"/>
                  </a:lnTo>
                  <a:lnTo>
                    <a:pt x="260" y="2"/>
                  </a:lnTo>
                  <a:lnTo>
                    <a:pt x="262" y="2"/>
                  </a:lnTo>
                  <a:lnTo>
                    <a:pt x="262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70" y="2"/>
                  </a:lnTo>
                  <a:lnTo>
                    <a:pt x="270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8" y="2"/>
                  </a:lnTo>
                  <a:lnTo>
                    <a:pt x="278" y="2"/>
                  </a:lnTo>
                  <a:lnTo>
                    <a:pt x="280" y="2"/>
                  </a:lnTo>
                  <a:lnTo>
                    <a:pt x="280" y="2"/>
                  </a:lnTo>
                  <a:lnTo>
                    <a:pt x="280" y="4"/>
                  </a:lnTo>
                  <a:lnTo>
                    <a:pt x="280" y="4"/>
                  </a:lnTo>
                  <a:lnTo>
                    <a:pt x="282" y="2"/>
                  </a:lnTo>
                  <a:lnTo>
                    <a:pt x="282" y="2"/>
                  </a:lnTo>
                  <a:lnTo>
                    <a:pt x="288" y="2"/>
                  </a:lnTo>
                  <a:lnTo>
                    <a:pt x="288" y="2"/>
                  </a:lnTo>
                  <a:lnTo>
                    <a:pt x="290" y="2"/>
                  </a:lnTo>
                  <a:lnTo>
                    <a:pt x="290" y="2"/>
                  </a:lnTo>
                  <a:lnTo>
                    <a:pt x="296" y="2"/>
                  </a:lnTo>
                  <a:lnTo>
                    <a:pt x="296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302" y="2"/>
                  </a:lnTo>
                  <a:lnTo>
                    <a:pt x="302" y="2"/>
                  </a:lnTo>
                  <a:lnTo>
                    <a:pt x="306" y="2"/>
                  </a:lnTo>
                  <a:lnTo>
                    <a:pt x="306" y="2"/>
                  </a:lnTo>
                  <a:lnTo>
                    <a:pt x="310" y="2"/>
                  </a:lnTo>
                  <a:lnTo>
                    <a:pt x="312" y="2"/>
                  </a:lnTo>
                  <a:lnTo>
                    <a:pt x="312" y="2"/>
                  </a:lnTo>
                  <a:lnTo>
                    <a:pt x="318" y="2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24" y="4"/>
                  </a:lnTo>
                  <a:lnTo>
                    <a:pt x="324" y="4"/>
                  </a:lnTo>
                  <a:lnTo>
                    <a:pt x="324" y="2"/>
                  </a:lnTo>
                  <a:lnTo>
                    <a:pt x="326" y="2"/>
                  </a:lnTo>
                  <a:lnTo>
                    <a:pt x="326" y="2"/>
                  </a:lnTo>
                  <a:lnTo>
                    <a:pt x="332" y="2"/>
                  </a:lnTo>
                  <a:lnTo>
                    <a:pt x="332" y="2"/>
                  </a:lnTo>
                  <a:lnTo>
                    <a:pt x="336" y="2"/>
                  </a:lnTo>
                  <a:lnTo>
                    <a:pt x="342" y="2"/>
                  </a:lnTo>
                  <a:lnTo>
                    <a:pt x="342" y="2"/>
                  </a:lnTo>
                  <a:lnTo>
                    <a:pt x="344" y="2"/>
                  </a:lnTo>
                  <a:lnTo>
                    <a:pt x="348" y="2"/>
                  </a:lnTo>
                  <a:lnTo>
                    <a:pt x="348" y="2"/>
                  </a:lnTo>
                  <a:lnTo>
                    <a:pt x="352" y="2"/>
                  </a:lnTo>
                  <a:lnTo>
                    <a:pt x="352" y="2"/>
                  </a:lnTo>
                  <a:lnTo>
                    <a:pt x="354" y="2"/>
                  </a:lnTo>
                  <a:lnTo>
                    <a:pt x="354" y="2"/>
                  </a:lnTo>
                  <a:lnTo>
                    <a:pt x="358" y="2"/>
                  </a:lnTo>
                  <a:lnTo>
                    <a:pt x="360" y="2"/>
                  </a:lnTo>
                  <a:lnTo>
                    <a:pt x="360" y="2"/>
                  </a:lnTo>
                  <a:lnTo>
                    <a:pt x="360" y="4"/>
                  </a:lnTo>
                  <a:lnTo>
                    <a:pt x="360" y="6"/>
                  </a:lnTo>
                  <a:lnTo>
                    <a:pt x="360" y="6"/>
                  </a:lnTo>
                  <a:lnTo>
                    <a:pt x="362" y="4"/>
                  </a:lnTo>
                  <a:lnTo>
                    <a:pt x="364" y="2"/>
                  </a:lnTo>
                  <a:lnTo>
                    <a:pt x="364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4" y="4"/>
                  </a:lnTo>
                  <a:lnTo>
                    <a:pt x="374" y="4"/>
                  </a:lnTo>
                  <a:lnTo>
                    <a:pt x="376" y="2"/>
                  </a:lnTo>
                  <a:lnTo>
                    <a:pt x="376" y="2"/>
                  </a:lnTo>
                  <a:lnTo>
                    <a:pt x="378" y="4"/>
                  </a:lnTo>
                  <a:lnTo>
                    <a:pt x="378" y="4"/>
                  </a:lnTo>
                  <a:lnTo>
                    <a:pt x="384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4"/>
                  </a:lnTo>
                  <a:lnTo>
                    <a:pt x="390" y="4"/>
                  </a:lnTo>
                  <a:lnTo>
                    <a:pt x="390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6" y="6"/>
                  </a:lnTo>
                  <a:lnTo>
                    <a:pt x="396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402" y="4"/>
                  </a:lnTo>
                  <a:lnTo>
                    <a:pt x="402" y="4"/>
                  </a:lnTo>
                  <a:lnTo>
                    <a:pt x="406" y="6"/>
                  </a:lnTo>
                  <a:lnTo>
                    <a:pt x="406" y="6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2" y="6"/>
                  </a:lnTo>
                  <a:lnTo>
                    <a:pt x="412" y="4"/>
                  </a:lnTo>
                  <a:lnTo>
                    <a:pt x="412" y="4"/>
                  </a:lnTo>
                  <a:lnTo>
                    <a:pt x="420" y="4"/>
                  </a:lnTo>
                  <a:lnTo>
                    <a:pt x="420" y="4"/>
                  </a:lnTo>
                  <a:lnTo>
                    <a:pt x="424" y="4"/>
                  </a:lnTo>
                  <a:lnTo>
                    <a:pt x="424" y="4"/>
                  </a:lnTo>
                  <a:lnTo>
                    <a:pt x="428" y="6"/>
                  </a:lnTo>
                  <a:lnTo>
                    <a:pt x="428" y="6"/>
                  </a:lnTo>
                  <a:lnTo>
                    <a:pt x="430" y="4"/>
                  </a:lnTo>
                  <a:lnTo>
                    <a:pt x="430" y="4"/>
                  </a:lnTo>
                  <a:lnTo>
                    <a:pt x="432" y="6"/>
                  </a:lnTo>
                  <a:lnTo>
                    <a:pt x="432" y="6"/>
                  </a:lnTo>
                  <a:lnTo>
                    <a:pt x="436" y="4"/>
                  </a:lnTo>
                  <a:lnTo>
                    <a:pt x="436" y="4"/>
                  </a:lnTo>
                  <a:lnTo>
                    <a:pt x="442" y="4"/>
                  </a:lnTo>
                  <a:lnTo>
                    <a:pt x="442" y="4"/>
                  </a:lnTo>
                  <a:lnTo>
                    <a:pt x="446" y="4"/>
                  </a:lnTo>
                  <a:lnTo>
                    <a:pt x="446" y="4"/>
                  </a:lnTo>
                  <a:lnTo>
                    <a:pt x="448" y="4"/>
                  </a:lnTo>
                  <a:lnTo>
                    <a:pt x="448" y="4"/>
                  </a:lnTo>
                  <a:lnTo>
                    <a:pt x="450" y="6"/>
                  </a:lnTo>
                  <a:lnTo>
                    <a:pt x="450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8" y="6"/>
                  </a:lnTo>
                  <a:lnTo>
                    <a:pt x="458" y="6"/>
                  </a:lnTo>
                  <a:lnTo>
                    <a:pt x="458" y="8"/>
                  </a:lnTo>
                  <a:lnTo>
                    <a:pt x="458" y="8"/>
                  </a:lnTo>
                  <a:lnTo>
                    <a:pt x="460" y="6"/>
                  </a:lnTo>
                  <a:lnTo>
                    <a:pt x="460" y="6"/>
                  </a:lnTo>
                  <a:lnTo>
                    <a:pt x="464" y="8"/>
                  </a:lnTo>
                  <a:lnTo>
                    <a:pt x="464" y="8"/>
                  </a:lnTo>
                  <a:lnTo>
                    <a:pt x="468" y="6"/>
                  </a:lnTo>
                  <a:lnTo>
                    <a:pt x="468" y="6"/>
                  </a:lnTo>
                  <a:lnTo>
                    <a:pt x="472" y="6"/>
                  </a:lnTo>
                  <a:lnTo>
                    <a:pt x="472" y="6"/>
                  </a:lnTo>
                  <a:lnTo>
                    <a:pt x="476" y="6"/>
                  </a:lnTo>
                  <a:lnTo>
                    <a:pt x="476" y="6"/>
                  </a:lnTo>
                  <a:lnTo>
                    <a:pt x="478" y="6"/>
                  </a:lnTo>
                  <a:lnTo>
                    <a:pt x="478" y="6"/>
                  </a:lnTo>
                  <a:lnTo>
                    <a:pt x="482" y="6"/>
                  </a:lnTo>
                  <a:lnTo>
                    <a:pt x="482" y="6"/>
                  </a:lnTo>
                  <a:lnTo>
                    <a:pt x="484" y="6"/>
                  </a:lnTo>
                  <a:lnTo>
                    <a:pt x="484" y="6"/>
                  </a:lnTo>
                  <a:lnTo>
                    <a:pt x="490" y="4"/>
                  </a:lnTo>
                  <a:lnTo>
                    <a:pt x="490" y="4"/>
                  </a:lnTo>
                  <a:lnTo>
                    <a:pt x="490" y="6"/>
                  </a:lnTo>
                  <a:lnTo>
                    <a:pt x="490" y="6"/>
                  </a:lnTo>
                  <a:lnTo>
                    <a:pt x="494" y="6"/>
                  </a:lnTo>
                  <a:lnTo>
                    <a:pt x="494" y="6"/>
                  </a:lnTo>
                  <a:lnTo>
                    <a:pt x="498" y="6"/>
                  </a:lnTo>
                  <a:lnTo>
                    <a:pt x="498" y="6"/>
                  </a:lnTo>
                  <a:lnTo>
                    <a:pt x="506" y="6"/>
                  </a:lnTo>
                  <a:lnTo>
                    <a:pt x="516" y="6"/>
                  </a:lnTo>
                  <a:lnTo>
                    <a:pt x="516" y="6"/>
                  </a:lnTo>
                  <a:lnTo>
                    <a:pt x="518" y="6"/>
                  </a:lnTo>
                  <a:lnTo>
                    <a:pt x="518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4" y="6"/>
                  </a:lnTo>
                  <a:lnTo>
                    <a:pt x="524" y="6"/>
                  </a:lnTo>
                  <a:lnTo>
                    <a:pt x="526" y="6"/>
                  </a:lnTo>
                  <a:lnTo>
                    <a:pt x="526" y="6"/>
                  </a:lnTo>
                  <a:lnTo>
                    <a:pt x="528" y="6"/>
                  </a:lnTo>
                  <a:lnTo>
                    <a:pt x="528" y="6"/>
                  </a:lnTo>
                  <a:lnTo>
                    <a:pt x="530" y="6"/>
                  </a:lnTo>
                  <a:lnTo>
                    <a:pt x="530" y="6"/>
                  </a:lnTo>
                  <a:lnTo>
                    <a:pt x="532" y="6"/>
                  </a:lnTo>
                  <a:lnTo>
                    <a:pt x="532" y="6"/>
                  </a:lnTo>
                  <a:lnTo>
                    <a:pt x="534" y="6"/>
                  </a:lnTo>
                  <a:lnTo>
                    <a:pt x="534" y="6"/>
                  </a:lnTo>
                  <a:lnTo>
                    <a:pt x="536" y="6"/>
                  </a:lnTo>
                  <a:lnTo>
                    <a:pt x="536" y="6"/>
                  </a:lnTo>
                  <a:lnTo>
                    <a:pt x="540" y="4"/>
                  </a:lnTo>
                  <a:lnTo>
                    <a:pt x="540" y="4"/>
                  </a:lnTo>
                  <a:lnTo>
                    <a:pt x="542" y="4"/>
                  </a:lnTo>
                  <a:lnTo>
                    <a:pt x="542" y="4"/>
                  </a:lnTo>
                  <a:lnTo>
                    <a:pt x="544" y="4"/>
                  </a:lnTo>
                  <a:lnTo>
                    <a:pt x="544" y="4"/>
                  </a:lnTo>
                  <a:lnTo>
                    <a:pt x="548" y="4"/>
                  </a:lnTo>
                  <a:lnTo>
                    <a:pt x="548" y="4"/>
                  </a:lnTo>
                  <a:lnTo>
                    <a:pt x="550" y="4"/>
                  </a:lnTo>
                  <a:lnTo>
                    <a:pt x="550" y="4"/>
                  </a:lnTo>
                  <a:lnTo>
                    <a:pt x="556" y="4"/>
                  </a:lnTo>
                  <a:lnTo>
                    <a:pt x="560" y="4"/>
                  </a:lnTo>
                  <a:lnTo>
                    <a:pt x="560" y="4"/>
                  </a:lnTo>
                  <a:lnTo>
                    <a:pt x="562" y="6"/>
                  </a:lnTo>
                  <a:lnTo>
                    <a:pt x="562" y="6"/>
                  </a:lnTo>
                  <a:lnTo>
                    <a:pt x="568" y="6"/>
                  </a:lnTo>
                  <a:lnTo>
                    <a:pt x="568" y="6"/>
                  </a:lnTo>
                  <a:lnTo>
                    <a:pt x="570" y="4"/>
                  </a:lnTo>
                  <a:lnTo>
                    <a:pt x="570" y="4"/>
                  </a:lnTo>
                  <a:lnTo>
                    <a:pt x="572" y="4"/>
                  </a:lnTo>
                  <a:lnTo>
                    <a:pt x="572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8" y="6"/>
                  </a:lnTo>
                  <a:lnTo>
                    <a:pt x="578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6" y="6"/>
                  </a:lnTo>
                  <a:lnTo>
                    <a:pt x="586" y="6"/>
                  </a:lnTo>
                  <a:lnTo>
                    <a:pt x="590" y="6"/>
                  </a:lnTo>
                  <a:lnTo>
                    <a:pt x="590" y="6"/>
                  </a:lnTo>
                  <a:lnTo>
                    <a:pt x="592" y="4"/>
                  </a:lnTo>
                  <a:lnTo>
                    <a:pt x="592" y="4"/>
                  </a:lnTo>
                  <a:lnTo>
                    <a:pt x="594" y="4"/>
                  </a:lnTo>
                  <a:lnTo>
                    <a:pt x="596" y="6"/>
                  </a:lnTo>
                  <a:lnTo>
                    <a:pt x="596" y="6"/>
                  </a:lnTo>
                  <a:lnTo>
                    <a:pt x="600" y="8"/>
                  </a:lnTo>
                  <a:lnTo>
                    <a:pt x="600" y="8"/>
                  </a:lnTo>
                  <a:lnTo>
                    <a:pt x="602" y="8"/>
                  </a:lnTo>
                  <a:lnTo>
                    <a:pt x="604" y="8"/>
                  </a:lnTo>
                  <a:lnTo>
                    <a:pt x="604" y="8"/>
                  </a:lnTo>
                  <a:lnTo>
                    <a:pt x="606" y="8"/>
                  </a:lnTo>
                  <a:lnTo>
                    <a:pt x="606" y="8"/>
                  </a:lnTo>
                  <a:lnTo>
                    <a:pt x="612" y="8"/>
                  </a:lnTo>
                  <a:lnTo>
                    <a:pt x="612" y="8"/>
                  </a:lnTo>
                  <a:lnTo>
                    <a:pt x="616" y="6"/>
                  </a:lnTo>
                  <a:lnTo>
                    <a:pt x="616" y="6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20" y="10"/>
                  </a:lnTo>
                  <a:lnTo>
                    <a:pt x="620" y="10"/>
                  </a:lnTo>
                  <a:lnTo>
                    <a:pt x="628" y="8"/>
                  </a:lnTo>
                  <a:lnTo>
                    <a:pt x="628" y="8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634" y="8"/>
                  </a:lnTo>
                  <a:lnTo>
                    <a:pt x="634" y="8"/>
                  </a:lnTo>
                  <a:lnTo>
                    <a:pt x="636" y="6"/>
                  </a:lnTo>
                  <a:lnTo>
                    <a:pt x="636" y="6"/>
                  </a:lnTo>
                  <a:lnTo>
                    <a:pt x="644" y="6"/>
                  </a:lnTo>
                  <a:lnTo>
                    <a:pt x="644" y="6"/>
                  </a:lnTo>
                  <a:lnTo>
                    <a:pt x="646" y="6"/>
                  </a:lnTo>
                  <a:lnTo>
                    <a:pt x="646" y="6"/>
                  </a:lnTo>
                  <a:lnTo>
                    <a:pt x="650" y="4"/>
                  </a:lnTo>
                  <a:lnTo>
                    <a:pt x="650" y="4"/>
                  </a:lnTo>
                  <a:lnTo>
                    <a:pt x="652" y="6"/>
                  </a:lnTo>
                  <a:lnTo>
                    <a:pt x="652" y="6"/>
                  </a:lnTo>
                  <a:lnTo>
                    <a:pt x="658" y="6"/>
                  </a:lnTo>
                  <a:lnTo>
                    <a:pt x="658" y="6"/>
                  </a:lnTo>
                  <a:lnTo>
                    <a:pt x="660" y="6"/>
                  </a:lnTo>
                  <a:lnTo>
                    <a:pt x="660" y="6"/>
                  </a:lnTo>
                  <a:lnTo>
                    <a:pt x="664" y="4"/>
                  </a:lnTo>
                  <a:lnTo>
                    <a:pt x="664" y="4"/>
                  </a:lnTo>
                  <a:lnTo>
                    <a:pt x="664" y="6"/>
                  </a:lnTo>
                  <a:lnTo>
                    <a:pt x="664" y="6"/>
                  </a:lnTo>
                  <a:lnTo>
                    <a:pt x="668" y="6"/>
                  </a:lnTo>
                  <a:lnTo>
                    <a:pt x="668" y="6"/>
                  </a:lnTo>
                  <a:lnTo>
                    <a:pt x="670" y="6"/>
                  </a:lnTo>
                  <a:lnTo>
                    <a:pt x="670" y="6"/>
                  </a:lnTo>
                  <a:lnTo>
                    <a:pt x="674" y="6"/>
                  </a:lnTo>
                  <a:lnTo>
                    <a:pt x="674" y="6"/>
                  </a:lnTo>
                  <a:lnTo>
                    <a:pt x="676" y="6"/>
                  </a:lnTo>
                  <a:lnTo>
                    <a:pt x="678" y="6"/>
                  </a:lnTo>
                  <a:lnTo>
                    <a:pt x="678" y="6"/>
                  </a:lnTo>
                  <a:lnTo>
                    <a:pt x="682" y="4"/>
                  </a:lnTo>
                  <a:lnTo>
                    <a:pt x="682" y="4"/>
                  </a:lnTo>
                  <a:lnTo>
                    <a:pt x="684" y="4"/>
                  </a:lnTo>
                  <a:lnTo>
                    <a:pt x="684" y="4"/>
                  </a:lnTo>
                  <a:lnTo>
                    <a:pt x="686" y="4"/>
                  </a:lnTo>
                  <a:lnTo>
                    <a:pt x="686" y="4"/>
                  </a:lnTo>
                  <a:lnTo>
                    <a:pt x="688" y="4"/>
                  </a:lnTo>
                  <a:lnTo>
                    <a:pt x="688" y="4"/>
                  </a:lnTo>
                  <a:lnTo>
                    <a:pt x="690" y="6"/>
                  </a:lnTo>
                  <a:lnTo>
                    <a:pt x="690" y="6"/>
                  </a:lnTo>
                  <a:lnTo>
                    <a:pt x="692" y="6"/>
                  </a:lnTo>
                  <a:lnTo>
                    <a:pt x="692" y="6"/>
                  </a:lnTo>
                  <a:lnTo>
                    <a:pt x="696" y="6"/>
                  </a:lnTo>
                  <a:lnTo>
                    <a:pt x="696" y="6"/>
                  </a:lnTo>
                  <a:lnTo>
                    <a:pt x="700" y="6"/>
                  </a:lnTo>
                  <a:lnTo>
                    <a:pt x="700" y="6"/>
                  </a:lnTo>
                  <a:lnTo>
                    <a:pt x="706" y="6"/>
                  </a:lnTo>
                  <a:lnTo>
                    <a:pt x="706" y="6"/>
                  </a:lnTo>
                  <a:lnTo>
                    <a:pt x="706" y="8"/>
                  </a:lnTo>
                  <a:lnTo>
                    <a:pt x="706" y="8"/>
                  </a:lnTo>
                  <a:lnTo>
                    <a:pt x="708" y="10"/>
                  </a:lnTo>
                  <a:lnTo>
                    <a:pt x="708" y="10"/>
                  </a:lnTo>
                  <a:lnTo>
                    <a:pt x="712" y="10"/>
                  </a:lnTo>
                  <a:lnTo>
                    <a:pt x="712" y="10"/>
                  </a:lnTo>
                  <a:lnTo>
                    <a:pt x="716" y="8"/>
                  </a:lnTo>
                  <a:lnTo>
                    <a:pt x="716" y="8"/>
                  </a:lnTo>
                  <a:lnTo>
                    <a:pt x="722" y="8"/>
                  </a:lnTo>
                  <a:lnTo>
                    <a:pt x="722" y="8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34" y="4"/>
                  </a:lnTo>
                  <a:lnTo>
                    <a:pt x="734" y="4"/>
                  </a:lnTo>
                  <a:lnTo>
                    <a:pt x="746" y="4"/>
                  </a:lnTo>
                  <a:lnTo>
                    <a:pt x="746" y="4"/>
                  </a:lnTo>
                  <a:lnTo>
                    <a:pt x="746" y="6"/>
                  </a:lnTo>
                  <a:lnTo>
                    <a:pt x="746" y="6"/>
                  </a:lnTo>
                  <a:lnTo>
                    <a:pt x="750" y="6"/>
                  </a:lnTo>
                  <a:lnTo>
                    <a:pt x="754" y="6"/>
                  </a:lnTo>
                  <a:lnTo>
                    <a:pt x="754" y="6"/>
                  </a:lnTo>
                  <a:lnTo>
                    <a:pt x="764" y="6"/>
                  </a:lnTo>
                  <a:lnTo>
                    <a:pt x="764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70" y="6"/>
                  </a:lnTo>
                  <a:lnTo>
                    <a:pt x="770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8" y="8"/>
                  </a:lnTo>
                  <a:lnTo>
                    <a:pt x="778" y="8"/>
                  </a:lnTo>
                  <a:lnTo>
                    <a:pt x="780" y="8"/>
                  </a:lnTo>
                  <a:lnTo>
                    <a:pt x="780" y="8"/>
                  </a:lnTo>
                  <a:lnTo>
                    <a:pt x="780" y="6"/>
                  </a:lnTo>
                  <a:lnTo>
                    <a:pt x="780" y="6"/>
                  </a:lnTo>
                  <a:lnTo>
                    <a:pt x="784" y="6"/>
                  </a:lnTo>
                  <a:lnTo>
                    <a:pt x="786" y="6"/>
                  </a:lnTo>
                  <a:lnTo>
                    <a:pt x="786" y="6"/>
                  </a:lnTo>
                  <a:lnTo>
                    <a:pt x="788" y="8"/>
                  </a:lnTo>
                  <a:lnTo>
                    <a:pt x="788" y="8"/>
                  </a:lnTo>
                  <a:lnTo>
                    <a:pt x="790" y="8"/>
                  </a:lnTo>
                  <a:lnTo>
                    <a:pt x="790" y="8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8" y="6"/>
                  </a:lnTo>
                  <a:lnTo>
                    <a:pt x="798" y="6"/>
                  </a:lnTo>
                  <a:lnTo>
                    <a:pt x="800" y="6"/>
                  </a:lnTo>
                  <a:lnTo>
                    <a:pt x="800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8" y="6"/>
                  </a:lnTo>
                  <a:lnTo>
                    <a:pt x="808" y="6"/>
                  </a:lnTo>
                  <a:lnTo>
                    <a:pt x="810" y="6"/>
                  </a:lnTo>
                  <a:lnTo>
                    <a:pt x="810" y="6"/>
                  </a:lnTo>
                  <a:lnTo>
                    <a:pt x="812" y="4"/>
                  </a:lnTo>
                  <a:lnTo>
                    <a:pt x="812" y="4"/>
                  </a:lnTo>
                  <a:lnTo>
                    <a:pt x="816" y="4"/>
                  </a:lnTo>
                  <a:lnTo>
                    <a:pt x="816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20" y="4"/>
                  </a:lnTo>
                  <a:lnTo>
                    <a:pt x="820" y="4"/>
                  </a:lnTo>
                  <a:lnTo>
                    <a:pt x="822" y="4"/>
                  </a:lnTo>
                  <a:lnTo>
                    <a:pt x="822" y="4"/>
                  </a:lnTo>
                  <a:lnTo>
                    <a:pt x="826" y="4"/>
                  </a:lnTo>
                  <a:lnTo>
                    <a:pt x="826" y="4"/>
                  </a:lnTo>
                  <a:lnTo>
                    <a:pt x="832" y="4"/>
                  </a:lnTo>
                  <a:lnTo>
                    <a:pt x="832" y="4"/>
                  </a:lnTo>
                  <a:lnTo>
                    <a:pt x="834" y="4"/>
                  </a:lnTo>
                  <a:lnTo>
                    <a:pt x="834" y="4"/>
                  </a:lnTo>
                  <a:lnTo>
                    <a:pt x="838" y="4"/>
                  </a:lnTo>
                  <a:lnTo>
                    <a:pt x="838" y="4"/>
                  </a:lnTo>
                  <a:lnTo>
                    <a:pt x="840" y="4"/>
                  </a:lnTo>
                  <a:lnTo>
                    <a:pt x="840" y="4"/>
                  </a:lnTo>
                  <a:lnTo>
                    <a:pt x="848" y="4"/>
                  </a:lnTo>
                  <a:lnTo>
                    <a:pt x="848" y="4"/>
                  </a:lnTo>
                  <a:lnTo>
                    <a:pt x="850" y="6"/>
                  </a:lnTo>
                  <a:lnTo>
                    <a:pt x="850" y="6"/>
                  </a:lnTo>
                  <a:lnTo>
                    <a:pt x="852" y="6"/>
                  </a:lnTo>
                  <a:lnTo>
                    <a:pt x="852" y="6"/>
                  </a:lnTo>
                  <a:lnTo>
                    <a:pt x="854" y="6"/>
                  </a:lnTo>
                  <a:lnTo>
                    <a:pt x="854" y="6"/>
                  </a:lnTo>
                  <a:lnTo>
                    <a:pt x="856" y="6"/>
                  </a:lnTo>
                  <a:lnTo>
                    <a:pt x="856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4" y="4"/>
                  </a:lnTo>
                  <a:lnTo>
                    <a:pt x="864" y="4"/>
                  </a:lnTo>
                  <a:lnTo>
                    <a:pt x="868" y="4"/>
                  </a:lnTo>
                  <a:lnTo>
                    <a:pt x="868" y="4"/>
                  </a:lnTo>
                  <a:lnTo>
                    <a:pt x="874" y="4"/>
                  </a:lnTo>
                  <a:lnTo>
                    <a:pt x="880" y="4"/>
                  </a:lnTo>
                  <a:lnTo>
                    <a:pt x="880" y="4"/>
                  </a:lnTo>
                  <a:lnTo>
                    <a:pt x="888" y="4"/>
                  </a:lnTo>
                  <a:lnTo>
                    <a:pt x="888" y="4"/>
                  </a:lnTo>
                  <a:lnTo>
                    <a:pt x="894" y="4"/>
                  </a:lnTo>
                  <a:lnTo>
                    <a:pt x="894" y="4"/>
                  </a:lnTo>
                  <a:lnTo>
                    <a:pt x="896" y="4"/>
                  </a:lnTo>
                  <a:lnTo>
                    <a:pt x="896" y="4"/>
                  </a:lnTo>
                  <a:lnTo>
                    <a:pt x="912" y="4"/>
                  </a:lnTo>
                  <a:lnTo>
                    <a:pt x="912" y="4"/>
                  </a:lnTo>
                  <a:lnTo>
                    <a:pt x="914" y="6"/>
                  </a:lnTo>
                  <a:lnTo>
                    <a:pt x="914" y="6"/>
                  </a:lnTo>
                  <a:lnTo>
                    <a:pt x="928" y="6"/>
                  </a:lnTo>
                  <a:lnTo>
                    <a:pt x="928" y="6"/>
                  </a:lnTo>
                  <a:lnTo>
                    <a:pt x="930" y="6"/>
                  </a:lnTo>
                  <a:lnTo>
                    <a:pt x="930" y="6"/>
                  </a:lnTo>
                  <a:lnTo>
                    <a:pt x="932" y="4"/>
                  </a:lnTo>
                  <a:lnTo>
                    <a:pt x="932" y="4"/>
                  </a:lnTo>
                  <a:lnTo>
                    <a:pt x="936" y="6"/>
                  </a:lnTo>
                  <a:lnTo>
                    <a:pt x="936" y="6"/>
                  </a:lnTo>
                  <a:lnTo>
                    <a:pt x="942" y="4"/>
                  </a:lnTo>
                  <a:lnTo>
                    <a:pt x="942" y="4"/>
                  </a:lnTo>
                  <a:lnTo>
                    <a:pt x="948" y="4"/>
                  </a:lnTo>
                  <a:lnTo>
                    <a:pt x="948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2" y="4"/>
                  </a:lnTo>
                  <a:lnTo>
                    <a:pt x="952" y="4"/>
                  </a:lnTo>
                  <a:lnTo>
                    <a:pt x="954" y="4"/>
                  </a:lnTo>
                  <a:lnTo>
                    <a:pt x="954" y="4"/>
                  </a:lnTo>
                  <a:lnTo>
                    <a:pt x="956" y="4"/>
                  </a:lnTo>
                  <a:lnTo>
                    <a:pt x="960" y="4"/>
                  </a:lnTo>
                  <a:lnTo>
                    <a:pt x="960" y="4"/>
                  </a:lnTo>
                  <a:lnTo>
                    <a:pt x="962" y="4"/>
                  </a:lnTo>
                  <a:lnTo>
                    <a:pt x="962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2"/>
                  </a:lnTo>
                  <a:lnTo>
                    <a:pt x="968" y="2"/>
                  </a:lnTo>
                  <a:lnTo>
                    <a:pt x="980" y="6"/>
                  </a:lnTo>
                  <a:lnTo>
                    <a:pt x="980" y="6"/>
                  </a:lnTo>
                  <a:lnTo>
                    <a:pt x="984" y="6"/>
                  </a:lnTo>
                  <a:lnTo>
                    <a:pt x="988" y="6"/>
                  </a:lnTo>
                  <a:lnTo>
                    <a:pt x="988" y="6"/>
                  </a:lnTo>
                  <a:lnTo>
                    <a:pt x="990" y="4"/>
                  </a:lnTo>
                  <a:lnTo>
                    <a:pt x="990" y="4"/>
                  </a:lnTo>
                  <a:lnTo>
                    <a:pt x="994" y="4"/>
                  </a:lnTo>
                  <a:lnTo>
                    <a:pt x="994" y="4"/>
                  </a:lnTo>
                  <a:lnTo>
                    <a:pt x="996" y="4"/>
                  </a:lnTo>
                  <a:lnTo>
                    <a:pt x="996" y="4"/>
                  </a:lnTo>
                  <a:lnTo>
                    <a:pt x="998" y="6"/>
                  </a:lnTo>
                  <a:lnTo>
                    <a:pt x="998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4" y="4"/>
                  </a:lnTo>
                  <a:lnTo>
                    <a:pt x="1004" y="4"/>
                  </a:lnTo>
                  <a:lnTo>
                    <a:pt x="1008" y="4"/>
                  </a:lnTo>
                  <a:lnTo>
                    <a:pt x="1008" y="4"/>
                  </a:lnTo>
                  <a:lnTo>
                    <a:pt x="1010" y="4"/>
                  </a:lnTo>
                  <a:lnTo>
                    <a:pt x="1010" y="4"/>
                  </a:lnTo>
                  <a:lnTo>
                    <a:pt x="1014" y="2"/>
                  </a:lnTo>
                  <a:lnTo>
                    <a:pt x="1014" y="2"/>
                  </a:lnTo>
                  <a:lnTo>
                    <a:pt x="1018" y="2"/>
                  </a:lnTo>
                  <a:lnTo>
                    <a:pt x="1018" y="2"/>
                  </a:lnTo>
                  <a:lnTo>
                    <a:pt x="1020" y="2"/>
                  </a:lnTo>
                  <a:lnTo>
                    <a:pt x="1024" y="4"/>
                  </a:lnTo>
                  <a:lnTo>
                    <a:pt x="1024" y="4"/>
                  </a:lnTo>
                  <a:lnTo>
                    <a:pt x="1026" y="2"/>
                  </a:lnTo>
                  <a:lnTo>
                    <a:pt x="1026" y="2"/>
                  </a:lnTo>
                  <a:lnTo>
                    <a:pt x="1030" y="4"/>
                  </a:lnTo>
                  <a:lnTo>
                    <a:pt x="1030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4" y="6"/>
                  </a:lnTo>
                  <a:lnTo>
                    <a:pt x="1034" y="6"/>
                  </a:lnTo>
                  <a:lnTo>
                    <a:pt x="1036" y="6"/>
                  </a:lnTo>
                  <a:lnTo>
                    <a:pt x="1036" y="6"/>
                  </a:lnTo>
                  <a:lnTo>
                    <a:pt x="1038" y="6"/>
                  </a:lnTo>
                  <a:lnTo>
                    <a:pt x="1038" y="6"/>
                  </a:lnTo>
                  <a:lnTo>
                    <a:pt x="1038" y="4"/>
                  </a:lnTo>
                  <a:lnTo>
                    <a:pt x="1038" y="4"/>
                  </a:lnTo>
                  <a:lnTo>
                    <a:pt x="1042" y="4"/>
                  </a:lnTo>
                  <a:lnTo>
                    <a:pt x="1042" y="4"/>
                  </a:lnTo>
                  <a:lnTo>
                    <a:pt x="1046" y="2"/>
                  </a:lnTo>
                  <a:lnTo>
                    <a:pt x="1046" y="2"/>
                  </a:lnTo>
                  <a:lnTo>
                    <a:pt x="1058" y="6"/>
                  </a:lnTo>
                  <a:lnTo>
                    <a:pt x="1058" y="6"/>
                  </a:lnTo>
                  <a:lnTo>
                    <a:pt x="1060" y="4"/>
                  </a:lnTo>
                  <a:lnTo>
                    <a:pt x="1060" y="4"/>
                  </a:lnTo>
                  <a:lnTo>
                    <a:pt x="1066" y="4"/>
                  </a:lnTo>
                  <a:lnTo>
                    <a:pt x="1066" y="4"/>
                  </a:lnTo>
                  <a:lnTo>
                    <a:pt x="1068" y="6"/>
                  </a:lnTo>
                  <a:lnTo>
                    <a:pt x="1068" y="6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6" y="4"/>
                  </a:lnTo>
                  <a:lnTo>
                    <a:pt x="1080" y="6"/>
                  </a:lnTo>
                  <a:lnTo>
                    <a:pt x="1080" y="6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8" y="4"/>
                  </a:lnTo>
                  <a:lnTo>
                    <a:pt x="1088" y="4"/>
                  </a:lnTo>
                  <a:lnTo>
                    <a:pt x="1092" y="2"/>
                  </a:lnTo>
                  <a:lnTo>
                    <a:pt x="1092" y="2"/>
                  </a:lnTo>
                  <a:lnTo>
                    <a:pt x="1098" y="2"/>
                  </a:lnTo>
                  <a:lnTo>
                    <a:pt x="1098" y="2"/>
                  </a:lnTo>
                  <a:lnTo>
                    <a:pt x="1102" y="2"/>
                  </a:lnTo>
                  <a:lnTo>
                    <a:pt x="1102" y="2"/>
                  </a:lnTo>
                  <a:lnTo>
                    <a:pt x="1104" y="2"/>
                  </a:lnTo>
                  <a:lnTo>
                    <a:pt x="1104" y="2"/>
                  </a:lnTo>
                  <a:lnTo>
                    <a:pt x="1108" y="2"/>
                  </a:lnTo>
                  <a:lnTo>
                    <a:pt x="1108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8" y="0"/>
                  </a:lnTo>
                  <a:lnTo>
                    <a:pt x="1118" y="0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1136" y="0"/>
                  </a:lnTo>
                  <a:lnTo>
                    <a:pt x="1136" y="0"/>
                  </a:lnTo>
                  <a:lnTo>
                    <a:pt x="1140" y="0"/>
                  </a:lnTo>
                  <a:lnTo>
                    <a:pt x="1140" y="0"/>
                  </a:lnTo>
                  <a:lnTo>
                    <a:pt x="1146" y="0"/>
                  </a:lnTo>
                  <a:lnTo>
                    <a:pt x="1146" y="0"/>
                  </a:lnTo>
                  <a:lnTo>
                    <a:pt x="1152" y="0"/>
                  </a:lnTo>
                  <a:lnTo>
                    <a:pt x="1152" y="0"/>
                  </a:lnTo>
                  <a:lnTo>
                    <a:pt x="1156" y="0"/>
                  </a:lnTo>
                  <a:lnTo>
                    <a:pt x="1156" y="0"/>
                  </a:lnTo>
                  <a:lnTo>
                    <a:pt x="1158" y="0"/>
                  </a:lnTo>
                  <a:lnTo>
                    <a:pt x="1158" y="0"/>
                  </a:lnTo>
                  <a:lnTo>
                    <a:pt x="1162" y="0"/>
                  </a:lnTo>
                  <a:lnTo>
                    <a:pt x="1162" y="0"/>
                  </a:lnTo>
                  <a:lnTo>
                    <a:pt x="1166" y="0"/>
                  </a:lnTo>
                  <a:lnTo>
                    <a:pt x="1166" y="0"/>
                  </a:lnTo>
                  <a:lnTo>
                    <a:pt x="1172" y="0"/>
                  </a:lnTo>
                  <a:lnTo>
                    <a:pt x="1172" y="0"/>
                  </a:lnTo>
                  <a:lnTo>
                    <a:pt x="1174" y="0"/>
                  </a:lnTo>
                  <a:lnTo>
                    <a:pt x="1174" y="0"/>
                  </a:lnTo>
                  <a:lnTo>
                    <a:pt x="1178" y="2"/>
                  </a:lnTo>
                  <a:lnTo>
                    <a:pt x="1178" y="2"/>
                  </a:lnTo>
                  <a:lnTo>
                    <a:pt x="1186" y="2"/>
                  </a:lnTo>
                  <a:lnTo>
                    <a:pt x="1186" y="2"/>
                  </a:lnTo>
                  <a:lnTo>
                    <a:pt x="1190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8" y="2"/>
                  </a:lnTo>
                  <a:lnTo>
                    <a:pt x="1198" y="2"/>
                  </a:lnTo>
                  <a:lnTo>
                    <a:pt x="1200" y="0"/>
                  </a:lnTo>
                  <a:lnTo>
                    <a:pt x="1200" y="0"/>
                  </a:lnTo>
                  <a:lnTo>
                    <a:pt x="1206" y="2"/>
                  </a:lnTo>
                  <a:lnTo>
                    <a:pt x="1206" y="2"/>
                  </a:lnTo>
                  <a:lnTo>
                    <a:pt x="1208" y="2"/>
                  </a:lnTo>
                  <a:lnTo>
                    <a:pt x="1208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2" y="2"/>
                  </a:lnTo>
                  <a:lnTo>
                    <a:pt x="1212" y="2"/>
                  </a:lnTo>
                  <a:lnTo>
                    <a:pt x="1218" y="2"/>
                  </a:lnTo>
                  <a:lnTo>
                    <a:pt x="1218" y="2"/>
                  </a:lnTo>
                  <a:lnTo>
                    <a:pt x="1220" y="0"/>
                  </a:lnTo>
                  <a:lnTo>
                    <a:pt x="1220" y="0"/>
                  </a:lnTo>
                  <a:lnTo>
                    <a:pt x="1222" y="0"/>
                  </a:lnTo>
                  <a:lnTo>
                    <a:pt x="1222" y="0"/>
                  </a:lnTo>
                  <a:lnTo>
                    <a:pt x="1224" y="2"/>
                  </a:lnTo>
                  <a:lnTo>
                    <a:pt x="1224" y="2"/>
                  </a:lnTo>
                  <a:lnTo>
                    <a:pt x="1232" y="2"/>
                  </a:lnTo>
                  <a:lnTo>
                    <a:pt x="1232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6" y="2"/>
                  </a:lnTo>
                  <a:lnTo>
                    <a:pt x="1236" y="2"/>
                  </a:lnTo>
                  <a:lnTo>
                    <a:pt x="1240" y="2"/>
                  </a:lnTo>
                  <a:lnTo>
                    <a:pt x="1240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8" y="2"/>
                  </a:lnTo>
                  <a:lnTo>
                    <a:pt x="1248" y="2"/>
                  </a:lnTo>
                  <a:lnTo>
                    <a:pt x="1252" y="4"/>
                  </a:lnTo>
                  <a:lnTo>
                    <a:pt x="1252" y="4"/>
                  </a:lnTo>
                  <a:lnTo>
                    <a:pt x="1254" y="2"/>
                  </a:lnTo>
                  <a:lnTo>
                    <a:pt x="1254" y="2"/>
                  </a:lnTo>
                  <a:lnTo>
                    <a:pt x="1256" y="4"/>
                  </a:lnTo>
                  <a:lnTo>
                    <a:pt x="1256" y="4"/>
                  </a:lnTo>
                  <a:lnTo>
                    <a:pt x="1260" y="4"/>
                  </a:lnTo>
                  <a:lnTo>
                    <a:pt x="1260" y="4"/>
                  </a:lnTo>
                  <a:lnTo>
                    <a:pt x="1260" y="2"/>
                  </a:lnTo>
                  <a:lnTo>
                    <a:pt x="1260" y="2"/>
                  </a:lnTo>
                  <a:lnTo>
                    <a:pt x="1262" y="4"/>
                  </a:lnTo>
                  <a:lnTo>
                    <a:pt x="1262" y="4"/>
                  </a:lnTo>
                  <a:lnTo>
                    <a:pt x="1266" y="2"/>
                  </a:lnTo>
                  <a:lnTo>
                    <a:pt x="1266" y="2"/>
                  </a:lnTo>
                  <a:lnTo>
                    <a:pt x="1268" y="6"/>
                  </a:lnTo>
                  <a:lnTo>
                    <a:pt x="1268" y="6"/>
                  </a:lnTo>
                  <a:lnTo>
                    <a:pt x="1276" y="6"/>
                  </a:lnTo>
                  <a:lnTo>
                    <a:pt x="1276" y="6"/>
                  </a:lnTo>
                  <a:lnTo>
                    <a:pt x="1280" y="6"/>
                  </a:lnTo>
                  <a:lnTo>
                    <a:pt x="1282" y="4"/>
                  </a:lnTo>
                  <a:lnTo>
                    <a:pt x="1282" y="4"/>
                  </a:lnTo>
                  <a:lnTo>
                    <a:pt x="1286" y="4"/>
                  </a:lnTo>
                  <a:lnTo>
                    <a:pt x="1286" y="4"/>
                  </a:lnTo>
                  <a:lnTo>
                    <a:pt x="1288" y="4"/>
                  </a:lnTo>
                  <a:lnTo>
                    <a:pt x="1288" y="4"/>
                  </a:lnTo>
                  <a:lnTo>
                    <a:pt x="1294" y="4"/>
                  </a:lnTo>
                  <a:lnTo>
                    <a:pt x="1294" y="4"/>
                  </a:lnTo>
                  <a:lnTo>
                    <a:pt x="1300" y="2"/>
                  </a:lnTo>
                  <a:lnTo>
                    <a:pt x="1300" y="2"/>
                  </a:lnTo>
                  <a:lnTo>
                    <a:pt x="1302" y="4"/>
                  </a:lnTo>
                  <a:lnTo>
                    <a:pt x="1302" y="4"/>
                  </a:lnTo>
                  <a:lnTo>
                    <a:pt x="1304" y="4"/>
                  </a:lnTo>
                  <a:lnTo>
                    <a:pt x="1304" y="4"/>
                  </a:lnTo>
                  <a:lnTo>
                    <a:pt x="1314" y="2"/>
                  </a:lnTo>
                  <a:lnTo>
                    <a:pt x="1314" y="2"/>
                  </a:lnTo>
                  <a:lnTo>
                    <a:pt x="1318" y="4"/>
                  </a:lnTo>
                  <a:lnTo>
                    <a:pt x="1322" y="2"/>
                  </a:lnTo>
                  <a:lnTo>
                    <a:pt x="1322" y="2"/>
                  </a:lnTo>
                  <a:lnTo>
                    <a:pt x="1324" y="4"/>
                  </a:lnTo>
                  <a:lnTo>
                    <a:pt x="1324" y="4"/>
                  </a:lnTo>
                  <a:lnTo>
                    <a:pt x="1326" y="4"/>
                  </a:lnTo>
                  <a:lnTo>
                    <a:pt x="1326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2" y="4"/>
                  </a:lnTo>
                  <a:lnTo>
                    <a:pt x="1332" y="4"/>
                  </a:lnTo>
                  <a:lnTo>
                    <a:pt x="1336" y="4"/>
                  </a:lnTo>
                  <a:lnTo>
                    <a:pt x="1336" y="4"/>
                  </a:lnTo>
                  <a:lnTo>
                    <a:pt x="1340" y="4"/>
                  </a:lnTo>
                  <a:lnTo>
                    <a:pt x="1344" y="4"/>
                  </a:lnTo>
                  <a:lnTo>
                    <a:pt x="1344" y="4"/>
                  </a:lnTo>
                  <a:lnTo>
                    <a:pt x="1346" y="4"/>
                  </a:lnTo>
                  <a:lnTo>
                    <a:pt x="1346" y="4"/>
                  </a:lnTo>
                  <a:lnTo>
                    <a:pt x="1348" y="4"/>
                  </a:lnTo>
                  <a:lnTo>
                    <a:pt x="1348" y="4"/>
                  </a:lnTo>
                  <a:lnTo>
                    <a:pt x="1352" y="4"/>
                  </a:lnTo>
                  <a:lnTo>
                    <a:pt x="1352" y="4"/>
                  </a:lnTo>
                  <a:lnTo>
                    <a:pt x="1356" y="4"/>
                  </a:lnTo>
                  <a:lnTo>
                    <a:pt x="1356" y="4"/>
                  </a:lnTo>
                  <a:lnTo>
                    <a:pt x="1360" y="4"/>
                  </a:lnTo>
                  <a:lnTo>
                    <a:pt x="1360" y="4"/>
                  </a:lnTo>
                  <a:lnTo>
                    <a:pt x="1362" y="4"/>
                  </a:lnTo>
                  <a:lnTo>
                    <a:pt x="1362" y="4"/>
                  </a:lnTo>
                  <a:lnTo>
                    <a:pt x="1366" y="6"/>
                  </a:lnTo>
                  <a:lnTo>
                    <a:pt x="1366" y="6"/>
                  </a:lnTo>
                  <a:lnTo>
                    <a:pt x="1366" y="8"/>
                  </a:lnTo>
                  <a:lnTo>
                    <a:pt x="1366" y="8"/>
                  </a:lnTo>
                  <a:lnTo>
                    <a:pt x="1368" y="8"/>
                  </a:lnTo>
                  <a:lnTo>
                    <a:pt x="1370" y="8"/>
                  </a:lnTo>
                  <a:lnTo>
                    <a:pt x="1370" y="8"/>
                  </a:lnTo>
                  <a:lnTo>
                    <a:pt x="1374" y="6"/>
                  </a:lnTo>
                  <a:lnTo>
                    <a:pt x="1374" y="6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6" y="4"/>
                  </a:lnTo>
                  <a:lnTo>
                    <a:pt x="1376" y="4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8" y="4"/>
                  </a:lnTo>
                  <a:lnTo>
                    <a:pt x="1378" y="4"/>
                  </a:lnTo>
                  <a:lnTo>
                    <a:pt x="1378" y="6"/>
                  </a:lnTo>
                  <a:lnTo>
                    <a:pt x="1378" y="6"/>
                  </a:lnTo>
                  <a:lnTo>
                    <a:pt x="1384" y="4"/>
                  </a:lnTo>
                  <a:lnTo>
                    <a:pt x="1384" y="4"/>
                  </a:lnTo>
                  <a:lnTo>
                    <a:pt x="1386" y="6"/>
                  </a:lnTo>
                  <a:lnTo>
                    <a:pt x="1386" y="6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90" y="6"/>
                  </a:lnTo>
                  <a:lnTo>
                    <a:pt x="1390" y="6"/>
                  </a:lnTo>
                  <a:lnTo>
                    <a:pt x="1394" y="6"/>
                  </a:lnTo>
                  <a:lnTo>
                    <a:pt x="1394" y="6"/>
                  </a:lnTo>
                  <a:lnTo>
                    <a:pt x="1396" y="6"/>
                  </a:lnTo>
                  <a:lnTo>
                    <a:pt x="1396" y="6"/>
                  </a:lnTo>
                  <a:lnTo>
                    <a:pt x="1398" y="6"/>
                  </a:lnTo>
                  <a:lnTo>
                    <a:pt x="1398" y="6"/>
                  </a:lnTo>
                  <a:lnTo>
                    <a:pt x="1400" y="4"/>
                  </a:lnTo>
                  <a:lnTo>
                    <a:pt x="1400" y="4"/>
                  </a:lnTo>
                  <a:lnTo>
                    <a:pt x="1402" y="6"/>
                  </a:lnTo>
                  <a:lnTo>
                    <a:pt x="1402" y="6"/>
                  </a:lnTo>
                  <a:lnTo>
                    <a:pt x="1402" y="4"/>
                  </a:lnTo>
                  <a:lnTo>
                    <a:pt x="1402" y="4"/>
                  </a:lnTo>
                  <a:lnTo>
                    <a:pt x="1404" y="4"/>
                  </a:lnTo>
                  <a:lnTo>
                    <a:pt x="1404" y="4"/>
                  </a:lnTo>
                  <a:lnTo>
                    <a:pt x="1404" y="6"/>
                  </a:lnTo>
                  <a:lnTo>
                    <a:pt x="1404" y="6"/>
                  </a:lnTo>
                  <a:lnTo>
                    <a:pt x="1406" y="4"/>
                  </a:lnTo>
                  <a:lnTo>
                    <a:pt x="1406" y="4"/>
                  </a:lnTo>
                  <a:lnTo>
                    <a:pt x="1412" y="6"/>
                  </a:lnTo>
                  <a:lnTo>
                    <a:pt x="1412" y="6"/>
                  </a:lnTo>
                  <a:lnTo>
                    <a:pt x="1414" y="6"/>
                  </a:lnTo>
                  <a:lnTo>
                    <a:pt x="1414" y="6"/>
                  </a:lnTo>
                  <a:lnTo>
                    <a:pt x="1416" y="6"/>
                  </a:lnTo>
                  <a:lnTo>
                    <a:pt x="1416" y="6"/>
                  </a:lnTo>
                  <a:lnTo>
                    <a:pt x="1420" y="4"/>
                  </a:lnTo>
                  <a:lnTo>
                    <a:pt x="1420" y="4"/>
                  </a:lnTo>
                  <a:lnTo>
                    <a:pt x="1428" y="4"/>
                  </a:lnTo>
                  <a:lnTo>
                    <a:pt x="1428" y="4"/>
                  </a:lnTo>
                  <a:lnTo>
                    <a:pt x="1432" y="4"/>
                  </a:lnTo>
                  <a:lnTo>
                    <a:pt x="1432" y="4"/>
                  </a:lnTo>
                  <a:lnTo>
                    <a:pt x="1434" y="6"/>
                  </a:lnTo>
                  <a:lnTo>
                    <a:pt x="1434" y="6"/>
                  </a:lnTo>
                  <a:lnTo>
                    <a:pt x="1436" y="6"/>
                  </a:lnTo>
                  <a:lnTo>
                    <a:pt x="1436" y="6"/>
                  </a:lnTo>
                  <a:lnTo>
                    <a:pt x="1438" y="6"/>
                  </a:lnTo>
                  <a:lnTo>
                    <a:pt x="1438" y="6"/>
                  </a:lnTo>
                  <a:lnTo>
                    <a:pt x="1440" y="6"/>
                  </a:lnTo>
                  <a:lnTo>
                    <a:pt x="1440" y="6"/>
                  </a:lnTo>
                  <a:lnTo>
                    <a:pt x="1444" y="6"/>
                  </a:lnTo>
                  <a:lnTo>
                    <a:pt x="1444" y="6"/>
                  </a:lnTo>
                  <a:lnTo>
                    <a:pt x="1446" y="6"/>
                  </a:lnTo>
                  <a:lnTo>
                    <a:pt x="1446" y="6"/>
                  </a:lnTo>
                  <a:lnTo>
                    <a:pt x="1450" y="6"/>
                  </a:lnTo>
                  <a:lnTo>
                    <a:pt x="1450" y="6"/>
                  </a:lnTo>
                  <a:lnTo>
                    <a:pt x="1452" y="6"/>
                  </a:lnTo>
                  <a:lnTo>
                    <a:pt x="1452" y="6"/>
                  </a:lnTo>
                  <a:lnTo>
                    <a:pt x="1454" y="4"/>
                  </a:lnTo>
                  <a:lnTo>
                    <a:pt x="1454" y="4"/>
                  </a:lnTo>
                  <a:lnTo>
                    <a:pt x="1456" y="4"/>
                  </a:lnTo>
                  <a:lnTo>
                    <a:pt x="1456" y="4"/>
                  </a:lnTo>
                  <a:lnTo>
                    <a:pt x="1462" y="4"/>
                  </a:lnTo>
                  <a:lnTo>
                    <a:pt x="1462" y="4"/>
                  </a:lnTo>
                  <a:lnTo>
                    <a:pt x="1464" y="4"/>
                  </a:lnTo>
                  <a:lnTo>
                    <a:pt x="1464" y="4"/>
                  </a:lnTo>
                  <a:lnTo>
                    <a:pt x="1468" y="4"/>
                  </a:lnTo>
                  <a:lnTo>
                    <a:pt x="1468" y="4"/>
                  </a:lnTo>
                  <a:lnTo>
                    <a:pt x="1472" y="4"/>
                  </a:lnTo>
                  <a:lnTo>
                    <a:pt x="1472" y="4"/>
                  </a:lnTo>
                  <a:lnTo>
                    <a:pt x="1476" y="4"/>
                  </a:lnTo>
                  <a:lnTo>
                    <a:pt x="1476" y="4"/>
                  </a:lnTo>
                  <a:lnTo>
                    <a:pt x="1480" y="4"/>
                  </a:lnTo>
                  <a:lnTo>
                    <a:pt x="1480" y="4"/>
                  </a:lnTo>
                  <a:lnTo>
                    <a:pt x="1484" y="6"/>
                  </a:lnTo>
                  <a:lnTo>
                    <a:pt x="1484" y="6"/>
                  </a:lnTo>
                  <a:lnTo>
                    <a:pt x="1486" y="6"/>
                  </a:lnTo>
                  <a:lnTo>
                    <a:pt x="1486" y="6"/>
                  </a:lnTo>
                  <a:lnTo>
                    <a:pt x="1488" y="6"/>
                  </a:lnTo>
                  <a:lnTo>
                    <a:pt x="1488" y="6"/>
                  </a:lnTo>
                  <a:lnTo>
                    <a:pt x="1492" y="4"/>
                  </a:lnTo>
                  <a:lnTo>
                    <a:pt x="1492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500" y="4"/>
                  </a:lnTo>
                  <a:lnTo>
                    <a:pt x="1500" y="4"/>
                  </a:lnTo>
                  <a:lnTo>
                    <a:pt x="1504" y="4"/>
                  </a:lnTo>
                  <a:lnTo>
                    <a:pt x="1504" y="4"/>
                  </a:lnTo>
                  <a:lnTo>
                    <a:pt x="1506" y="4"/>
                  </a:lnTo>
                  <a:lnTo>
                    <a:pt x="1506" y="4"/>
                  </a:lnTo>
                  <a:lnTo>
                    <a:pt x="1512" y="4"/>
                  </a:lnTo>
                  <a:lnTo>
                    <a:pt x="1512" y="4"/>
                  </a:lnTo>
                  <a:lnTo>
                    <a:pt x="1514" y="6"/>
                  </a:lnTo>
                  <a:lnTo>
                    <a:pt x="1514" y="6"/>
                  </a:lnTo>
                  <a:lnTo>
                    <a:pt x="1520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8" y="4"/>
                  </a:lnTo>
                  <a:lnTo>
                    <a:pt x="1528" y="4"/>
                  </a:lnTo>
                  <a:lnTo>
                    <a:pt x="1532" y="4"/>
                  </a:lnTo>
                  <a:lnTo>
                    <a:pt x="1532" y="4"/>
                  </a:lnTo>
                  <a:lnTo>
                    <a:pt x="1540" y="4"/>
                  </a:lnTo>
                  <a:lnTo>
                    <a:pt x="1540" y="4"/>
                  </a:lnTo>
                  <a:lnTo>
                    <a:pt x="1542" y="4"/>
                  </a:lnTo>
                  <a:lnTo>
                    <a:pt x="1542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50" y="6"/>
                  </a:lnTo>
                  <a:lnTo>
                    <a:pt x="1550" y="6"/>
                  </a:lnTo>
                  <a:lnTo>
                    <a:pt x="1556" y="4"/>
                  </a:lnTo>
                  <a:lnTo>
                    <a:pt x="1556" y="4"/>
                  </a:lnTo>
                  <a:lnTo>
                    <a:pt x="1560" y="6"/>
                  </a:lnTo>
                  <a:lnTo>
                    <a:pt x="1560" y="6"/>
                  </a:lnTo>
                  <a:lnTo>
                    <a:pt x="1564" y="4"/>
                  </a:lnTo>
                  <a:lnTo>
                    <a:pt x="1568" y="6"/>
                  </a:lnTo>
                  <a:lnTo>
                    <a:pt x="1568" y="6"/>
                  </a:lnTo>
                  <a:lnTo>
                    <a:pt x="1574" y="4"/>
                  </a:lnTo>
                  <a:lnTo>
                    <a:pt x="1574" y="4"/>
                  </a:lnTo>
                  <a:lnTo>
                    <a:pt x="1576" y="6"/>
                  </a:lnTo>
                  <a:lnTo>
                    <a:pt x="1576" y="6"/>
                  </a:lnTo>
                  <a:lnTo>
                    <a:pt x="1578" y="4"/>
                  </a:lnTo>
                  <a:lnTo>
                    <a:pt x="1578" y="4"/>
                  </a:lnTo>
                  <a:lnTo>
                    <a:pt x="1586" y="6"/>
                  </a:lnTo>
                  <a:lnTo>
                    <a:pt x="1586" y="6"/>
                  </a:lnTo>
                  <a:lnTo>
                    <a:pt x="1588" y="6"/>
                  </a:lnTo>
                  <a:lnTo>
                    <a:pt x="1588" y="6"/>
                  </a:lnTo>
                  <a:lnTo>
                    <a:pt x="1592" y="6"/>
                  </a:lnTo>
                  <a:lnTo>
                    <a:pt x="1592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6" y="4"/>
                  </a:lnTo>
                  <a:lnTo>
                    <a:pt x="1596" y="4"/>
                  </a:lnTo>
                  <a:lnTo>
                    <a:pt x="1602" y="4"/>
                  </a:lnTo>
                  <a:lnTo>
                    <a:pt x="1602" y="4"/>
                  </a:lnTo>
                  <a:lnTo>
                    <a:pt x="1608" y="4"/>
                  </a:lnTo>
                  <a:lnTo>
                    <a:pt x="1608" y="4"/>
                  </a:lnTo>
                  <a:lnTo>
                    <a:pt x="1610" y="4"/>
                  </a:lnTo>
                  <a:lnTo>
                    <a:pt x="1610" y="4"/>
                  </a:lnTo>
                  <a:lnTo>
                    <a:pt x="1612" y="4"/>
                  </a:lnTo>
                  <a:lnTo>
                    <a:pt x="1612" y="4"/>
                  </a:lnTo>
                  <a:lnTo>
                    <a:pt x="1616" y="4"/>
                  </a:lnTo>
                  <a:lnTo>
                    <a:pt x="1616" y="4"/>
                  </a:lnTo>
                  <a:lnTo>
                    <a:pt x="1618" y="4"/>
                  </a:lnTo>
                  <a:lnTo>
                    <a:pt x="1618" y="4"/>
                  </a:lnTo>
                  <a:lnTo>
                    <a:pt x="1624" y="4"/>
                  </a:lnTo>
                  <a:lnTo>
                    <a:pt x="1624" y="4"/>
                  </a:lnTo>
                  <a:lnTo>
                    <a:pt x="1626" y="4"/>
                  </a:lnTo>
                  <a:lnTo>
                    <a:pt x="1626" y="4"/>
                  </a:lnTo>
                  <a:lnTo>
                    <a:pt x="1628" y="4"/>
                  </a:lnTo>
                  <a:lnTo>
                    <a:pt x="1628" y="4"/>
                  </a:lnTo>
                  <a:lnTo>
                    <a:pt x="1632" y="4"/>
                  </a:lnTo>
                  <a:lnTo>
                    <a:pt x="1632" y="4"/>
                  </a:lnTo>
                  <a:lnTo>
                    <a:pt x="1634" y="4"/>
                  </a:lnTo>
                  <a:lnTo>
                    <a:pt x="1634" y="4"/>
                  </a:lnTo>
                  <a:lnTo>
                    <a:pt x="1640" y="4"/>
                  </a:lnTo>
                  <a:lnTo>
                    <a:pt x="1640" y="4"/>
                  </a:lnTo>
                  <a:lnTo>
                    <a:pt x="1642" y="4"/>
                  </a:lnTo>
                  <a:lnTo>
                    <a:pt x="1642" y="4"/>
                  </a:lnTo>
                  <a:lnTo>
                    <a:pt x="1644" y="4"/>
                  </a:lnTo>
                  <a:lnTo>
                    <a:pt x="1644" y="4"/>
                  </a:lnTo>
                  <a:lnTo>
                    <a:pt x="1648" y="4"/>
                  </a:lnTo>
                  <a:lnTo>
                    <a:pt x="1648" y="4"/>
                  </a:lnTo>
                  <a:lnTo>
                    <a:pt x="1650" y="4"/>
                  </a:lnTo>
                  <a:lnTo>
                    <a:pt x="1650" y="4"/>
                  </a:lnTo>
                  <a:lnTo>
                    <a:pt x="1656" y="4"/>
                  </a:lnTo>
                  <a:lnTo>
                    <a:pt x="1656" y="4"/>
                  </a:lnTo>
                  <a:lnTo>
                    <a:pt x="1658" y="4"/>
                  </a:lnTo>
                  <a:lnTo>
                    <a:pt x="1658" y="4"/>
                  </a:lnTo>
                  <a:lnTo>
                    <a:pt x="1662" y="4"/>
                  </a:lnTo>
                  <a:lnTo>
                    <a:pt x="1662" y="4"/>
                  </a:lnTo>
                  <a:lnTo>
                    <a:pt x="1664" y="4"/>
                  </a:lnTo>
                  <a:lnTo>
                    <a:pt x="1664" y="4"/>
                  </a:lnTo>
                  <a:lnTo>
                    <a:pt x="1668" y="4"/>
                  </a:lnTo>
                  <a:lnTo>
                    <a:pt x="1668" y="4"/>
                  </a:lnTo>
                  <a:lnTo>
                    <a:pt x="1670" y="4"/>
                  </a:lnTo>
                  <a:lnTo>
                    <a:pt x="1670" y="4"/>
                  </a:lnTo>
                  <a:lnTo>
                    <a:pt x="1680" y="4"/>
                  </a:lnTo>
                  <a:lnTo>
                    <a:pt x="1680" y="4"/>
                  </a:lnTo>
                  <a:lnTo>
                    <a:pt x="1688" y="6"/>
                  </a:lnTo>
                  <a:lnTo>
                    <a:pt x="1688" y="6"/>
                  </a:lnTo>
                  <a:lnTo>
                    <a:pt x="1690" y="6"/>
                  </a:lnTo>
                  <a:lnTo>
                    <a:pt x="1690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6" y="4"/>
                  </a:lnTo>
                  <a:lnTo>
                    <a:pt x="1696" y="4"/>
                  </a:lnTo>
                  <a:lnTo>
                    <a:pt x="1702" y="6"/>
                  </a:lnTo>
                  <a:lnTo>
                    <a:pt x="1702" y="6"/>
                  </a:lnTo>
                  <a:lnTo>
                    <a:pt x="1704" y="8"/>
                  </a:lnTo>
                  <a:lnTo>
                    <a:pt x="1704" y="8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10" y="6"/>
                  </a:lnTo>
                  <a:lnTo>
                    <a:pt x="1710" y="6"/>
                  </a:lnTo>
                  <a:lnTo>
                    <a:pt x="1712" y="8"/>
                  </a:lnTo>
                  <a:lnTo>
                    <a:pt x="1712" y="8"/>
                  </a:lnTo>
                  <a:lnTo>
                    <a:pt x="1714" y="6"/>
                  </a:lnTo>
                  <a:lnTo>
                    <a:pt x="1718" y="6"/>
                  </a:lnTo>
                  <a:lnTo>
                    <a:pt x="1718" y="6"/>
                  </a:lnTo>
                  <a:lnTo>
                    <a:pt x="1722" y="6"/>
                  </a:lnTo>
                  <a:lnTo>
                    <a:pt x="1722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6" y="8"/>
                  </a:lnTo>
                  <a:lnTo>
                    <a:pt x="1726" y="8"/>
                  </a:lnTo>
                  <a:lnTo>
                    <a:pt x="1728" y="8"/>
                  </a:lnTo>
                  <a:lnTo>
                    <a:pt x="1730" y="6"/>
                  </a:lnTo>
                  <a:lnTo>
                    <a:pt x="1730" y="6"/>
                  </a:lnTo>
                  <a:lnTo>
                    <a:pt x="1734" y="6"/>
                  </a:lnTo>
                  <a:lnTo>
                    <a:pt x="1734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8" y="6"/>
                  </a:lnTo>
                  <a:lnTo>
                    <a:pt x="1738" y="6"/>
                  </a:lnTo>
                  <a:lnTo>
                    <a:pt x="1750" y="4"/>
                  </a:lnTo>
                  <a:lnTo>
                    <a:pt x="1750" y="4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8" y="6"/>
                  </a:lnTo>
                  <a:lnTo>
                    <a:pt x="1758" y="6"/>
                  </a:lnTo>
                  <a:lnTo>
                    <a:pt x="1762" y="6"/>
                  </a:lnTo>
                  <a:lnTo>
                    <a:pt x="1762" y="6"/>
                  </a:lnTo>
                  <a:lnTo>
                    <a:pt x="1764" y="4"/>
                  </a:lnTo>
                  <a:lnTo>
                    <a:pt x="1764" y="4"/>
                  </a:lnTo>
                  <a:lnTo>
                    <a:pt x="1766" y="6"/>
                  </a:lnTo>
                  <a:lnTo>
                    <a:pt x="1766" y="6"/>
                  </a:lnTo>
                  <a:lnTo>
                    <a:pt x="1770" y="4"/>
                  </a:lnTo>
                  <a:lnTo>
                    <a:pt x="1770" y="4"/>
                  </a:lnTo>
                  <a:lnTo>
                    <a:pt x="1772" y="6"/>
                  </a:lnTo>
                  <a:lnTo>
                    <a:pt x="1772" y="6"/>
                  </a:lnTo>
                  <a:lnTo>
                    <a:pt x="1776" y="4"/>
                  </a:lnTo>
                  <a:lnTo>
                    <a:pt x="1776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4" y="6"/>
                  </a:lnTo>
                  <a:lnTo>
                    <a:pt x="1784" y="6"/>
                  </a:lnTo>
                  <a:lnTo>
                    <a:pt x="1792" y="6"/>
                  </a:lnTo>
                  <a:lnTo>
                    <a:pt x="1792" y="6"/>
                  </a:lnTo>
                  <a:lnTo>
                    <a:pt x="1794" y="4"/>
                  </a:lnTo>
                  <a:lnTo>
                    <a:pt x="1794" y="4"/>
                  </a:lnTo>
                  <a:lnTo>
                    <a:pt x="1798" y="6"/>
                  </a:lnTo>
                  <a:lnTo>
                    <a:pt x="1798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2" y="4"/>
                  </a:lnTo>
                  <a:lnTo>
                    <a:pt x="1802" y="4"/>
                  </a:lnTo>
                  <a:lnTo>
                    <a:pt x="1802" y="6"/>
                  </a:lnTo>
                  <a:lnTo>
                    <a:pt x="1802" y="6"/>
                  </a:lnTo>
                  <a:lnTo>
                    <a:pt x="1804" y="4"/>
                  </a:lnTo>
                  <a:lnTo>
                    <a:pt x="1804" y="4"/>
                  </a:lnTo>
                  <a:lnTo>
                    <a:pt x="1804" y="6"/>
                  </a:lnTo>
                  <a:lnTo>
                    <a:pt x="1804" y="6"/>
                  </a:lnTo>
                  <a:lnTo>
                    <a:pt x="1812" y="6"/>
                  </a:lnTo>
                  <a:lnTo>
                    <a:pt x="1812" y="6"/>
                  </a:lnTo>
                  <a:lnTo>
                    <a:pt x="1814" y="6"/>
                  </a:lnTo>
                  <a:lnTo>
                    <a:pt x="1814" y="6"/>
                  </a:lnTo>
                  <a:lnTo>
                    <a:pt x="1816" y="6"/>
                  </a:lnTo>
                  <a:lnTo>
                    <a:pt x="1816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4" y="6"/>
                  </a:lnTo>
                  <a:lnTo>
                    <a:pt x="1824" y="6"/>
                  </a:lnTo>
                  <a:lnTo>
                    <a:pt x="1826" y="6"/>
                  </a:lnTo>
                  <a:lnTo>
                    <a:pt x="1826" y="6"/>
                  </a:lnTo>
                  <a:lnTo>
                    <a:pt x="1826" y="8"/>
                  </a:lnTo>
                  <a:lnTo>
                    <a:pt x="1826" y="8"/>
                  </a:lnTo>
                  <a:lnTo>
                    <a:pt x="1828" y="8"/>
                  </a:lnTo>
                  <a:lnTo>
                    <a:pt x="1828" y="8"/>
                  </a:lnTo>
                  <a:lnTo>
                    <a:pt x="1832" y="8"/>
                  </a:lnTo>
                  <a:lnTo>
                    <a:pt x="1832" y="8"/>
                  </a:lnTo>
                  <a:lnTo>
                    <a:pt x="1836" y="6"/>
                  </a:lnTo>
                  <a:lnTo>
                    <a:pt x="1836" y="6"/>
                  </a:lnTo>
                  <a:lnTo>
                    <a:pt x="1838" y="6"/>
                  </a:lnTo>
                  <a:lnTo>
                    <a:pt x="1838" y="6"/>
                  </a:lnTo>
                  <a:lnTo>
                    <a:pt x="1840" y="6"/>
                  </a:lnTo>
                  <a:lnTo>
                    <a:pt x="1840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4" y="6"/>
                  </a:lnTo>
                  <a:lnTo>
                    <a:pt x="1844" y="6"/>
                  </a:lnTo>
                  <a:lnTo>
                    <a:pt x="1846" y="6"/>
                  </a:lnTo>
                  <a:lnTo>
                    <a:pt x="1846" y="6"/>
                  </a:lnTo>
                  <a:lnTo>
                    <a:pt x="1848" y="6"/>
                  </a:lnTo>
                  <a:lnTo>
                    <a:pt x="1848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2" y="6"/>
                  </a:lnTo>
                  <a:lnTo>
                    <a:pt x="1852" y="6"/>
                  </a:lnTo>
                  <a:lnTo>
                    <a:pt x="1854" y="6"/>
                  </a:lnTo>
                  <a:lnTo>
                    <a:pt x="1854" y="6"/>
                  </a:lnTo>
                  <a:lnTo>
                    <a:pt x="1858" y="6"/>
                  </a:lnTo>
                  <a:lnTo>
                    <a:pt x="1858" y="6"/>
                  </a:lnTo>
                  <a:lnTo>
                    <a:pt x="1860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6" y="6"/>
                  </a:lnTo>
                  <a:lnTo>
                    <a:pt x="1866" y="6"/>
                  </a:lnTo>
                  <a:lnTo>
                    <a:pt x="1872" y="6"/>
                  </a:lnTo>
                  <a:lnTo>
                    <a:pt x="1872" y="6"/>
                  </a:lnTo>
                  <a:lnTo>
                    <a:pt x="1880" y="6"/>
                  </a:lnTo>
                  <a:lnTo>
                    <a:pt x="1880" y="6"/>
                  </a:lnTo>
                  <a:lnTo>
                    <a:pt x="1882" y="6"/>
                  </a:lnTo>
                  <a:lnTo>
                    <a:pt x="1882" y="6"/>
                  </a:lnTo>
                  <a:lnTo>
                    <a:pt x="1888" y="6"/>
                  </a:lnTo>
                  <a:lnTo>
                    <a:pt x="1888" y="6"/>
                  </a:lnTo>
                  <a:lnTo>
                    <a:pt x="1892" y="6"/>
                  </a:lnTo>
                  <a:lnTo>
                    <a:pt x="1892" y="6"/>
                  </a:lnTo>
                  <a:lnTo>
                    <a:pt x="1896" y="6"/>
                  </a:lnTo>
                  <a:lnTo>
                    <a:pt x="1896" y="6"/>
                  </a:lnTo>
                  <a:lnTo>
                    <a:pt x="1898" y="6"/>
                  </a:lnTo>
                  <a:lnTo>
                    <a:pt x="1898" y="6"/>
                  </a:lnTo>
                  <a:lnTo>
                    <a:pt x="1902" y="4"/>
                  </a:lnTo>
                  <a:lnTo>
                    <a:pt x="1902" y="4"/>
                  </a:lnTo>
                  <a:lnTo>
                    <a:pt x="1906" y="6"/>
                  </a:lnTo>
                  <a:lnTo>
                    <a:pt x="1906" y="6"/>
                  </a:lnTo>
                  <a:lnTo>
                    <a:pt x="1914" y="4"/>
                  </a:lnTo>
                  <a:lnTo>
                    <a:pt x="1914" y="4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8" y="8"/>
                  </a:lnTo>
                  <a:lnTo>
                    <a:pt x="1918" y="8"/>
                  </a:lnTo>
                  <a:lnTo>
                    <a:pt x="1922" y="8"/>
                  </a:lnTo>
                  <a:lnTo>
                    <a:pt x="1926" y="8"/>
                  </a:lnTo>
                  <a:lnTo>
                    <a:pt x="1926" y="8"/>
                  </a:lnTo>
                  <a:lnTo>
                    <a:pt x="1928" y="10"/>
                  </a:lnTo>
                  <a:lnTo>
                    <a:pt x="1928" y="10"/>
                  </a:lnTo>
                  <a:lnTo>
                    <a:pt x="1934" y="8"/>
                  </a:lnTo>
                  <a:lnTo>
                    <a:pt x="1934" y="8"/>
                  </a:lnTo>
                  <a:lnTo>
                    <a:pt x="1944" y="6"/>
                  </a:lnTo>
                  <a:lnTo>
                    <a:pt x="1944" y="6"/>
                  </a:lnTo>
                  <a:lnTo>
                    <a:pt x="1946" y="6"/>
                  </a:lnTo>
                  <a:lnTo>
                    <a:pt x="1946" y="6"/>
                  </a:lnTo>
                  <a:lnTo>
                    <a:pt x="1948" y="4"/>
                  </a:lnTo>
                  <a:lnTo>
                    <a:pt x="1948" y="4"/>
                  </a:lnTo>
                  <a:lnTo>
                    <a:pt x="1950" y="4"/>
                  </a:lnTo>
                  <a:lnTo>
                    <a:pt x="1950" y="4"/>
                  </a:lnTo>
                  <a:lnTo>
                    <a:pt x="1950" y="6"/>
                  </a:lnTo>
                  <a:lnTo>
                    <a:pt x="1950" y="6"/>
                  </a:lnTo>
                  <a:lnTo>
                    <a:pt x="1954" y="6"/>
                  </a:lnTo>
                  <a:lnTo>
                    <a:pt x="1954" y="6"/>
                  </a:lnTo>
                  <a:lnTo>
                    <a:pt x="1960" y="6"/>
                  </a:lnTo>
                  <a:lnTo>
                    <a:pt x="1960" y="6"/>
                  </a:lnTo>
                  <a:lnTo>
                    <a:pt x="1960" y="4"/>
                  </a:lnTo>
                  <a:lnTo>
                    <a:pt x="1960" y="4"/>
                  </a:lnTo>
                  <a:lnTo>
                    <a:pt x="1962" y="4"/>
                  </a:lnTo>
                  <a:lnTo>
                    <a:pt x="1962" y="4"/>
                  </a:lnTo>
                  <a:lnTo>
                    <a:pt x="1968" y="6"/>
                  </a:lnTo>
                  <a:lnTo>
                    <a:pt x="1968" y="6"/>
                  </a:lnTo>
                  <a:lnTo>
                    <a:pt x="1970" y="6"/>
                  </a:lnTo>
                  <a:lnTo>
                    <a:pt x="1970" y="6"/>
                  </a:lnTo>
                  <a:lnTo>
                    <a:pt x="1972" y="6"/>
                  </a:lnTo>
                  <a:lnTo>
                    <a:pt x="1972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6" y="6"/>
                  </a:lnTo>
                  <a:lnTo>
                    <a:pt x="1976" y="6"/>
                  </a:lnTo>
                  <a:lnTo>
                    <a:pt x="1978" y="8"/>
                  </a:lnTo>
                  <a:lnTo>
                    <a:pt x="1978" y="8"/>
                  </a:lnTo>
                  <a:lnTo>
                    <a:pt x="1978" y="6"/>
                  </a:lnTo>
                  <a:lnTo>
                    <a:pt x="1978" y="6"/>
                  </a:lnTo>
                  <a:lnTo>
                    <a:pt x="1982" y="6"/>
                  </a:lnTo>
                  <a:lnTo>
                    <a:pt x="1982" y="6"/>
                  </a:lnTo>
                  <a:lnTo>
                    <a:pt x="1986" y="8"/>
                  </a:lnTo>
                  <a:lnTo>
                    <a:pt x="1986" y="8"/>
                  </a:lnTo>
                  <a:lnTo>
                    <a:pt x="1994" y="8"/>
                  </a:lnTo>
                  <a:lnTo>
                    <a:pt x="1994" y="8"/>
                  </a:lnTo>
                  <a:lnTo>
                    <a:pt x="1996" y="6"/>
                  </a:lnTo>
                  <a:lnTo>
                    <a:pt x="1996" y="6"/>
                  </a:lnTo>
                  <a:lnTo>
                    <a:pt x="2000" y="6"/>
                  </a:lnTo>
                  <a:lnTo>
                    <a:pt x="2000" y="6"/>
                  </a:lnTo>
                  <a:lnTo>
                    <a:pt x="2002" y="4"/>
                  </a:lnTo>
                  <a:lnTo>
                    <a:pt x="2002" y="4"/>
                  </a:lnTo>
                  <a:lnTo>
                    <a:pt x="2010" y="4"/>
                  </a:lnTo>
                  <a:lnTo>
                    <a:pt x="2010" y="4"/>
                  </a:lnTo>
                  <a:lnTo>
                    <a:pt x="2012" y="4"/>
                  </a:lnTo>
                  <a:lnTo>
                    <a:pt x="2012" y="4"/>
                  </a:lnTo>
                  <a:lnTo>
                    <a:pt x="2014" y="4"/>
                  </a:lnTo>
                  <a:lnTo>
                    <a:pt x="2014" y="4"/>
                  </a:lnTo>
                  <a:lnTo>
                    <a:pt x="2016" y="4"/>
                  </a:lnTo>
                  <a:lnTo>
                    <a:pt x="2016" y="4"/>
                  </a:lnTo>
                  <a:lnTo>
                    <a:pt x="2018" y="4"/>
                  </a:lnTo>
                  <a:lnTo>
                    <a:pt x="2018" y="4"/>
                  </a:lnTo>
                  <a:lnTo>
                    <a:pt x="2032" y="4"/>
                  </a:lnTo>
                  <a:lnTo>
                    <a:pt x="2032" y="4"/>
                  </a:lnTo>
                  <a:lnTo>
                    <a:pt x="2040" y="4"/>
                  </a:lnTo>
                  <a:lnTo>
                    <a:pt x="2040" y="4"/>
                  </a:lnTo>
                  <a:lnTo>
                    <a:pt x="2050" y="4"/>
                  </a:lnTo>
                  <a:lnTo>
                    <a:pt x="2050" y="4"/>
                  </a:lnTo>
                  <a:lnTo>
                    <a:pt x="2052" y="4"/>
                  </a:lnTo>
                  <a:lnTo>
                    <a:pt x="2052" y="4"/>
                  </a:lnTo>
                  <a:lnTo>
                    <a:pt x="2054" y="4"/>
                  </a:lnTo>
                  <a:lnTo>
                    <a:pt x="2054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60" y="4"/>
                  </a:lnTo>
                  <a:lnTo>
                    <a:pt x="2060" y="4"/>
                  </a:lnTo>
                  <a:lnTo>
                    <a:pt x="2066" y="4"/>
                  </a:lnTo>
                  <a:lnTo>
                    <a:pt x="2066" y="4"/>
                  </a:lnTo>
                  <a:lnTo>
                    <a:pt x="2070" y="4"/>
                  </a:lnTo>
                  <a:lnTo>
                    <a:pt x="2070" y="4"/>
                  </a:lnTo>
                  <a:lnTo>
                    <a:pt x="2072" y="4"/>
                  </a:lnTo>
                  <a:lnTo>
                    <a:pt x="2072" y="4"/>
                  </a:lnTo>
                  <a:lnTo>
                    <a:pt x="2074" y="6"/>
                  </a:lnTo>
                  <a:lnTo>
                    <a:pt x="2074" y="6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86" y="4"/>
                  </a:lnTo>
                  <a:lnTo>
                    <a:pt x="2086" y="4"/>
                  </a:lnTo>
                  <a:lnTo>
                    <a:pt x="2088" y="4"/>
                  </a:lnTo>
                  <a:lnTo>
                    <a:pt x="2088" y="4"/>
                  </a:lnTo>
                  <a:lnTo>
                    <a:pt x="2092" y="4"/>
                  </a:lnTo>
                  <a:lnTo>
                    <a:pt x="2092" y="4"/>
                  </a:lnTo>
                  <a:lnTo>
                    <a:pt x="2096" y="4"/>
                  </a:lnTo>
                  <a:lnTo>
                    <a:pt x="2096" y="4"/>
                  </a:lnTo>
                  <a:lnTo>
                    <a:pt x="2098" y="4"/>
                  </a:lnTo>
                  <a:lnTo>
                    <a:pt x="2098" y="4"/>
                  </a:lnTo>
                  <a:lnTo>
                    <a:pt x="2106" y="4"/>
                  </a:lnTo>
                  <a:lnTo>
                    <a:pt x="2106" y="4"/>
                  </a:lnTo>
                  <a:lnTo>
                    <a:pt x="2108" y="4"/>
                  </a:lnTo>
                  <a:lnTo>
                    <a:pt x="2108" y="4"/>
                  </a:lnTo>
                  <a:lnTo>
                    <a:pt x="2114" y="4"/>
                  </a:lnTo>
                  <a:lnTo>
                    <a:pt x="2114" y="4"/>
                  </a:lnTo>
                  <a:lnTo>
                    <a:pt x="2116" y="4"/>
                  </a:lnTo>
                  <a:lnTo>
                    <a:pt x="2116" y="4"/>
                  </a:lnTo>
                  <a:lnTo>
                    <a:pt x="2118" y="4"/>
                  </a:lnTo>
                  <a:lnTo>
                    <a:pt x="2118" y="4"/>
                  </a:lnTo>
                  <a:lnTo>
                    <a:pt x="2124" y="4"/>
                  </a:lnTo>
                  <a:lnTo>
                    <a:pt x="2124" y="4"/>
                  </a:lnTo>
                  <a:lnTo>
                    <a:pt x="2132" y="4"/>
                  </a:lnTo>
                  <a:lnTo>
                    <a:pt x="2132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8" y="4"/>
                  </a:lnTo>
                  <a:lnTo>
                    <a:pt x="2138" y="4"/>
                  </a:lnTo>
                  <a:lnTo>
                    <a:pt x="2144" y="4"/>
                  </a:lnTo>
                  <a:lnTo>
                    <a:pt x="2144" y="4"/>
                  </a:lnTo>
                  <a:lnTo>
                    <a:pt x="2146" y="4"/>
                  </a:lnTo>
                  <a:lnTo>
                    <a:pt x="2146" y="4"/>
                  </a:lnTo>
                  <a:lnTo>
                    <a:pt x="2150" y="4"/>
                  </a:lnTo>
                  <a:lnTo>
                    <a:pt x="2150" y="4"/>
                  </a:lnTo>
                  <a:lnTo>
                    <a:pt x="2154" y="4"/>
                  </a:lnTo>
                  <a:lnTo>
                    <a:pt x="2154" y="4"/>
                  </a:lnTo>
                  <a:lnTo>
                    <a:pt x="2156" y="4"/>
                  </a:lnTo>
                  <a:lnTo>
                    <a:pt x="2156" y="4"/>
                  </a:lnTo>
                  <a:lnTo>
                    <a:pt x="2160" y="4"/>
                  </a:lnTo>
                  <a:lnTo>
                    <a:pt x="2160" y="4"/>
                  </a:lnTo>
                  <a:lnTo>
                    <a:pt x="2164" y="4"/>
                  </a:lnTo>
                  <a:lnTo>
                    <a:pt x="2164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72" y="4"/>
                  </a:lnTo>
                  <a:lnTo>
                    <a:pt x="2172" y="4"/>
                  </a:lnTo>
                  <a:lnTo>
                    <a:pt x="2178" y="4"/>
                  </a:lnTo>
                  <a:lnTo>
                    <a:pt x="2178" y="4"/>
                  </a:lnTo>
                  <a:lnTo>
                    <a:pt x="2182" y="4"/>
                  </a:lnTo>
                  <a:lnTo>
                    <a:pt x="2182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8" y="4"/>
                  </a:lnTo>
                  <a:lnTo>
                    <a:pt x="2188" y="4"/>
                  </a:lnTo>
                  <a:lnTo>
                    <a:pt x="2190" y="2"/>
                  </a:lnTo>
                  <a:lnTo>
                    <a:pt x="219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6" y="4"/>
                  </a:lnTo>
                  <a:lnTo>
                    <a:pt x="2206" y="4"/>
                  </a:lnTo>
                  <a:lnTo>
                    <a:pt x="2210" y="4"/>
                  </a:lnTo>
                  <a:lnTo>
                    <a:pt x="2210" y="4"/>
                  </a:lnTo>
                  <a:lnTo>
                    <a:pt x="2216" y="2"/>
                  </a:lnTo>
                  <a:lnTo>
                    <a:pt x="2216" y="2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6" y="2"/>
                  </a:lnTo>
                  <a:lnTo>
                    <a:pt x="2230" y="4"/>
                  </a:lnTo>
                  <a:lnTo>
                    <a:pt x="2230" y="4"/>
                  </a:lnTo>
                  <a:lnTo>
                    <a:pt x="2232" y="2"/>
                  </a:lnTo>
                  <a:lnTo>
                    <a:pt x="2232" y="2"/>
                  </a:lnTo>
                  <a:lnTo>
                    <a:pt x="2234" y="2"/>
                  </a:lnTo>
                  <a:lnTo>
                    <a:pt x="2234" y="2"/>
                  </a:lnTo>
                  <a:lnTo>
                    <a:pt x="2236" y="2"/>
                  </a:lnTo>
                  <a:lnTo>
                    <a:pt x="2236" y="2"/>
                  </a:lnTo>
                  <a:lnTo>
                    <a:pt x="2240" y="2"/>
                  </a:lnTo>
                  <a:lnTo>
                    <a:pt x="2240" y="2"/>
                  </a:lnTo>
                  <a:lnTo>
                    <a:pt x="2248" y="4"/>
                  </a:lnTo>
                  <a:lnTo>
                    <a:pt x="2248" y="4"/>
                  </a:lnTo>
                  <a:lnTo>
                    <a:pt x="2252" y="2"/>
                  </a:lnTo>
                  <a:lnTo>
                    <a:pt x="2252" y="2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62" y="2"/>
                  </a:lnTo>
                  <a:lnTo>
                    <a:pt x="2262" y="2"/>
                  </a:lnTo>
                  <a:lnTo>
                    <a:pt x="2266" y="4"/>
                  </a:lnTo>
                  <a:lnTo>
                    <a:pt x="2266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82" y="4"/>
                  </a:lnTo>
                  <a:lnTo>
                    <a:pt x="2282" y="4"/>
                  </a:lnTo>
                  <a:lnTo>
                    <a:pt x="2286" y="4"/>
                  </a:lnTo>
                  <a:lnTo>
                    <a:pt x="2286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90" y="4"/>
                  </a:lnTo>
                  <a:lnTo>
                    <a:pt x="2290" y="4"/>
                  </a:lnTo>
                  <a:lnTo>
                    <a:pt x="2292" y="2"/>
                  </a:lnTo>
                  <a:lnTo>
                    <a:pt x="2296" y="2"/>
                  </a:lnTo>
                  <a:lnTo>
                    <a:pt x="2296" y="2"/>
                  </a:lnTo>
                  <a:lnTo>
                    <a:pt x="2298" y="2"/>
                  </a:lnTo>
                  <a:lnTo>
                    <a:pt x="2298" y="2"/>
                  </a:lnTo>
                  <a:lnTo>
                    <a:pt x="2304" y="2"/>
                  </a:lnTo>
                  <a:lnTo>
                    <a:pt x="2304" y="2"/>
                  </a:lnTo>
                  <a:lnTo>
                    <a:pt x="2306" y="2"/>
                  </a:lnTo>
                  <a:lnTo>
                    <a:pt x="2306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6" y="2"/>
                  </a:lnTo>
                  <a:lnTo>
                    <a:pt x="2316" y="2"/>
                  </a:lnTo>
                  <a:lnTo>
                    <a:pt x="2318" y="2"/>
                  </a:lnTo>
                  <a:lnTo>
                    <a:pt x="2318" y="2"/>
                  </a:lnTo>
                  <a:lnTo>
                    <a:pt x="2322" y="2"/>
                  </a:lnTo>
                  <a:lnTo>
                    <a:pt x="2322" y="2"/>
                  </a:lnTo>
                  <a:lnTo>
                    <a:pt x="2328" y="2"/>
                  </a:lnTo>
                  <a:lnTo>
                    <a:pt x="2328" y="2"/>
                  </a:lnTo>
                  <a:lnTo>
                    <a:pt x="2330" y="2"/>
                  </a:lnTo>
                  <a:lnTo>
                    <a:pt x="2330" y="2"/>
                  </a:lnTo>
                  <a:lnTo>
                    <a:pt x="2334" y="4"/>
                  </a:lnTo>
                  <a:lnTo>
                    <a:pt x="2334" y="4"/>
                  </a:lnTo>
                  <a:lnTo>
                    <a:pt x="2338" y="2"/>
                  </a:lnTo>
                  <a:lnTo>
                    <a:pt x="2338" y="2"/>
                  </a:lnTo>
                  <a:lnTo>
                    <a:pt x="2344" y="2"/>
                  </a:lnTo>
                  <a:lnTo>
                    <a:pt x="2344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64" y="2"/>
                  </a:lnTo>
                  <a:lnTo>
                    <a:pt x="2364" y="2"/>
                  </a:lnTo>
                  <a:lnTo>
                    <a:pt x="2366" y="4"/>
                  </a:lnTo>
                  <a:lnTo>
                    <a:pt x="2366" y="4"/>
                  </a:lnTo>
                  <a:lnTo>
                    <a:pt x="2368" y="4"/>
                  </a:lnTo>
                  <a:lnTo>
                    <a:pt x="2368" y="4"/>
                  </a:lnTo>
                  <a:lnTo>
                    <a:pt x="2370" y="4"/>
                  </a:lnTo>
                  <a:lnTo>
                    <a:pt x="2370" y="4"/>
                  </a:lnTo>
                  <a:lnTo>
                    <a:pt x="2374" y="2"/>
                  </a:lnTo>
                  <a:lnTo>
                    <a:pt x="2374" y="2"/>
                  </a:lnTo>
                  <a:lnTo>
                    <a:pt x="2378" y="2"/>
                  </a:lnTo>
                  <a:lnTo>
                    <a:pt x="2378" y="2"/>
                  </a:lnTo>
                  <a:lnTo>
                    <a:pt x="2380" y="2"/>
                  </a:lnTo>
                  <a:lnTo>
                    <a:pt x="2384" y="2"/>
                  </a:lnTo>
                  <a:lnTo>
                    <a:pt x="2384" y="2"/>
                  </a:lnTo>
                  <a:lnTo>
                    <a:pt x="2388" y="2"/>
                  </a:lnTo>
                  <a:lnTo>
                    <a:pt x="2390" y="2"/>
                  </a:lnTo>
                  <a:lnTo>
                    <a:pt x="2390" y="2"/>
                  </a:lnTo>
                  <a:lnTo>
                    <a:pt x="2398" y="2"/>
                  </a:lnTo>
                  <a:lnTo>
                    <a:pt x="2398" y="2"/>
                  </a:lnTo>
                  <a:lnTo>
                    <a:pt x="2402" y="2"/>
                  </a:lnTo>
                  <a:lnTo>
                    <a:pt x="2402" y="2"/>
                  </a:lnTo>
                  <a:lnTo>
                    <a:pt x="2404" y="2"/>
                  </a:lnTo>
                  <a:lnTo>
                    <a:pt x="2404" y="2"/>
                  </a:lnTo>
                  <a:lnTo>
                    <a:pt x="2406" y="2"/>
                  </a:lnTo>
                  <a:lnTo>
                    <a:pt x="2406" y="2"/>
                  </a:lnTo>
                  <a:lnTo>
                    <a:pt x="2410" y="2"/>
                  </a:lnTo>
                  <a:lnTo>
                    <a:pt x="2410" y="2"/>
                  </a:lnTo>
                  <a:lnTo>
                    <a:pt x="2414" y="4"/>
                  </a:lnTo>
                  <a:lnTo>
                    <a:pt x="2414" y="4"/>
                  </a:lnTo>
                  <a:lnTo>
                    <a:pt x="2414" y="6"/>
                  </a:lnTo>
                  <a:lnTo>
                    <a:pt x="2414" y="6"/>
                  </a:lnTo>
                  <a:lnTo>
                    <a:pt x="2418" y="4"/>
                  </a:lnTo>
                  <a:lnTo>
                    <a:pt x="2418" y="4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2" y="6"/>
                  </a:lnTo>
                  <a:lnTo>
                    <a:pt x="2422" y="6"/>
                  </a:lnTo>
                  <a:lnTo>
                    <a:pt x="2428" y="6"/>
                  </a:lnTo>
                  <a:lnTo>
                    <a:pt x="2434" y="6"/>
                  </a:lnTo>
                  <a:lnTo>
                    <a:pt x="2434" y="6"/>
                  </a:lnTo>
                  <a:lnTo>
                    <a:pt x="2436" y="6"/>
                  </a:lnTo>
                  <a:lnTo>
                    <a:pt x="2436" y="6"/>
                  </a:lnTo>
                  <a:lnTo>
                    <a:pt x="2442" y="4"/>
                  </a:lnTo>
                  <a:lnTo>
                    <a:pt x="2442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50" y="4"/>
                  </a:lnTo>
                  <a:lnTo>
                    <a:pt x="2450" y="4"/>
                  </a:lnTo>
                  <a:lnTo>
                    <a:pt x="2452" y="4"/>
                  </a:lnTo>
                  <a:lnTo>
                    <a:pt x="2452" y="4"/>
                  </a:lnTo>
                  <a:lnTo>
                    <a:pt x="2460" y="4"/>
                  </a:lnTo>
                  <a:lnTo>
                    <a:pt x="2460" y="4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4" y="8"/>
                  </a:lnTo>
                  <a:lnTo>
                    <a:pt x="2464" y="8"/>
                  </a:lnTo>
                  <a:lnTo>
                    <a:pt x="2468" y="6"/>
                  </a:lnTo>
                  <a:lnTo>
                    <a:pt x="2474" y="4"/>
                  </a:lnTo>
                  <a:lnTo>
                    <a:pt x="2474" y="4"/>
                  </a:lnTo>
                  <a:lnTo>
                    <a:pt x="2476" y="6"/>
                  </a:lnTo>
                  <a:lnTo>
                    <a:pt x="2476" y="6"/>
                  </a:lnTo>
                  <a:lnTo>
                    <a:pt x="2478" y="6"/>
                  </a:lnTo>
                  <a:lnTo>
                    <a:pt x="2478" y="6"/>
                  </a:lnTo>
                  <a:lnTo>
                    <a:pt x="2484" y="6"/>
                  </a:lnTo>
                  <a:lnTo>
                    <a:pt x="2484" y="6"/>
                  </a:lnTo>
                  <a:lnTo>
                    <a:pt x="2486" y="6"/>
                  </a:lnTo>
                  <a:lnTo>
                    <a:pt x="2486" y="6"/>
                  </a:lnTo>
                  <a:lnTo>
                    <a:pt x="2492" y="6"/>
                  </a:lnTo>
                  <a:lnTo>
                    <a:pt x="2492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502" y="6"/>
                  </a:lnTo>
                  <a:lnTo>
                    <a:pt x="2502" y="6"/>
                  </a:lnTo>
                  <a:lnTo>
                    <a:pt x="2504" y="6"/>
                  </a:lnTo>
                  <a:lnTo>
                    <a:pt x="2504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4"/>
                  </a:lnTo>
                  <a:lnTo>
                    <a:pt x="2506" y="4"/>
                  </a:lnTo>
                  <a:lnTo>
                    <a:pt x="2518" y="4"/>
                  </a:lnTo>
                  <a:lnTo>
                    <a:pt x="2518" y="4"/>
                  </a:lnTo>
                  <a:lnTo>
                    <a:pt x="2522" y="6"/>
                  </a:lnTo>
                  <a:lnTo>
                    <a:pt x="2522" y="6"/>
                  </a:lnTo>
                  <a:lnTo>
                    <a:pt x="2524" y="6"/>
                  </a:lnTo>
                  <a:lnTo>
                    <a:pt x="2524" y="6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8" y="4"/>
                  </a:lnTo>
                  <a:lnTo>
                    <a:pt x="2528" y="4"/>
                  </a:lnTo>
                  <a:lnTo>
                    <a:pt x="2536" y="4"/>
                  </a:lnTo>
                  <a:lnTo>
                    <a:pt x="2536" y="4"/>
                  </a:lnTo>
                  <a:lnTo>
                    <a:pt x="2538" y="4"/>
                  </a:lnTo>
                  <a:lnTo>
                    <a:pt x="2538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52" y="6"/>
                  </a:lnTo>
                  <a:lnTo>
                    <a:pt x="2552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60" y="6"/>
                  </a:lnTo>
                  <a:lnTo>
                    <a:pt x="2560" y="6"/>
                  </a:lnTo>
                  <a:lnTo>
                    <a:pt x="2562" y="6"/>
                  </a:lnTo>
                  <a:lnTo>
                    <a:pt x="2562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70" y="4"/>
                  </a:lnTo>
                  <a:lnTo>
                    <a:pt x="2570" y="4"/>
                  </a:lnTo>
                  <a:lnTo>
                    <a:pt x="2574" y="4"/>
                  </a:lnTo>
                  <a:lnTo>
                    <a:pt x="2574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8" y="4"/>
                  </a:lnTo>
                  <a:lnTo>
                    <a:pt x="2578" y="4"/>
                  </a:lnTo>
                  <a:lnTo>
                    <a:pt x="2580" y="4"/>
                  </a:lnTo>
                  <a:lnTo>
                    <a:pt x="2580" y="4"/>
                  </a:lnTo>
                  <a:lnTo>
                    <a:pt x="2580" y="6"/>
                  </a:lnTo>
                  <a:lnTo>
                    <a:pt x="2580" y="6"/>
                  </a:lnTo>
                  <a:lnTo>
                    <a:pt x="2584" y="6"/>
                  </a:lnTo>
                  <a:lnTo>
                    <a:pt x="2584" y="6"/>
                  </a:lnTo>
                  <a:lnTo>
                    <a:pt x="2590" y="6"/>
                  </a:lnTo>
                  <a:lnTo>
                    <a:pt x="2590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4" y="6"/>
                  </a:lnTo>
                  <a:lnTo>
                    <a:pt x="2594" y="6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600" y="6"/>
                  </a:lnTo>
                  <a:lnTo>
                    <a:pt x="2600" y="6"/>
                  </a:lnTo>
                  <a:lnTo>
                    <a:pt x="2608" y="6"/>
                  </a:lnTo>
                  <a:lnTo>
                    <a:pt x="2608" y="6"/>
                  </a:lnTo>
                  <a:lnTo>
                    <a:pt x="2612" y="6"/>
                  </a:lnTo>
                  <a:lnTo>
                    <a:pt x="2612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8" y="8"/>
                  </a:lnTo>
                  <a:lnTo>
                    <a:pt x="2618" y="8"/>
                  </a:lnTo>
                  <a:lnTo>
                    <a:pt x="2620" y="8"/>
                  </a:lnTo>
                  <a:lnTo>
                    <a:pt x="2620" y="8"/>
                  </a:lnTo>
                  <a:lnTo>
                    <a:pt x="2626" y="6"/>
                  </a:lnTo>
                  <a:lnTo>
                    <a:pt x="2626" y="6"/>
                  </a:lnTo>
                  <a:lnTo>
                    <a:pt x="2628" y="8"/>
                  </a:lnTo>
                  <a:lnTo>
                    <a:pt x="2628" y="8"/>
                  </a:lnTo>
                  <a:lnTo>
                    <a:pt x="2630" y="8"/>
                  </a:lnTo>
                  <a:lnTo>
                    <a:pt x="2630" y="8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6" y="12"/>
                  </a:lnTo>
                  <a:lnTo>
                    <a:pt x="2636" y="12"/>
                  </a:lnTo>
                  <a:lnTo>
                    <a:pt x="2636" y="10"/>
                  </a:lnTo>
                  <a:lnTo>
                    <a:pt x="2636" y="10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4" y="6"/>
                  </a:lnTo>
                  <a:lnTo>
                    <a:pt x="2644" y="6"/>
                  </a:lnTo>
                  <a:lnTo>
                    <a:pt x="2646" y="6"/>
                  </a:lnTo>
                  <a:lnTo>
                    <a:pt x="2646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60" y="6"/>
                  </a:lnTo>
                  <a:lnTo>
                    <a:pt x="2660" y="6"/>
                  </a:lnTo>
                  <a:lnTo>
                    <a:pt x="2662" y="6"/>
                  </a:lnTo>
                  <a:lnTo>
                    <a:pt x="2662" y="6"/>
                  </a:lnTo>
                  <a:lnTo>
                    <a:pt x="2664" y="4"/>
                  </a:lnTo>
                  <a:lnTo>
                    <a:pt x="2664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74" y="4"/>
                  </a:lnTo>
                  <a:lnTo>
                    <a:pt x="2674" y="4"/>
                  </a:lnTo>
                  <a:lnTo>
                    <a:pt x="2678" y="4"/>
                  </a:lnTo>
                  <a:lnTo>
                    <a:pt x="2678" y="4"/>
                  </a:lnTo>
                  <a:lnTo>
                    <a:pt x="2682" y="4"/>
                  </a:lnTo>
                  <a:lnTo>
                    <a:pt x="2682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90" y="2"/>
                  </a:lnTo>
                  <a:lnTo>
                    <a:pt x="2690" y="2"/>
                  </a:lnTo>
                  <a:lnTo>
                    <a:pt x="2692" y="4"/>
                  </a:lnTo>
                  <a:lnTo>
                    <a:pt x="2692" y="4"/>
                  </a:lnTo>
                  <a:lnTo>
                    <a:pt x="2698" y="4"/>
                  </a:lnTo>
                  <a:lnTo>
                    <a:pt x="2698" y="4"/>
                  </a:lnTo>
                  <a:lnTo>
                    <a:pt x="2704" y="4"/>
                  </a:lnTo>
                  <a:lnTo>
                    <a:pt x="2704" y="4"/>
                  </a:lnTo>
                  <a:lnTo>
                    <a:pt x="2712" y="2"/>
                  </a:lnTo>
                  <a:lnTo>
                    <a:pt x="2712" y="2"/>
                  </a:lnTo>
                  <a:lnTo>
                    <a:pt x="2714" y="4"/>
                  </a:lnTo>
                  <a:lnTo>
                    <a:pt x="2714" y="4"/>
                  </a:lnTo>
                  <a:lnTo>
                    <a:pt x="2718" y="4"/>
                  </a:lnTo>
                  <a:lnTo>
                    <a:pt x="2718" y="4"/>
                  </a:lnTo>
                  <a:lnTo>
                    <a:pt x="2724" y="4"/>
                  </a:lnTo>
                  <a:lnTo>
                    <a:pt x="2724" y="4"/>
                  </a:lnTo>
                  <a:lnTo>
                    <a:pt x="2728" y="4"/>
                  </a:lnTo>
                  <a:lnTo>
                    <a:pt x="2728" y="4"/>
                  </a:lnTo>
                  <a:lnTo>
                    <a:pt x="2732" y="4"/>
                  </a:lnTo>
                  <a:lnTo>
                    <a:pt x="2732" y="4"/>
                  </a:lnTo>
                  <a:lnTo>
                    <a:pt x="2740" y="4"/>
                  </a:lnTo>
                  <a:lnTo>
                    <a:pt x="2740" y="4"/>
                  </a:lnTo>
                  <a:lnTo>
                    <a:pt x="2742" y="4"/>
                  </a:lnTo>
                  <a:lnTo>
                    <a:pt x="2742" y="4"/>
                  </a:lnTo>
                  <a:lnTo>
                    <a:pt x="2748" y="2"/>
                  </a:lnTo>
                  <a:lnTo>
                    <a:pt x="2748" y="2"/>
                  </a:lnTo>
                  <a:lnTo>
                    <a:pt x="2754" y="2"/>
                  </a:lnTo>
                  <a:lnTo>
                    <a:pt x="2754" y="2"/>
                  </a:lnTo>
                  <a:lnTo>
                    <a:pt x="2758" y="4"/>
                  </a:lnTo>
                  <a:lnTo>
                    <a:pt x="2758" y="4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8" y="2"/>
                  </a:lnTo>
                  <a:lnTo>
                    <a:pt x="2768" y="2"/>
                  </a:lnTo>
                  <a:lnTo>
                    <a:pt x="2772" y="4"/>
                  </a:lnTo>
                  <a:lnTo>
                    <a:pt x="2772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6" y="4"/>
                  </a:lnTo>
                  <a:lnTo>
                    <a:pt x="2776" y="4"/>
                  </a:lnTo>
                  <a:lnTo>
                    <a:pt x="2782" y="2"/>
                  </a:lnTo>
                  <a:lnTo>
                    <a:pt x="2782" y="2"/>
                  </a:lnTo>
                  <a:lnTo>
                    <a:pt x="2784" y="4"/>
                  </a:lnTo>
                  <a:lnTo>
                    <a:pt x="2784" y="4"/>
                  </a:lnTo>
                  <a:lnTo>
                    <a:pt x="2784" y="2"/>
                  </a:lnTo>
                  <a:lnTo>
                    <a:pt x="2784" y="2"/>
                  </a:lnTo>
                  <a:lnTo>
                    <a:pt x="2796" y="4"/>
                  </a:lnTo>
                  <a:lnTo>
                    <a:pt x="2796" y="4"/>
                  </a:lnTo>
                  <a:lnTo>
                    <a:pt x="2802" y="4"/>
                  </a:lnTo>
                  <a:lnTo>
                    <a:pt x="2802" y="4"/>
                  </a:lnTo>
                  <a:lnTo>
                    <a:pt x="2806" y="4"/>
                  </a:lnTo>
                  <a:lnTo>
                    <a:pt x="2806" y="4"/>
                  </a:lnTo>
                  <a:lnTo>
                    <a:pt x="2810" y="4"/>
                  </a:lnTo>
                  <a:lnTo>
                    <a:pt x="2810" y="4"/>
                  </a:lnTo>
                  <a:lnTo>
                    <a:pt x="2814" y="4"/>
                  </a:lnTo>
                  <a:lnTo>
                    <a:pt x="2814" y="4"/>
                  </a:lnTo>
                  <a:lnTo>
                    <a:pt x="2818" y="4"/>
                  </a:lnTo>
                  <a:lnTo>
                    <a:pt x="2818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6" y="4"/>
                  </a:lnTo>
                  <a:lnTo>
                    <a:pt x="2826" y="4"/>
                  </a:lnTo>
                  <a:lnTo>
                    <a:pt x="2828" y="4"/>
                  </a:lnTo>
                  <a:lnTo>
                    <a:pt x="2828" y="4"/>
                  </a:lnTo>
                  <a:lnTo>
                    <a:pt x="2830" y="4"/>
                  </a:lnTo>
                  <a:lnTo>
                    <a:pt x="2830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42" y="6"/>
                  </a:lnTo>
                  <a:lnTo>
                    <a:pt x="2842" y="6"/>
                  </a:lnTo>
                  <a:lnTo>
                    <a:pt x="2848" y="6"/>
                  </a:lnTo>
                  <a:lnTo>
                    <a:pt x="2852" y="6"/>
                  </a:lnTo>
                  <a:lnTo>
                    <a:pt x="2852" y="6"/>
                  </a:lnTo>
                  <a:lnTo>
                    <a:pt x="2854" y="4"/>
                  </a:lnTo>
                  <a:lnTo>
                    <a:pt x="2854" y="4"/>
                  </a:lnTo>
                  <a:lnTo>
                    <a:pt x="2856" y="4"/>
                  </a:lnTo>
                  <a:lnTo>
                    <a:pt x="2856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62" y="6"/>
                  </a:lnTo>
                  <a:lnTo>
                    <a:pt x="2862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6" y="6"/>
                  </a:lnTo>
                  <a:lnTo>
                    <a:pt x="2866" y="6"/>
                  </a:lnTo>
                  <a:lnTo>
                    <a:pt x="2868" y="6"/>
                  </a:lnTo>
                  <a:lnTo>
                    <a:pt x="2868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4" y="6"/>
                  </a:lnTo>
                  <a:lnTo>
                    <a:pt x="2874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80" y="6"/>
                  </a:lnTo>
                  <a:lnTo>
                    <a:pt x="2880" y="6"/>
                  </a:lnTo>
                  <a:lnTo>
                    <a:pt x="2882" y="6"/>
                  </a:lnTo>
                  <a:lnTo>
                    <a:pt x="2882" y="6"/>
                  </a:lnTo>
                  <a:lnTo>
                    <a:pt x="2888" y="6"/>
                  </a:lnTo>
                  <a:lnTo>
                    <a:pt x="2888" y="6"/>
                  </a:lnTo>
                  <a:lnTo>
                    <a:pt x="2892" y="6"/>
                  </a:lnTo>
                  <a:lnTo>
                    <a:pt x="2892" y="6"/>
                  </a:lnTo>
                  <a:lnTo>
                    <a:pt x="2898" y="6"/>
                  </a:lnTo>
                  <a:lnTo>
                    <a:pt x="2898" y="6"/>
                  </a:lnTo>
                  <a:lnTo>
                    <a:pt x="2906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20" y="6"/>
                  </a:lnTo>
                  <a:lnTo>
                    <a:pt x="2920" y="6"/>
                  </a:lnTo>
                  <a:lnTo>
                    <a:pt x="2928" y="6"/>
                  </a:lnTo>
                  <a:lnTo>
                    <a:pt x="2928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8" y="6"/>
                  </a:lnTo>
                  <a:lnTo>
                    <a:pt x="2938" y="6"/>
                  </a:lnTo>
                  <a:lnTo>
                    <a:pt x="2944" y="4"/>
                  </a:lnTo>
                  <a:lnTo>
                    <a:pt x="2944" y="4"/>
                  </a:lnTo>
                  <a:lnTo>
                    <a:pt x="2948" y="6"/>
                  </a:lnTo>
                  <a:lnTo>
                    <a:pt x="2948" y="6"/>
                  </a:lnTo>
                  <a:lnTo>
                    <a:pt x="2950" y="6"/>
                  </a:lnTo>
                  <a:lnTo>
                    <a:pt x="2950" y="6"/>
                  </a:lnTo>
                  <a:lnTo>
                    <a:pt x="2956" y="6"/>
                  </a:lnTo>
                  <a:lnTo>
                    <a:pt x="2956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2" y="6"/>
                  </a:lnTo>
                  <a:lnTo>
                    <a:pt x="2962" y="6"/>
                  </a:lnTo>
                  <a:lnTo>
                    <a:pt x="2968" y="8"/>
                  </a:lnTo>
                  <a:lnTo>
                    <a:pt x="2974" y="8"/>
                  </a:lnTo>
                  <a:lnTo>
                    <a:pt x="2974" y="8"/>
                  </a:lnTo>
                  <a:lnTo>
                    <a:pt x="2980" y="8"/>
                  </a:lnTo>
                  <a:lnTo>
                    <a:pt x="2980" y="8"/>
                  </a:lnTo>
                  <a:lnTo>
                    <a:pt x="2984" y="8"/>
                  </a:lnTo>
                  <a:lnTo>
                    <a:pt x="2984" y="8"/>
                  </a:lnTo>
                  <a:lnTo>
                    <a:pt x="2988" y="8"/>
                  </a:lnTo>
                  <a:lnTo>
                    <a:pt x="2988" y="8"/>
                  </a:lnTo>
                  <a:lnTo>
                    <a:pt x="2994" y="8"/>
                  </a:lnTo>
                  <a:lnTo>
                    <a:pt x="2994" y="8"/>
                  </a:lnTo>
                  <a:lnTo>
                    <a:pt x="2998" y="6"/>
                  </a:lnTo>
                  <a:lnTo>
                    <a:pt x="2998" y="6"/>
                  </a:lnTo>
                  <a:lnTo>
                    <a:pt x="3000" y="6"/>
                  </a:lnTo>
                  <a:lnTo>
                    <a:pt x="3000" y="6"/>
                  </a:lnTo>
                  <a:lnTo>
                    <a:pt x="3002" y="6"/>
                  </a:lnTo>
                  <a:lnTo>
                    <a:pt x="3002" y="6"/>
                  </a:lnTo>
                  <a:lnTo>
                    <a:pt x="3008" y="6"/>
                  </a:lnTo>
                  <a:lnTo>
                    <a:pt x="3008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4" y="6"/>
                  </a:lnTo>
                  <a:lnTo>
                    <a:pt x="3014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2" y="8"/>
                  </a:lnTo>
                  <a:lnTo>
                    <a:pt x="3022" y="8"/>
                  </a:lnTo>
                  <a:lnTo>
                    <a:pt x="3024" y="8"/>
                  </a:lnTo>
                  <a:lnTo>
                    <a:pt x="3024" y="8"/>
                  </a:lnTo>
                  <a:lnTo>
                    <a:pt x="3024" y="6"/>
                  </a:lnTo>
                  <a:lnTo>
                    <a:pt x="3024" y="6"/>
                  </a:lnTo>
                  <a:lnTo>
                    <a:pt x="3028" y="8"/>
                  </a:lnTo>
                  <a:lnTo>
                    <a:pt x="3032" y="8"/>
                  </a:lnTo>
                  <a:lnTo>
                    <a:pt x="3032" y="8"/>
                  </a:lnTo>
                  <a:lnTo>
                    <a:pt x="3036" y="8"/>
                  </a:lnTo>
                  <a:lnTo>
                    <a:pt x="3036" y="8"/>
                  </a:lnTo>
                  <a:lnTo>
                    <a:pt x="3040" y="8"/>
                  </a:lnTo>
                  <a:lnTo>
                    <a:pt x="3040" y="8"/>
                  </a:lnTo>
                  <a:lnTo>
                    <a:pt x="3044" y="8"/>
                  </a:lnTo>
                  <a:lnTo>
                    <a:pt x="3044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6" y="8"/>
                  </a:lnTo>
                  <a:lnTo>
                    <a:pt x="3056" y="8"/>
                  </a:lnTo>
                  <a:lnTo>
                    <a:pt x="3058" y="6"/>
                  </a:lnTo>
                  <a:lnTo>
                    <a:pt x="3058" y="6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4" y="8"/>
                  </a:lnTo>
                  <a:lnTo>
                    <a:pt x="3064" y="8"/>
                  </a:lnTo>
                  <a:lnTo>
                    <a:pt x="3066" y="8"/>
                  </a:lnTo>
                  <a:lnTo>
                    <a:pt x="3066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2" y="8"/>
                  </a:lnTo>
                  <a:lnTo>
                    <a:pt x="3072" y="8"/>
                  </a:lnTo>
                  <a:lnTo>
                    <a:pt x="3074" y="8"/>
                  </a:lnTo>
                  <a:lnTo>
                    <a:pt x="3074" y="8"/>
                  </a:lnTo>
                  <a:lnTo>
                    <a:pt x="3078" y="6"/>
                  </a:lnTo>
                  <a:lnTo>
                    <a:pt x="3078" y="6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8" y="6"/>
                  </a:lnTo>
                  <a:lnTo>
                    <a:pt x="3088" y="6"/>
                  </a:lnTo>
                  <a:lnTo>
                    <a:pt x="3090" y="8"/>
                  </a:lnTo>
                  <a:lnTo>
                    <a:pt x="3090" y="8"/>
                  </a:lnTo>
                  <a:lnTo>
                    <a:pt x="3090" y="6"/>
                  </a:lnTo>
                  <a:lnTo>
                    <a:pt x="3090" y="6"/>
                  </a:lnTo>
                  <a:lnTo>
                    <a:pt x="3092" y="8"/>
                  </a:lnTo>
                  <a:lnTo>
                    <a:pt x="3092" y="8"/>
                  </a:lnTo>
                  <a:lnTo>
                    <a:pt x="3094" y="8"/>
                  </a:lnTo>
                  <a:lnTo>
                    <a:pt x="3094" y="8"/>
                  </a:lnTo>
                  <a:lnTo>
                    <a:pt x="3098" y="8"/>
                  </a:lnTo>
                  <a:lnTo>
                    <a:pt x="3098" y="8"/>
                  </a:lnTo>
                  <a:lnTo>
                    <a:pt x="3100" y="8"/>
                  </a:lnTo>
                  <a:lnTo>
                    <a:pt x="3100" y="8"/>
                  </a:lnTo>
                  <a:lnTo>
                    <a:pt x="3108" y="8"/>
                  </a:lnTo>
                  <a:lnTo>
                    <a:pt x="3108" y="8"/>
                  </a:lnTo>
                  <a:lnTo>
                    <a:pt x="3110" y="8"/>
                  </a:lnTo>
                  <a:lnTo>
                    <a:pt x="3110" y="8"/>
                  </a:lnTo>
                  <a:lnTo>
                    <a:pt x="3114" y="8"/>
                  </a:lnTo>
                  <a:lnTo>
                    <a:pt x="3114" y="8"/>
                  </a:lnTo>
                  <a:lnTo>
                    <a:pt x="3120" y="8"/>
                  </a:lnTo>
                  <a:lnTo>
                    <a:pt x="3120" y="8"/>
                  </a:lnTo>
                  <a:lnTo>
                    <a:pt x="3124" y="8"/>
                  </a:lnTo>
                  <a:lnTo>
                    <a:pt x="3124" y="8"/>
                  </a:lnTo>
                  <a:lnTo>
                    <a:pt x="3132" y="8"/>
                  </a:lnTo>
                  <a:lnTo>
                    <a:pt x="3132" y="8"/>
                  </a:lnTo>
                  <a:lnTo>
                    <a:pt x="3140" y="8"/>
                  </a:lnTo>
                  <a:lnTo>
                    <a:pt x="3140" y="8"/>
                  </a:lnTo>
                  <a:lnTo>
                    <a:pt x="3142" y="8"/>
                  </a:lnTo>
                  <a:lnTo>
                    <a:pt x="3142" y="8"/>
                  </a:lnTo>
                  <a:lnTo>
                    <a:pt x="3148" y="10"/>
                  </a:lnTo>
                  <a:lnTo>
                    <a:pt x="314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60" y="8"/>
                  </a:lnTo>
                  <a:lnTo>
                    <a:pt x="3160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4" y="8"/>
                  </a:lnTo>
                  <a:lnTo>
                    <a:pt x="3164" y="8"/>
                  </a:lnTo>
                  <a:lnTo>
                    <a:pt x="3168" y="8"/>
                  </a:lnTo>
                  <a:lnTo>
                    <a:pt x="3168" y="8"/>
                  </a:lnTo>
                  <a:lnTo>
                    <a:pt x="3168" y="10"/>
                  </a:lnTo>
                  <a:lnTo>
                    <a:pt x="3168" y="10"/>
                  </a:lnTo>
                  <a:lnTo>
                    <a:pt x="3170" y="8"/>
                  </a:lnTo>
                  <a:lnTo>
                    <a:pt x="3170" y="8"/>
                  </a:lnTo>
                  <a:lnTo>
                    <a:pt x="3172" y="10"/>
                  </a:lnTo>
                  <a:lnTo>
                    <a:pt x="3172" y="10"/>
                  </a:lnTo>
                  <a:lnTo>
                    <a:pt x="3174" y="10"/>
                  </a:lnTo>
                  <a:lnTo>
                    <a:pt x="3174" y="10"/>
                  </a:lnTo>
                  <a:lnTo>
                    <a:pt x="3176" y="10"/>
                  </a:lnTo>
                  <a:lnTo>
                    <a:pt x="3176" y="10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78" y="8"/>
                  </a:lnTo>
                  <a:lnTo>
                    <a:pt x="3178" y="8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82" y="8"/>
                  </a:lnTo>
                  <a:lnTo>
                    <a:pt x="3182" y="8"/>
                  </a:lnTo>
                  <a:lnTo>
                    <a:pt x="3186" y="8"/>
                  </a:lnTo>
                  <a:lnTo>
                    <a:pt x="3186" y="8"/>
                  </a:lnTo>
                  <a:lnTo>
                    <a:pt x="3188" y="10"/>
                  </a:lnTo>
                  <a:lnTo>
                    <a:pt x="3188" y="10"/>
                  </a:lnTo>
                  <a:lnTo>
                    <a:pt x="3194" y="10"/>
                  </a:lnTo>
                  <a:lnTo>
                    <a:pt x="3194" y="10"/>
                  </a:lnTo>
                  <a:lnTo>
                    <a:pt x="3198" y="8"/>
                  </a:lnTo>
                  <a:lnTo>
                    <a:pt x="3198" y="8"/>
                  </a:lnTo>
                  <a:lnTo>
                    <a:pt x="3202" y="8"/>
                  </a:lnTo>
                  <a:lnTo>
                    <a:pt x="3202" y="8"/>
                  </a:lnTo>
                  <a:lnTo>
                    <a:pt x="3206" y="8"/>
                  </a:lnTo>
                  <a:lnTo>
                    <a:pt x="3206" y="8"/>
                  </a:lnTo>
                  <a:lnTo>
                    <a:pt x="3210" y="10"/>
                  </a:lnTo>
                  <a:lnTo>
                    <a:pt x="3210" y="10"/>
                  </a:lnTo>
                  <a:lnTo>
                    <a:pt x="3214" y="10"/>
                  </a:lnTo>
                  <a:lnTo>
                    <a:pt x="3214" y="10"/>
                  </a:lnTo>
                  <a:lnTo>
                    <a:pt x="3218" y="10"/>
                  </a:lnTo>
                  <a:lnTo>
                    <a:pt x="3218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2" y="10"/>
                  </a:lnTo>
                  <a:lnTo>
                    <a:pt x="3222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2" y="10"/>
                  </a:lnTo>
                  <a:lnTo>
                    <a:pt x="3232" y="10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6" y="12"/>
                  </a:lnTo>
                  <a:lnTo>
                    <a:pt x="3236" y="12"/>
                  </a:lnTo>
                  <a:lnTo>
                    <a:pt x="3238" y="12"/>
                  </a:lnTo>
                  <a:lnTo>
                    <a:pt x="3238" y="12"/>
                  </a:lnTo>
                  <a:lnTo>
                    <a:pt x="3240" y="10"/>
                  </a:lnTo>
                  <a:lnTo>
                    <a:pt x="3240" y="10"/>
                  </a:lnTo>
                  <a:lnTo>
                    <a:pt x="3246" y="12"/>
                  </a:lnTo>
                  <a:lnTo>
                    <a:pt x="3246" y="12"/>
                  </a:lnTo>
                  <a:lnTo>
                    <a:pt x="3248" y="12"/>
                  </a:lnTo>
                  <a:lnTo>
                    <a:pt x="3248" y="12"/>
                  </a:lnTo>
                  <a:lnTo>
                    <a:pt x="3252" y="12"/>
                  </a:lnTo>
                  <a:lnTo>
                    <a:pt x="3256" y="12"/>
                  </a:lnTo>
                  <a:lnTo>
                    <a:pt x="3256" y="12"/>
                  </a:lnTo>
                  <a:lnTo>
                    <a:pt x="3258" y="12"/>
                  </a:lnTo>
                  <a:lnTo>
                    <a:pt x="3258" y="12"/>
                  </a:lnTo>
                  <a:lnTo>
                    <a:pt x="3260" y="12"/>
                  </a:lnTo>
                  <a:lnTo>
                    <a:pt x="3260" y="12"/>
                  </a:lnTo>
                  <a:lnTo>
                    <a:pt x="3262" y="12"/>
                  </a:lnTo>
                  <a:lnTo>
                    <a:pt x="3262" y="12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6"/>
                  </a:lnTo>
                  <a:lnTo>
                    <a:pt x="3262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8"/>
                  </a:lnTo>
                  <a:lnTo>
                    <a:pt x="3264" y="18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8" y="14"/>
                  </a:lnTo>
                  <a:lnTo>
                    <a:pt x="3268" y="14"/>
                  </a:lnTo>
                  <a:lnTo>
                    <a:pt x="3268" y="12"/>
                  </a:lnTo>
                  <a:lnTo>
                    <a:pt x="3268" y="12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4" y="14"/>
                  </a:lnTo>
                  <a:lnTo>
                    <a:pt x="3274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8" y="14"/>
                  </a:lnTo>
                  <a:lnTo>
                    <a:pt x="3278" y="14"/>
                  </a:lnTo>
                  <a:lnTo>
                    <a:pt x="3280" y="14"/>
                  </a:lnTo>
                  <a:lnTo>
                    <a:pt x="3280" y="14"/>
                  </a:lnTo>
                  <a:lnTo>
                    <a:pt x="3282" y="14"/>
                  </a:lnTo>
                  <a:lnTo>
                    <a:pt x="3282" y="14"/>
                  </a:lnTo>
                  <a:lnTo>
                    <a:pt x="3284" y="14"/>
                  </a:lnTo>
                  <a:lnTo>
                    <a:pt x="3284" y="14"/>
                  </a:lnTo>
                  <a:lnTo>
                    <a:pt x="3290" y="12"/>
                  </a:lnTo>
                  <a:lnTo>
                    <a:pt x="3290" y="12"/>
                  </a:lnTo>
                  <a:lnTo>
                    <a:pt x="3294" y="12"/>
                  </a:lnTo>
                  <a:lnTo>
                    <a:pt x="3298" y="12"/>
                  </a:lnTo>
                  <a:lnTo>
                    <a:pt x="3298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2" y="12"/>
                  </a:lnTo>
                  <a:lnTo>
                    <a:pt x="3302" y="12"/>
                  </a:lnTo>
                  <a:lnTo>
                    <a:pt x="3304" y="12"/>
                  </a:lnTo>
                  <a:lnTo>
                    <a:pt x="3304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6" y="12"/>
                  </a:lnTo>
                  <a:lnTo>
                    <a:pt x="3316" y="12"/>
                  </a:lnTo>
                  <a:lnTo>
                    <a:pt x="3322" y="12"/>
                  </a:lnTo>
                  <a:lnTo>
                    <a:pt x="3322" y="12"/>
                  </a:lnTo>
                  <a:lnTo>
                    <a:pt x="3324" y="14"/>
                  </a:lnTo>
                  <a:lnTo>
                    <a:pt x="3324" y="14"/>
                  </a:lnTo>
                  <a:lnTo>
                    <a:pt x="3328" y="14"/>
                  </a:lnTo>
                  <a:lnTo>
                    <a:pt x="3328" y="14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4" y="12"/>
                  </a:lnTo>
                  <a:lnTo>
                    <a:pt x="3334" y="12"/>
                  </a:lnTo>
                  <a:lnTo>
                    <a:pt x="3340" y="12"/>
                  </a:lnTo>
                  <a:lnTo>
                    <a:pt x="3340" y="12"/>
                  </a:lnTo>
                  <a:lnTo>
                    <a:pt x="3344" y="12"/>
                  </a:lnTo>
                  <a:lnTo>
                    <a:pt x="3344" y="12"/>
                  </a:lnTo>
                  <a:lnTo>
                    <a:pt x="3346" y="12"/>
                  </a:lnTo>
                  <a:lnTo>
                    <a:pt x="3346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52" y="12"/>
                  </a:lnTo>
                  <a:lnTo>
                    <a:pt x="3352" y="12"/>
                  </a:lnTo>
                  <a:lnTo>
                    <a:pt x="3362" y="12"/>
                  </a:lnTo>
                  <a:lnTo>
                    <a:pt x="3362" y="12"/>
                  </a:lnTo>
                  <a:lnTo>
                    <a:pt x="3366" y="12"/>
                  </a:lnTo>
                  <a:lnTo>
                    <a:pt x="3366" y="12"/>
                  </a:lnTo>
                  <a:lnTo>
                    <a:pt x="3372" y="12"/>
                  </a:lnTo>
                  <a:lnTo>
                    <a:pt x="3372" y="12"/>
                  </a:lnTo>
                  <a:lnTo>
                    <a:pt x="3374" y="14"/>
                  </a:lnTo>
                  <a:lnTo>
                    <a:pt x="3374" y="14"/>
                  </a:lnTo>
                  <a:lnTo>
                    <a:pt x="3378" y="14"/>
                  </a:lnTo>
                  <a:lnTo>
                    <a:pt x="3378" y="14"/>
                  </a:lnTo>
                  <a:lnTo>
                    <a:pt x="3382" y="14"/>
                  </a:lnTo>
                  <a:lnTo>
                    <a:pt x="3384" y="14"/>
                  </a:lnTo>
                  <a:lnTo>
                    <a:pt x="3384" y="14"/>
                  </a:lnTo>
                  <a:lnTo>
                    <a:pt x="3392" y="12"/>
                  </a:lnTo>
                  <a:lnTo>
                    <a:pt x="3392" y="12"/>
                  </a:lnTo>
                  <a:lnTo>
                    <a:pt x="3396" y="14"/>
                  </a:lnTo>
                  <a:lnTo>
                    <a:pt x="3396" y="14"/>
                  </a:lnTo>
                  <a:lnTo>
                    <a:pt x="3408" y="12"/>
                  </a:lnTo>
                  <a:lnTo>
                    <a:pt x="3408" y="12"/>
                  </a:lnTo>
                  <a:lnTo>
                    <a:pt x="3412" y="12"/>
                  </a:lnTo>
                  <a:lnTo>
                    <a:pt x="3412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4" y="12"/>
                  </a:lnTo>
                  <a:lnTo>
                    <a:pt x="3424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32" y="12"/>
                  </a:lnTo>
                  <a:lnTo>
                    <a:pt x="3432" y="12"/>
                  </a:lnTo>
                  <a:lnTo>
                    <a:pt x="3434" y="12"/>
                  </a:lnTo>
                  <a:lnTo>
                    <a:pt x="3434" y="12"/>
                  </a:lnTo>
                  <a:lnTo>
                    <a:pt x="3438" y="12"/>
                  </a:lnTo>
                  <a:lnTo>
                    <a:pt x="3438" y="12"/>
                  </a:lnTo>
                  <a:lnTo>
                    <a:pt x="3440" y="12"/>
                  </a:lnTo>
                  <a:lnTo>
                    <a:pt x="3440" y="12"/>
                  </a:lnTo>
                  <a:lnTo>
                    <a:pt x="3442" y="12"/>
                  </a:lnTo>
                  <a:lnTo>
                    <a:pt x="3442" y="12"/>
                  </a:lnTo>
                  <a:lnTo>
                    <a:pt x="3444" y="12"/>
                  </a:lnTo>
                  <a:lnTo>
                    <a:pt x="3444" y="12"/>
                  </a:lnTo>
                  <a:lnTo>
                    <a:pt x="3446" y="12"/>
                  </a:lnTo>
                  <a:lnTo>
                    <a:pt x="3446" y="12"/>
                  </a:lnTo>
                  <a:lnTo>
                    <a:pt x="3448" y="12"/>
                  </a:lnTo>
                  <a:lnTo>
                    <a:pt x="3448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4" y="16"/>
                  </a:lnTo>
                  <a:lnTo>
                    <a:pt x="3454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8" y="18"/>
                  </a:lnTo>
                  <a:lnTo>
                    <a:pt x="3458" y="18"/>
                  </a:lnTo>
                  <a:lnTo>
                    <a:pt x="3470" y="18"/>
                  </a:lnTo>
                  <a:lnTo>
                    <a:pt x="3470" y="18"/>
                  </a:lnTo>
                  <a:lnTo>
                    <a:pt x="3478" y="16"/>
                  </a:lnTo>
                  <a:lnTo>
                    <a:pt x="3478" y="16"/>
                  </a:lnTo>
                  <a:lnTo>
                    <a:pt x="3480" y="16"/>
                  </a:lnTo>
                  <a:lnTo>
                    <a:pt x="3480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8" y="14"/>
                  </a:lnTo>
                  <a:lnTo>
                    <a:pt x="3488" y="14"/>
                  </a:lnTo>
                  <a:lnTo>
                    <a:pt x="3490" y="14"/>
                  </a:lnTo>
                  <a:lnTo>
                    <a:pt x="3490" y="14"/>
                  </a:lnTo>
                  <a:lnTo>
                    <a:pt x="3494" y="14"/>
                  </a:lnTo>
                  <a:lnTo>
                    <a:pt x="3494" y="14"/>
                  </a:lnTo>
                  <a:lnTo>
                    <a:pt x="3498" y="12"/>
                  </a:lnTo>
                  <a:lnTo>
                    <a:pt x="3500" y="14"/>
                  </a:lnTo>
                  <a:lnTo>
                    <a:pt x="3500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6" y="14"/>
                  </a:lnTo>
                  <a:lnTo>
                    <a:pt x="3506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10" y="14"/>
                  </a:lnTo>
                  <a:lnTo>
                    <a:pt x="3510" y="14"/>
                  </a:lnTo>
                  <a:lnTo>
                    <a:pt x="3514" y="16"/>
                  </a:lnTo>
                  <a:lnTo>
                    <a:pt x="3514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2" y="16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6" y="18"/>
                  </a:lnTo>
                  <a:lnTo>
                    <a:pt x="3526" y="18"/>
                  </a:lnTo>
                  <a:lnTo>
                    <a:pt x="3530" y="18"/>
                  </a:lnTo>
                  <a:lnTo>
                    <a:pt x="3530" y="18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2" y="16"/>
                  </a:lnTo>
                  <a:lnTo>
                    <a:pt x="3532" y="16"/>
                  </a:lnTo>
                  <a:lnTo>
                    <a:pt x="3534" y="14"/>
                  </a:lnTo>
                  <a:lnTo>
                    <a:pt x="3534" y="14"/>
                  </a:lnTo>
                  <a:lnTo>
                    <a:pt x="3540" y="12"/>
                  </a:lnTo>
                  <a:lnTo>
                    <a:pt x="3540" y="12"/>
                  </a:lnTo>
                  <a:lnTo>
                    <a:pt x="3554" y="14"/>
                  </a:lnTo>
                  <a:lnTo>
                    <a:pt x="3554" y="14"/>
                  </a:lnTo>
                  <a:lnTo>
                    <a:pt x="3556" y="14"/>
                  </a:lnTo>
                  <a:lnTo>
                    <a:pt x="3556" y="14"/>
                  </a:lnTo>
                  <a:lnTo>
                    <a:pt x="3560" y="14"/>
                  </a:lnTo>
                  <a:lnTo>
                    <a:pt x="3560" y="14"/>
                  </a:lnTo>
                  <a:lnTo>
                    <a:pt x="3566" y="14"/>
                  </a:lnTo>
                  <a:lnTo>
                    <a:pt x="3572" y="14"/>
                  </a:lnTo>
                  <a:lnTo>
                    <a:pt x="3572" y="14"/>
                  </a:lnTo>
                  <a:lnTo>
                    <a:pt x="3576" y="14"/>
                  </a:lnTo>
                  <a:lnTo>
                    <a:pt x="3582" y="14"/>
                  </a:lnTo>
                  <a:lnTo>
                    <a:pt x="3582" y="14"/>
                  </a:lnTo>
                  <a:lnTo>
                    <a:pt x="3588" y="14"/>
                  </a:lnTo>
                  <a:lnTo>
                    <a:pt x="3588" y="14"/>
                  </a:lnTo>
                  <a:lnTo>
                    <a:pt x="3592" y="16"/>
                  </a:lnTo>
                  <a:lnTo>
                    <a:pt x="3592" y="16"/>
                  </a:lnTo>
                  <a:lnTo>
                    <a:pt x="3600" y="16"/>
                  </a:lnTo>
                  <a:lnTo>
                    <a:pt x="3600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4" y="18"/>
                  </a:lnTo>
                  <a:lnTo>
                    <a:pt x="3604" y="18"/>
                  </a:lnTo>
                  <a:lnTo>
                    <a:pt x="3614" y="16"/>
                  </a:lnTo>
                  <a:lnTo>
                    <a:pt x="3614" y="16"/>
                  </a:lnTo>
                  <a:lnTo>
                    <a:pt x="3616" y="16"/>
                  </a:lnTo>
                  <a:lnTo>
                    <a:pt x="3616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4"/>
                  </a:lnTo>
                  <a:lnTo>
                    <a:pt x="3618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4"/>
                  </a:lnTo>
                  <a:lnTo>
                    <a:pt x="3620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2" y="14"/>
                  </a:lnTo>
                  <a:lnTo>
                    <a:pt x="3622" y="14"/>
                  </a:lnTo>
                  <a:lnTo>
                    <a:pt x="3622" y="16"/>
                  </a:lnTo>
                  <a:lnTo>
                    <a:pt x="3622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50" y="16"/>
                  </a:lnTo>
                  <a:lnTo>
                    <a:pt x="3650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6" y="14"/>
                  </a:lnTo>
                  <a:lnTo>
                    <a:pt x="3658" y="14"/>
                  </a:lnTo>
                  <a:lnTo>
                    <a:pt x="3658" y="14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62" y="20"/>
                  </a:lnTo>
                  <a:lnTo>
                    <a:pt x="3662" y="20"/>
                  </a:lnTo>
                  <a:lnTo>
                    <a:pt x="3668" y="20"/>
                  </a:lnTo>
                  <a:lnTo>
                    <a:pt x="3672" y="20"/>
                  </a:lnTo>
                  <a:lnTo>
                    <a:pt x="3672" y="20"/>
                  </a:lnTo>
                  <a:lnTo>
                    <a:pt x="3678" y="22"/>
                  </a:lnTo>
                  <a:lnTo>
                    <a:pt x="3684" y="22"/>
                  </a:lnTo>
                  <a:lnTo>
                    <a:pt x="3684" y="22"/>
                  </a:lnTo>
                  <a:lnTo>
                    <a:pt x="3688" y="20"/>
                  </a:lnTo>
                  <a:lnTo>
                    <a:pt x="3688" y="20"/>
                  </a:lnTo>
                  <a:lnTo>
                    <a:pt x="3690" y="20"/>
                  </a:lnTo>
                  <a:lnTo>
                    <a:pt x="3690" y="20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4" y="18"/>
                  </a:lnTo>
                  <a:lnTo>
                    <a:pt x="3694" y="18"/>
                  </a:lnTo>
                  <a:lnTo>
                    <a:pt x="3698" y="18"/>
                  </a:lnTo>
                  <a:lnTo>
                    <a:pt x="3698" y="18"/>
                  </a:lnTo>
                  <a:lnTo>
                    <a:pt x="3702" y="16"/>
                  </a:lnTo>
                  <a:lnTo>
                    <a:pt x="3702" y="16"/>
                  </a:lnTo>
                  <a:lnTo>
                    <a:pt x="3708" y="18"/>
                  </a:lnTo>
                  <a:lnTo>
                    <a:pt x="3708" y="18"/>
                  </a:lnTo>
                  <a:lnTo>
                    <a:pt x="3710" y="18"/>
                  </a:lnTo>
                  <a:lnTo>
                    <a:pt x="3710" y="18"/>
                  </a:lnTo>
                  <a:lnTo>
                    <a:pt x="3714" y="18"/>
                  </a:lnTo>
                  <a:lnTo>
                    <a:pt x="3714" y="18"/>
                  </a:lnTo>
                  <a:lnTo>
                    <a:pt x="3716" y="18"/>
                  </a:lnTo>
                  <a:lnTo>
                    <a:pt x="3716" y="18"/>
                  </a:lnTo>
                  <a:lnTo>
                    <a:pt x="3720" y="18"/>
                  </a:lnTo>
                  <a:lnTo>
                    <a:pt x="3720" y="18"/>
                  </a:lnTo>
                  <a:lnTo>
                    <a:pt x="3726" y="18"/>
                  </a:lnTo>
                  <a:lnTo>
                    <a:pt x="3726" y="18"/>
                  </a:lnTo>
                  <a:lnTo>
                    <a:pt x="3732" y="18"/>
                  </a:lnTo>
                  <a:lnTo>
                    <a:pt x="3732" y="18"/>
                  </a:lnTo>
                  <a:lnTo>
                    <a:pt x="3734" y="18"/>
                  </a:lnTo>
                  <a:lnTo>
                    <a:pt x="3734" y="18"/>
                  </a:lnTo>
                  <a:lnTo>
                    <a:pt x="3740" y="18"/>
                  </a:lnTo>
                  <a:lnTo>
                    <a:pt x="3740" y="18"/>
                  </a:lnTo>
                  <a:lnTo>
                    <a:pt x="3748" y="18"/>
                  </a:lnTo>
                  <a:lnTo>
                    <a:pt x="3748" y="18"/>
                  </a:lnTo>
                  <a:lnTo>
                    <a:pt x="3756" y="18"/>
                  </a:lnTo>
                  <a:lnTo>
                    <a:pt x="3756" y="18"/>
                  </a:lnTo>
                  <a:lnTo>
                    <a:pt x="3760" y="20"/>
                  </a:lnTo>
                  <a:lnTo>
                    <a:pt x="3760" y="20"/>
                  </a:lnTo>
                  <a:lnTo>
                    <a:pt x="3764" y="20"/>
                  </a:lnTo>
                  <a:lnTo>
                    <a:pt x="3764" y="20"/>
                  </a:lnTo>
                  <a:lnTo>
                    <a:pt x="3770" y="20"/>
                  </a:lnTo>
                  <a:lnTo>
                    <a:pt x="3770" y="20"/>
                  </a:lnTo>
                  <a:lnTo>
                    <a:pt x="3772" y="20"/>
                  </a:lnTo>
                  <a:lnTo>
                    <a:pt x="3772" y="20"/>
                  </a:lnTo>
                  <a:lnTo>
                    <a:pt x="3776" y="20"/>
                  </a:lnTo>
                  <a:lnTo>
                    <a:pt x="3776" y="20"/>
                  </a:lnTo>
                  <a:lnTo>
                    <a:pt x="3778" y="20"/>
                  </a:lnTo>
                  <a:lnTo>
                    <a:pt x="3780" y="20"/>
                  </a:lnTo>
                  <a:lnTo>
                    <a:pt x="3780" y="20"/>
                  </a:lnTo>
                  <a:lnTo>
                    <a:pt x="3782" y="20"/>
                  </a:lnTo>
                  <a:lnTo>
                    <a:pt x="3782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8" y="20"/>
                  </a:lnTo>
                  <a:lnTo>
                    <a:pt x="3788" y="20"/>
                  </a:lnTo>
                  <a:lnTo>
                    <a:pt x="3790" y="22"/>
                  </a:lnTo>
                  <a:lnTo>
                    <a:pt x="3790" y="22"/>
                  </a:lnTo>
                  <a:lnTo>
                    <a:pt x="3794" y="22"/>
                  </a:lnTo>
                  <a:lnTo>
                    <a:pt x="3794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8" y="20"/>
                  </a:lnTo>
                  <a:lnTo>
                    <a:pt x="3798" y="20"/>
                  </a:lnTo>
                  <a:lnTo>
                    <a:pt x="3802" y="22"/>
                  </a:lnTo>
                  <a:lnTo>
                    <a:pt x="3802" y="22"/>
                  </a:lnTo>
                  <a:lnTo>
                    <a:pt x="3802" y="20"/>
                  </a:lnTo>
                  <a:lnTo>
                    <a:pt x="3802" y="20"/>
                  </a:lnTo>
                  <a:lnTo>
                    <a:pt x="3804" y="20"/>
                  </a:lnTo>
                  <a:lnTo>
                    <a:pt x="3804" y="20"/>
                  </a:lnTo>
                  <a:lnTo>
                    <a:pt x="3804" y="22"/>
                  </a:lnTo>
                  <a:lnTo>
                    <a:pt x="3804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2" y="22"/>
                  </a:lnTo>
                  <a:lnTo>
                    <a:pt x="3812" y="22"/>
                  </a:lnTo>
                  <a:lnTo>
                    <a:pt x="3814" y="22"/>
                  </a:lnTo>
                  <a:lnTo>
                    <a:pt x="3814" y="22"/>
                  </a:lnTo>
                  <a:lnTo>
                    <a:pt x="3816" y="22"/>
                  </a:lnTo>
                  <a:lnTo>
                    <a:pt x="3816" y="22"/>
                  </a:lnTo>
                  <a:lnTo>
                    <a:pt x="3818" y="22"/>
                  </a:lnTo>
                  <a:lnTo>
                    <a:pt x="3818" y="22"/>
                  </a:lnTo>
                  <a:lnTo>
                    <a:pt x="3822" y="22"/>
                  </a:lnTo>
                  <a:lnTo>
                    <a:pt x="3822" y="22"/>
                  </a:lnTo>
                  <a:lnTo>
                    <a:pt x="3824" y="22"/>
                  </a:lnTo>
                  <a:lnTo>
                    <a:pt x="3824" y="22"/>
                  </a:lnTo>
                  <a:lnTo>
                    <a:pt x="3828" y="24"/>
                  </a:lnTo>
                  <a:lnTo>
                    <a:pt x="3828" y="24"/>
                  </a:lnTo>
                  <a:lnTo>
                    <a:pt x="3828" y="22"/>
                  </a:lnTo>
                  <a:lnTo>
                    <a:pt x="3828" y="22"/>
                  </a:lnTo>
                  <a:lnTo>
                    <a:pt x="3830" y="24"/>
                  </a:lnTo>
                  <a:lnTo>
                    <a:pt x="3830" y="24"/>
                  </a:lnTo>
                  <a:lnTo>
                    <a:pt x="3832" y="24"/>
                  </a:lnTo>
                  <a:lnTo>
                    <a:pt x="3832" y="24"/>
                  </a:lnTo>
                  <a:lnTo>
                    <a:pt x="3834" y="24"/>
                  </a:lnTo>
                  <a:lnTo>
                    <a:pt x="3834" y="24"/>
                  </a:lnTo>
                  <a:lnTo>
                    <a:pt x="3836" y="24"/>
                  </a:lnTo>
                  <a:lnTo>
                    <a:pt x="3836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6"/>
                  </a:lnTo>
                  <a:lnTo>
                    <a:pt x="3850" y="26"/>
                  </a:lnTo>
                  <a:lnTo>
                    <a:pt x="3860" y="26"/>
                  </a:lnTo>
                  <a:lnTo>
                    <a:pt x="3860" y="26"/>
                  </a:lnTo>
                  <a:lnTo>
                    <a:pt x="3864" y="24"/>
                  </a:lnTo>
                  <a:lnTo>
                    <a:pt x="3864" y="24"/>
                  </a:lnTo>
                  <a:lnTo>
                    <a:pt x="3868" y="26"/>
                  </a:lnTo>
                  <a:lnTo>
                    <a:pt x="3868" y="26"/>
                  </a:lnTo>
                  <a:lnTo>
                    <a:pt x="3876" y="26"/>
                  </a:lnTo>
                  <a:lnTo>
                    <a:pt x="3876" y="26"/>
                  </a:lnTo>
                  <a:lnTo>
                    <a:pt x="3878" y="26"/>
                  </a:lnTo>
                  <a:lnTo>
                    <a:pt x="3878" y="26"/>
                  </a:lnTo>
                  <a:lnTo>
                    <a:pt x="3890" y="28"/>
                  </a:lnTo>
                  <a:lnTo>
                    <a:pt x="3890" y="28"/>
                  </a:lnTo>
                  <a:lnTo>
                    <a:pt x="3892" y="28"/>
                  </a:lnTo>
                  <a:lnTo>
                    <a:pt x="3892" y="28"/>
                  </a:lnTo>
                  <a:lnTo>
                    <a:pt x="3902" y="28"/>
                  </a:lnTo>
                  <a:lnTo>
                    <a:pt x="3902" y="28"/>
                  </a:lnTo>
                  <a:lnTo>
                    <a:pt x="3904" y="30"/>
                  </a:lnTo>
                  <a:lnTo>
                    <a:pt x="3904" y="30"/>
                  </a:lnTo>
                  <a:lnTo>
                    <a:pt x="3908" y="28"/>
                  </a:lnTo>
                  <a:lnTo>
                    <a:pt x="3908" y="28"/>
                  </a:lnTo>
                  <a:lnTo>
                    <a:pt x="3910" y="28"/>
                  </a:lnTo>
                  <a:lnTo>
                    <a:pt x="3910" y="28"/>
                  </a:lnTo>
                  <a:lnTo>
                    <a:pt x="3912" y="28"/>
                  </a:lnTo>
                  <a:lnTo>
                    <a:pt x="3912" y="28"/>
                  </a:lnTo>
                  <a:lnTo>
                    <a:pt x="3918" y="30"/>
                  </a:lnTo>
                  <a:lnTo>
                    <a:pt x="3918" y="30"/>
                  </a:lnTo>
                  <a:lnTo>
                    <a:pt x="3922" y="30"/>
                  </a:lnTo>
                  <a:lnTo>
                    <a:pt x="3922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30" y="32"/>
                  </a:lnTo>
                  <a:lnTo>
                    <a:pt x="3930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898" y="34"/>
                  </a:lnTo>
                  <a:lnTo>
                    <a:pt x="3898" y="34"/>
                  </a:lnTo>
                  <a:lnTo>
                    <a:pt x="3892" y="36"/>
                  </a:lnTo>
                  <a:lnTo>
                    <a:pt x="3892" y="36"/>
                  </a:lnTo>
                  <a:lnTo>
                    <a:pt x="3890" y="36"/>
                  </a:lnTo>
                  <a:lnTo>
                    <a:pt x="3890" y="36"/>
                  </a:lnTo>
                  <a:lnTo>
                    <a:pt x="3888" y="36"/>
                  </a:lnTo>
                  <a:lnTo>
                    <a:pt x="3888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4" y="36"/>
                  </a:lnTo>
                  <a:lnTo>
                    <a:pt x="3884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6" y="36"/>
                  </a:lnTo>
                  <a:lnTo>
                    <a:pt x="3876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8"/>
                  </a:lnTo>
                  <a:lnTo>
                    <a:pt x="3874" y="38"/>
                  </a:lnTo>
                  <a:lnTo>
                    <a:pt x="3870" y="38"/>
                  </a:lnTo>
                  <a:lnTo>
                    <a:pt x="3870" y="38"/>
                  </a:lnTo>
                  <a:lnTo>
                    <a:pt x="3864" y="38"/>
                  </a:lnTo>
                  <a:lnTo>
                    <a:pt x="3864" y="38"/>
                  </a:lnTo>
                  <a:lnTo>
                    <a:pt x="3854" y="38"/>
                  </a:lnTo>
                  <a:lnTo>
                    <a:pt x="3854" y="38"/>
                  </a:lnTo>
                  <a:lnTo>
                    <a:pt x="3850" y="36"/>
                  </a:lnTo>
                  <a:lnTo>
                    <a:pt x="3850" y="36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2" y="34"/>
                  </a:lnTo>
                  <a:lnTo>
                    <a:pt x="3842" y="34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0" y="38"/>
                  </a:lnTo>
                  <a:lnTo>
                    <a:pt x="3840" y="38"/>
                  </a:lnTo>
                  <a:lnTo>
                    <a:pt x="3832" y="38"/>
                  </a:lnTo>
                  <a:lnTo>
                    <a:pt x="3832" y="38"/>
                  </a:lnTo>
                  <a:lnTo>
                    <a:pt x="3830" y="38"/>
                  </a:lnTo>
                  <a:lnTo>
                    <a:pt x="3830" y="38"/>
                  </a:lnTo>
                  <a:lnTo>
                    <a:pt x="3828" y="38"/>
                  </a:lnTo>
                  <a:lnTo>
                    <a:pt x="3828" y="38"/>
                  </a:lnTo>
                  <a:lnTo>
                    <a:pt x="3826" y="38"/>
                  </a:lnTo>
                  <a:lnTo>
                    <a:pt x="3826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2" y="38"/>
                  </a:lnTo>
                  <a:lnTo>
                    <a:pt x="3822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12" y="40"/>
                  </a:lnTo>
                  <a:lnTo>
                    <a:pt x="3812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2" y="42"/>
                  </a:lnTo>
                  <a:lnTo>
                    <a:pt x="3802" y="42"/>
                  </a:lnTo>
                  <a:lnTo>
                    <a:pt x="3800" y="42"/>
                  </a:lnTo>
                  <a:lnTo>
                    <a:pt x="3800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88" y="42"/>
                  </a:lnTo>
                  <a:lnTo>
                    <a:pt x="3788" y="42"/>
                  </a:lnTo>
                  <a:lnTo>
                    <a:pt x="3782" y="42"/>
                  </a:lnTo>
                  <a:lnTo>
                    <a:pt x="3782" y="42"/>
                  </a:lnTo>
                  <a:lnTo>
                    <a:pt x="3780" y="42"/>
                  </a:lnTo>
                  <a:lnTo>
                    <a:pt x="3780" y="42"/>
                  </a:lnTo>
                  <a:lnTo>
                    <a:pt x="3772" y="42"/>
                  </a:lnTo>
                  <a:lnTo>
                    <a:pt x="3772" y="42"/>
                  </a:lnTo>
                  <a:lnTo>
                    <a:pt x="3762" y="40"/>
                  </a:lnTo>
                  <a:lnTo>
                    <a:pt x="3762" y="40"/>
                  </a:lnTo>
                  <a:lnTo>
                    <a:pt x="3758" y="42"/>
                  </a:lnTo>
                  <a:lnTo>
                    <a:pt x="3758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6" y="42"/>
                  </a:lnTo>
                  <a:lnTo>
                    <a:pt x="3746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2" y="42"/>
                  </a:lnTo>
                  <a:lnTo>
                    <a:pt x="3742" y="42"/>
                  </a:lnTo>
                  <a:lnTo>
                    <a:pt x="3740" y="42"/>
                  </a:lnTo>
                  <a:lnTo>
                    <a:pt x="3740" y="42"/>
                  </a:lnTo>
                  <a:lnTo>
                    <a:pt x="3738" y="42"/>
                  </a:lnTo>
                  <a:lnTo>
                    <a:pt x="3738" y="42"/>
                  </a:lnTo>
                  <a:lnTo>
                    <a:pt x="3736" y="42"/>
                  </a:lnTo>
                  <a:lnTo>
                    <a:pt x="3736" y="42"/>
                  </a:lnTo>
                  <a:lnTo>
                    <a:pt x="3730" y="42"/>
                  </a:lnTo>
                  <a:lnTo>
                    <a:pt x="3730" y="42"/>
                  </a:lnTo>
                  <a:lnTo>
                    <a:pt x="3728" y="42"/>
                  </a:lnTo>
                  <a:lnTo>
                    <a:pt x="3728" y="42"/>
                  </a:lnTo>
                  <a:lnTo>
                    <a:pt x="3724" y="42"/>
                  </a:lnTo>
                  <a:lnTo>
                    <a:pt x="3724" y="42"/>
                  </a:lnTo>
                  <a:lnTo>
                    <a:pt x="3720" y="42"/>
                  </a:lnTo>
                  <a:lnTo>
                    <a:pt x="3720" y="42"/>
                  </a:lnTo>
                  <a:lnTo>
                    <a:pt x="3718" y="42"/>
                  </a:lnTo>
                  <a:lnTo>
                    <a:pt x="3718" y="42"/>
                  </a:lnTo>
                  <a:lnTo>
                    <a:pt x="3714" y="42"/>
                  </a:lnTo>
                  <a:lnTo>
                    <a:pt x="3714" y="42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6" y="44"/>
                  </a:lnTo>
                  <a:lnTo>
                    <a:pt x="3706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0" y="46"/>
                  </a:lnTo>
                  <a:lnTo>
                    <a:pt x="3690" y="46"/>
                  </a:lnTo>
                  <a:lnTo>
                    <a:pt x="3688" y="46"/>
                  </a:lnTo>
                  <a:lnTo>
                    <a:pt x="3688" y="46"/>
                  </a:lnTo>
                  <a:lnTo>
                    <a:pt x="3684" y="46"/>
                  </a:lnTo>
                  <a:lnTo>
                    <a:pt x="3684" y="46"/>
                  </a:lnTo>
                  <a:lnTo>
                    <a:pt x="3680" y="46"/>
                  </a:lnTo>
                  <a:lnTo>
                    <a:pt x="3680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4" y="46"/>
                  </a:lnTo>
                  <a:lnTo>
                    <a:pt x="3674" y="46"/>
                  </a:lnTo>
                  <a:lnTo>
                    <a:pt x="3670" y="48"/>
                  </a:lnTo>
                  <a:lnTo>
                    <a:pt x="3670" y="48"/>
                  </a:lnTo>
                  <a:lnTo>
                    <a:pt x="3664" y="46"/>
                  </a:lnTo>
                  <a:lnTo>
                    <a:pt x="3664" y="46"/>
                  </a:lnTo>
                  <a:lnTo>
                    <a:pt x="3660" y="44"/>
                  </a:lnTo>
                  <a:lnTo>
                    <a:pt x="3660" y="44"/>
                  </a:lnTo>
                  <a:lnTo>
                    <a:pt x="3658" y="44"/>
                  </a:lnTo>
                  <a:lnTo>
                    <a:pt x="3658" y="44"/>
                  </a:lnTo>
                  <a:lnTo>
                    <a:pt x="3656" y="44"/>
                  </a:lnTo>
                  <a:lnTo>
                    <a:pt x="3656" y="44"/>
                  </a:lnTo>
                  <a:lnTo>
                    <a:pt x="3652" y="46"/>
                  </a:lnTo>
                  <a:lnTo>
                    <a:pt x="3652" y="46"/>
                  </a:lnTo>
                  <a:lnTo>
                    <a:pt x="3650" y="48"/>
                  </a:lnTo>
                  <a:lnTo>
                    <a:pt x="3650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2" y="48"/>
                  </a:lnTo>
                  <a:lnTo>
                    <a:pt x="3642" y="48"/>
                  </a:lnTo>
                  <a:lnTo>
                    <a:pt x="3638" y="48"/>
                  </a:lnTo>
                  <a:lnTo>
                    <a:pt x="3638" y="48"/>
                  </a:lnTo>
                  <a:lnTo>
                    <a:pt x="3638" y="46"/>
                  </a:lnTo>
                  <a:lnTo>
                    <a:pt x="3638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28" y="46"/>
                  </a:lnTo>
                  <a:lnTo>
                    <a:pt x="3628" y="46"/>
                  </a:lnTo>
                  <a:lnTo>
                    <a:pt x="3626" y="46"/>
                  </a:lnTo>
                  <a:lnTo>
                    <a:pt x="3626" y="46"/>
                  </a:lnTo>
                  <a:lnTo>
                    <a:pt x="3624" y="46"/>
                  </a:lnTo>
                  <a:lnTo>
                    <a:pt x="3624" y="46"/>
                  </a:lnTo>
                  <a:lnTo>
                    <a:pt x="3620" y="48"/>
                  </a:lnTo>
                  <a:lnTo>
                    <a:pt x="3620" y="48"/>
                  </a:lnTo>
                  <a:lnTo>
                    <a:pt x="3610" y="48"/>
                  </a:lnTo>
                  <a:lnTo>
                    <a:pt x="3610" y="48"/>
                  </a:lnTo>
                  <a:lnTo>
                    <a:pt x="3608" y="48"/>
                  </a:lnTo>
                  <a:lnTo>
                    <a:pt x="3608" y="48"/>
                  </a:lnTo>
                  <a:lnTo>
                    <a:pt x="3606" y="48"/>
                  </a:lnTo>
                  <a:lnTo>
                    <a:pt x="3606" y="48"/>
                  </a:lnTo>
                  <a:lnTo>
                    <a:pt x="3604" y="48"/>
                  </a:lnTo>
                  <a:lnTo>
                    <a:pt x="3604" y="48"/>
                  </a:lnTo>
                  <a:lnTo>
                    <a:pt x="3602" y="48"/>
                  </a:lnTo>
                  <a:lnTo>
                    <a:pt x="3602" y="48"/>
                  </a:lnTo>
                  <a:lnTo>
                    <a:pt x="3598" y="48"/>
                  </a:lnTo>
                  <a:lnTo>
                    <a:pt x="3598" y="48"/>
                  </a:lnTo>
                  <a:lnTo>
                    <a:pt x="3596" y="46"/>
                  </a:lnTo>
                  <a:lnTo>
                    <a:pt x="3596" y="46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0" y="48"/>
                  </a:lnTo>
                  <a:lnTo>
                    <a:pt x="3590" y="48"/>
                  </a:lnTo>
                  <a:lnTo>
                    <a:pt x="3588" y="48"/>
                  </a:lnTo>
                  <a:lnTo>
                    <a:pt x="3588" y="48"/>
                  </a:lnTo>
                  <a:lnTo>
                    <a:pt x="3586" y="48"/>
                  </a:lnTo>
                  <a:lnTo>
                    <a:pt x="3586" y="48"/>
                  </a:lnTo>
                  <a:lnTo>
                    <a:pt x="3582" y="48"/>
                  </a:lnTo>
                  <a:lnTo>
                    <a:pt x="3582" y="48"/>
                  </a:lnTo>
                  <a:lnTo>
                    <a:pt x="3576" y="48"/>
                  </a:lnTo>
                  <a:lnTo>
                    <a:pt x="3576" y="48"/>
                  </a:lnTo>
                  <a:lnTo>
                    <a:pt x="3572" y="48"/>
                  </a:lnTo>
                  <a:lnTo>
                    <a:pt x="3570" y="48"/>
                  </a:lnTo>
                  <a:lnTo>
                    <a:pt x="3570" y="48"/>
                  </a:lnTo>
                  <a:lnTo>
                    <a:pt x="3568" y="50"/>
                  </a:lnTo>
                  <a:lnTo>
                    <a:pt x="3568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2" y="50"/>
                  </a:lnTo>
                  <a:lnTo>
                    <a:pt x="3562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0" y="48"/>
                  </a:lnTo>
                  <a:lnTo>
                    <a:pt x="3560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6"/>
                  </a:lnTo>
                  <a:lnTo>
                    <a:pt x="3550" y="46"/>
                  </a:lnTo>
                  <a:lnTo>
                    <a:pt x="3548" y="48"/>
                  </a:lnTo>
                  <a:lnTo>
                    <a:pt x="3548" y="48"/>
                  </a:lnTo>
                  <a:lnTo>
                    <a:pt x="3548" y="46"/>
                  </a:lnTo>
                  <a:lnTo>
                    <a:pt x="3548" y="46"/>
                  </a:lnTo>
                  <a:lnTo>
                    <a:pt x="3546" y="46"/>
                  </a:lnTo>
                  <a:lnTo>
                    <a:pt x="3546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42" y="48"/>
                  </a:lnTo>
                  <a:lnTo>
                    <a:pt x="3542" y="48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36" y="48"/>
                  </a:lnTo>
                  <a:lnTo>
                    <a:pt x="3536" y="48"/>
                  </a:lnTo>
                  <a:lnTo>
                    <a:pt x="3534" y="48"/>
                  </a:lnTo>
                  <a:lnTo>
                    <a:pt x="3534" y="48"/>
                  </a:lnTo>
                  <a:lnTo>
                    <a:pt x="3526" y="48"/>
                  </a:lnTo>
                  <a:lnTo>
                    <a:pt x="3526" y="48"/>
                  </a:lnTo>
                  <a:lnTo>
                    <a:pt x="3524" y="48"/>
                  </a:lnTo>
                  <a:lnTo>
                    <a:pt x="3524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0" y="48"/>
                  </a:lnTo>
                  <a:lnTo>
                    <a:pt x="3520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50"/>
                  </a:lnTo>
                  <a:lnTo>
                    <a:pt x="3518" y="50"/>
                  </a:lnTo>
                  <a:lnTo>
                    <a:pt x="3512" y="48"/>
                  </a:lnTo>
                  <a:lnTo>
                    <a:pt x="3508" y="50"/>
                  </a:lnTo>
                  <a:lnTo>
                    <a:pt x="3508" y="50"/>
                  </a:lnTo>
                  <a:lnTo>
                    <a:pt x="3502" y="48"/>
                  </a:lnTo>
                  <a:lnTo>
                    <a:pt x="3502" y="48"/>
                  </a:lnTo>
                  <a:lnTo>
                    <a:pt x="3494" y="48"/>
                  </a:lnTo>
                  <a:lnTo>
                    <a:pt x="3494" y="48"/>
                  </a:lnTo>
                  <a:lnTo>
                    <a:pt x="3490" y="48"/>
                  </a:lnTo>
                  <a:lnTo>
                    <a:pt x="3490" y="48"/>
                  </a:lnTo>
                  <a:lnTo>
                    <a:pt x="3488" y="48"/>
                  </a:lnTo>
                  <a:lnTo>
                    <a:pt x="3488" y="48"/>
                  </a:lnTo>
                  <a:lnTo>
                    <a:pt x="3486" y="48"/>
                  </a:lnTo>
                  <a:lnTo>
                    <a:pt x="3486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6" y="48"/>
                  </a:lnTo>
                  <a:lnTo>
                    <a:pt x="3476" y="48"/>
                  </a:lnTo>
                  <a:lnTo>
                    <a:pt x="3474" y="48"/>
                  </a:lnTo>
                  <a:lnTo>
                    <a:pt x="3474" y="48"/>
                  </a:lnTo>
                  <a:lnTo>
                    <a:pt x="3472" y="48"/>
                  </a:lnTo>
                  <a:lnTo>
                    <a:pt x="3472" y="48"/>
                  </a:lnTo>
                  <a:lnTo>
                    <a:pt x="3470" y="48"/>
                  </a:lnTo>
                  <a:lnTo>
                    <a:pt x="3470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2" y="48"/>
                  </a:lnTo>
                  <a:lnTo>
                    <a:pt x="3462" y="48"/>
                  </a:lnTo>
                  <a:lnTo>
                    <a:pt x="3460" y="48"/>
                  </a:lnTo>
                  <a:lnTo>
                    <a:pt x="3460" y="48"/>
                  </a:lnTo>
                  <a:lnTo>
                    <a:pt x="3456" y="48"/>
                  </a:lnTo>
                  <a:lnTo>
                    <a:pt x="3456" y="48"/>
                  </a:lnTo>
                  <a:lnTo>
                    <a:pt x="3452" y="48"/>
                  </a:lnTo>
                  <a:lnTo>
                    <a:pt x="3452" y="48"/>
                  </a:lnTo>
                  <a:lnTo>
                    <a:pt x="3448" y="48"/>
                  </a:lnTo>
                  <a:lnTo>
                    <a:pt x="3448" y="48"/>
                  </a:lnTo>
                  <a:lnTo>
                    <a:pt x="3446" y="48"/>
                  </a:lnTo>
                  <a:lnTo>
                    <a:pt x="3446" y="48"/>
                  </a:lnTo>
                  <a:lnTo>
                    <a:pt x="3442" y="48"/>
                  </a:lnTo>
                  <a:lnTo>
                    <a:pt x="3442" y="48"/>
                  </a:lnTo>
                  <a:lnTo>
                    <a:pt x="3440" y="48"/>
                  </a:lnTo>
                  <a:lnTo>
                    <a:pt x="3440" y="48"/>
                  </a:lnTo>
                  <a:lnTo>
                    <a:pt x="3438" y="48"/>
                  </a:lnTo>
                  <a:lnTo>
                    <a:pt x="3438" y="48"/>
                  </a:lnTo>
                  <a:lnTo>
                    <a:pt x="3436" y="48"/>
                  </a:lnTo>
                  <a:lnTo>
                    <a:pt x="3436" y="48"/>
                  </a:lnTo>
                  <a:lnTo>
                    <a:pt x="3434" y="46"/>
                  </a:lnTo>
                  <a:lnTo>
                    <a:pt x="3434" y="46"/>
                  </a:lnTo>
                  <a:lnTo>
                    <a:pt x="3430" y="46"/>
                  </a:lnTo>
                  <a:lnTo>
                    <a:pt x="3430" y="46"/>
                  </a:lnTo>
                  <a:lnTo>
                    <a:pt x="3422" y="46"/>
                  </a:lnTo>
                  <a:lnTo>
                    <a:pt x="3422" y="46"/>
                  </a:lnTo>
                  <a:lnTo>
                    <a:pt x="3420" y="48"/>
                  </a:lnTo>
                  <a:lnTo>
                    <a:pt x="3420" y="48"/>
                  </a:lnTo>
                  <a:lnTo>
                    <a:pt x="3418" y="48"/>
                  </a:lnTo>
                  <a:lnTo>
                    <a:pt x="3418" y="48"/>
                  </a:lnTo>
                  <a:lnTo>
                    <a:pt x="3412" y="48"/>
                  </a:lnTo>
                  <a:lnTo>
                    <a:pt x="3412" y="48"/>
                  </a:lnTo>
                  <a:lnTo>
                    <a:pt x="3408" y="48"/>
                  </a:lnTo>
                  <a:lnTo>
                    <a:pt x="3408" y="48"/>
                  </a:lnTo>
                  <a:lnTo>
                    <a:pt x="3406" y="48"/>
                  </a:lnTo>
                  <a:lnTo>
                    <a:pt x="3406" y="48"/>
                  </a:lnTo>
                  <a:lnTo>
                    <a:pt x="3404" y="46"/>
                  </a:lnTo>
                  <a:lnTo>
                    <a:pt x="3404" y="46"/>
                  </a:lnTo>
                  <a:lnTo>
                    <a:pt x="3398" y="48"/>
                  </a:lnTo>
                  <a:lnTo>
                    <a:pt x="3398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88" y="46"/>
                  </a:lnTo>
                  <a:lnTo>
                    <a:pt x="3388" y="46"/>
                  </a:lnTo>
                  <a:lnTo>
                    <a:pt x="3386" y="48"/>
                  </a:lnTo>
                  <a:lnTo>
                    <a:pt x="3386" y="48"/>
                  </a:lnTo>
                  <a:lnTo>
                    <a:pt x="3382" y="48"/>
                  </a:lnTo>
                  <a:lnTo>
                    <a:pt x="3382" y="48"/>
                  </a:lnTo>
                  <a:lnTo>
                    <a:pt x="3380" y="50"/>
                  </a:lnTo>
                  <a:lnTo>
                    <a:pt x="3380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2" y="50"/>
                  </a:lnTo>
                  <a:lnTo>
                    <a:pt x="3372" y="50"/>
                  </a:lnTo>
                  <a:lnTo>
                    <a:pt x="3370" y="50"/>
                  </a:lnTo>
                  <a:lnTo>
                    <a:pt x="3370" y="50"/>
                  </a:lnTo>
                  <a:lnTo>
                    <a:pt x="3366" y="50"/>
                  </a:lnTo>
                  <a:lnTo>
                    <a:pt x="3366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0" y="50"/>
                  </a:lnTo>
                  <a:lnTo>
                    <a:pt x="3360" y="50"/>
                  </a:lnTo>
                  <a:lnTo>
                    <a:pt x="3358" y="50"/>
                  </a:lnTo>
                  <a:lnTo>
                    <a:pt x="3356" y="50"/>
                  </a:lnTo>
                  <a:lnTo>
                    <a:pt x="3356" y="50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0" y="48"/>
                  </a:lnTo>
                  <a:lnTo>
                    <a:pt x="3340" y="48"/>
                  </a:lnTo>
                  <a:lnTo>
                    <a:pt x="3332" y="48"/>
                  </a:lnTo>
                  <a:lnTo>
                    <a:pt x="3332" y="48"/>
                  </a:lnTo>
                  <a:lnTo>
                    <a:pt x="3328" y="46"/>
                  </a:lnTo>
                  <a:lnTo>
                    <a:pt x="3328" y="46"/>
                  </a:lnTo>
                  <a:lnTo>
                    <a:pt x="3324" y="44"/>
                  </a:lnTo>
                  <a:lnTo>
                    <a:pt x="3324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18" y="44"/>
                  </a:lnTo>
                  <a:lnTo>
                    <a:pt x="3318" y="44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6" y="46"/>
                  </a:lnTo>
                  <a:lnTo>
                    <a:pt x="3316" y="46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08" y="48"/>
                  </a:lnTo>
                  <a:lnTo>
                    <a:pt x="3308" y="48"/>
                  </a:lnTo>
                  <a:lnTo>
                    <a:pt x="3306" y="48"/>
                  </a:lnTo>
                  <a:lnTo>
                    <a:pt x="3306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2" y="46"/>
                  </a:lnTo>
                  <a:lnTo>
                    <a:pt x="3302" y="46"/>
                  </a:lnTo>
                  <a:lnTo>
                    <a:pt x="3302" y="48"/>
                  </a:lnTo>
                  <a:lnTo>
                    <a:pt x="3302" y="48"/>
                  </a:lnTo>
                  <a:lnTo>
                    <a:pt x="3298" y="46"/>
                  </a:lnTo>
                  <a:lnTo>
                    <a:pt x="3298" y="46"/>
                  </a:lnTo>
                  <a:lnTo>
                    <a:pt x="3294" y="44"/>
                  </a:lnTo>
                  <a:lnTo>
                    <a:pt x="3290" y="44"/>
                  </a:lnTo>
                  <a:lnTo>
                    <a:pt x="3282" y="46"/>
                  </a:lnTo>
                  <a:lnTo>
                    <a:pt x="3282" y="46"/>
                  </a:lnTo>
                  <a:lnTo>
                    <a:pt x="3276" y="44"/>
                  </a:lnTo>
                  <a:lnTo>
                    <a:pt x="3276" y="44"/>
                  </a:lnTo>
                  <a:lnTo>
                    <a:pt x="3268" y="44"/>
                  </a:lnTo>
                  <a:lnTo>
                    <a:pt x="3268" y="44"/>
                  </a:lnTo>
                  <a:lnTo>
                    <a:pt x="3266" y="44"/>
                  </a:lnTo>
                  <a:lnTo>
                    <a:pt x="3266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56" y="44"/>
                  </a:lnTo>
                  <a:lnTo>
                    <a:pt x="3256" y="44"/>
                  </a:lnTo>
                  <a:lnTo>
                    <a:pt x="3254" y="44"/>
                  </a:lnTo>
                  <a:lnTo>
                    <a:pt x="3254" y="44"/>
                  </a:lnTo>
                  <a:lnTo>
                    <a:pt x="3250" y="42"/>
                  </a:lnTo>
                  <a:lnTo>
                    <a:pt x="3248" y="42"/>
                  </a:lnTo>
                  <a:lnTo>
                    <a:pt x="3248" y="42"/>
                  </a:lnTo>
                  <a:lnTo>
                    <a:pt x="3246" y="44"/>
                  </a:lnTo>
                  <a:lnTo>
                    <a:pt x="3246" y="44"/>
                  </a:lnTo>
                  <a:lnTo>
                    <a:pt x="3244" y="44"/>
                  </a:lnTo>
                  <a:lnTo>
                    <a:pt x="3244" y="44"/>
                  </a:lnTo>
                  <a:lnTo>
                    <a:pt x="3238" y="44"/>
                  </a:lnTo>
                  <a:lnTo>
                    <a:pt x="3238" y="44"/>
                  </a:lnTo>
                  <a:lnTo>
                    <a:pt x="3234" y="44"/>
                  </a:lnTo>
                  <a:lnTo>
                    <a:pt x="3234" y="44"/>
                  </a:lnTo>
                  <a:lnTo>
                    <a:pt x="3230" y="44"/>
                  </a:lnTo>
                  <a:lnTo>
                    <a:pt x="3230" y="44"/>
                  </a:lnTo>
                  <a:lnTo>
                    <a:pt x="3226" y="44"/>
                  </a:lnTo>
                  <a:lnTo>
                    <a:pt x="3226" y="44"/>
                  </a:lnTo>
                  <a:lnTo>
                    <a:pt x="3222" y="46"/>
                  </a:lnTo>
                  <a:lnTo>
                    <a:pt x="3222" y="46"/>
                  </a:lnTo>
                  <a:lnTo>
                    <a:pt x="3218" y="44"/>
                  </a:lnTo>
                  <a:lnTo>
                    <a:pt x="3218" y="44"/>
                  </a:lnTo>
                  <a:lnTo>
                    <a:pt x="3212" y="44"/>
                  </a:lnTo>
                  <a:lnTo>
                    <a:pt x="3212" y="44"/>
                  </a:lnTo>
                  <a:lnTo>
                    <a:pt x="3202" y="46"/>
                  </a:lnTo>
                  <a:lnTo>
                    <a:pt x="3202" y="46"/>
                  </a:lnTo>
                  <a:lnTo>
                    <a:pt x="3198" y="44"/>
                  </a:lnTo>
                  <a:lnTo>
                    <a:pt x="3198" y="44"/>
                  </a:lnTo>
                  <a:lnTo>
                    <a:pt x="3194" y="44"/>
                  </a:lnTo>
                  <a:lnTo>
                    <a:pt x="3194" y="44"/>
                  </a:lnTo>
                  <a:lnTo>
                    <a:pt x="3190" y="44"/>
                  </a:lnTo>
                  <a:lnTo>
                    <a:pt x="3190" y="44"/>
                  </a:lnTo>
                  <a:lnTo>
                    <a:pt x="3186" y="44"/>
                  </a:lnTo>
                  <a:lnTo>
                    <a:pt x="3186" y="44"/>
                  </a:lnTo>
                  <a:lnTo>
                    <a:pt x="3180" y="44"/>
                  </a:lnTo>
                  <a:lnTo>
                    <a:pt x="3180" y="44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2" y="42"/>
                  </a:lnTo>
                  <a:lnTo>
                    <a:pt x="3172" y="42"/>
                  </a:lnTo>
                  <a:lnTo>
                    <a:pt x="3168" y="40"/>
                  </a:lnTo>
                  <a:lnTo>
                    <a:pt x="3168" y="40"/>
                  </a:lnTo>
                  <a:lnTo>
                    <a:pt x="3162" y="38"/>
                  </a:lnTo>
                  <a:lnTo>
                    <a:pt x="3162" y="38"/>
                  </a:lnTo>
                  <a:lnTo>
                    <a:pt x="3158" y="40"/>
                  </a:lnTo>
                  <a:lnTo>
                    <a:pt x="3158" y="40"/>
                  </a:lnTo>
                  <a:lnTo>
                    <a:pt x="3156" y="40"/>
                  </a:lnTo>
                  <a:lnTo>
                    <a:pt x="3156" y="40"/>
                  </a:lnTo>
                  <a:lnTo>
                    <a:pt x="3154" y="40"/>
                  </a:lnTo>
                  <a:lnTo>
                    <a:pt x="3154" y="40"/>
                  </a:lnTo>
                  <a:lnTo>
                    <a:pt x="3152" y="40"/>
                  </a:lnTo>
                  <a:lnTo>
                    <a:pt x="3152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38"/>
                  </a:lnTo>
                  <a:lnTo>
                    <a:pt x="3146" y="38"/>
                  </a:lnTo>
                  <a:lnTo>
                    <a:pt x="3146" y="36"/>
                  </a:lnTo>
                  <a:lnTo>
                    <a:pt x="3144" y="36"/>
                  </a:lnTo>
                  <a:lnTo>
                    <a:pt x="3144" y="36"/>
                  </a:lnTo>
                  <a:lnTo>
                    <a:pt x="3138" y="36"/>
                  </a:lnTo>
                  <a:lnTo>
                    <a:pt x="3138" y="36"/>
                  </a:lnTo>
                  <a:lnTo>
                    <a:pt x="3136" y="38"/>
                  </a:lnTo>
                  <a:lnTo>
                    <a:pt x="3136" y="38"/>
                  </a:lnTo>
                  <a:lnTo>
                    <a:pt x="3134" y="38"/>
                  </a:lnTo>
                  <a:lnTo>
                    <a:pt x="3134" y="38"/>
                  </a:lnTo>
                  <a:lnTo>
                    <a:pt x="3130" y="38"/>
                  </a:lnTo>
                  <a:lnTo>
                    <a:pt x="3130" y="38"/>
                  </a:lnTo>
                  <a:lnTo>
                    <a:pt x="3128" y="38"/>
                  </a:lnTo>
                  <a:lnTo>
                    <a:pt x="3128" y="38"/>
                  </a:lnTo>
                  <a:lnTo>
                    <a:pt x="3120" y="40"/>
                  </a:lnTo>
                  <a:lnTo>
                    <a:pt x="3120" y="40"/>
                  </a:lnTo>
                  <a:lnTo>
                    <a:pt x="3112" y="40"/>
                  </a:lnTo>
                  <a:lnTo>
                    <a:pt x="3112" y="40"/>
                  </a:lnTo>
                  <a:lnTo>
                    <a:pt x="3110" y="42"/>
                  </a:lnTo>
                  <a:lnTo>
                    <a:pt x="3110" y="42"/>
                  </a:lnTo>
                  <a:lnTo>
                    <a:pt x="3108" y="42"/>
                  </a:lnTo>
                  <a:lnTo>
                    <a:pt x="3108" y="42"/>
                  </a:lnTo>
                  <a:lnTo>
                    <a:pt x="3106" y="42"/>
                  </a:lnTo>
                  <a:lnTo>
                    <a:pt x="3106" y="42"/>
                  </a:lnTo>
                  <a:lnTo>
                    <a:pt x="3106" y="44"/>
                  </a:lnTo>
                  <a:lnTo>
                    <a:pt x="3106" y="44"/>
                  </a:lnTo>
                  <a:lnTo>
                    <a:pt x="3104" y="42"/>
                  </a:lnTo>
                  <a:lnTo>
                    <a:pt x="3104" y="42"/>
                  </a:lnTo>
                  <a:lnTo>
                    <a:pt x="3102" y="44"/>
                  </a:lnTo>
                  <a:lnTo>
                    <a:pt x="3102" y="44"/>
                  </a:lnTo>
                  <a:lnTo>
                    <a:pt x="3102" y="42"/>
                  </a:lnTo>
                  <a:lnTo>
                    <a:pt x="3102" y="42"/>
                  </a:lnTo>
                  <a:lnTo>
                    <a:pt x="3100" y="42"/>
                  </a:lnTo>
                  <a:lnTo>
                    <a:pt x="3100" y="42"/>
                  </a:lnTo>
                  <a:lnTo>
                    <a:pt x="3096" y="42"/>
                  </a:lnTo>
                  <a:lnTo>
                    <a:pt x="3096" y="42"/>
                  </a:lnTo>
                  <a:lnTo>
                    <a:pt x="3094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88" y="42"/>
                  </a:lnTo>
                  <a:lnTo>
                    <a:pt x="3088" y="42"/>
                  </a:lnTo>
                  <a:lnTo>
                    <a:pt x="3086" y="42"/>
                  </a:lnTo>
                  <a:lnTo>
                    <a:pt x="3086" y="42"/>
                  </a:lnTo>
                  <a:lnTo>
                    <a:pt x="3082" y="42"/>
                  </a:lnTo>
                  <a:lnTo>
                    <a:pt x="3082" y="42"/>
                  </a:lnTo>
                  <a:lnTo>
                    <a:pt x="3080" y="40"/>
                  </a:lnTo>
                  <a:lnTo>
                    <a:pt x="3080" y="40"/>
                  </a:lnTo>
                  <a:lnTo>
                    <a:pt x="3078" y="42"/>
                  </a:lnTo>
                  <a:lnTo>
                    <a:pt x="3078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2" y="42"/>
                  </a:lnTo>
                  <a:lnTo>
                    <a:pt x="3072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66" y="40"/>
                  </a:lnTo>
                  <a:lnTo>
                    <a:pt x="3066" y="40"/>
                  </a:lnTo>
                  <a:lnTo>
                    <a:pt x="3058" y="42"/>
                  </a:lnTo>
                  <a:lnTo>
                    <a:pt x="3052" y="40"/>
                  </a:lnTo>
                  <a:lnTo>
                    <a:pt x="3052" y="40"/>
                  </a:lnTo>
                  <a:lnTo>
                    <a:pt x="3050" y="40"/>
                  </a:lnTo>
                  <a:lnTo>
                    <a:pt x="3050" y="40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0" y="42"/>
                  </a:lnTo>
                  <a:lnTo>
                    <a:pt x="3040" y="42"/>
                  </a:lnTo>
                  <a:lnTo>
                    <a:pt x="3040" y="40"/>
                  </a:lnTo>
                  <a:lnTo>
                    <a:pt x="3040" y="40"/>
                  </a:lnTo>
                  <a:lnTo>
                    <a:pt x="3036" y="42"/>
                  </a:lnTo>
                  <a:lnTo>
                    <a:pt x="3036" y="42"/>
                  </a:lnTo>
                  <a:lnTo>
                    <a:pt x="3032" y="42"/>
                  </a:lnTo>
                  <a:lnTo>
                    <a:pt x="3032" y="42"/>
                  </a:lnTo>
                  <a:lnTo>
                    <a:pt x="3030" y="42"/>
                  </a:lnTo>
                  <a:lnTo>
                    <a:pt x="3030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2" y="42"/>
                  </a:lnTo>
                  <a:lnTo>
                    <a:pt x="3022" y="42"/>
                  </a:lnTo>
                  <a:lnTo>
                    <a:pt x="3020" y="42"/>
                  </a:lnTo>
                  <a:lnTo>
                    <a:pt x="3020" y="42"/>
                  </a:lnTo>
                  <a:lnTo>
                    <a:pt x="3014" y="42"/>
                  </a:lnTo>
                  <a:lnTo>
                    <a:pt x="3008" y="42"/>
                  </a:lnTo>
                  <a:lnTo>
                    <a:pt x="3008" y="42"/>
                  </a:lnTo>
                  <a:lnTo>
                    <a:pt x="3006" y="40"/>
                  </a:lnTo>
                  <a:lnTo>
                    <a:pt x="3004" y="42"/>
                  </a:lnTo>
                  <a:lnTo>
                    <a:pt x="3004" y="42"/>
                  </a:lnTo>
                  <a:lnTo>
                    <a:pt x="3002" y="40"/>
                  </a:lnTo>
                  <a:lnTo>
                    <a:pt x="3002" y="40"/>
                  </a:lnTo>
                  <a:lnTo>
                    <a:pt x="2998" y="40"/>
                  </a:lnTo>
                  <a:lnTo>
                    <a:pt x="2996" y="40"/>
                  </a:lnTo>
                  <a:lnTo>
                    <a:pt x="2996" y="40"/>
                  </a:lnTo>
                  <a:lnTo>
                    <a:pt x="2994" y="38"/>
                  </a:lnTo>
                  <a:lnTo>
                    <a:pt x="2994" y="38"/>
                  </a:lnTo>
                  <a:lnTo>
                    <a:pt x="2986" y="38"/>
                  </a:lnTo>
                  <a:lnTo>
                    <a:pt x="2986" y="38"/>
                  </a:lnTo>
                  <a:lnTo>
                    <a:pt x="2980" y="38"/>
                  </a:lnTo>
                  <a:lnTo>
                    <a:pt x="2976" y="38"/>
                  </a:lnTo>
                  <a:lnTo>
                    <a:pt x="2976" y="38"/>
                  </a:lnTo>
                  <a:lnTo>
                    <a:pt x="2972" y="38"/>
                  </a:lnTo>
                  <a:lnTo>
                    <a:pt x="2972" y="38"/>
                  </a:lnTo>
                  <a:lnTo>
                    <a:pt x="2970" y="38"/>
                  </a:lnTo>
                  <a:lnTo>
                    <a:pt x="2970" y="38"/>
                  </a:lnTo>
                  <a:lnTo>
                    <a:pt x="2962" y="40"/>
                  </a:lnTo>
                  <a:lnTo>
                    <a:pt x="2962" y="40"/>
                  </a:lnTo>
                  <a:lnTo>
                    <a:pt x="2954" y="38"/>
                  </a:lnTo>
                  <a:lnTo>
                    <a:pt x="2954" y="38"/>
                  </a:lnTo>
                  <a:lnTo>
                    <a:pt x="2946" y="40"/>
                  </a:lnTo>
                  <a:lnTo>
                    <a:pt x="2946" y="40"/>
                  </a:lnTo>
                  <a:lnTo>
                    <a:pt x="2942" y="38"/>
                  </a:lnTo>
                  <a:lnTo>
                    <a:pt x="2942" y="38"/>
                  </a:lnTo>
                  <a:lnTo>
                    <a:pt x="2940" y="38"/>
                  </a:lnTo>
                  <a:lnTo>
                    <a:pt x="2940" y="38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2" y="36"/>
                  </a:lnTo>
                  <a:lnTo>
                    <a:pt x="2932" y="36"/>
                  </a:lnTo>
                  <a:lnTo>
                    <a:pt x="2930" y="36"/>
                  </a:lnTo>
                  <a:lnTo>
                    <a:pt x="2930" y="36"/>
                  </a:lnTo>
                  <a:lnTo>
                    <a:pt x="2926" y="36"/>
                  </a:lnTo>
                  <a:lnTo>
                    <a:pt x="2926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18" y="38"/>
                  </a:lnTo>
                  <a:lnTo>
                    <a:pt x="2918" y="38"/>
                  </a:lnTo>
                  <a:lnTo>
                    <a:pt x="2914" y="38"/>
                  </a:lnTo>
                  <a:lnTo>
                    <a:pt x="2914" y="38"/>
                  </a:lnTo>
                  <a:lnTo>
                    <a:pt x="2910" y="36"/>
                  </a:lnTo>
                  <a:lnTo>
                    <a:pt x="2910" y="36"/>
                  </a:lnTo>
                  <a:lnTo>
                    <a:pt x="2904" y="36"/>
                  </a:lnTo>
                  <a:lnTo>
                    <a:pt x="2904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0" y="36"/>
                  </a:lnTo>
                  <a:lnTo>
                    <a:pt x="2900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4"/>
                  </a:lnTo>
                  <a:lnTo>
                    <a:pt x="2898" y="34"/>
                  </a:lnTo>
                  <a:lnTo>
                    <a:pt x="2896" y="34"/>
                  </a:lnTo>
                  <a:lnTo>
                    <a:pt x="2896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0" y="36"/>
                  </a:lnTo>
                  <a:lnTo>
                    <a:pt x="2890" y="36"/>
                  </a:lnTo>
                  <a:lnTo>
                    <a:pt x="2888" y="36"/>
                  </a:lnTo>
                  <a:lnTo>
                    <a:pt x="2888" y="36"/>
                  </a:lnTo>
                  <a:lnTo>
                    <a:pt x="2886" y="36"/>
                  </a:lnTo>
                  <a:lnTo>
                    <a:pt x="2886" y="36"/>
                  </a:lnTo>
                  <a:lnTo>
                    <a:pt x="2884" y="36"/>
                  </a:lnTo>
                  <a:lnTo>
                    <a:pt x="2884" y="36"/>
                  </a:lnTo>
                  <a:lnTo>
                    <a:pt x="2878" y="36"/>
                  </a:lnTo>
                  <a:lnTo>
                    <a:pt x="2878" y="36"/>
                  </a:lnTo>
                  <a:lnTo>
                    <a:pt x="2874" y="34"/>
                  </a:lnTo>
                  <a:lnTo>
                    <a:pt x="2874" y="34"/>
                  </a:lnTo>
                  <a:lnTo>
                    <a:pt x="2872" y="34"/>
                  </a:lnTo>
                  <a:lnTo>
                    <a:pt x="2872" y="34"/>
                  </a:lnTo>
                  <a:lnTo>
                    <a:pt x="2870" y="34"/>
                  </a:lnTo>
                  <a:lnTo>
                    <a:pt x="2870" y="34"/>
                  </a:lnTo>
                  <a:lnTo>
                    <a:pt x="2866" y="34"/>
                  </a:lnTo>
                  <a:lnTo>
                    <a:pt x="2866" y="34"/>
                  </a:lnTo>
                  <a:lnTo>
                    <a:pt x="2864" y="34"/>
                  </a:lnTo>
                  <a:lnTo>
                    <a:pt x="2864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58" y="34"/>
                  </a:lnTo>
                  <a:lnTo>
                    <a:pt x="2858" y="34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8"/>
                  </a:lnTo>
                  <a:lnTo>
                    <a:pt x="2858" y="38"/>
                  </a:lnTo>
                  <a:lnTo>
                    <a:pt x="2852" y="38"/>
                  </a:lnTo>
                  <a:lnTo>
                    <a:pt x="2852" y="38"/>
                  </a:lnTo>
                  <a:lnTo>
                    <a:pt x="2844" y="38"/>
                  </a:lnTo>
                  <a:lnTo>
                    <a:pt x="2844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0" y="38"/>
                  </a:lnTo>
                  <a:lnTo>
                    <a:pt x="2840" y="38"/>
                  </a:lnTo>
                  <a:lnTo>
                    <a:pt x="2834" y="38"/>
                  </a:lnTo>
                  <a:lnTo>
                    <a:pt x="2834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28" y="38"/>
                  </a:lnTo>
                  <a:lnTo>
                    <a:pt x="2828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4" y="38"/>
                  </a:lnTo>
                  <a:lnTo>
                    <a:pt x="2824" y="38"/>
                  </a:lnTo>
                  <a:lnTo>
                    <a:pt x="2820" y="38"/>
                  </a:lnTo>
                  <a:lnTo>
                    <a:pt x="2816" y="38"/>
                  </a:lnTo>
                  <a:lnTo>
                    <a:pt x="2816" y="38"/>
                  </a:lnTo>
                  <a:lnTo>
                    <a:pt x="2814" y="38"/>
                  </a:lnTo>
                  <a:lnTo>
                    <a:pt x="2814" y="38"/>
                  </a:lnTo>
                  <a:lnTo>
                    <a:pt x="2806" y="38"/>
                  </a:lnTo>
                  <a:lnTo>
                    <a:pt x="2806" y="38"/>
                  </a:lnTo>
                  <a:lnTo>
                    <a:pt x="2804" y="38"/>
                  </a:lnTo>
                  <a:lnTo>
                    <a:pt x="2804" y="38"/>
                  </a:lnTo>
                  <a:lnTo>
                    <a:pt x="2796" y="38"/>
                  </a:lnTo>
                  <a:lnTo>
                    <a:pt x="2796" y="38"/>
                  </a:lnTo>
                  <a:lnTo>
                    <a:pt x="2794" y="38"/>
                  </a:lnTo>
                  <a:lnTo>
                    <a:pt x="2794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86" y="38"/>
                  </a:lnTo>
                  <a:lnTo>
                    <a:pt x="2784" y="38"/>
                  </a:lnTo>
                  <a:lnTo>
                    <a:pt x="2784" y="38"/>
                  </a:lnTo>
                  <a:lnTo>
                    <a:pt x="2782" y="38"/>
                  </a:lnTo>
                  <a:lnTo>
                    <a:pt x="2782" y="38"/>
                  </a:lnTo>
                  <a:lnTo>
                    <a:pt x="2780" y="38"/>
                  </a:lnTo>
                  <a:lnTo>
                    <a:pt x="2780" y="38"/>
                  </a:lnTo>
                  <a:lnTo>
                    <a:pt x="2776" y="38"/>
                  </a:lnTo>
                  <a:lnTo>
                    <a:pt x="2776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68" y="38"/>
                  </a:lnTo>
                  <a:lnTo>
                    <a:pt x="2768" y="38"/>
                  </a:lnTo>
                  <a:lnTo>
                    <a:pt x="2764" y="38"/>
                  </a:lnTo>
                  <a:lnTo>
                    <a:pt x="2764" y="38"/>
                  </a:lnTo>
                  <a:lnTo>
                    <a:pt x="2762" y="38"/>
                  </a:lnTo>
                  <a:lnTo>
                    <a:pt x="2762" y="38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0" y="36"/>
                  </a:lnTo>
                  <a:lnTo>
                    <a:pt x="2760" y="36"/>
                  </a:lnTo>
                  <a:lnTo>
                    <a:pt x="2754" y="36"/>
                  </a:lnTo>
                  <a:lnTo>
                    <a:pt x="2754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48" y="36"/>
                  </a:lnTo>
                  <a:lnTo>
                    <a:pt x="2748" y="36"/>
                  </a:lnTo>
                  <a:lnTo>
                    <a:pt x="2746" y="36"/>
                  </a:lnTo>
                  <a:lnTo>
                    <a:pt x="2746" y="36"/>
                  </a:lnTo>
                  <a:lnTo>
                    <a:pt x="2744" y="38"/>
                  </a:lnTo>
                  <a:lnTo>
                    <a:pt x="2744" y="38"/>
                  </a:lnTo>
                  <a:lnTo>
                    <a:pt x="2742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6" y="38"/>
                  </a:lnTo>
                  <a:lnTo>
                    <a:pt x="2736" y="38"/>
                  </a:lnTo>
                  <a:lnTo>
                    <a:pt x="2728" y="38"/>
                  </a:lnTo>
                  <a:lnTo>
                    <a:pt x="2728" y="38"/>
                  </a:lnTo>
                  <a:lnTo>
                    <a:pt x="2724" y="38"/>
                  </a:lnTo>
                  <a:lnTo>
                    <a:pt x="2724" y="38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16" y="38"/>
                  </a:lnTo>
                  <a:lnTo>
                    <a:pt x="2716" y="38"/>
                  </a:lnTo>
                  <a:lnTo>
                    <a:pt x="2712" y="38"/>
                  </a:lnTo>
                  <a:lnTo>
                    <a:pt x="2712" y="38"/>
                  </a:lnTo>
                  <a:lnTo>
                    <a:pt x="2710" y="38"/>
                  </a:lnTo>
                  <a:lnTo>
                    <a:pt x="2706" y="38"/>
                  </a:lnTo>
                  <a:lnTo>
                    <a:pt x="2706" y="38"/>
                  </a:lnTo>
                  <a:lnTo>
                    <a:pt x="2700" y="38"/>
                  </a:lnTo>
                  <a:lnTo>
                    <a:pt x="2700" y="38"/>
                  </a:lnTo>
                  <a:lnTo>
                    <a:pt x="2694" y="38"/>
                  </a:lnTo>
                  <a:lnTo>
                    <a:pt x="2694" y="38"/>
                  </a:lnTo>
                  <a:lnTo>
                    <a:pt x="2692" y="36"/>
                  </a:lnTo>
                  <a:lnTo>
                    <a:pt x="2692" y="36"/>
                  </a:lnTo>
                  <a:lnTo>
                    <a:pt x="2688" y="36"/>
                  </a:lnTo>
                  <a:lnTo>
                    <a:pt x="2688" y="36"/>
                  </a:lnTo>
                  <a:lnTo>
                    <a:pt x="2686" y="36"/>
                  </a:lnTo>
                  <a:lnTo>
                    <a:pt x="2686" y="36"/>
                  </a:lnTo>
                  <a:lnTo>
                    <a:pt x="2684" y="36"/>
                  </a:lnTo>
                  <a:lnTo>
                    <a:pt x="2684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6" y="36"/>
                  </a:lnTo>
                  <a:lnTo>
                    <a:pt x="2676" y="36"/>
                  </a:lnTo>
                  <a:lnTo>
                    <a:pt x="2670" y="36"/>
                  </a:lnTo>
                  <a:lnTo>
                    <a:pt x="2670" y="36"/>
                  </a:lnTo>
                  <a:lnTo>
                    <a:pt x="2664" y="38"/>
                  </a:lnTo>
                  <a:lnTo>
                    <a:pt x="2664" y="38"/>
                  </a:lnTo>
                  <a:lnTo>
                    <a:pt x="2660" y="38"/>
                  </a:lnTo>
                  <a:lnTo>
                    <a:pt x="2660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4" y="38"/>
                  </a:lnTo>
                  <a:lnTo>
                    <a:pt x="2654" y="38"/>
                  </a:lnTo>
                  <a:lnTo>
                    <a:pt x="2648" y="38"/>
                  </a:lnTo>
                  <a:lnTo>
                    <a:pt x="2648" y="38"/>
                  </a:lnTo>
                  <a:lnTo>
                    <a:pt x="2644" y="38"/>
                  </a:lnTo>
                  <a:lnTo>
                    <a:pt x="2644" y="38"/>
                  </a:lnTo>
                  <a:lnTo>
                    <a:pt x="2642" y="38"/>
                  </a:lnTo>
                  <a:lnTo>
                    <a:pt x="2642" y="38"/>
                  </a:lnTo>
                  <a:lnTo>
                    <a:pt x="2640" y="38"/>
                  </a:lnTo>
                  <a:lnTo>
                    <a:pt x="2640" y="38"/>
                  </a:lnTo>
                  <a:lnTo>
                    <a:pt x="2636" y="40"/>
                  </a:lnTo>
                  <a:lnTo>
                    <a:pt x="2636" y="40"/>
                  </a:lnTo>
                  <a:lnTo>
                    <a:pt x="2634" y="40"/>
                  </a:lnTo>
                  <a:lnTo>
                    <a:pt x="2634" y="40"/>
                  </a:lnTo>
                  <a:lnTo>
                    <a:pt x="2632" y="40"/>
                  </a:lnTo>
                  <a:lnTo>
                    <a:pt x="2632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28" y="40"/>
                  </a:lnTo>
                  <a:lnTo>
                    <a:pt x="2628" y="40"/>
                  </a:lnTo>
                  <a:lnTo>
                    <a:pt x="2624" y="40"/>
                  </a:lnTo>
                  <a:lnTo>
                    <a:pt x="2624" y="40"/>
                  </a:lnTo>
                  <a:lnTo>
                    <a:pt x="2624" y="38"/>
                  </a:lnTo>
                  <a:lnTo>
                    <a:pt x="2624" y="38"/>
                  </a:lnTo>
                  <a:lnTo>
                    <a:pt x="2618" y="38"/>
                  </a:lnTo>
                  <a:lnTo>
                    <a:pt x="2618" y="38"/>
                  </a:lnTo>
                  <a:lnTo>
                    <a:pt x="2616" y="38"/>
                  </a:lnTo>
                  <a:lnTo>
                    <a:pt x="2616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2" y="38"/>
                  </a:lnTo>
                  <a:lnTo>
                    <a:pt x="2612" y="38"/>
                  </a:lnTo>
                  <a:lnTo>
                    <a:pt x="2608" y="38"/>
                  </a:lnTo>
                  <a:lnTo>
                    <a:pt x="2608" y="38"/>
                  </a:lnTo>
                  <a:lnTo>
                    <a:pt x="2604" y="38"/>
                  </a:lnTo>
                  <a:lnTo>
                    <a:pt x="2604" y="38"/>
                  </a:lnTo>
                  <a:lnTo>
                    <a:pt x="2602" y="36"/>
                  </a:lnTo>
                  <a:lnTo>
                    <a:pt x="2602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598" y="34"/>
                  </a:lnTo>
                  <a:lnTo>
                    <a:pt x="2598" y="34"/>
                  </a:lnTo>
                  <a:lnTo>
                    <a:pt x="2596" y="34"/>
                  </a:lnTo>
                  <a:lnTo>
                    <a:pt x="2596" y="34"/>
                  </a:lnTo>
                  <a:lnTo>
                    <a:pt x="2588" y="34"/>
                  </a:lnTo>
                  <a:lnTo>
                    <a:pt x="2588" y="34"/>
                  </a:lnTo>
                  <a:lnTo>
                    <a:pt x="2584" y="34"/>
                  </a:lnTo>
                  <a:lnTo>
                    <a:pt x="2584" y="34"/>
                  </a:lnTo>
                  <a:lnTo>
                    <a:pt x="2570" y="34"/>
                  </a:lnTo>
                  <a:lnTo>
                    <a:pt x="2570" y="34"/>
                  </a:lnTo>
                  <a:lnTo>
                    <a:pt x="2568" y="34"/>
                  </a:lnTo>
                  <a:lnTo>
                    <a:pt x="2568" y="34"/>
                  </a:lnTo>
                  <a:lnTo>
                    <a:pt x="2566" y="34"/>
                  </a:lnTo>
                  <a:lnTo>
                    <a:pt x="2566" y="34"/>
                  </a:lnTo>
                  <a:lnTo>
                    <a:pt x="2562" y="36"/>
                  </a:lnTo>
                  <a:lnTo>
                    <a:pt x="2562" y="36"/>
                  </a:lnTo>
                  <a:lnTo>
                    <a:pt x="2556" y="36"/>
                  </a:lnTo>
                  <a:lnTo>
                    <a:pt x="2556" y="36"/>
                  </a:lnTo>
                  <a:lnTo>
                    <a:pt x="2552" y="34"/>
                  </a:lnTo>
                  <a:lnTo>
                    <a:pt x="2552" y="34"/>
                  </a:lnTo>
                  <a:lnTo>
                    <a:pt x="2544" y="34"/>
                  </a:lnTo>
                  <a:lnTo>
                    <a:pt x="2544" y="34"/>
                  </a:lnTo>
                  <a:lnTo>
                    <a:pt x="2542" y="34"/>
                  </a:lnTo>
                  <a:lnTo>
                    <a:pt x="2542" y="34"/>
                  </a:lnTo>
                  <a:lnTo>
                    <a:pt x="2536" y="34"/>
                  </a:lnTo>
                  <a:lnTo>
                    <a:pt x="2536" y="34"/>
                  </a:lnTo>
                  <a:lnTo>
                    <a:pt x="2532" y="36"/>
                  </a:lnTo>
                  <a:lnTo>
                    <a:pt x="2532" y="36"/>
                  </a:lnTo>
                  <a:lnTo>
                    <a:pt x="2528" y="36"/>
                  </a:lnTo>
                  <a:lnTo>
                    <a:pt x="2528" y="36"/>
                  </a:lnTo>
                  <a:lnTo>
                    <a:pt x="2526" y="36"/>
                  </a:lnTo>
                  <a:lnTo>
                    <a:pt x="2526" y="36"/>
                  </a:lnTo>
                  <a:lnTo>
                    <a:pt x="2524" y="36"/>
                  </a:lnTo>
                  <a:lnTo>
                    <a:pt x="2524" y="36"/>
                  </a:lnTo>
                  <a:lnTo>
                    <a:pt x="2520" y="36"/>
                  </a:lnTo>
                  <a:lnTo>
                    <a:pt x="2520" y="36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2" y="38"/>
                  </a:lnTo>
                  <a:lnTo>
                    <a:pt x="2512" y="38"/>
                  </a:lnTo>
                  <a:lnTo>
                    <a:pt x="2512" y="36"/>
                  </a:lnTo>
                  <a:lnTo>
                    <a:pt x="2512" y="36"/>
                  </a:lnTo>
                  <a:lnTo>
                    <a:pt x="2510" y="36"/>
                  </a:lnTo>
                  <a:lnTo>
                    <a:pt x="2510" y="36"/>
                  </a:lnTo>
                  <a:lnTo>
                    <a:pt x="2508" y="36"/>
                  </a:lnTo>
                  <a:lnTo>
                    <a:pt x="2508" y="36"/>
                  </a:lnTo>
                  <a:lnTo>
                    <a:pt x="2506" y="36"/>
                  </a:lnTo>
                  <a:lnTo>
                    <a:pt x="2506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0" y="36"/>
                  </a:lnTo>
                  <a:lnTo>
                    <a:pt x="2500" y="36"/>
                  </a:lnTo>
                  <a:lnTo>
                    <a:pt x="2496" y="36"/>
                  </a:lnTo>
                  <a:lnTo>
                    <a:pt x="2496" y="3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4" y="36"/>
                  </a:lnTo>
                  <a:lnTo>
                    <a:pt x="2484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74" y="36"/>
                  </a:lnTo>
                  <a:lnTo>
                    <a:pt x="2474" y="36"/>
                  </a:lnTo>
                  <a:lnTo>
                    <a:pt x="2470" y="36"/>
                  </a:lnTo>
                  <a:lnTo>
                    <a:pt x="2470" y="36"/>
                  </a:lnTo>
                  <a:lnTo>
                    <a:pt x="2466" y="38"/>
                  </a:lnTo>
                  <a:lnTo>
                    <a:pt x="2466" y="38"/>
                  </a:lnTo>
                  <a:lnTo>
                    <a:pt x="2464" y="36"/>
                  </a:lnTo>
                  <a:lnTo>
                    <a:pt x="2464" y="36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2" y="36"/>
                  </a:lnTo>
                  <a:lnTo>
                    <a:pt x="2452" y="36"/>
                  </a:lnTo>
                  <a:lnTo>
                    <a:pt x="2448" y="38"/>
                  </a:lnTo>
                  <a:lnTo>
                    <a:pt x="2448" y="38"/>
                  </a:lnTo>
                  <a:lnTo>
                    <a:pt x="2446" y="38"/>
                  </a:lnTo>
                  <a:lnTo>
                    <a:pt x="2446" y="38"/>
                  </a:lnTo>
                  <a:lnTo>
                    <a:pt x="2442" y="40"/>
                  </a:lnTo>
                  <a:lnTo>
                    <a:pt x="2442" y="40"/>
                  </a:lnTo>
                  <a:lnTo>
                    <a:pt x="2438" y="40"/>
                  </a:lnTo>
                  <a:lnTo>
                    <a:pt x="2438" y="40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0" y="36"/>
                  </a:lnTo>
                  <a:lnTo>
                    <a:pt x="2430" y="36"/>
                  </a:lnTo>
                  <a:lnTo>
                    <a:pt x="2428" y="36"/>
                  </a:lnTo>
                  <a:lnTo>
                    <a:pt x="2428" y="36"/>
                  </a:lnTo>
                  <a:lnTo>
                    <a:pt x="2424" y="34"/>
                  </a:lnTo>
                  <a:lnTo>
                    <a:pt x="2424" y="34"/>
                  </a:lnTo>
                  <a:lnTo>
                    <a:pt x="2420" y="34"/>
                  </a:lnTo>
                  <a:lnTo>
                    <a:pt x="2420" y="34"/>
                  </a:lnTo>
                  <a:lnTo>
                    <a:pt x="2416" y="36"/>
                  </a:lnTo>
                  <a:lnTo>
                    <a:pt x="2416" y="36"/>
                  </a:lnTo>
                  <a:lnTo>
                    <a:pt x="2414" y="36"/>
                  </a:lnTo>
                  <a:lnTo>
                    <a:pt x="2414" y="36"/>
                  </a:lnTo>
                  <a:lnTo>
                    <a:pt x="2412" y="36"/>
                  </a:lnTo>
                  <a:lnTo>
                    <a:pt x="2412" y="36"/>
                  </a:lnTo>
                  <a:lnTo>
                    <a:pt x="2408" y="36"/>
                  </a:lnTo>
                  <a:lnTo>
                    <a:pt x="2408" y="36"/>
                  </a:lnTo>
                  <a:lnTo>
                    <a:pt x="2406" y="36"/>
                  </a:lnTo>
                  <a:lnTo>
                    <a:pt x="2406" y="36"/>
                  </a:lnTo>
                  <a:lnTo>
                    <a:pt x="2402" y="36"/>
                  </a:lnTo>
                  <a:lnTo>
                    <a:pt x="2402" y="36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398" y="38"/>
                  </a:lnTo>
                  <a:lnTo>
                    <a:pt x="2398" y="38"/>
                  </a:lnTo>
                  <a:lnTo>
                    <a:pt x="2396" y="36"/>
                  </a:lnTo>
                  <a:lnTo>
                    <a:pt x="2396" y="36"/>
                  </a:lnTo>
                  <a:lnTo>
                    <a:pt x="2394" y="36"/>
                  </a:lnTo>
                  <a:lnTo>
                    <a:pt x="2394" y="36"/>
                  </a:lnTo>
                  <a:lnTo>
                    <a:pt x="2392" y="36"/>
                  </a:lnTo>
                  <a:lnTo>
                    <a:pt x="2392" y="36"/>
                  </a:lnTo>
                  <a:lnTo>
                    <a:pt x="2388" y="36"/>
                  </a:lnTo>
                  <a:lnTo>
                    <a:pt x="2388" y="36"/>
                  </a:lnTo>
                  <a:lnTo>
                    <a:pt x="2384" y="34"/>
                  </a:lnTo>
                  <a:lnTo>
                    <a:pt x="2384" y="34"/>
                  </a:lnTo>
                  <a:lnTo>
                    <a:pt x="2380" y="36"/>
                  </a:lnTo>
                  <a:lnTo>
                    <a:pt x="2380" y="36"/>
                  </a:lnTo>
                  <a:lnTo>
                    <a:pt x="2374" y="36"/>
                  </a:lnTo>
                  <a:lnTo>
                    <a:pt x="2374" y="36"/>
                  </a:lnTo>
                  <a:lnTo>
                    <a:pt x="2372" y="38"/>
                  </a:lnTo>
                  <a:lnTo>
                    <a:pt x="2372" y="38"/>
                  </a:lnTo>
                  <a:lnTo>
                    <a:pt x="2368" y="38"/>
                  </a:lnTo>
                  <a:lnTo>
                    <a:pt x="2368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4" y="36"/>
                  </a:lnTo>
                  <a:lnTo>
                    <a:pt x="2364" y="36"/>
                  </a:lnTo>
                  <a:lnTo>
                    <a:pt x="2356" y="36"/>
                  </a:lnTo>
                  <a:lnTo>
                    <a:pt x="2356" y="36"/>
                  </a:lnTo>
                  <a:lnTo>
                    <a:pt x="2354" y="34"/>
                  </a:lnTo>
                  <a:lnTo>
                    <a:pt x="2354" y="34"/>
                  </a:lnTo>
                  <a:lnTo>
                    <a:pt x="2352" y="34"/>
                  </a:lnTo>
                  <a:lnTo>
                    <a:pt x="2352" y="34"/>
                  </a:lnTo>
                  <a:lnTo>
                    <a:pt x="2350" y="34"/>
                  </a:lnTo>
                  <a:lnTo>
                    <a:pt x="2350" y="34"/>
                  </a:lnTo>
                  <a:lnTo>
                    <a:pt x="2344" y="34"/>
                  </a:lnTo>
                  <a:lnTo>
                    <a:pt x="2344" y="34"/>
                  </a:lnTo>
                  <a:lnTo>
                    <a:pt x="2342" y="36"/>
                  </a:lnTo>
                  <a:lnTo>
                    <a:pt x="2342" y="36"/>
                  </a:lnTo>
                  <a:lnTo>
                    <a:pt x="2338" y="36"/>
                  </a:lnTo>
                  <a:lnTo>
                    <a:pt x="2338" y="36"/>
                  </a:lnTo>
                  <a:lnTo>
                    <a:pt x="2334" y="38"/>
                  </a:lnTo>
                  <a:lnTo>
                    <a:pt x="2334" y="38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6" y="36"/>
                  </a:lnTo>
                  <a:lnTo>
                    <a:pt x="2326" y="36"/>
                  </a:lnTo>
                  <a:lnTo>
                    <a:pt x="2324" y="34"/>
                  </a:lnTo>
                  <a:lnTo>
                    <a:pt x="2324" y="34"/>
                  </a:lnTo>
                  <a:lnTo>
                    <a:pt x="2320" y="34"/>
                  </a:lnTo>
                  <a:lnTo>
                    <a:pt x="2320" y="34"/>
                  </a:lnTo>
                  <a:lnTo>
                    <a:pt x="2318" y="34"/>
                  </a:lnTo>
                  <a:lnTo>
                    <a:pt x="2318" y="34"/>
                  </a:lnTo>
                  <a:lnTo>
                    <a:pt x="2312" y="34"/>
                  </a:lnTo>
                  <a:lnTo>
                    <a:pt x="2312" y="34"/>
                  </a:lnTo>
                  <a:lnTo>
                    <a:pt x="2306" y="34"/>
                  </a:lnTo>
                  <a:lnTo>
                    <a:pt x="2306" y="34"/>
                  </a:lnTo>
                  <a:lnTo>
                    <a:pt x="2300" y="34"/>
                  </a:lnTo>
                  <a:lnTo>
                    <a:pt x="2300" y="34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2" y="36"/>
                  </a:lnTo>
                  <a:lnTo>
                    <a:pt x="2292" y="36"/>
                  </a:lnTo>
                  <a:lnTo>
                    <a:pt x="2290" y="34"/>
                  </a:lnTo>
                  <a:lnTo>
                    <a:pt x="2290" y="34"/>
                  </a:lnTo>
                  <a:lnTo>
                    <a:pt x="2286" y="34"/>
                  </a:lnTo>
                  <a:lnTo>
                    <a:pt x="2286" y="34"/>
                  </a:lnTo>
                  <a:lnTo>
                    <a:pt x="2284" y="34"/>
                  </a:lnTo>
                  <a:lnTo>
                    <a:pt x="2284" y="34"/>
                  </a:lnTo>
                  <a:lnTo>
                    <a:pt x="2282" y="32"/>
                  </a:lnTo>
                  <a:lnTo>
                    <a:pt x="2282" y="32"/>
                  </a:lnTo>
                  <a:lnTo>
                    <a:pt x="2276" y="34"/>
                  </a:lnTo>
                  <a:lnTo>
                    <a:pt x="2276" y="34"/>
                  </a:lnTo>
                  <a:lnTo>
                    <a:pt x="2272" y="36"/>
                  </a:lnTo>
                  <a:lnTo>
                    <a:pt x="2272" y="36"/>
                  </a:lnTo>
                  <a:lnTo>
                    <a:pt x="2262" y="36"/>
                  </a:lnTo>
                  <a:lnTo>
                    <a:pt x="2262" y="36"/>
                  </a:lnTo>
                  <a:lnTo>
                    <a:pt x="2258" y="34"/>
                  </a:lnTo>
                  <a:lnTo>
                    <a:pt x="2258" y="34"/>
                  </a:lnTo>
                  <a:lnTo>
                    <a:pt x="2254" y="36"/>
                  </a:lnTo>
                  <a:lnTo>
                    <a:pt x="2254" y="36"/>
                  </a:lnTo>
                  <a:lnTo>
                    <a:pt x="2252" y="36"/>
                  </a:lnTo>
                  <a:lnTo>
                    <a:pt x="2248" y="34"/>
                  </a:lnTo>
                  <a:lnTo>
                    <a:pt x="2248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2" y="34"/>
                  </a:lnTo>
                  <a:lnTo>
                    <a:pt x="2242" y="34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26" y="38"/>
                  </a:lnTo>
                  <a:lnTo>
                    <a:pt x="2226" y="38"/>
                  </a:lnTo>
                  <a:lnTo>
                    <a:pt x="2218" y="38"/>
                  </a:lnTo>
                  <a:lnTo>
                    <a:pt x="2218" y="38"/>
                  </a:lnTo>
                  <a:lnTo>
                    <a:pt x="2216" y="40"/>
                  </a:lnTo>
                  <a:lnTo>
                    <a:pt x="2216" y="40"/>
                  </a:lnTo>
                  <a:lnTo>
                    <a:pt x="2212" y="40"/>
                  </a:lnTo>
                  <a:lnTo>
                    <a:pt x="2212" y="40"/>
                  </a:lnTo>
                  <a:lnTo>
                    <a:pt x="2210" y="38"/>
                  </a:lnTo>
                  <a:lnTo>
                    <a:pt x="2210" y="38"/>
                  </a:lnTo>
                  <a:lnTo>
                    <a:pt x="2208" y="36"/>
                  </a:lnTo>
                  <a:lnTo>
                    <a:pt x="2208" y="36"/>
                  </a:lnTo>
                  <a:lnTo>
                    <a:pt x="2204" y="36"/>
                  </a:lnTo>
                  <a:lnTo>
                    <a:pt x="2200" y="36"/>
                  </a:lnTo>
                  <a:lnTo>
                    <a:pt x="2200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0" y="36"/>
                  </a:lnTo>
                  <a:lnTo>
                    <a:pt x="2190" y="36"/>
                  </a:lnTo>
                  <a:lnTo>
                    <a:pt x="2186" y="36"/>
                  </a:lnTo>
                  <a:lnTo>
                    <a:pt x="2186" y="36"/>
                  </a:lnTo>
                  <a:lnTo>
                    <a:pt x="2184" y="36"/>
                  </a:lnTo>
                  <a:lnTo>
                    <a:pt x="2184" y="36"/>
                  </a:lnTo>
                  <a:lnTo>
                    <a:pt x="2178" y="36"/>
                  </a:lnTo>
                  <a:lnTo>
                    <a:pt x="2178" y="36"/>
                  </a:lnTo>
                  <a:lnTo>
                    <a:pt x="2170" y="36"/>
                  </a:lnTo>
                  <a:lnTo>
                    <a:pt x="2170" y="36"/>
                  </a:lnTo>
                  <a:lnTo>
                    <a:pt x="2168" y="38"/>
                  </a:lnTo>
                  <a:lnTo>
                    <a:pt x="2168" y="38"/>
                  </a:lnTo>
                  <a:lnTo>
                    <a:pt x="2164" y="38"/>
                  </a:lnTo>
                  <a:lnTo>
                    <a:pt x="2164" y="38"/>
                  </a:lnTo>
                  <a:lnTo>
                    <a:pt x="2162" y="38"/>
                  </a:lnTo>
                  <a:lnTo>
                    <a:pt x="2162" y="38"/>
                  </a:lnTo>
                  <a:lnTo>
                    <a:pt x="2158" y="38"/>
                  </a:lnTo>
                  <a:lnTo>
                    <a:pt x="2158" y="38"/>
                  </a:lnTo>
                  <a:lnTo>
                    <a:pt x="2154" y="36"/>
                  </a:lnTo>
                  <a:lnTo>
                    <a:pt x="2154" y="36"/>
                  </a:lnTo>
                  <a:lnTo>
                    <a:pt x="2148" y="38"/>
                  </a:lnTo>
                  <a:lnTo>
                    <a:pt x="2148" y="38"/>
                  </a:lnTo>
                  <a:lnTo>
                    <a:pt x="2144" y="36"/>
                  </a:lnTo>
                  <a:lnTo>
                    <a:pt x="2144" y="36"/>
                  </a:lnTo>
                  <a:lnTo>
                    <a:pt x="2140" y="36"/>
                  </a:lnTo>
                  <a:lnTo>
                    <a:pt x="2140" y="36"/>
                  </a:lnTo>
                  <a:lnTo>
                    <a:pt x="2130" y="36"/>
                  </a:lnTo>
                  <a:lnTo>
                    <a:pt x="2130" y="36"/>
                  </a:lnTo>
                  <a:lnTo>
                    <a:pt x="2128" y="36"/>
                  </a:lnTo>
                  <a:lnTo>
                    <a:pt x="2128" y="36"/>
                  </a:lnTo>
                  <a:lnTo>
                    <a:pt x="2124" y="36"/>
                  </a:lnTo>
                  <a:lnTo>
                    <a:pt x="2118" y="36"/>
                  </a:lnTo>
                  <a:lnTo>
                    <a:pt x="2118" y="36"/>
                  </a:lnTo>
                  <a:lnTo>
                    <a:pt x="2114" y="36"/>
                  </a:lnTo>
                  <a:lnTo>
                    <a:pt x="2110" y="38"/>
                  </a:lnTo>
                  <a:lnTo>
                    <a:pt x="2110" y="38"/>
                  </a:lnTo>
                  <a:lnTo>
                    <a:pt x="2102" y="38"/>
                  </a:lnTo>
                  <a:lnTo>
                    <a:pt x="2102" y="38"/>
                  </a:lnTo>
                  <a:lnTo>
                    <a:pt x="2100" y="36"/>
                  </a:lnTo>
                  <a:lnTo>
                    <a:pt x="2100" y="36"/>
                  </a:lnTo>
                  <a:lnTo>
                    <a:pt x="2096" y="36"/>
                  </a:lnTo>
                  <a:lnTo>
                    <a:pt x="2092" y="36"/>
                  </a:lnTo>
                  <a:lnTo>
                    <a:pt x="2092" y="36"/>
                  </a:lnTo>
                  <a:lnTo>
                    <a:pt x="2090" y="38"/>
                  </a:lnTo>
                  <a:lnTo>
                    <a:pt x="2090" y="38"/>
                  </a:lnTo>
                  <a:lnTo>
                    <a:pt x="2088" y="38"/>
                  </a:lnTo>
                  <a:lnTo>
                    <a:pt x="2088" y="38"/>
                  </a:lnTo>
                  <a:lnTo>
                    <a:pt x="2082" y="38"/>
                  </a:lnTo>
                  <a:lnTo>
                    <a:pt x="2082" y="38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2" y="40"/>
                  </a:lnTo>
                  <a:lnTo>
                    <a:pt x="2072" y="40"/>
                  </a:lnTo>
                  <a:lnTo>
                    <a:pt x="2068" y="40"/>
                  </a:lnTo>
                  <a:lnTo>
                    <a:pt x="2068" y="40"/>
                  </a:lnTo>
                  <a:lnTo>
                    <a:pt x="2062" y="40"/>
                  </a:lnTo>
                  <a:lnTo>
                    <a:pt x="2058" y="38"/>
                  </a:lnTo>
                  <a:lnTo>
                    <a:pt x="2058" y="38"/>
                  </a:lnTo>
                  <a:lnTo>
                    <a:pt x="2052" y="38"/>
                  </a:lnTo>
                  <a:lnTo>
                    <a:pt x="2052" y="38"/>
                  </a:lnTo>
                  <a:lnTo>
                    <a:pt x="2046" y="40"/>
                  </a:lnTo>
                  <a:lnTo>
                    <a:pt x="2042" y="40"/>
                  </a:lnTo>
                  <a:lnTo>
                    <a:pt x="2042" y="40"/>
                  </a:lnTo>
                  <a:lnTo>
                    <a:pt x="2040" y="40"/>
                  </a:lnTo>
                  <a:lnTo>
                    <a:pt x="2040" y="40"/>
                  </a:lnTo>
                  <a:lnTo>
                    <a:pt x="2036" y="40"/>
                  </a:lnTo>
                  <a:lnTo>
                    <a:pt x="2036" y="40"/>
                  </a:lnTo>
                  <a:lnTo>
                    <a:pt x="2030" y="40"/>
                  </a:lnTo>
                  <a:lnTo>
                    <a:pt x="2030" y="40"/>
                  </a:lnTo>
                  <a:lnTo>
                    <a:pt x="2024" y="40"/>
                  </a:lnTo>
                  <a:lnTo>
                    <a:pt x="2024" y="40"/>
                  </a:lnTo>
                  <a:lnTo>
                    <a:pt x="2020" y="40"/>
                  </a:lnTo>
                  <a:lnTo>
                    <a:pt x="2020" y="40"/>
                  </a:lnTo>
                  <a:lnTo>
                    <a:pt x="2018" y="40"/>
                  </a:lnTo>
                  <a:lnTo>
                    <a:pt x="2018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38"/>
                  </a:lnTo>
                  <a:lnTo>
                    <a:pt x="2016" y="38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08" y="40"/>
                  </a:lnTo>
                  <a:lnTo>
                    <a:pt x="2008" y="40"/>
                  </a:lnTo>
                  <a:lnTo>
                    <a:pt x="2006" y="40"/>
                  </a:lnTo>
                  <a:lnTo>
                    <a:pt x="2006" y="40"/>
                  </a:lnTo>
                  <a:lnTo>
                    <a:pt x="2000" y="40"/>
                  </a:lnTo>
                  <a:lnTo>
                    <a:pt x="2000" y="40"/>
                  </a:lnTo>
                  <a:lnTo>
                    <a:pt x="1998" y="40"/>
                  </a:lnTo>
                  <a:lnTo>
                    <a:pt x="1998" y="40"/>
                  </a:lnTo>
                  <a:lnTo>
                    <a:pt x="1996" y="40"/>
                  </a:lnTo>
                  <a:lnTo>
                    <a:pt x="1996" y="40"/>
                  </a:lnTo>
                  <a:lnTo>
                    <a:pt x="1994" y="40"/>
                  </a:lnTo>
                  <a:lnTo>
                    <a:pt x="1994" y="40"/>
                  </a:lnTo>
                  <a:lnTo>
                    <a:pt x="1988" y="38"/>
                  </a:lnTo>
                  <a:lnTo>
                    <a:pt x="1988" y="38"/>
                  </a:lnTo>
                  <a:lnTo>
                    <a:pt x="1984" y="38"/>
                  </a:lnTo>
                  <a:lnTo>
                    <a:pt x="1984" y="38"/>
                  </a:lnTo>
                  <a:lnTo>
                    <a:pt x="1976" y="38"/>
                  </a:lnTo>
                  <a:lnTo>
                    <a:pt x="1976" y="38"/>
                  </a:lnTo>
                  <a:lnTo>
                    <a:pt x="1972" y="38"/>
                  </a:lnTo>
                  <a:lnTo>
                    <a:pt x="1972" y="38"/>
                  </a:lnTo>
                  <a:lnTo>
                    <a:pt x="1968" y="40"/>
                  </a:lnTo>
                  <a:lnTo>
                    <a:pt x="1968" y="40"/>
                  </a:lnTo>
                  <a:lnTo>
                    <a:pt x="1964" y="40"/>
                  </a:lnTo>
                  <a:lnTo>
                    <a:pt x="1964" y="40"/>
                  </a:lnTo>
                  <a:lnTo>
                    <a:pt x="1960" y="40"/>
                  </a:lnTo>
                  <a:lnTo>
                    <a:pt x="1960" y="40"/>
                  </a:lnTo>
                  <a:lnTo>
                    <a:pt x="1958" y="40"/>
                  </a:lnTo>
                  <a:lnTo>
                    <a:pt x="1958" y="40"/>
                  </a:lnTo>
                  <a:lnTo>
                    <a:pt x="1950" y="40"/>
                  </a:lnTo>
                  <a:lnTo>
                    <a:pt x="1950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6" y="40"/>
                  </a:lnTo>
                  <a:lnTo>
                    <a:pt x="1946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34" y="40"/>
                  </a:lnTo>
                  <a:lnTo>
                    <a:pt x="1934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28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2" y="40"/>
                  </a:lnTo>
                  <a:lnTo>
                    <a:pt x="1922" y="40"/>
                  </a:lnTo>
                  <a:lnTo>
                    <a:pt x="1918" y="40"/>
                  </a:lnTo>
                  <a:lnTo>
                    <a:pt x="1918" y="40"/>
                  </a:lnTo>
                  <a:lnTo>
                    <a:pt x="1914" y="40"/>
                  </a:lnTo>
                  <a:lnTo>
                    <a:pt x="1914" y="40"/>
                  </a:lnTo>
                  <a:lnTo>
                    <a:pt x="1910" y="40"/>
                  </a:lnTo>
                  <a:lnTo>
                    <a:pt x="1910" y="40"/>
                  </a:lnTo>
                  <a:lnTo>
                    <a:pt x="1908" y="40"/>
                  </a:lnTo>
                  <a:lnTo>
                    <a:pt x="1908" y="40"/>
                  </a:lnTo>
                  <a:lnTo>
                    <a:pt x="1906" y="42"/>
                  </a:lnTo>
                  <a:lnTo>
                    <a:pt x="1906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4" y="42"/>
                  </a:lnTo>
                  <a:lnTo>
                    <a:pt x="1894" y="42"/>
                  </a:lnTo>
                  <a:lnTo>
                    <a:pt x="1888" y="42"/>
                  </a:lnTo>
                  <a:lnTo>
                    <a:pt x="1888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4" y="40"/>
                  </a:lnTo>
                  <a:lnTo>
                    <a:pt x="1884" y="40"/>
                  </a:lnTo>
                  <a:lnTo>
                    <a:pt x="1882" y="42"/>
                  </a:lnTo>
                  <a:lnTo>
                    <a:pt x="1882" y="42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0" y="40"/>
                  </a:lnTo>
                  <a:lnTo>
                    <a:pt x="1880" y="40"/>
                  </a:lnTo>
                  <a:lnTo>
                    <a:pt x="1876" y="40"/>
                  </a:lnTo>
                  <a:lnTo>
                    <a:pt x="1876" y="40"/>
                  </a:lnTo>
                  <a:lnTo>
                    <a:pt x="1874" y="42"/>
                  </a:lnTo>
                  <a:lnTo>
                    <a:pt x="1874" y="42"/>
                  </a:lnTo>
                  <a:lnTo>
                    <a:pt x="1870" y="42"/>
                  </a:lnTo>
                  <a:lnTo>
                    <a:pt x="1870" y="42"/>
                  </a:lnTo>
                  <a:lnTo>
                    <a:pt x="1866" y="44"/>
                  </a:lnTo>
                  <a:lnTo>
                    <a:pt x="1866" y="44"/>
                  </a:lnTo>
                  <a:lnTo>
                    <a:pt x="1860" y="42"/>
                  </a:lnTo>
                  <a:lnTo>
                    <a:pt x="1860" y="42"/>
                  </a:lnTo>
                  <a:lnTo>
                    <a:pt x="1856" y="42"/>
                  </a:lnTo>
                  <a:lnTo>
                    <a:pt x="1856" y="42"/>
                  </a:lnTo>
                  <a:lnTo>
                    <a:pt x="1848" y="42"/>
                  </a:lnTo>
                  <a:lnTo>
                    <a:pt x="1848" y="42"/>
                  </a:lnTo>
                  <a:lnTo>
                    <a:pt x="1846" y="42"/>
                  </a:lnTo>
                  <a:lnTo>
                    <a:pt x="1846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36" y="42"/>
                  </a:lnTo>
                  <a:lnTo>
                    <a:pt x="1832" y="42"/>
                  </a:lnTo>
                  <a:lnTo>
                    <a:pt x="1832" y="42"/>
                  </a:lnTo>
                  <a:lnTo>
                    <a:pt x="1832" y="38"/>
                  </a:lnTo>
                  <a:lnTo>
                    <a:pt x="1832" y="38"/>
                  </a:lnTo>
                  <a:lnTo>
                    <a:pt x="1830" y="38"/>
                  </a:lnTo>
                  <a:lnTo>
                    <a:pt x="1830" y="38"/>
                  </a:lnTo>
                  <a:lnTo>
                    <a:pt x="1828" y="40"/>
                  </a:lnTo>
                  <a:lnTo>
                    <a:pt x="1828" y="40"/>
                  </a:lnTo>
                  <a:lnTo>
                    <a:pt x="1826" y="40"/>
                  </a:lnTo>
                  <a:lnTo>
                    <a:pt x="1826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16" y="38"/>
                  </a:lnTo>
                  <a:lnTo>
                    <a:pt x="1816" y="38"/>
                  </a:lnTo>
                  <a:lnTo>
                    <a:pt x="1814" y="38"/>
                  </a:lnTo>
                  <a:lnTo>
                    <a:pt x="1812" y="40"/>
                  </a:lnTo>
                  <a:lnTo>
                    <a:pt x="1812" y="40"/>
                  </a:lnTo>
                  <a:lnTo>
                    <a:pt x="1812" y="42"/>
                  </a:lnTo>
                  <a:lnTo>
                    <a:pt x="1812" y="42"/>
                  </a:lnTo>
                  <a:lnTo>
                    <a:pt x="1804" y="42"/>
                  </a:lnTo>
                  <a:lnTo>
                    <a:pt x="1804" y="42"/>
                  </a:lnTo>
                  <a:lnTo>
                    <a:pt x="1798" y="42"/>
                  </a:lnTo>
                  <a:lnTo>
                    <a:pt x="1798" y="42"/>
                  </a:lnTo>
                  <a:lnTo>
                    <a:pt x="1790" y="44"/>
                  </a:lnTo>
                  <a:lnTo>
                    <a:pt x="1790" y="44"/>
                  </a:lnTo>
                  <a:lnTo>
                    <a:pt x="1786" y="44"/>
                  </a:lnTo>
                  <a:lnTo>
                    <a:pt x="1782" y="44"/>
                  </a:lnTo>
                  <a:lnTo>
                    <a:pt x="1782" y="44"/>
                  </a:lnTo>
                  <a:lnTo>
                    <a:pt x="1778" y="44"/>
                  </a:lnTo>
                  <a:lnTo>
                    <a:pt x="1778" y="44"/>
                  </a:lnTo>
                  <a:lnTo>
                    <a:pt x="1774" y="44"/>
                  </a:lnTo>
                  <a:lnTo>
                    <a:pt x="1774" y="44"/>
                  </a:lnTo>
                  <a:lnTo>
                    <a:pt x="1772" y="44"/>
                  </a:lnTo>
                  <a:lnTo>
                    <a:pt x="1768" y="44"/>
                  </a:lnTo>
                  <a:lnTo>
                    <a:pt x="1768" y="44"/>
                  </a:lnTo>
                  <a:lnTo>
                    <a:pt x="1766" y="44"/>
                  </a:lnTo>
                  <a:lnTo>
                    <a:pt x="1766" y="44"/>
                  </a:lnTo>
                  <a:lnTo>
                    <a:pt x="1762" y="44"/>
                  </a:lnTo>
                  <a:lnTo>
                    <a:pt x="1762" y="44"/>
                  </a:lnTo>
                  <a:lnTo>
                    <a:pt x="1756" y="44"/>
                  </a:lnTo>
                  <a:lnTo>
                    <a:pt x="1756" y="44"/>
                  </a:lnTo>
                  <a:lnTo>
                    <a:pt x="1752" y="44"/>
                  </a:lnTo>
                  <a:lnTo>
                    <a:pt x="1752" y="44"/>
                  </a:lnTo>
                  <a:lnTo>
                    <a:pt x="1748" y="44"/>
                  </a:lnTo>
                  <a:lnTo>
                    <a:pt x="1748" y="44"/>
                  </a:lnTo>
                  <a:lnTo>
                    <a:pt x="1746" y="44"/>
                  </a:lnTo>
                  <a:lnTo>
                    <a:pt x="1746" y="44"/>
                  </a:lnTo>
                  <a:lnTo>
                    <a:pt x="1744" y="44"/>
                  </a:lnTo>
                  <a:lnTo>
                    <a:pt x="1744" y="44"/>
                  </a:lnTo>
                  <a:lnTo>
                    <a:pt x="1742" y="44"/>
                  </a:lnTo>
                  <a:lnTo>
                    <a:pt x="1742" y="44"/>
                  </a:lnTo>
                  <a:lnTo>
                    <a:pt x="1738" y="44"/>
                  </a:lnTo>
                  <a:lnTo>
                    <a:pt x="1738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2" y="44"/>
                  </a:lnTo>
                  <a:lnTo>
                    <a:pt x="1732" y="44"/>
                  </a:lnTo>
                  <a:lnTo>
                    <a:pt x="1724" y="44"/>
                  </a:lnTo>
                  <a:lnTo>
                    <a:pt x="1718" y="46"/>
                  </a:lnTo>
                  <a:lnTo>
                    <a:pt x="1718" y="46"/>
                  </a:lnTo>
                  <a:lnTo>
                    <a:pt x="1718" y="44"/>
                  </a:lnTo>
                  <a:lnTo>
                    <a:pt x="1718" y="44"/>
                  </a:lnTo>
                  <a:lnTo>
                    <a:pt x="1716" y="44"/>
                  </a:lnTo>
                  <a:lnTo>
                    <a:pt x="1716" y="44"/>
                  </a:lnTo>
                  <a:lnTo>
                    <a:pt x="1706" y="44"/>
                  </a:lnTo>
                  <a:lnTo>
                    <a:pt x="1706" y="44"/>
                  </a:lnTo>
                  <a:lnTo>
                    <a:pt x="1702" y="44"/>
                  </a:lnTo>
                  <a:lnTo>
                    <a:pt x="1702" y="44"/>
                  </a:lnTo>
                  <a:lnTo>
                    <a:pt x="1698" y="44"/>
                  </a:lnTo>
                  <a:lnTo>
                    <a:pt x="1698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0" y="44"/>
                  </a:lnTo>
                  <a:lnTo>
                    <a:pt x="1690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2" y="44"/>
                  </a:lnTo>
                  <a:lnTo>
                    <a:pt x="1682" y="44"/>
                  </a:lnTo>
                  <a:lnTo>
                    <a:pt x="1678" y="44"/>
                  </a:lnTo>
                  <a:lnTo>
                    <a:pt x="1678" y="44"/>
                  </a:lnTo>
                  <a:lnTo>
                    <a:pt x="1672" y="44"/>
                  </a:lnTo>
                  <a:lnTo>
                    <a:pt x="1672" y="44"/>
                  </a:lnTo>
                  <a:lnTo>
                    <a:pt x="1670" y="44"/>
                  </a:lnTo>
                  <a:lnTo>
                    <a:pt x="1670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4" y="44"/>
                  </a:lnTo>
                  <a:lnTo>
                    <a:pt x="1664" y="44"/>
                  </a:lnTo>
                  <a:lnTo>
                    <a:pt x="1658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0" y="46"/>
                  </a:lnTo>
                  <a:lnTo>
                    <a:pt x="1650" y="46"/>
                  </a:lnTo>
                  <a:lnTo>
                    <a:pt x="1642" y="44"/>
                  </a:lnTo>
                  <a:lnTo>
                    <a:pt x="1642" y="44"/>
                  </a:lnTo>
                  <a:lnTo>
                    <a:pt x="1638" y="44"/>
                  </a:lnTo>
                  <a:lnTo>
                    <a:pt x="1638" y="44"/>
                  </a:lnTo>
                  <a:lnTo>
                    <a:pt x="1634" y="46"/>
                  </a:lnTo>
                  <a:lnTo>
                    <a:pt x="1634" y="46"/>
                  </a:lnTo>
                  <a:lnTo>
                    <a:pt x="1626" y="46"/>
                  </a:lnTo>
                  <a:lnTo>
                    <a:pt x="1626" y="46"/>
                  </a:lnTo>
                  <a:lnTo>
                    <a:pt x="1622" y="46"/>
                  </a:lnTo>
                  <a:lnTo>
                    <a:pt x="1622" y="46"/>
                  </a:lnTo>
                  <a:lnTo>
                    <a:pt x="1620" y="44"/>
                  </a:lnTo>
                  <a:lnTo>
                    <a:pt x="1620" y="44"/>
                  </a:lnTo>
                  <a:lnTo>
                    <a:pt x="1612" y="44"/>
                  </a:lnTo>
                  <a:lnTo>
                    <a:pt x="1612" y="44"/>
                  </a:lnTo>
                  <a:lnTo>
                    <a:pt x="1608" y="44"/>
                  </a:lnTo>
                  <a:lnTo>
                    <a:pt x="1608" y="44"/>
                  </a:lnTo>
                  <a:lnTo>
                    <a:pt x="1600" y="46"/>
                  </a:lnTo>
                  <a:lnTo>
                    <a:pt x="1600" y="46"/>
                  </a:lnTo>
                  <a:lnTo>
                    <a:pt x="1596" y="46"/>
                  </a:lnTo>
                  <a:lnTo>
                    <a:pt x="1596" y="46"/>
                  </a:lnTo>
                  <a:lnTo>
                    <a:pt x="1592" y="46"/>
                  </a:lnTo>
                  <a:lnTo>
                    <a:pt x="1592" y="46"/>
                  </a:lnTo>
                  <a:lnTo>
                    <a:pt x="1588" y="46"/>
                  </a:lnTo>
                  <a:lnTo>
                    <a:pt x="1588" y="46"/>
                  </a:lnTo>
                  <a:lnTo>
                    <a:pt x="1586" y="46"/>
                  </a:lnTo>
                  <a:lnTo>
                    <a:pt x="1586" y="46"/>
                  </a:lnTo>
                  <a:lnTo>
                    <a:pt x="1584" y="46"/>
                  </a:lnTo>
                  <a:lnTo>
                    <a:pt x="1584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76" y="46"/>
                  </a:lnTo>
                  <a:lnTo>
                    <a:pt x="1570" y="48"/>
                  </a:lnTo>
                  <a:lnTo>
                    <a:pt x="1570" y="48"/>
                  </a:lnTo>
                  <a:lnTo>
                    <a:pt x="1568" y="46"/>
                  </a:lnTo>
                  <a:lnTo>
                    <a:pt x="1568" y="46"/>
                  </a:lnTo>
                  <a:lnTo>
                    <a:pt x="1566" y="48"/>
                  </a:lnTo>
                  <a:lnTo>
                    <a:pt x="1566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58" y="46"/>
                  </a:lnTo>
                  <a:lnTo>
                    <a:pt x="1558" y="46"/>
                  </a:lnTo>
                  <a:lnTo>
                    <a:pt x="1554" y="44"/>
                  </a:lnTo>
                  <a:lnTo>
                    <a:pt x="1554" y="44"/>
                  </a:lnTo>
                  <a:lnTo>
                    <a:pt x="1550" y="46"/>
                  </a:lnTo>
                  <a:lnTo>
                    <a:pt x="1550" y="46"/>
                  </a:lnTo>
                  <a:lnTo>
                    <a:pt x="1546" y="46"/>
                  </a:lnTo>
                  <a:lnTo>
                    <a:pt x="1546" y="46"/>
                  </a:lnTo>
                  <a:lnTo>
                    <a:pt x="1544" y="46"/>
                  </a:lnTo>
                  <a:lnTo>
                    <a:pt x="1544" y="46"/>
                  </a:lnTo>
                  <a:lnTo>
                    <a:pt x="1540" y="48"/>
                  </a:lnTo>
                  <a:lnTo>
                    <a:pt x="1540" y="48"/>
                  </a:lnTo>
                  <a:lnTo>
                    <a:pt x="1538" y="46"/>
                  </a:lnTo>
                  <a:lnTo>
                    <a:pt x="1538" y="46"/>
                  </a:lnTo>
                  <a:lnTo>
                    <a:pt x="1536" y="44"/>
                  </a:lnTo>
                  <a:lnTo>
                    <a:pt x="1536" y="44"/>
                  </a:lnTo>
                  <a:lnTo>
                    <a:pt x="1534" y="44"/>
                  </a:lnTo>
                  <a:lnTo>
                    <a:pt x="1534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26" y="46"/>
                  </a:lnTo>
                  <a:lnTo>
                    <a:pt x="1526" y="46"/>
                  </a:lnTo>
                  <a:lnTo>
                    <a:pt x="1520" y="46"/>
                  </a:lnTo>
                  <a:lnTo>
                    <a:pt x="1520" y="46"/>
                  </a:lnTo>
                  <a:lnTo>
                    <a:pt x="1518" y="46"/>
                  </a:lnTo>
                  <a:lnTo>
                    <a:pt x="1518" y="46"/>
                  </a:lnTo>
                  <a:lnTo>
                    <a:pt x="1516" y="46"/>
                  </a:lnTo>
                  <a:lnTo>
                    <a:pt x="1516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2" y="46"/>
                  </a:lnTo>
                  <a:lnTo>
                    <a:pt x="1512" y="46"/>
                  </a:lnTo>
                  <a:lnTo>
                    <a:pt x="1506" y="44"/>
                  </a:lnTo>
                  <a:lnTo>
                    <a:pt x="1504" y="46"/>
                  </a:lnTo>
                  <a:lnTo>
                    <a:pt x="1504" y="46"/>
                  </a:lnTo>
                  <a:lnTo>
                    <a:pt x="1500" y="46"/>
                  </a:lnTo>
                  <a:lnTo>
                    <a:pt x="1500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0" y="46"/>
                  </a:lnTo>
                  <a:lnTo>
                    <a:pt x="1490" y="46"/>
                  </a:lnTo>
                  <a:lnTo>
                    <a:pt x="1488" y="46"/>
                  </a:lnTo>
                  <a:lnTo>
                    <a:pt x="1488" y="46"/>
                  </a:lnTo>
                  <a:lnTo>
                    <a:pt x="1486" y="46"/>
                  </a:lnTo>
                  <a:lnTo>
                    <a:pt x="1486" y="46"/>
                  </a:lnTo>
                  <a:lnTo>
                    <a:pt x="1484" y="46"/>
                  </a:lnTo>
                  <a:lnTo>
                    <a:pt x="1484" y="46"/>
                  </a:lnTo>
                  <a:lnTo>
                    <a:pt x="1480" y="46"/>
                  </a:lnTo>
                  <a:lnTo>
                    <a:pt x="1480" y="46"/>
                  </a:lnTo>
                  <a:lnTo>
                    <a:pt x="1480" y="44"/>
                  </a:lnTo>
                  <a:lnTo>
                    <a:pt x="1480" y="44"/>
                  </a:lnTo>
                  <a:lnTo>
                    <a:pt x="1476" y="44"/>
                  </a:lnTo>
                  <a:lnTo>
                    <a:pt x="1476" y="44"/>
                  </a:lnTo>
                  <a:lnTo>
                    <a:pt x="1470" y="46"/>
                  </a:lnTo>
                  <a:lnTo>
                    <a:pt x="1470" y="46"/>
                  </a:lnTo>
                  <a:lnTo>
                    <a:pt x="1466" y="44"/>
                  </a:lnTo>
                  <a:lnTo>
                    <a:pt x="1466" y="44"/>
                  </a:lnTo>
                  <a:lnTo>
                    <a:pt x="1464" y="44"/>
                  </a:lnTo>
                  <a:lnTo>
                    <a:pt x="1464" y="44"/>
                  </a:lnTo>
                  <a:lnTo>
                    <a:pt x="1462" y="44"/>
                  </a:lnTo>
                  <a:lnTo>
                    <a:pt x="1462" y="44"/>
                  </a:lnTo>
                  <a:lnTo>
                    <a:pt x="1458" y="44"/>
                  </a:lnTo>
                  <a:lnTo>
                    <a:pt x="1458" y="44"/>
                  </a:lnTo>
                  <a:lnTo>
                    <a:pt x="1456" y="44"/>
                  </a:lnTo>
                  <a:lnTo>
                    <a:pt x="1456" y="44"/>
                  </a:lnTo>
                  <a:lnTo>
                    <a:pt x="1452" y="44"/>
                  </a:lnTo>
                  <a:lnTo>
                    <a:pt x="1452" y="44"/>
                  </a:lnTo>
                  <a:lnTo>
                    <a:pt x="1450" y="44"/>
                  </a:lnTo>
                  <a:lnTo>
                    <a:pt x="1450" y="44"/>
                  </a:lnTo>
                  <a:lnTo>
                    <a:pt x="1442" y="44"/>
                  </a:lnTo>
                  <a:lnTo>
                    <a:pt x="1442" y="44"/>
                  </a:lnTo>
                  <a:lnTo>
                    <a:pt x="1438" y="42"/>
                  </a:lnTo>
                  <a:lnTo>
                    <a:pt x="1438" y="42"/>
                  </a:lnTo>
                  <a:lnTo>
                    <a:pt x="1434" y="42"/>
                  </a:lnTo>
                  <a:lnTo>
                    <a:pt x="1434" y="42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24" y="42"/>
                  </a:lnTo>
                  <a:lnTo>
                    <a:pt x="1424" y="42"/>
                  </a:lnTo>
                  <a:lnTo>
                    <a:pt x="1420" y="44"/>
                  </a:lnTo>
                  <a:lnTo>
                    <a:pt x="1420" y="44"/>
                  </a:lnTo>
                  <a:lnTo>
                    <a:pt x="1414" y="42"/>
                  </a:lnTo>
                  <a:lnTo>
                    <a:pt x="1414" y="42"/>
                  </a:lnTo>
                  <a:lnTo>
                    <a:pt x="1412" y="44"/>
                  </a:lnTo>
                  <a:lnTo>
                    <a:pt x="1412" y="44"/>
                  </a:lnTo>
                  <a:lnTo>
                    <a:pt x="1406" y="42"/>
                  </a:lnTo>
                  <a:lnTo>
                    <a:pt x="1406" y="42"/>
                  </a:lnTo>
                  <a:lnTo>
                    <a:pt x="1398" y="42"/>
                  </a:lnTo>
                  <a:lnTo>
                    <a:pt x="1398" y="42"/>
                  </a:lnTo>
                  <a:lnTo>
                    <a:pt x="1396" y="44"/>
                  </a:lnTo>
                  <a:lnTo>
                    <a:pt x="1396" y="44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0" y="44"/>
                  </a:lnTo>
                  <a:lnTo>
                    <a:pt x="1386" y="44"/>
                  </a:lnTo>
                  <a:lnTo>
                    <a:pt x="1386" y="44"/>
                  </a:lnTo>
                  <a:lnTo>
                    <a:pt x="1384" y="44"/>
                  </a:lnTo>
                  <a:lnTo>
                    <a:pt x="1384" y="44"/>
                  </a:lnTo>
                  <a:lnTo>
                    <a:pt x="1380" y="44"/>
                  </a:lnTo>
                  <a:lnTo>
                    <a:pt x="1380" y="44"/>
                  </a:lnTo>
                  <a:lnTo>
                    <a:pt x="1378" y="44"/>
                  </a:lnTo>
                  <a:lnTo>
                    <a:pt x="1378" y="44"/>
                  </a:lnTo>
                  <a:lnTo>
                    <a:pt x="1374" y="44"/>
                  </a:lnTo>
                  <a:lnTo>
                    <a:pt x="1374" y="44"/>
                  </a:lnTo>
                  <a:lnTo>
                    <a:pt x="1372" y="44"/>
                  </a:lnTo>
                  <a:lnTo>
                    <a:pt x="1372" y="44"/>
                  </a:lnTo>
                  <a:lnTo>
                    <a:pt x="1370" y="44"/>
                  </a:lnTo>
                  <a:lnTo>
                    <a:pt x="1370" y="44"/>
                  </a:lnTo>
                  <a:lnTo>
                    <a:pt x="1366" y="44"/>
                  </a:lnTo>
                  <a:lnTo>
                    <a:pt x="1366" y="44"/>
                  </a:lnTo>
                  <a:lnTo>
                    <a:pt x="1364" y="44"/>
                  </a:lnTo>
                  <a:lnTo>
                    <a:pt x="1364" y="44"/>
                  </a:lnTo>
                  <a:lnTo>
                    <a:pt x="1362" y="44"/>
                  </a:lnTo>
                  <a:lnTo>
                    <a:pt x="1362" y="44"/>
                  </a:lnTo>
                  <a:lnTo>
                    <a:pt x="1354" y="44"/>
                  </a:lnTo>
                  <a:lnTo>
                    <a:pt x="1354" y="44"/>
                  </a:lnTo>
                  <a:lnTo>
                    <a:pt x="1350" y="44"/>
                  </a:lnTo>
                  <a:lnTo>
                    <a:pt x="1350" y="44"/>
                  </a:lnTo>
                  <a:lnTo>
                    <a:pt x="1348" y="44"/>
                  </a:lnTo>
                  <a:lnTo>
                    <a:pt x="1348" y="44"/>
                  </a:lnTo>
                  <a:lnTo>
                    <a:pt x="1344" y="44"/>
                  </a:lnTo>
                  <a:lnTo>
                    <a:pt x="1344" y="44"/>
                  </a:lnTo>
                  <a:lnTo>
                    <a:pt x="1340" y="46"/>
                  </a:lnTo>
                  <a:lnTo>
                    <a:pt x="1340" y="46"/>
                  </a:lnTo>
                  <a:lnTo>
                    <a:pt x="1336" y="46"/>
                  </a:lnTo>
                  <a:lnTo>
                    <a:pt x="1336" y="46"/>
                  </a:lnTo>
                  <a:lnTo>
                    <a:pt x="1328" y="46"/>
                  </a:lnTo>
                  <a:lnTo>
                    <a:pt x="1328" y="46"/>
                  </a:lnTo>
                  <a:lnTo>
                    <a:pt x="1326" y="44"/>
                  </a:lnTo>
                  <a:lnTo>
                    <a:pt x="1326" y="44"/>
                  </a:lnTo>
                  <a:lnTo>
                    <a:pt x="1318" y="44"/>
                  </a:lnTo>
                  <a:lnTo>
                    <a:pt x="1318" y="44"/>
                  </a:lnTo>
                  <a:lnTo>
                    <a:pt x="1316" y="44"/>
                  </a:lnTo>
                  <a:lnTo>
                    <a:pt x="1316" y="44"/>
                  </a:lnTo>
                  <a:lnTo>
                    <a:pt x="1312" y="44"/>
                  </a:lnTo>
                  <a:lnTo>
                    <a:pt x="1312" y="44"/>
                  </a:lnTo>
                  <a:lnTo>
                    <a:pt x="1306" y="46"/>
                  </a:lnTo>
                  <a:lnTo>
                    <a:pt x="1306" y="46"/>
                  </a:lnTo>
                  <a:lnTo>
                    <a:pt x="1302" y="46"/>
                  </a:lnTo>
                  <a:lnTo>
                    <a:pt x="1296" y="46"/>
                  </a:lnTo>
                  <a:lnTo>
                    <a:pt x="1296" y="46"/>
                  </a:lnTo>
                  <a:lnTo>
                    <a:pt x="1290" y="46"/>
                  </a:lnTo>
                  <a:lnTo>
                    <a:pt x="1290" y="46"/>
                  </a:lnTo>
                  <a:lnTo>
                    <a:pt x="1288" y="46"/>
                  </a:lnTo>
                  <a:lnTo>
                    <a:pt x="1288" y="46"/>
                  </a:lnTo>
                  <a:lnTo>
                    <a:pt x="1284" y="44"/>
                  </a:lnTo>
                  <a:lnTo>
                    <a:pt x="1284" y="44"/>
                  </a:lnTo>
                  <a:lnTo>
                    <a:pt x="1282" y="46"/>
                  </a:lnTo>
                  <a:lnTo>
                    <a:pt x="1282" y="46"/>
                  </a:lnTo>
                  <a:lnTo>
                    <a:pt x="1276" y="46"/>
                  </a:lnTo>
                  <a:lnTo>
                    <a:pt x="1276" y="46"/>
                  </a:lnTo>
                  <a:lnTo>
                    <a:pt x="1274" y="46"/>
                  </a:lnTo>
                  <a:lnTo>
                    <a:pt x="1274" y="46"/>
                  </a:lnTo>
                  <a:lnTo>
                    <a:pt x="1272" y="46"/>
                  </a:lnTo>
                  <a:lnTo>
                    <a:pt x="1272" y="46"/>
                  </a:lnTo>
                  <a:lnTo>
                    <a:pt x="1266" y="44"/>
                  </a:lnTo>
                  <a:lnTo>
                    <a:pt x="1266" y="44"/>
                  </a:lnTo>
                  <a:lnTo>
                    <a:pt x="1262" y="44"/>
                  </a:lnTo>
                  <a:lnTo>
                    <a:pt x="1262" y="44"/>
                  </a:lnTo>
                  <a:lnTo>
                    <a:pt x="1260" y="44"/>
                  </a:lnTo>
                  <a:lnTo>
                    <a:pt x="1260" y="44"/>
                  </a:lnTo>
                  <a:lnTo>
                    <a:pt x="1258" y="46"/>
                  </a:lnTo>
                  <a:lnTo>
                    <a:pt x="1258" y="46"/>
                  </a:lnTo>
                  <a:lnTo>
                    <a:pt x="1254" y="46"/>
                  </a:lnTo>
                  <a:lnTo>
                    <a:pt x="1254" y="46"/>
                  </a:lnTo>
                  <a:lnTo>
                    <a:pt x="1250" y="48"/>
                  </a:lnTo>
                  <a:lnTo>
                    <a:pt x="1250" y="48"/>
                  </a:lnTo>
                  <a:lnTo>
                    <a:pt x="1248" y="46"/>
                  </a:lnTo>
                  <a:lnTo>
                    <a:pt x="1248" y="46"/>
                  </a:lnTo>
                  <a:lnTo>
                    <a:pt x="1248" y="48"/>
                  </a:lnTo>
                  <a:lnTo>
                    <a:pt x="1248" y="48"/>
                  </a:lnTo>
                  <a:lnTo>
                    <a:pt x="1246" y="46"/>
                  </a:lnTo>
                  <a:lnTo>
                    <a:pt x="1246" y="46"/>
                  </a:lnTo>
                  <a:lnTo>
                    <a:pt x="1244" y="46"/>
                  </a:lnTo>
                  <a:lnTo>
                    <a:pt x="1244" y="46"/>
                  </a:lnTo>
                  <a:lnTo>
                    <a:pt x="1240" y="48"/>
                  </a:lnTo>
                  <a:lnTo>
                    <a:pt x="1240" y="48"/>
                  </a:lnTo>
                  <a:lnTo>
                    <a:pt x="1236" y="44"/>
                  </a:lnTo>
                  <a:lnTo>
                    <a:pt x="1236" y="44"/>
                  </a:lnTo>
                  <a:lnTo>
                    <a:pt x="1230" y="46"/>
                  </a:lnTo>
                  <a:lnTo>
                    <a:pt x="1224" y="46"/>
                  </a:lnTo>
                  <a:lnTo>
                    <a:pt x="1224" y="46"/>
                  </a:lnTo>
                  <a:lnTo>
                    <a:pt x="1222" y="46"/>
                  </a:lnTo>
                  <a:lnTo>
                    <a:pt x="1218" y="46"/>
                  </a:lnTo>
                  <a:lnTo>
                    <a:pt x="1218" y="46"/>
                  </a:lnTo>
                  <a:lnTo>
                    <a:pt x="1216" y="44"/>
                  </a:lnTo>
                  <a:lnTo>
                    <a:pt x="1214" y="44"/>
                  </a:lnTo>
                  <a:lnTo>
                    <a:pt x="1214" y="44"/>
                  </a:lnTo>
                  <a:lnTo>
                    <a:pt x="1204" y="44"/>
                  </a:lnTo>
                  <a:lnTo>
                    <a:pt x="1204" y="44"/>
                  </a:lnTo>
                  <a:lnTo>
                    <a:pt x="1200" y="42"/>
                  </a:lnTo>
                  <a:lnTo>
                    <a:pt x="1200" y="42"/>
                  </a:lnTo>
                  <a:lnTo>
                    <a:pt x="1196" y="42"/>
                  </a:lnTo>
                  <a:lnTo>
                    <a:pt x="1196" y="42"/>
                  </a:lnTo>
                  <a:lnTo>
                    <a:pt x="1188" y="44"/>
                  </a:lnTo>
                  <a:lnTo>
                    <a:pt x="1188" y="44"/>
                  </a:lnTo>
                  <a:lnTo>
                    <a:pt x="1186" y="44"/>
                  </a:lnTo>
                  <a:lnTo>
                    <a:pt x="1186" y="44"/>
                  </a:lnTo>
                  <a:lnTo>
                    <a:pt x="1180" y="44"/>
                  </a:lnTo>
                  <a:lnTo>
                    <a:pt x="1180" y="44"/>
                  </a:lnTo>
                  <a:lnTo>
                    <a:pt x="1180" y="42"/>
                  </a:lnTo>
                  <a:lnTo>
                    <a:pt x="1180" y="42"/>
                  </a:lnTo>
                  <a:lnTo>
                    <a:pt x="1176" y="42"/>
                  </a:lnTo>
                  <a:lnTo>
                    <a:pt x="1176" y="42"/>
                  </a:lnTo>
                  <a:lnTo>
                    <a:pt x="1174" y="42"/>
                  </a:lnTo>
                  <a:lnTo>
                    <a:pt x="1174" y="42"/>
                  </a:lnTo>
                  <a:lnTo>
                    <a:pt x="1170" y="44"/>
                  </a:lnTo>
                  <a:lnTo>
                    <a:pt x="1170" y="44"/>
                  </a:lnTo>
                  <a:lnTo>
                    <a:pt x="1164" y="42"/>
                  </a:lnTo>
                  <a:lnTo>
                    <a:pt x="1164" y="42"/>
                  </a:lnTo>
                  <a:lnTo>
                    <a:pt x="1156" y="42"/>
                  </a:lnTo>
                  <a:lnTo>
                    <a:pt x="1156" y="42"/>
                  </a:lnTo>
                  <a:lnTo>
                    <a:pt x="1152" y="42"/>
                  </a:lnTo>
                  <a:lnTo>
                    <a:pt x="1152" y="42"/>
                  </a:lnTo>
                  <a:lnTo>
                    <a:pt x="1148" y="44"/>
                  </a:lnTo>
                  <a:lnTo>
                    <a:pt x="1148" y="44"/>
                  </a:lnTo>
                  <a:lnTo>
                    <a:pt x="1146" y="44"/>
                  </a:lnTo>
                  <a:lnTo>
                    <a:pt x="1144" y="44"/>
                  </a:lnTo>
                  <a:lnTo>
                    <a:pt x="1142" y="44"/>
                  </a:lnTo>
                  <a:lnTo>
                    <a:pt x="1142" y="44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38" y="42"/>
                  </a:lnTo>
                  <a:lnTo>
                    <a:pt x="1138" y="42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6" y="40"/>
                  </a:lnTo>
                  <a:lnTo>
                    <a:pt x="1136" y="40"/>
                  </a:lnTo>
                  <a:lnTo>
                    <a:pt x="1134" y="40"/>
                  </a:lnTo>
                  <a:lnTo>
                    <a:pt x="1134" y="40"/>
                  </a:lnTo>
                  <a:lnTo>
                    <a:pt x="1132" y="40"/>
                  </a:lnTo>
                  <a:lnTo>
                    <a:pt x="1132" y="40"/>
                  </a:lnTo>
                  <a:lnTo>
                    <a:pt x="1128" y="38"/>
                  </a:lnTo>
                  <a:lnTo>
                    <a:pt x="1128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2" y="38"/>
                  </a:lnTo>
                  <a:lnTo>
                    <a:pt x="1122" y="38"/>
                  </a:lnTo>
                  <a:lnTo>
                    <a:pt x="1120" y="40"/>
                  </a:lnTo>
                  <a:lnTo>
                    <a:pt x="1120" y="40"/>
                  </a:lnTo>
                  <a:lnTo>
                    <a:pt x="1114" y="42"/>
                  </a:lnTo>
                  <a:lnTo>
                    <a:pt x="1114" y="42"/>
                  </a:lnTo>
                  <a:lnTo>
                    <a:pt x="1112" y="44"/>
                  </a:lnTo>
                  <a:lnTo>
                    <a:pt x="1112" y="44"/>
                  </a:lnTo>
                  <a:lnTo>
                    <a:pt x="1104" y="42"/>
                  </a:lnTo>
                  <a:lnTo>
                    <a:pt x="1104" y="42"/>
                  </a:lnTo>
                  <a:lnTo>
                    <a:pt x="1102" y="44"/>
                  </a:lnTo>
                  <a:lnTo>
                    <a:pt x="1102" y="44"/>
                  </a:lnTo>
                  <a:lnTo>
                    <a:pt x="1096" y="44"/>
                  </a:lnTo>
                  <a:lnTo>
                    <a:pt x="1096" y="44"/>
                  </a:lnTo>
                  <a:lnTo>
                    <a:pt x="1094" y="42"/>
                  </a:lnTo>
                  <a:lnTo>
                    <a:pt x="1094" y="42"/>
                  </a:lnTo>
                  <a:lnTo>
                    <a:pt x="1090" y="44"/>
                  </a:lnTo>
                  <a:lnTo>
                    <a:pt x="1090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0" y="44"/>
                  </a:lnTo>
                  <a:lnTo>
                    <a:pt x="1080" y="44"/>
                  </a:lnTo>
                  <a:lnTo>
                    <a:pt x="1078" y="44"/>
                  </a:lnTo>
                  <a:lnTo>
                    <a:pt x="1078" y="44"/>
                  </a:lnTo>
                  <a:lnTo>
                    <a:pt x="1072" y="44"/>
                  </a:lnTo>
                  <a:lnTo>
                    <a:pt x="1072" y="44"/>
                  </a:lnTo>
                  <a:lnTo>
                    <a:pt x="1068" y="44"/>
                  </a:lnTo>
                  <a:lnTo>
                    <a:pt x="1068" y="44"/>
                  </a:lnTo>
                  <a:lnTo>
                    <a:pt x="1066" y="42"/>
                  </a:lnTo>
                  <a:lnTo>
                    <a:pt x="1066" y="42"/>
                  </a:lnTo>
                  <a:lnTo>
                    <a:pt x="1064" y="42"/>
                  </a:lnTo>
                  <a:lnTo>
                    <a:pt x="1062" y="44"/>
                  </a:lnTo>
                  <a:lnTo>
                    <a:pt x="1062" y="44"/>
                  </a:lnTo>
                  <a:lnTo>
                    <a:pt x="1056" y="44"/>
                  </a:lnTo>
                  <a:lnTo>
                    <a:pt x="1056" y="44"/>
                  </a:lnTo>
                  <a:lnTo>
                    <a:pt x="1054" y="44"/>
                  </a:lnTo>
                  <a:lnTo>
                    <a:pt x="1054" y="44"/>
                  </a:lnTo>
                  <a:lnTo>
                    <a:pt x="1052" y="46"/>
                  </a:lnTo>
                  <a:lnTo>
                    <a:pt x="1052" y="46"/>
                  </a:lnTo>
                  <a:lnTo>
                    <a:pt x="1050" y="44"/>
                  </a:lnTo>
                  <a:lnTo>
                    <a:pt x="1050" y="44"/>
                  </a:lnTo>
                  <a:lnTo>
                    <a:pt x="1050" y="46"/>
                  </a:lnTo>
                  <a:lnTo>
                    <a:pt x="1050" y="46"/>
                  </a:lnTo>
                  <a:lnTo>
                    <a:pt x="1046" y="44"/>
                  </a:lnTo>
                  <a:lnTo>
                    <a:pt x="1046" y="44"/>
                  </a:lnTo>
                  <a:lnTo>
                    <a:pt x="1044" y="44"/>
                  </a:lnTo>
                  <a:lnTo>
                    <a:pt x="1044" y="44"/>
                  </a:lnTo>
                  <a:lnTo>
                    <a:pt x="1042" y="46"/>
                  </a:lnTo>
                  <a:lnTo>
                    <a:pt x="1042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0" y="46"/>
                  </a:lnTo>
                  <a:lnTo>
                    <a:pt x="1030" y="46"/>
                  </a:lnTo>
                  <a:lnTo>
                    <a:pt x="1028" y="46"/>
                  </a:lnTo>
                  <a:lnTo>
                    <a:pt x="1028" y="46"/>
                  </a:lnTo>
                  <a:lnTo>
                    <a:pt x="1022" y="44"/>
                  </a:lnTo>
                  <a:lnTo>
                    <a:pt x="1022" y="44"/>
                  </a:lnTo>
                  <a:lnTo>
                    <a:pt x="1018" y="42"/>
                  </a:lnTo>
                  <a:lnTo>
                    <a:pt x="1018" y="42"/>
                  </a:lnTo>
                  <a:lnTo>
                    <a:pt x="1014" y="42"/>
                  </a:lnTo>
                  <a:lnTo>
                    <a:pt x="1014" y="42"/>
                  </a:lnTo>
                  <a:lnTo>
                    <a:pt x="1012" y="42"/>
                  </a:lnTo>
                  <a:lnTo>
                    <a:pt x="1012" y="42"/>
                  </a:lnTo>
                  <a:lnTo>
                    <a:pt x="1010" y="42"/>
                  </a:lnTo>
                  <a:lnTo>
                    <a:pt x="1010" y="42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6" y="44"/>
                  </a:lnTo>
                  <a:lnTo>
                    <a:pt x="1006" y="44"/>
                  </a:lnTo>
                  <a:lnTo>
                    <a:pt x="1002" y="44"/>
                  </a:lnTo>
                  <a:lnTo>
                    <a:pt x="1000" y="44"/>
                  </a:lnTo>
                  <a:lnTo>
                    <a:pt x="1000" y="44"/>
                  </a:lnTo>
                  <a:lnTo>
                    <a:pt x="996" y="44"/>
                  </a:lnTo>
                  <a:lnTo>
                    <a:pt x="996" y="44"/>
                  </a:lnTo>
                  <a:lnTo>
                    <a:pt x="996" y="42"/>
                  </a:lnTo>
                  <a:lnTo>
                    <a:pt x="996" y="42"/>
                  </a:lnTo>
                  <a:lnTo>
                    <a:pt x="992" y="42"/>
                  </a:lnTo>
                  <a:lnTo>
                    <a:pt x="992" y="42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0" y="40"/>
                  </a:lnTo>
                  <a:lnTo>
                    <a:pt x="990" y="40"/>
                  </a:lnTo>
                  <a:lnTo>
                    <a:pt x="988" y="40"/>
                  </a:lnTo>
                  <a:lnTo>
                    <a:pt x="988" y="40"/>
                  </a:lnTo>
                  <a:lnTo>
                    <a:pt x="982" y="42"/>
                  </a:lnTo>
                  <a:lnTo>
                    <a:pt x="982" y="42"/>
                  </a:lnTo>
                  <a:lnTo>
                    <a:pt x="980" y="40"/>
                  </a:lnTo>
                  <a:lnTo>
                    <a:pt x="980" y="40"/>
                  </a:lnTo>
                  <a:lnTo>
                    <a:pt x="974" y="42"/>
                  </a:lnTo>
                  <a:lnTo>
                    <a:pt x="968" y="42"/>
                  </a:lnTo>
                  <a:lnTo>
                    <a:pt x="968" y="42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66" y="40"/>
                  </a:lnTo>
                  <a:lnTo>
                    <a:pt x="966" y="40"/>
                  </a:lnTo>
                  <a:lnTo>
                    <a:pt x="964" y="40"/>
                  </a:lnTo>
                  <a:lnTo>
                    <a:pt x="964" y="40"/>
                  </a:lnTo>
                  <a:lnTo>
                    <a:pt x="960" y="42"/>
                  </a:lnTo>
                  <a:lnTo>
                    <a:pt x="960" y="42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2" y="44"/>
                  </a:lnTo>
                  <a:lnTo>
                    <a:pt x="952" y="44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48" y="46"/>
                  </a:lnTo>
                  <a:lnTo>
                    <a:pt x="948" y="46"/>
                  </a:lnTo>
                  <a:lnTo>
                    <a:pt x="942" y="46"/>
                  </a:lnTo>
                  <a:lnTo>
                    <a:pt x="942" y="46"/>
                  </a:lnTo>
                  <a:lnTo>
                    <a:pt x="936" y="44"/>
                  </a:lnTo>
                  <a:lnTo>
                    <a:pt x="936" y="44"/>
                  </a:lnTo>
                  <a:lnTo>
                    <a:pt x="934" y="42"/>
                  </a:lnTo>
                  <a:lnTo>
                    <a:pt x="934" y="42"/>
                  </a:lnTo>
                  <a:lnTo>
                    <a:pt x="930" y="42"/>
                  </a:lnTo>
                  <a:lnTo>
                    <a:pt x="930" y="42"/>
                  </a:lnTo>
                  <a:lnTo>
                    <a:pt x="930" y="40"/>
                  </a:lnTo>
                  <a:lnTo>
                    <a:pt x="930" y="40"/>
                  </a:lnTo>
                  <a:lnTo>
                    <a:pt x="922" y="42"/>
                  </a:lnTo>
                  <a:lnTo>
                    <a:pt x="912" y="42"/>
                  </a:lnTo>
                  <a:lnTo>
                    <a:pt x="912" y="42"/>
                  </a:lnTo>
                  <a:lnTo>
                    <a:pt x="910" y="44"/>
                  </a:lnTo>
                  <a:lnTo>
                    <a:pt x="910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2" y="46"/>
                  </a:lnTo>
                  <a:lnTo>
                    <a:pt x="902" y="46"/>
                  </a:lnTo>
                  <a:lnTo>
                    <a:pt x="900" y="44"/>
                  </a:lnTo>
                  <a:lnTo>
                    <a:pt x="900" y="44"/>
                  </a:lnTo>
                  <a:lnTo>
                    <a:pt x="896" y="44"/>
                  </a:lnTo>
                  <a:lnTo>
                    <a:pt x="892" y="44"/>
                  </a:lnTo>
                  <a:lnTo>
                    <a:pt x="892" y="44"/>
                  </a:lnTo>
                  <a:lnTo>
                    <a:pt x="890" y="44"/>
                  </a:lnTo>
                  <a:lnTo>
                    <a:pt x="890" y="44"/>
                  </a:lnTo>
                  <a:lnTo>
                    <a:pt x="888" y="46"/>
                  </a:lnTo>
                  <a:lnTo>
                    <a:pt x="888" y="46"/>
                  </a:lnTo>
                  <a:lnTo>
                    <a:pt x="882" y="44"/>
                  </a:lnTo>
                  <a:lnTo>
                    <a:pt x="882" y="44"/>
                  </a:lnTo>
                  <a:lnTo>
                    <a:pt x="876" y="42"/>
                  </a:lnTo>
                  <a:lnTo>
                    <a:pt x="876" y="42"/>
                  </a:lnTo>
                  <a:lnTo>
                    <a:pt x="874" y="42"/>
                  </a:lnTo>
                  <a:lnTo>
                    <a:pt x="870" y="42"/>
                  </a:lnTo>
                  <a:lnTo>
                    <a:pt x="870" y="42"/>
                  </a:lnTo>
                  <a:lnTo>
                    <a:pt x="866" y="44"/>
                  </a:lnTo>
                  <a:lnTo>
                    <a:pt x="866" y="44"/>
                  </a:lnTo>
                  <a:lnTo>
                    <a:pt x="862" y="46"/>
                  </a:lnTo>
                  <a:lnTo>
                    <a:pt x="862" y="46"/>
                  </a:lnTo>
                  <a:lnTo>
                    <a:pt x="858" y="46"/>
                  </a:lnTo>
                  <a:lnTo>
                    <a:pt x="858" y="46"/>
                  </a:lnTo>
                  <a:lnTo>
                    <a:pt x="856" y="44"/>
                  </a:lnTo>
                  <a:lnTo>
                    <a:pt x="856" y="44"/>
                  </a:lnTo>
                  <a:lnTo>
                    <a:pt x="852" y="44"/>
                  </a:lnTo>
                  <a:lnTo>
                    <a:pt x="852" y="44"/>
                  </a:lnTo>
                  <a:lnTo>
                    <a:pt x="850" y="44"/>
                  </a:lnTo>
                  <a:lnTo>
                    <a:pt x="850" y="44"/>
                  </a:lnTo>
                  <a:lnTo>
                    <a:pt x="848" y="40"/>
                  </a:lnTo>
                  <a:lnTo>
                    <a:pt x="846" y="40"/>
                  </a:lnTo>
                  <a:lnTo>
                    <a:pt x="846" y="40"/>
                  </a:lnTo>
                  <a:lnTo>
                    <a:pt x="844" y="42"/>
                  </a:lnTo>
                  <a:lnTo>
                    <a:pt x="844" y="42"/>
                  </a:lnTo>
                  <a:lnTo>
                    <a:pt x="840" y="42"/>
                  </a:lnTo>
                  <a:lnTo>
                    <a:pt x="836" y="40"/>
                  </a:lnTo>
                  <a:lnTo>
                    <a:pt x="836" y="40"/>
                  </a:lnTo>
                  <a:lnTo>
                    <a:pt x="834" y="38"/>
                  </a:lnTo>
                  <a:lnTo>
                    <a:pt x="834" y="38"/>
                  </a:lnTo>
                  <a:lnTo>
                    <a:pt x="830" y="40"/>
                  </a:lnTo>
                  <a:lnTo>
                    <a:pt x="828" y="38"/>
                  </a:lnTo>
                  <a:lnTo>
                    <a:pt x="828" y="38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16" y="42"/>
                  </a:lnTo>
                  <a:lnTo>
                    <a:pt x="816" y="42"/>
                  </a:lnTo>
                  <a:lnTo>
                    <a:pt x="812" y="40"/>
                  </a:lnTo>
                  <a:lnTo>
                    <a:pt x="812" y="40"/>
                  </a:lnTo>
                  <a:lnTo>
                    <a:pt x="808" y="40"/>
                  </a:lnTo>
                  <a:lnTo>
                    <a:pt x="808" y="40"/>
                  </a:lnTo>
                  <a:lnTo>
                    <a:pt x="806" y="40"/>
                  </a:lnTo>
                  <a:lnTo>
                    <a:pt x="806" y="40"/>
                  </a:lnTo>
                  <a:lnTo>
                    <a:pt x="804" y="40"/>
                  </a:lnTo>
                  <a:lnTo>
                    <a:pt x="804" y="40"/>
                  </a:lnTo>
                  <a:lnTo>
                    <a:pt x="802" y="38"/>
                  </a:lnTo>
                  <a:lnTo>
                    <a:pt x="802" y="38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794" y="42"/>
                  </a:lnTo>
                  <a:lnTo>
                    <a:pt x="794" y="42"/>
                  </a:lnTo>
                  <a:lnTo>
                    <a:pt x="792" y="40"/>
                  </a:lnTo>
                  <a:lnTo>
                    <a:pt x="792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88" y="42"/>
                  </a:lnTo>
                  <a:lnTo>
                    <a:pt x="788" y="42"/>
                  </a:lnTo>
                  <a:lnTo>
                    <a:pt x="786" y="42"/>
                  </a:lnTo>
                  <a:lnTo>
                    <a:pt x="786" y="42"/>
                  </a:lnTo>
                  <a:lnTo>
                    <a:pt x="782" y="40"/>
                  </a:lnTo>
                  <a:lnTo>
                    <a:pt x="782" y="40"/>
                  </a:lnTo>
                  <a:lnTo>
                    <a:pt x="778" y="40"/>
                  </a:lnTo>
                  <a:lnTo>
                    <a:pt x="778" y="40"/>
                  </a:lnTo>
                  <a:lnTo>
                    <a:pt x="776" y="42"/>
                  </a:lnTo>
                  <a:lnTo>
                    <a:pt x="772" y="42"/>
                  </a:lnTo>
                  <a:lnTo>
                    <a:pt x="772" y="42"/>
                  </a:lnTo>
                  <a:lnTo>
                    <a:pt x="770" y="42"/>
                  </a:lnTo>
                  <a:lnTo>
                    <a:pt x="770" y="42"/>
                  </a:lnTo>
                  <a:lnTo>
                    <a:pt x="766" y="40"/>
                  </a:lnTo>
                  <a:lnTo>
                    <a:pt x="766" y="40"/>
                  </a:lnTo>
                  <a:lnTo>
                    <a:pt x="764" y="40"/>
                  </a:lnTo>
                  <a:lnTo>
                    <a:pt x="764" y="40"/>
                  </a:lnTo>
                  <a:lnTo>
                    <a:pt x="762" y="42"/>
                  </a:lnTo>
                  <a:lnTo>
                    <a:pt x="762" y="42"/>
                  </a:lnTo>
                  <a:lnTo>
                    <a:pt x="758" y="42"/>
                  </a:lnTo>
                  <a:lnTo>
                    <a:pt x="758" y="42"/>
                  </a:lnTo>
                  <a:lnTo>
                    <a:pt x="756" y="42"/>
                  </a:lnTo>
                  <a:lnTo>
                    <a:pt x="756" y="42"/>
                  </a:lnTo>
                  <a:lnTo>
                    <a:pt x="752" y="42"/>
                  </a:lnTo>
                  <a:lnTo>
                    <a:pt x="752" y="42"/>
                  </a:lnTo>
                  <a:lnTo>
                    <a:pt x="744" y="44"/>
                  </a:lnTo>
                  <a:lnTo>
                    <a:pt x="744" y="44"/>
                  </a:lnTo>
                  <a:lnTo>
                    <a:pt x="738" y="42"/>
                  </a:lnTo>
                  <a:lnTo>
                    <a:pt x="738" y="42"/>
                  </a:lnTo>
                  <a:lnTo>
                    <a:pt x="734" y="40"/>
                  </a:lnTo>
                  <a:lnTo>
                    <a:pt x="734" y="40"/>
                  </a:lnTo>
                  <a:lnTo>
                    <a:pt x="732" y="42"/>
                  </a:lnTo>
                  <a:lnTo>
                    <a:pt x="732" y="42"/>
                  </a:lnTo>
                  <a:lnTo>
                    <a:pt x="728" y="42"/>
                  </a:lnTo>
                  <a:lnTo>
                    <a:pt x="726" y="42"/>
                  </a:lnTo>
                  <a:lnTo>
                    <a:pt x="726" y="42"/>
                  </a:lnTo>
                  <a:lnTo>
                    <a:pt x="724" y="42"/>
                  </a:lnTo>
                  <a:lnTo>
                    <a:pt x="724" y="42"/>
                  </a:lnTo>
                  <a:lnTo>
                    <a:pt x="720" y="42"/>
                  </a:lnTo>
                  <a:lnTo>
                    <a:pt x="720" y="42"/>
                  </a:lnTo>
                  <a:lnTo>
                    <a:pt x="718" y="42"/>
                  </a:lnTo>
                  <a:lnTo>
                    <a:pt x="718" y="42"/>
                  </a:lnTo>
                  <a:lnTo>
                    <a:pt x="712" y="42"/>
                  </a:lnTo>
                  <a:lnTo>
                    <a:pt x="712" y="42"/>
                  </a:lnTo>
                  <a:lnTo>
                    <a:pt x="710" y="42"/>
                  </a:lnTo>
                  <a:lnTo>
                    <a:pt x="710" y="42"/>
                  </a:lnTo>
                  <a:lnTo>
                    <a:pt x="706" y="42"/>
                  </a:lnTo>
                  <a:lnTo>
                    <a:pt x="706" y="42"/>
                  </a:lnTo>
                  <a:lnTo>
                    <a:pt x="704" y="44"/>
                  </a:lnTo>
                  <a:lnTo>
                    <a:pt x="704" y="44"/>
                  </a:lnTo>
                  <a:lnTo>
                    <a:pt x="702" y="42"/>
                  </a:lnTo>
                  <a:lnTo>
                    <a:pt x="702" y="42"/>
                  </a:lnTo>
                  <a:lnTo>
                    <a:pt x="696" y="44"/>
                  </a:lnTo>
                  <a:lnTo>
                    <a:pt x="696" y="44"/>
                  </a:lnTo>
                  <a:lnTo>
                    <a:pt x="692" y="44"/>
                  </a:lnTo>
                  <a:lnTo>
                    <a:pt x="692" y="44"/>
                  </a:lnTo>
                  <a:lnTo>
                    <a:pt x="690" y="44"/>
                  </a:lnTo>
                  <a:lnTo>
                    <a:pt x="690" y="44"/>
                  </a:lnTo>
                  <a:lnTo>
                    <a:pt x="688" y="44"/>
                  </a:lnTo>
                  <a:lnTo>
                    <a:pt x="688" y="44"/>
                  </a:lnTo>
                  <a:lnTo>
                    <a:pt x="686" y="44"/>
                  </a:lnTo>
                  <a:lnTo>
                    <a:pt x="686" y="44"/>
                  </a:lnTo>
                  <a:lnTo>
                    <a:pt x="680" y="44"/>
                  </a:lnTo>
                  <a:lnTo>
                    <a:pt x="680" y="44"/>
                  </a:lnTo>
                  <a:lnTo>
                    <a:pt x="676" y="44"/>
                  </a:lnTo>
                  <a:lnTo>
                    <a:pt x="676" y="44"/>
                  </a:lnTo>
                  <a:lnTo>
                    <a:pt x="668" y="44"/>
                  </a:lnTo>
                  <a:lnTo>
                    <a:pt x="660" y="42"/>
                  </a:lnTo>
                  <a:lnTo>
                    <a:pt x="660" y="42"/>
                  </a:lnTo>
                  <a:lnTo>
                    <a:pt x="658" y="42"/>
                  </a:lnTo>
                  <a:lnTo>
                    <a:pt x="658" y="42"/>
                  </a:lnTo>
                  <a:lnTo>
                    <a:pt x="654" y="42"/>
                  </a:lnTo>
                  <a:lnTo>
                    <a:pt x="652" y="42"/>
                  </a:lnTo>
                  <a:lnTo>
                    <a:pt x="652" y="42"/>
                  </a:lnTo>
                  <a:lnTo>
                    <a:pt x="648" y="42"/>
                  </a:lnTo>
                  <a:lnTo>
                    <a:pt x="648" y="42"/>
                  </a:lnTo>
                  <a:lnTo>
                    <a:pt x="646" y="42"/>
                  </a:lnTo>
                  <a:lnTo>
                    <a:pt x="64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4" y="42"/>
                  </a:lnTo>
                  <a:lnTo>
                    <a:pt x="634" y="42"/>
                  </a:lnTo>
                  <a:lnTo>
                    <a:pt x="630" y="42"/>
                  </a:lnTo>
                  <a:lnTo>
                    <a:pt x="630" y="42"/>
                  </a:lnTo>
                  <a:lnTo>
                    <a:pt x="628" y="42"/>
                  </a:lnTo>
                  <a:lnTo>
                    <a:pt x="628" y="42"/>
                  </a:lnTo>
                  <a:lnTo>
                    <a:pt x="622" y="42"/>
                  </a:lnTo>
                  <a:lnTo>
                    <a:pt x="622" y="42"/>
                  </a:lnTo>
                  <a:lnTo>
                    <a:pt x="614" y="42"/>
                  </a:lnTo>
                  <a:lnTo>
                    <a:pt x="614" y="42"/>
                  </a:lnTo>
                  <a:lnTo>
                    <a:pt x="612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6" y="42"/>
                  </a:lnTo>
                  <a:lnTo>
                    <a:pt x="606" y="42"/>
                  </a:lnTo>
                  <a:lnTo>
                    <a:pt x="604" y="42"/>
                  </a:lnTo>
                  <a:lnTo>
                    <a:pt x="604" y="42"/>
                  </a:lnTo>
                  <a:lnTo>
                    <a:pt x="600" y="42"/>
                  </a:lnTo>
                  <a:lnTo>
                    <a:pt x="600" y="42"/>
                  </a:lnTo>
                  <a:lnTo>
                    <a:pt x="596" y="42"/>
                  </a:lnTo>
                  <a:lnTo>
                    <a:pt x="596" y="42"/>
                  </a:lnTo>
                  <a:lnTo>
                    <a:pt x="594" y="42"/>
                  </a:lnTo>
                  <a:lnTo>
                    <a:pt x="594" y="42"/>
                  </a:lnTo>
                  <a:lnTo>
                    <a:pt x="588" y="42"/>
                  </a:lnTo>
                  <a:lnTo>
                    <a:pt x="588" y="42"/>
                  </a:lnTo>
                  <a:lnTo>
                    <a:pt x="586" y="42"/>
                  </a:lnTo>
                  <a:lnTo>
                    <a:pt x="586" y="42"/>
                  </a:lnTo>
                  <a:lnTo>
                    <a:pt x="582" y="42"/>
                  </a:lnTo>
                  <a:lnTo>
                    <a:pt x="582" y="42"/>
                  </a:lnTo>
                  <a:lnTo>
                    <a:pt x="580" y="42"/>
                  </a:lnTo>
                  <a:lnTo>
                    <a:pt x="580" y="42"/>
                  </a:lnTo>
                  <a:lnTo>
                    <a:pt x="576" y="42"/>
                  </a:lnTo>
                  <a:lnTo>
                    <a:pt x="576" y="42"/>
                  </a:lnTo>
                  <a:lnTo>
                    <a:pt x="574" y="42"/>
                  </a:lnTo>
                  <a:lnTo>
                    <a:pt x="574" y="42"/>
                  </a:lnTo>
                  <a:lnTo>
                    <a:pt x="570" y="42"/>
                  </a:lnTo>
                  <a:lnTo>
                    <a:pt x="570" y="42"/>
                  </a:lnTo>
                  <a:lnTo>
                    <a:pt x="566" y="42"/>
                  </a:lnTo>
                  <a:lnTo>
                    <a:pt x="566" y="42"/>
                  </a:lnTo>
                  <a:lnTo>
                    <a:pt x="564" y="42"/>
                  </a:lnTo>
                  <a:lnTo>
                    <a:pt x="564" y="42"/>
                  </a:lnTo>
                  <a:lnTo>
                    <a:pt x="560" y="42"/>
                  </a:lnTo>
                  <a:lnTo>
                    <a:pt x="560" y="42"/>
                  </a:lnTo>
                  <a:lnTo>
                    <a:pt x="542" y="42"/>
                  </a:lnTo>
                  <a:lnTo>
                    <a:pt x="542" y="42"/>
                  </a:lnTo>
                  <a:lnTo>
                    <a:pt x="540" y="44"/>
                  </a:lnTo>
                  <a:lnTo>
                    <a:pt x="540" y="44"/>
                  </a:lnTo>
                  <a:lnTo>
                    <a:pt x="536" y="42"/>
                  </a:lnTo>
                  <a:lnTo>
                    <a:pt x="532" y="44"/>
                  </a:lnTo>
                  <a:lnTo>
                    <a:pt x="532" y="44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6" y="44"/>
                  </a:lnTo>
                  <a:lnTo>
                    <a:pt x="526" y="44"/>
                  </a:lnTo>
                  <a:lnTo>
                    <a:pt x="518" y="44"/>
                  </a:lnTo>
                  <a:lnTo>
                    <a:pt x="518" y="44"/>
                  </a:lnTo>
                  <a:lnTo>
                    <a:pt x="514" y="46"/>
                  </a:lnTo>
                  <a:lnTo>
                    <a:pt x="514" y="46"/>
                  </a:lnTo>
                  <a:lnTo>
                    <a:pt x="510" y="46"/>
                  </a:lnTo>
                  <a:lnTo>
                    <a:pt x="510" y="46"/>
                  </a:lnTo>
                  <a:lnTo>
                    <a:pt x="508" y="46"/>
                  </a:lnTo>
                  <a:lnTo>
                    <a:pt x="508" y="46"/>
                  </a:lnTo>
                  <a:lnTo>
                    <a:pt x="504" y="46"/>
                  </a:lnTo>
                  <a:lnTo>
                    <a:pt x="504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6" y="46"/>
                  </a:lnTo>
                  <a:lnTo>
                    <a:pt x="496" y="46"/>
                  </a:lnTo>
                  <a:lnTo>
                    <a:pt x="494" y="46"/>
                  </a:lnTo>
                  <a:lnTo>
                    <a:pt x="494" y="46"/>
                  </a:lnTo>
                  <a:lnTo>
                    <a:pt x="490" y="46"/>
                  </a:lnTo>
                  <a:lnTo>
                    <a:pt x="490" y="46"/>
                  </a:lnTo>
                  <a:lnTo>
                    <a:pt x="486" y="44"/>
                  </a:lnTo>
                  <a:lnTo>
                    <a:pt x="486" y="44"/>
                  </a:lnTo>
                  <a:lnTo>
                    <a:pt x="484" y="44"/>
                  </a:lnTo>
                  <a:lnTo>
                    <a:pt x="484" y="44"/>
                  </a:lnTo>
                  <a:lnTo>
                    <a:pt x="482" y="44"/>
                  </a:lnTo>
                  <a:lnTo>
                    <a:pt x="482" y="44"/>
                  </a:lnTo>
                  <a:lnTo>
                    <a:pt x="478" y="44"/>
                  </a:lnTo>
                  <a:lnTo>
                    <a:pt x="478" y="44"/>
                  </a:lnTo>
                  <a:lnTo>
                    <a:pt x="476" y="44"/>
                  </a:lnTo>
                  <a:lnTo>
                    <a:pt x="476" y="44"/>
                  </a:lnTo>
                  <a:lnTo>
                    <a:pt x="472" y="46"/>
                  </a:lnTo>
                  <a:lnTo>
                    <a:pt x="468" y="44"/>
                  </a:lnTo>
                  <a:lnTo>
                    <a:pt x="468" y="44"/>
                  </a:lnTo>
                  <a:lnTo>
                    <a:pt x="466" y="46"/>
                  </a:lnTo>
                  <a:lnTo>
                    <a:pt x="464" y="46"/>
                  </a:lnTo>
                  <a:lnTo>
                    <a:pt x="464" y="46"/>
                  </a:lnTo>
                  <a:lnTo>
                    <a:pt x="464" y="44"/>
                  </a:lnTo>
                  <a:lnTo>
                    <a:pt x="464" y="44"/>
                  </a:lnTo>
                  <a:lnTo>
                    <a:pt x="462" y="44"/>
                  </a:lnTo>
                  <a:lnTo>
                    <a:pt x="462" y="44"/>
                  </a:lnTo>
                  <a:lnTo>
                    <a:pt x="462" y="42"/>
                  </a:lnTo>
                  <a:lnTo>
                    <a:pt x="462" y="42"/>
                  </a:lnTo>
                  <a:lnTo>
                    <a:pt x="456" y="42"/>
                  </a:lnTo>
                  <a:lnTo>
                    <a:pt x="456" y="42"/>
                  </a:lnTo>
                  <a:lnTo>
                    <a:pt x="450" y="42"/>
                  </a:lnTo>
                  <a:lnTo>
                    <a:pt x="450" y="42"/>
                  </a:lnTo>
                  <a:lnTo>
                    <a:pt x="448" y="44"/>
                  </a:lnTo>
                  <a:lnTo>
                    <a:pt x="448" y="44"/>
                  </a:lnTo>
                  <a:lnTo>
                    <a:pt x="442" y="44"/>
                  </a:lnTo>
                  <a:lnTo>
                    <a:pt x="442" y="44"/>
                  </a:lnTo>
                  <a:lnTo>
                    <a:pt x="438" y="44"/>
                  </a:lnTo>
                  <a:lnTo>
                    <a:pt x="438" y="44"/>
                  </a:lnTo>
                  <a:lnTo>
                    <a:pt x="436" y="46"/>
                  </a:lnTo>
                  <a:lnTo>
                    <a:pt x="436" y="46"/>
                  </a:lnTo>
                  <a:lnTo>
                    <a:pt x="432" y="44"/>
                  </a:lnTo>
                  <a:lnTo>
                    <a:pt x="432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0" y="42"/>
                  </a:lnTo>
                  <a:lnTo>
                    <a:pt x="420" y="42"/>
                  </a:lnTo>
                  <a:lnTo>
                    <a:pt x="418" y="44"/>
                  </a:lnTo>
                  <a:lnTo>
                    <a:pt x="418" y="44"/>
                  </a:lnTo>
                  <a:lnTo>
                    <a:pt x="416" y="42"/>
                  </a:lnTo>
                  <a:lnTo>
                    <a:pt x="416" y="40"/>
                  </a:lnTo>
                  <a:lnTo>
                    <a:pt x="416" y="40"/>
                  </a:lnTo>
                  <a:lnTo>
                    <a:pt x="412" y="40"/>
                  </a:lnTo>
                  <a:lnTo>
                    <a:pt x="412" y="40"/>
                  </a:lnTo>
                  <a:lnTo>
                    <a:pt x="412" y="42"/>
                  </a:lnTo>
                  <a:lnTo>
                    <a:pt x="412" y="42"/>
                  </a:lnTo>
                  <a:lnTo>
                    <a:pt x="410" y="44"/>
                  </a:lnTo>
                  <a:lnTo>
                    <a:pt x="410" y="44"/>
                  </a:lnTo>
                  <a:lnTo>
                    <a:pt x="404" y="44"/>
                  </a:lnTo>
                  <a:lnTo>
                    <a:pt x="404" y="44"/>
                  </a:lnTo>
                  <a:lnTo>
                    <a:pt x="400" y="44"/>
                  </a:lnTo>
                  <a:lnTo>
                    <a:pt x="400" y="44"/>
                  </a:lnTo>
                  <a:lnTo>
                    <a:pt x="396" y="42"/>
                  </a:lnTo>
                  <a:lnTo>
                    <a:pt x="396" y="42"/>
                  </a:lnTo>
                  <a:lnTo>
                    <a:pt x="394" y="44"/>
                  </a:lnTo>
                  <a:lnTo>
                    <a:pt x="394" y="44"/>
                  </a:lnTo>
                  <a:lnTo>
                    <a:pt x="390" y="44"/>
                  </a:lnTo>
                  <a:lnTo>
                    <a:pt x="390" y="44"/>
                  </a:lnTo>
                  <a:lnTo>
                    <a:pt x="386" y="42"/>
                  </a:lnTo>
                  <a:lnTo>
                    <a:pt x="386" y="42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4" y="42"/>
                  </a:lnTo>
                  <a:lnTo>
                    <a:pt x="374" y="42"/>
                  </a:lnTo>
                  <a:lnTo>
                    <a:pt x="368" y="42"/>
                  </a:lnTo>
                  <a:lnTo>
                    <a:pt x="368" y="42"/>
                  </a:lnTo>
                  <a:lnTo>
                    <a:pt x="366" y="42"/>
                  </a:lnTo>
                  <a:lnTo>
                    <a:pt x="366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0" y="42"/>
                  </a:lnTo>
                  <a:lnTo>
                    <a:pt x="360" y="42"/>
                  </a:lnTo>
                  <a:lnTo>
                    <a:pt x="358" y="42"/>
                  </a:lnTo>
                  <a:lnTo>
                    <a:pt x="358" y="42"/>
                  </a:lnTo>
                  <a:lnTo>
                    <a:pt x="352" y="44"/>
                  </a:lnTo>
                  <a:lnTo>
                    <a:pt x="352" y="44"/>
                  </a:lnTo>
                  <a:lnTo>
                    <a:pt x="344" y="42"/>
                  </a:lnTo>
                  <a:lnTo>
                    <a:pt x="344" y="42"/>
                  </a:lnTo>
                  <a:lnTo>
                    <a:pt x="342" y="44"/>
                  </a:lnTo>
                  <a:lnTo>
                    <a:pt x="342" y="44"/>
                  </a:lnTo>
                  <a:lnTo>
                    <a:pt x="338" y="42"/>
                  </a:lnTo>
                  <a:lnTo>
                    <a:pt x="338" y="42"/>
                  </a:lnTo>
                  <a:lnTo>
                    <a:pt x="330" y="44"/>
                  </a:lnTo>
                  <a:lnTo>
                    <a:pt x="330" y="44"/>
                  </a:lnTo>
                  <a:lnTo>
                    <a:pt x="328" y="44"/>
                  </a:lnTo>
                  <a:lnTo>
                    <a:pt x="328" y="44"/>
                  </a:lnTo>
                  <a:lnTo>
                    <a:pt x="322" y="42"/>
                  </a:lnTo>
                  <a:lnTo>
                    <a:pt x="322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0" y="42"/>
                  </a:lnTo>
                  <a:lnTo>
                    <a:pt x="310" y="42"/>
                  </a:lnTo>
                  <a:lnTo>
                    <a:pt x="310" y="40"/>
                  </a:lnTo>
                  <a:lnTo>
                    <a:pt x="310" y="40"/>
                  </a:lnTo>
                  <a:lnTo>
                    <a:pt x="308" y="40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06" y="42"/>
                  </a:lnTo>
                  <a:lnTo>
                    <a:pt x="306" y="42"/>
                  </a:lnTo>
                  <a:lnTo>
                    <a:pt x="298" y="42"/>
                  </a:lnTo>
                  <a:lnTo>
                    <a:pt x="298" y="42"/>
                  </a:lnTo>
                  <a:lnTo>
                    <a:pt x="296" y="42"/>
                  </a:lnTo>
                  <a:lnTo>
                    <a:pt x="296" y="42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90" y="42"/>
                  </a:lnTo>
                  <a:lnTo>
                    <a:pt x="290" y="42"/>
                  </a:lnTo>
                  <a:lnTo>
                    <a:pt x="288" y="42"/>
                  </a:lnTo>
                  <a:lnTo>
                    <a:pt x="288" y="42"/>
                  </a:lnTo>
                  <a:lnTo>
                    <a:pt x="286" y="42"/>
                  </a:lnTo>
                  <a:lnTo>
                    <a:pt x="286" y="42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282" y="42"/>
                  </a:lnTo>
                  <a:lnTo>
                    <a:pt x="282" y="42"/>
                  </a:lnTo>
                  <a:lnTo>
                    <a:pt x="278" y="40"/>
                  </a:lnTo>
                  <a:lnTo>
                    <a:pt x="278" y="40"/>
                  </a:lnTo>
                  <a:lnTo>
                    <a:pt x="276" y="40"/>
                  </a:lnTo>
                  <a:lnTo>
                    <a:pt x="274" y="40"/>
                  </a:lnTo>
                  <a:lnTo>
                    <a:pt x="274" y="40"/>
                  </a:lnTo>
                  <a:lnTo>
                    <a:pt x="270" y="40"/>
                  </a:lnTo>
                  <a:lnTo>
                    <a:pt x="270" y="40"/>
                  </a:lnTo>
                  <a:lnTo>
                    <a:pt x="268" y="42"/>
                  </a:lnTo>
                  <a:lnTo>
                    <a:pt x="268" y="42"/>
                  </a:lnTo>
                  <a:lnTo>
                    <a:pt x="264" y="40"/>
                  </a:lnTo>
                  <a:lnTo>
                    <a:pt x="264" y="40"/>
                  </a:lnTo>
                  <a:lnTo>
                    <a:pt x="260" y="40"/>
                  </a:lnTo>
                  <a:lnTo>
                    <a:pt x="260" y="40"/>
                  </a:lnTo>
                  <a:lnTo>
                    <a:pt x="258" y="40"/>
                  </a:lnTo>
                  <a:lnTo>
                    <a:pt x="258" y="40"/>
                  </a:lnTo>
                  <a:lnTo>
                    <a:pt x="252" y="40"/>
                  </a:lnTo>
                  <a:lnTo>
                    <a:pt x="252" y="40"/>
                  </a:lnTo>
                  <a:lnTo>
                    <a:pt x="246" y="40"/>
                  </a:lnTo>
                  <a:lnTo>
                    <a:pt x="242" y="40"/>
                  </a:lnTo>
                  <a:lnTo>
                    <a:pt x="242" y="40"/>
                  </a:lnTo>
                  <a:lnTo>
                    <a:pt x="238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28" y="40"/>
                  </a:lnTo>
                  <a:lnTo>
                    <a:pt x="228" y="40"/>
                  </a:lnTo>
                  <a:lnTo>
                    <a:pt x="224" y="40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22" y="40"/>
                  </a:lnTo>
                  <a:lnTo>
                    <a:pt x="218" y="40"/>
                  </a:lnTo>
                  <a:lnTo>
                    <a:pt x="218" y="40"/>
                  </a:lnTo>
                  <a:lnTo>
                    <a:pt x="216" y="40"/>
                  </a:lnTo>
                  <a:lnTo>
                    <a:pt x="216" y="40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208" y="40"/>
                  </a:lnTo>
                  <a:lnTo>
                    <a:pt x="208" y="40"/>
                  </a:lnTo>
                  <a:lnTo>
                    <a:pt x="204" y="42"/>
                  </a:lnTo>
                  <a:lnTo>
                    <a:pt x="204" y="42"/>
                  </a:lnTo>
                  <a:lnTo>
                    <a:pt x="200" y="40"/>
                  </a:lnTo>
                  <a:lnTo>
                    <a:pt x="200" y="40"/>
                  </a:lnTo>
                  <a:lnTo>
                    <a:pt x="190" y="40"/>
                  </a:lnTo>
                  <a:lnTo>
                    <a:pt x="190" y="40"/>
                  </a:lnTo>
                  <a:lnTo>
                    <a:pt x="188" y="40"/>
                  </a:lnTo>
                  <a:lnTo>
                    <a:pt x="188" y="40"/>
                  </a:lnTo>
                  <a:lnTo>
                    <a:pt x="176" y="40"/>
                  </a:lnTo>
                  <a:lnTo>
                    <a:pt x="176" y="40"/>
                  </a:lnTo>
                  <a:lnTo>
                    <a:pt x="172" y="42"/>
                  </a:lnTo>
                  <a:lnTo>
                    <a:pt x="172" y="42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66" y="42"/>
                  </a:lnTo>
                  <a:lnTo>
                    <a:pt x="166" y="42"/>
                  </a:lnTo>
                  <a:lnTo>
                    <a:pt x="162" y="42"/>
                  </a:lnTo>
                  <a:lnTo>
                    <a:pt x="158" y="42"/>
                  </a:lnTo>
                  <a:lnTo>
                    <a:pt x="158" y="42"/>
                  </a:lnTo>
                  <a:lnTo>
                    <a:pt x="158" y="40"/>
                  </a:lnTo>
                  <a:lnTo>
                    <a:pt x="158" y="40"/>
                  </a:lnTo>
                  <a:lnTo>
                    <a:pt x="156" y="40"/>
                  </a:lnTo>
                  <a:lnTo>
                    <a:pt x="156" y="40"/>
                  </a:lnTo>
                  <a:lnTo>
                    <a:pt x="156" y="38"/>
                  </a:lnTo>
                  <a:lnTo>
                    <a:pt x="156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6" y="38"/>
                  </a:lnTo>
                  <a:lnTo>
                    <a:pt x="146" y="38"/>
                  </a:lnTo>
                  <a:lnTo>
                    <a:pt x="142" y="38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38" y="40"/>
                  </a:lnTo>
                  <a:lnTo>
                    <a:pt x="138" y="40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0" y="40"/>
                  </a:lnTo>
                  <a:lnTo>
                    <a:pt x="130" y="40"/>
                  </a:lnTo>
                  <a:lnTo>
                    <a:pt x="126" y="38"/>
                  </a:lnTo>
                  <a:lnTo>
                    <a:pt x="126" y="38"/>
                  </a:lnTo>
                  <a:lnTo>
                    <a:pt x="124" y="38"/>
                  </a:lnTo>
                  <a:lnTo>
                    <a:pt x="124" y="38"/>
                  </a:lnTo>
                  <a:lnTo>
                    <a:pt x="122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06" y="40"/>
                  </a:lnTo>
                  <a:lnTo>
                    <a:pt x="106" y="40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0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 userDrawn="1"/>
          </p:nvSpPr>
          <p:spPr bwMode="gray">
            <a:xfrm>
              <a:off x="377760" y="6195126"/>
              <a:ext cx="8418958" cy="60192"/>
            </a:xfrm>
            <a:custGeom>
              <a:avLst/>
              <a:gdLst>
                <a:gd name="T0" fmla="*/ 3752 w 3916"/>
                <a:gd name="T1" fmla="*/ 12 h 28"/>
                <a:gd name="T2" fmla="*/ 3576 w 3916"/>
                <a:gd name="T3" fmla="*/ 14 h 28"/>
                <a:gd name="T4" fmla="*/ 3450 w 3916"/>
                <a:gd name="T5" fmla="*/ 14 h 28"/>
                <a:gd name="T6" fmla="*/ 3348 w 3916"/>
                <a:gd name="T7" fmla="*/ 12 h 28"/>
                <a:gd name="T8" fmla="*/ 3206 w 3916"/>
                <a:gd name="T9" fmla="*/ 12 h 28"/>
                <a:gd name="T10" fmla="*/ 3108 w 3916"/>
                <a:gd name="T11" fmla="*/ 10 h 28"/>
                <a:gd name="T12" fmla="*/ 2950 w 3916"/>
                <a:gd name="T13" fmla="*/ 12 h 28"/>
                <a:gd name="T14" fmla="*/ 2916 w 3916"/>
                <a:gd name="T15" fmla="*/ 10 h 28"/>
                <a:gd name="T16" fmla="*/ 2826 w 3916"/>
                <a:gd name="T17" fmla="*/ 10 h 28"/>
                <a:gd name="T18" fmla="*/ 2684 w 3916"/>
                <a:gd name="T19" fmla="*/ 8 h 28"/>
                <a:gd name="T20" fmla="*/ 2550 w 3916"/>
                <a:gd name="T21" fmla="*/ 6 h 28"/>
                <a:gd name="T22" fmla="*/ 2400 w 3916"/>
                <a:gd name="T23" fmla="*/ 4 h 28"/>
                <a:gd name="T24" fmla="*/ 2252 w 3916"/>
                <a:gd name="T25" fmla="*/ 6 h 28"/>
                <a:gd name="T26" fmla="*/ 2078 w 3916"/>
                <a:gd name="T27" fmla="*/ 4 h 28"/>
                <a:gd name="T28" fmla="*/ 1694 w 3916"/>
                <a:gd name="T29" fmla="*/ 4 h 28"/>
                <a:gd name="T30" fmla="*/ 1488 w 3916"/>
                <a:gd name="T31" fmla="*/ 4 h 28"/>
                <a:gd name="T32" fmla="*/ 1294 w 3916"/>
                <a:gd name="T33" fmla="*/ 6 h 28"/>
                <a:gd name="T34" fmla="*/ 1254 w 3916"/>
                <a:gd name="T35" fmla="*/ 10 h 28"/>
                <a:gd name="T36" fmla="*/ 1126 w 3916"/>
                <a:gd name="T37" fmla="*/ 10 h 28"/>
                <a:gd name="T38" fmla="*/ 1048 w 3916"/>
                <a:gd name="T39" fmla="*/ 8 h 28"/>
                <a:gd name="T40" fmla="*/ 1044 w 3916"/>
                <a:gd name="T41" fmla="*/ 8 h 28"/>
                <a:gd name="T42" fmla="*/ 900 w 3916"/>
                <a:gd name="T43" fmla="*/ 8 h 28"/>
                <a:gd name="T44" fmla="*/ 720 w 3916"/>
                <a:gd name="T45" fmla="*/ 6 h 28"/>
                <a:gd name="T46" fmla="*/ 480 w 3916"/>
                <a:gd name="T47" fmla="*/ 6 h 28"/>
                <a:gd name="T48" fmla="*/ 338 w 3916"/>
                <a:gd name="T49" fmla="*/ 2 h 28"/>
                <a:gd name="T50" fmla="*/ 194 w 3916"/>
                <a:gd name="T51" fmla="*/ 0 h 28"/>
                <a:gd name="T52" fmla="*/ 56 w 3916"/>
                <a:gd name="T53" fmla="*/ 2 h 28"/>
                <a:gd name="T54" fmla="*/ 0 w 3916"/>
                <a:gd name="T55" fmla="*/ 10 h 28"/>
                <a:gd name="T56" fmla="*/ 64 w 3916"/>
                <a:gd name="T57" fmla="*/ 10 h 28"/>
                <a:gd name="T58" fmla="*/ 192 w 3916"/>
                <a:gd name="T59" fmla="*/ 10 h 28"/>
                <a:gd name="T60" fmla="*/ 294 w 3916"/>
                <a:gd name="T61" fmla="*/ 10 h 28"/>
                <a:gd name="T62" fmla="*/ 390 w 3916"/>
                <a:gd name="T63" fmla="*/ 12 h 28"/>
                <a:gd name="T64" fmla="*/ 610 w 3916"/>
                <a:gd name="T65" fmla="*/ 12 h 28"/>
                <a:gd name="T66" fmla="*/ 778 w 3916"/>
                <a:gd name="T67" fmla="*/ 14 h 28"/>
                <a:gd name="T68" fmla="*/ 884 w 3916"/>
                <a:gd name="T69" fmla="*/ 12 h 28"/>
                <a:gd name="T70" fmla="*/ 962 w 3916"/>
                <a:gd name="T71" fmla="*/ 14 h 28"/>
                <a:gd name="T72" fmla="*/ 1062 w 3916"/>
                <a:gd name="T73" fmla="*/ 16 h 28"/>
                <a:gd name="T74" fmla="*/ 1214 w 3916"/>
                <a:gd name="T75" fmla="*/ 16 h 28"/>
                <a:gd name="T76" fmla="*/ 1338 w 3916"/>
                <a:gd name="T77" fmla="*/ 18 h 28"/>
                <a:gd name="T78" fmla="*/ 1394 w 3916"/>
                <a:gd name="T79" fmla="*/ 18 h 28"/>
                <a:gd name="T80" fmla="*/ 1782 w 3916"/>
                <a:gd name="T81" fmla="*/ 20 h 28"/>
                <a:gd name="T82" fmla="*/ 1952 w 3916"/>
                <a:gd name="T83" fmla="*/ 20 h 28"/>
                <a:gd name="T84" fmla="*/ 2142 w 3916"/>
                <a:gd name="T85" fmla="*/ 22 h 28"/>
                <a:gd name="T86" fmla="*/ 2328 w 3916"/>
                <a:gd name="T87" fmla="*/ 22 h 28"/>
                <a:gd name="T88" fmla="*/ 2476 w 3916"/>
                <a:gd name="T89" fmla="*/ 22 h 28"/>
                <a:gd name="T90" fmla="*/ 2586 w 3916"/>
                <a:gd name="T91" fmla="*/ 22 h 28"/>
                <a:gd name="T92" fmla="*/ 2840 w 3916"/>
                <a:gd name="T93" fmla="*/ 22 h 28"/>
                <a:gd name="T94" fmla="*/ 2984 w 3916"/>
                <a:gd name="T95" fmla="*/ 24 h 28"/>
                <a:gd name="T96" fmla="*/ 3156 w 3916"/>
                <a:gd name="T97" fmla="*/ 24 h 28"/>
                <a:gd name="T98" fmla="*/ 3214 w 3916"/>
                <a:gd name="T99" fmla="*/ 24 h 28"/>
                <a:gd name="T100" fmla="*/ 3334 w 3916"/>
                <a:gd name="T101" fmla="*/ 26 h 28"/>
                <a:gd name="T102" fmla="*/ 3470 w 3916"/>
                <a:gd name="T103" fmla="*/ 26 h 28"/>
                <a:gd name="T104" fmla="*/ 3578 w 3916"/>
                <a:gd name="T105" fmla="*/ 26 h 28"/>
                <a:gd name="T106" fmla="*/ 3658 w 3916"/>
                <a:gd name="T107" fmla="*/ 26 h 28"/>
                <a:gd name="T108" fmla="*/ 3810 w 3916"/>
                <a:gd name="T109" fmla="*/ 28 h 28"/>
                <a:gd name="T110" fmla="*/ 3832 w 3916"/>
                <a:gd name="T111" fmla="*/ 26 h 28"/>
                <a:gd name="T112" fmla="*/ 3878 w 3916"/>
                <a:gd name="T113" fmla="*/ 24 h 28"/>
                <a:gd name="T114" fmla="*/ 3916 w 3916"/>
                <a:gd name="T115" fmla="*/ 18 h 28"/>
                <a:gd name="T116" fmla="*/ 3844 w 3916"/>
                <a:gd name="T117" fmla="*/ 14 h 28"/>
                <a:gd name="T118" fmla="*/ 746 w 3916"/>
                <a:gd name="T119" fmla="*/ 8 h 28"/>
                <a:gd name="T120" fmla="*/ 2876 w 3916"/>
                <a:gd name="T121" fmla="*/ 18 h 28"/>
                <a:gd name="T122" fmla="*/ 3162 w 3916"/>
                <a:gd name="T123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16" h="28">
                  <a:moveTo>
                    <a:pt x="3820" y="12"/>
                  </a:moveTo>
                  <a:lnTo>
                    <a:pt x="3820" y="12"/>
                  </a:lnTo>
                  <a:lnTo>
                    <a:pt x="3816" y="14"/>
                  </a:lnTo>
                  <a:lnTo>
                    <a:pt x="3816" y="14"/>
                  </a:lnTo>
                  <a:lnTo>
                    <a:pt x="3796" y="14"/>
                  </a:lnTo>
                  <a:lnTo>
                    <a:pt x="3796" y="14"/>
                  </a:lnTo>
                  <a:lnTo>
                    <a:pt x="3752" y="12"/>
                  </a:lnTo>
                  <a:lnTo>
                    <a:pt x="3752" y="12"/>
                  </a:lnTo>
                  <a:lnTo>
                    <a:pt x="3738" y="14"/>
                  </a:lnTo>
                  <a:lnTo>
                    <a:pt x="3738" y="14"/>
                  </a:lnTo>
                  <a:lnTo>
                    <a:pt x="3684" y="14"/>
                  </a:lnTo>
                  <a:lnTo>
                    <a:pt x="3634" y="14"/>
                  </a:lnTo>
                  <a:lnTo>
                    <a:pt x="3634" y="14"/>
                  </a:lnTo>
                  <a:lnTo>
                    <a:pt x="3604" y="14"/>
                  </a:lnTo>
                  <a:lnTo>
                    <a:pt x="3576" y="14"/>
                  </a:lnTo>
                  <a:lnTo>
                    <a:pt x="3576" y="14"/>
                  </a:lnTo>
                  <a:lnTo>
                    <a:pt x="3562" y="14"/>
                  </a:lnTo>
                  <a:lnTo>
                    <a:pt x="3548" y="12"/>
                  </a:lnTo>
                  <a:lnTo>
                    <a:pt x="3548" y="12"/>
                  </a:lnTo>
                  <a:lnTo>
                    <a:pt x="3530" y="12"/>
                  </a:lnTo>
                  <a:lnTo>
                    <a:pt x="3530" y="12"/>
                  </a:lnTo>
                  <a:lnTo>
                    <a:pt x="3488" y="12"/>
                  </a:lnTo>
                  <a:lnTo>
                    <a:pt x="3468" y="12"/>
                  </a:lnTo>
                  <a:lnTo>
                    <a:pt x="3450" y="14"/>
                  </a:lnTo>
                  <a:lnTo>
                    <a:pt x="3450" y="14"/>
                  </a:lnTo>
                  <a:lnTo>
                    <a:pt x="3440" y="12"/>
                  </a:lnTo>
                  <a:lnTo>
                    <a:pt x="3430" y="12"/>
                  </a:lnTo>
                  <a:lnTo>
                    <a:pt x="3410" y="12"/>
                  </a:lnTo>
                  <a:lnTo>
                    <a:pt x="3410" y="12"/>
                  </a:lnTo>
                  <a:lnTo>
                    <a:pt x="3380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32" y="12"/>
                  </a:lnTo>
                  <a:lnTo>
                    <a:pt x="3316" y="14"/>
                  </a:lnTo>
                  <a:lnTo>
                    <a:pt x="3316" y="14"/>
                  </a:lnTo>
                  <a:lnTo>
                    <a:pt x="3266" y="12"/>
                  </a:lnTo>
                  <a:lnTo>
                    <a:pt x="3216" y="12"/>
                  </a:lnTo>
                  <a:lnTo>
                    <a:pt x="3216" y="12"/>
                  </a:lnTo>
                  <a:lnTo>
                    <a:pt x="3206" y="12"/>
                  </a:lnTo>
                  <a:lnTo>
                    <a:pt x="3206" y="12"/>
                  </a:lnTo>
                  <a:lnTo>
                    <a:pt x="3198" y="14"/>
                  </a:lnTo>
                  <a:lnTo>
                    <a:pt x="3198" y="14"/>
                  </a:lnTo>
                  <a:lnTo>
                    <a:pt x="3170" y="12"/>
                  </a:lnTo>
                  <a:lnTo>
                    <a:pt x="3156" y="12"/>
                  </a:lnTo>
                  <a:lnTo>
                    <a:pt x="3142" y="14"/>
                  </a:lnTo>
                  <a:lnTo>
                    <a:pt x="3142" y="14"/>
                  </a:lnTo>
                  <a:lnTo>
                    <a:pt x="3124" y="12"/>
                  </a:lnTo>
                  <a:lnTo>
                    <a:pt x="3108" y="10"/>
                  </a:lnTo>
                  <a:lnTo>
                    <a:pt x="3074" y="12"/>
                  </a:lnTo>
                  <a:lnTo>
                    <a:pt x="3074" y="12"/>
                  </a:lnTo>
                  <a:lnTo>
                    <a:pt x="3064" y="10"/>
                  </a:lnTo>
                  <a:lnTo>
                    <a:pt x="3064" y="10"/>
                  </a:lnTo>
                  <a:lnTo>
                    <a:pt x="3012" y="10"/>
                  </a:lnTo>
                  <a:lnTo>
                    <a:pt x="2960" y="10"/>
                  </a:lnTo>
                  <a:lnTo>
                    <a:pt x="2960" y="10"/>
                  </a:lnTo>
                  <a:lnTo>
                    <a:pt x="2950" y="12"/>
                  </a:lnTo>
                  <a:lnTo>
                    <a:pt x="2950" y="12"/>
                  </a:lnTo>
                  <a:lnTo>
                    <a:pt x="2944" y="10"/>
                  </a:lnTo>
                  <a:lnTo>
                    <a:pt x="2944" y="10"/>
                  </a:lnTo>
                  <a:lnTo>
                    <a:pt x="2936" y="12"/>
                  </a:lnTo>
                  <a:lnTo>
                    <a:pt x="2936" y="12"/>
                  </a:lnTo>
                  <a:lnTo>
                    <a:pt x="2932" y="10"/>
                  </a:lnTo>
                  <a:lnTo>
                    <a:pt x="2932" y="10"/>
                  </a:lnTo>
                  <a:lnTo>
                    <a:pt x="2916" y="10"/>
                  </a:lnTo>
                  <a:lnTo>
                    <a:pt x="2902" y="10"/>
                  </a:lnTo>
                  <a:lnTo>
                    <a:pt x="2902" y="10"/>
                  </a:lnTo>
                  <a:lnTo>
                    <a:pt x="2882" y="10"/>
                  </a:lnTo>
                  <a:lnTo>
                    <a:pt x="2858" y="10"/>
                  </a:lnTo>
                  <a:lnTo>
                    <a:pt x="2858" y="10"/>
                  </a:lnTo>
                  <a:lnTo>
                    <a:pt x="2844" y="10"/>
                  </a:lnTo>
                  <a:lnTo>
                    <a:pt x="2834" y="10"/>
                  </a:lnTo>
                  <a:lnTo>
                    <a:pt x="2826" y="10"/>
                  </a:lnTo>
                  <a:lnTo>
                    <a:pt x="2826" y="10"/>
                  </a:lnTo>
                  <a:lnTo>
                    <a:pt x="2788" y="8"/>
                  </a:lnTo>
                  <a:lnTo>
                    <a:pt x="2750" y="8"/>
                  </a:lnTo>
                  <a:lnTo>
                    <a:pt x="2750" y="8"/>
                  </a:lnTo>
                  <a:lnTo>
                    <a:pt x="2728" y="8"/>
                  </a:lnTo>
                  <a:lnTo>
                    <a:pt x="2706" y="8"/>
                  </a:lnTo>
                  <a:lnTo>
                    <a:pt x="2706" y="8"/>
                  </a:lnTo>
                  <a:lnTo>
                    <a:pt x="2684" y="8"/>
                  </a:lnTo>
                  <a:lnTo>
                    <a:pt x="2662" y="8"/>
                  </a:lnTo>
                  <a:lnTo>
                    <a:pt x="2662" y="8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578" y="8"/>
                  </a:lnTo>
                  <a:lnTo>
                    <a:pt x="2578" y="8"/>
                  </a:lnTo>
                  <a:lnTo>
                    <a:pt x="2560" y="6"/>
                  </a:lnTo>
                  <a:lnTo>
                    <a:pt x="2550" y="6"/>
                  </a:lnTo>
                  <a:lnTo>
                    <a:pt x="2542" y="8"/>
                  </a:lnTo>
                  <a:lnTo>
                    <a:pt x="2542" y="8"/>
                  </a:lnTo>
                  <a:lnTo>
                    <a:pt x="2538" y="6"/>
                  </a:lnTo>
                  <a:lnTo>
                    <a:pt x="2534" y="6"/>
                  </a:lnTo>
                  <a:lnTo>
                    <a:pt x="2526" y="6"/>
                  </a:lnTo>
                  <a:lnTo>
                    <a:pt x="2526" y="6"/>
                  </a:lnTo>
                  <a:lnTo>
                    <a:pt x="2442" y="6"/>
                  </a:lnTo>
                  <a:lnTo>
                    <a:pt x="2400" y="4"/>
                  </a:lnTo>
                  <a:lnTo>
                    <a:pt x="2358" y="4"/>
                  </a:lnTo>
                  <a:lnTo>
                    <a:pt x="2358" y="4"/>
                  </a:lnTo>
                  <a:lnTo>
                    <a:pt x="2344" y="6"/>
                  </a:lnTo>
                  <a:lnTo>
                    <a:pt x="2328" y="6"/>
                  </a:lnTo>
                  <a:lnTo>
                    <a:pt x="2328" y="6"/>
                  </a:lnTo>
                  <a:lnTo>
                    <a:pt x="2280" y="6"/>
                  </a:lnTo>
                  <a:lnTo>
                    <a:pt x="2280" y="6"/>
                  </a:lnTo>
                  <a:lnTo>
                    <a:pt x="2252" y="6"/>
                  </a:lnTo>
                  <a:lnTo>
                    <a:pt x="2224" y="6"/>
                  </a:lnTo>
                  <a:lnTo>
                    <a:pt x="2224" y="6"/>
                  </a:lnTo>
                  <a:lnTo>
                    <a:pt x="2174" y="6"/>
                  </a:lnTo>
                  <a:lnTo>
                    <a:pt x="2122" y="4"/>
                  </a:lnTo>
                  <a:lnTo>
                    <a:pt x="2122" y="4"/>
                  </a:lnTo>
                  <a:lnTo>
                    <a:pt x="2100" y="6"/>
                  </a:lnTo>
                  <a:lnTo>
                    <a:pt x="2088" y="6"/>
                  </a:lnTo>
                  <a:lnTo>
                    <a:pt x="2078" y="4"/>
                  </a:lnTo>
                  <a:lnTo>
                    <a:pt x="2078" y="4"/>
                  </a:lnTo>
                  <a:lnTo>
                    <a:pt x="2042" y="4"/>
                  </a:lnTo>
                  <a:lnTo>
                    <a:pt x="2004" y="4"/>
                  </a:lnTo>
                  <a:lnTo>
                    <a:pt x="2004" y="4"/>
                  </a:lnTo>
                  <a:lnTo>
                    <a:pt x="1888" y="4"/>
                  </a:lnTo>
                  <a:lnTo>
                    <a:pt x="1888" y="4"/>
                  </a:lnTo>
                  <a:lnTo>
                    <a:pt x="1792" y="4"/>
                  </a:lnTo>
                  <a:lnTo>
                    <a:pt x="1694" y="4"/>
                  </a:lnTo>
                  <a:lnTo>
                    <a:pt x="1694" y="4"/>
                  </a:lnTo>
                  <a:lnTo>
                    <a:pt x="1634" y="4"/>
                  </a:lnTo>
                  <a:lnTo>
                    <a:pt x="1604" y="4"/>
                  </a:lnTo>
                  <a:lnTo>
                    <a:pt x="1574" y="6"/>
                  </a:lnTo>
                  <a:lnTo>
                    <a:pt x="1574" y="6"/>
                  </a:lnTo>
                  <a:lnTo>
                    <a:pt x="1552" y="4"/>
                  </a:lnTo>
                  <a:lnTo>
                    <a:pt x="1532" y="4"/>
                  </a:lnTo>
                  <a:lnTo>
                    <a:pt x="1488" y="4"/>
                  </a:lnTo>
                  <a:lnTo>
                    <a:pt x="1488" y="4"/>
                  </a:lnTo>
                  <a:lnTo>
                    <a:pt x="1462" y="6"/>
                  </a:lnTo>
                  <a:lnTo>
                    <a:pt x="1462" y="6"/>
                  </a:lnTo>
                  <a:lnTo>
                    <a:pt x="1416" y="6"/>
                  </a:lnTo>
                  <a:lnTo>
                    <a:pt x="1370" y="6"/>
                  </a:lnTo>
                  <a:lnTo>
                    <a:pt x="1370" y="6"/>
                  </a:lnTo>
                  <a:lnTo>
                    <a:pt x="1332" y="6"/>
                  </a:lnTo>
                  <a:lnTo>
                    <a:pt x="1294" y="6"/>
                  </a:lnTo>
                  <a:lnTo>
                    <a:pt x="1294" y="6"/>
                  </a:lnTo>
                  <a:lnTo>
                    <a:pt x="1280" y="6"/>
                  </a:lnTo>
                  <a:lnTo>
                    <a:pt x="1266" y="10"/>
                  </a:lnTo>
                  <a:lnTo>
                    <a:pt x="1266" y="10"/>
                  </a:lnTo>
                  <a:lnTo>
                    <a:pt x="1264" y="8"/>
                  </a:lnTo>
                  <a:lnTo>
                    <a:pt x="1260" y="8"/>
                  </a:lnTo>
                  <a:lnTo>
                    <a:pt x="1256" y="8"/>
                  </a:lnTo>
                  <a:lnTo>
                    <a:pt x="1254" y="10"/>
                  </a:lnTo>
                  <a:lnTo>
                    <a:pt x="1254" y="10"/>
                  </a:lnTo>
                  <a:lnTo>
                    <a:pt x="1232" y="8"/>
                  </a:lnTo>
                  <a:lnTo>
                    <a:pt x="1212" y="8"/>
                  </a:lnTo>
                  <a:lnTo>
                    <a:pt x="1192" y="8"/>
                  </a:lnTo>
                  <a:lnTo>
                    <a:pt x="1170" y="8"/>
                  </a:lnTo>
                  <a:lnTo>
                    <a:pt x="1170" y="8"/>
                  </a:lnTo>
                  <a:lnTo>
                    <a:pt x="1148" y="8"/>
                  </a:lnTo>
                  <a:lnTo>
                    <a:pt x="1126" y="10"/>
                  </a:lnTo>
                  <a:lnTo>
                    <a:pt x="1126" y="10"/>
                  </a:lnTo>
                  <a:lnTo>
                    <a:pt x="1114" y="8"/>
                  </a:lnTo>
                  <a:lnTo>
                    <a:pt x="1102" y="8"/>
                  </a:lnTo>
                  <a:lnTo>
                    <a:pt x="1076" y="10"/>
                  </a:lnTo>
                  <a:lnTo>
                    <a:pt x="1076" y="10"/>
                  </a:lnTo>
                  <a:lnTo>
                    <a:pt x="1064" y="8"/>
                  </a:lnTo>
                  <a:lnTo>
                    <a:pt x="1056" y="6"/>
                  </a:lnTo>
                  <a:lnTo>
                    <a:pt x="1048" y="8"/>
                  </a:lnTo>
                  <a:lnTo>
                    <a:pt x="1048" y="8"/>
                  </a:lnTo>
                  <a:lnTo>
                    <a:pt x="1046" y="8"/>
                  </a:lnTo>
                  <a:lnTo>
                    <a:pt x="1046" y="12"/>
                  </a:lnTo>
                  <a:lnTo>
                    <a:pt x="1046" y="12"/>
                  </a:lnTo>
                  <a:lnTo>
                    <a:pt x="1046" y="10"/>
                  </a:lnTo>
                  <a:lnTo>
                    <a:pt x="1046" y="10"/>
                  </a:lnTo>
                  <a:lnTo>
                    <a:pt x="1046" y="8"/>
                  </a:lnTo>
                  <a:lnTo>
                    <a:pt x="1044" y="8"/>
                  </a:lnTo>
                  <a:lnTo>
                    <a:pt x="1044" y="8"/>
                  </a:lnTo>
                  <a:lnTo>
                    <a:pt x="1000" y="8"/>
                  </a:lnTo>
                  <a:lnTo>
                    <a:pt x="958" y="8"/>
                  </a:lnTo>
                  <a:lnTo>
                    <a:pt x="958" y="8"/>
                  </a:lnTo>
                  <a:lnTo>
                    <a:pt x="928" y="6"/>
                  </a:lnTo>
                  <a:lnTo>
                    <a:pt x="914" y="6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38" y="4"/>
                  </a:lnTo>
                  <a:lnTo>
                    <a:pt x="780" y="4"/>
                  </a:lnTo>
                  <a:lnTo>
                    <a:pt x="720" y="6"/>
                  </a:lnTo>
                  <a:lnTo>
                    <a:pt x="662" y="6"/>
                  </a:lnTo>
                  <a:lnTo>
                    <a:pt x="662" y="6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508" y="4"/>
                  </a:lnTo>
                  <a:lnTo>
                    <a:pt x="508" y="4"/>
                  </a:lnTo>
                  <a:lnTo>
                    <a:pt x="480" y="6"/>
                  </a:lnTo>
                  <a:lnTo>
                    <a:pt x="480" y="6"/>
                  </a:lnTo>
                  <a:lnTo>
                    <a:pt x="444" y="4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372" y="4"/>
                  </a:lnTo>
                  <a:lnTo>
                    <a:pt x="372" y="4"/>
                  </a:lnTo>
                  <a:lnTo>
                    <a:pt x="356" y="2"/>
                  </a:lnTo>
                  <a:lnTo>
                    <a:pt x="338" y="2"/>
                  </a:lnTo>
                  <a:lnTo>
                    <a:pt x="338" y="2"/>
                  </a:lnTo>
                  <a:lnTo>
                    <a:pt x="326" y="4"/>
                  </a:lnTo>
                  <a:lnTo>
                    <a:pt x="326" y="4"/>
                  </a:lnTo>
                  <a:lnTo>
                    <a:pt x="300" y="2"/>
                  </a:lnTo>
                  <a:lnTo>
                    <a:pt x="300" y="2"/>
                  </a:lnTo>
                  <a:lnTo>
                    <a:pt x="268" y="2"/>
                  </a:lnTo>
                  <a:lnTo>
                    <a:pt x="236" y="2"/>
                  </a:lnTo>
                  <a:lnTo>
                    <a:pt x="236" y="2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180" y="2"/>
                  </a:lnTo>
                  <a:lnTo>
                    <a:pt x="180" y="2"/>
                  </a:lnTo>
                  <a:lnTo>
                    <a:pt x="158" y="2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20" y="2"/>
                  </a:lnTo>
                  <a:lnTo>
                    <a:pt x="1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98" y="10"/>
                  </a:lnTo>
                  <a:lnTo>
                    <a:pt x="136" y="10"/>
                  </a:lnTo>
                  <a:lnTo>
                    <a:pt x="136" y="10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80" y="10"/>
                  </a:lnTo>
                  <a:lnTo>
                    <a:pt x="192" y="10"/>
                  </a:lnTo>
                  <a:lnTo>
                    <a:pt x="192" y="10"/>
                  </a:lnTo>
                  <a:lnTo>
                    <a:pt x="200" y="12"/>
                  </a:lnTo>
                  <a:lnTo>
                    <a:pt x="200" y="12"/>
                  </a:lnTo>
                  <a:lnTo>
                    <a:pt x="222" y="12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80" y="10"/>
                  </a:lnTo>
                  <a:lnTo>
                    <a:pt x="280" y="10"/>
                  </a:lnTo>
                  <a:lnTo>
                    <a:pt x="294" y="10"/>
                  </a:lnTo>
                  <a:lnTo>
                    <a:pt x="310" y="12"/>
                  </a:lnTo>
                  <a:lnTo>
                    <a:pt x="310" y="12"/>
                  </a:lnTo>
                  <a:lnTo>
                    <a:pt x="326" y="10"/>
                  </a:lnTo>
                  <a:lnTo>
                    <a:pt x="342" y="10"/>
                  </a:lnTo>
                  <a:lnTo>
                    <a:pt x="342" y="10"/>
                  </a:lnTo>
                  <a:lnTo>
                    <a:pt x="352" y="12"/>
                  </a:lnTo>
                  <a:lnTo>
                    <a:pt x="352" y="12"/>
                  </a:lnTo>
                  <a:lnTo>
                    <a:pt x="390" y="12"/>
                  </a:lnTo>
                  <a:lnTo>
                    <a:pt x="430" y="12"/>
                  </a:lnTo>
                  <a:lnTo>
                    <a:pt x="430" y="12"/>
                  </a:lnTo>
                  <a:lnTo>
                    <a:pt x="452" y="12"/>
                  </a:lnTo>
                  <a:lnTo>
                    <a:pt x="472" y="12"/>
                  </a:lnTo>
                  <a:lnTo>
                    <a:pt x="494" y="12"/>
                  </a:lnTo>
                  <a:lnTo>
                    <a:pt x="516" y="14"/>
                  </a:lnTo>
                  <a:lnTo>
                    <a:pt x="516" y="14"/>
                  </a:lnTo>
                  <a:lnTo>
                    <a:pt x="610" y="12"/>
                  </a:lnTo>
                  <a:lnTo>
                    <a:pt x="706" y="14"/>
                  </a:lnTo>
                  <a:lnTo>
                    <a:pt x="706" y="14"/>
                  </a:lnTo>
                  <a:lnTo>
                    <a:pt x="712" y="12"/>
                  </a:lnTo>
                  <a:lnTo>
                    <a:pt x="720" y="12"/>
                  </a:lnTo>
                  <a:lnTo>
                    <a:pt x="720" y="12"/>
                  </a:lnTo>
                  <a:lnTo>
                    <a:pt x="750" y="12"/>
                  </a:lnTo>
                  <a:lnTo>
                    <a:pt x="778" y="14"/>
                  </a:lnTo>
                  <a:lnTo>
                    <a:pt x="778" y="14"/>
                  </a:lnTo>
                  <a:lnTo>
                    <a:pt x="794" y="12"/>
                  </a:lnTo>
                  <a:lnTo>
                    <a:pt x="810" y="12"/>
                  </a:lnTo>
                  <a:lnTo>
                    <a:pt x="826" y="12"/>
                  </a:lnTo>
                  <a:lnTo>
                    <a:pt x="840" y="10"/>
                  </a:lnTo>
                  <a:lnTo>
                    <a:pt x="840" y="10"/>
                  </a:lnTo>
                  <a:lnTo>
                    <a:pt x="850" y="12"/>
                  </a:lnTo>
                  <a:lnTo>
                    <a:pt x="862" y="12"/>
                  </a:lnTo>
                  <a:lnTo>
                    <a:pt x="884" y="12"/>
                  </a:lnTo>
                  <a:lnTo>
                    <a:pt x="884" y="12"/>
                  </a:lnTo>
                  <a:lnTo>
                    <a:pt x="906" y="14"/>
                  </a:lnTo>
                  <a:lnTo>
                    <a:pt x="928" y="14"/>
                  </a:lnTo>
                  <a:lnTo>
                    <a:pt x="928" y="14"/>
                  </a:lnTo>
                  <a:lnTo>
                    <a:pt x="934" y="14"/>
                  </a:lnTo>
                  <a:lnTo>
                    <a:pt x="940" y="12"/>
                  </a:lnTo>
                  <a:lnTo>
                    <a:pt x="940" y="12"/>
                  </a:lnTo>
                  <a:lnTo>
                    <a:pt x="962" y="14"/>
                  </a:lnTo>
                  <a:lnTo>
                    <a:pt x="982" y="14"/>
                  </a:lnTo>
                  <a:lnTo>
                    <a:pt x="1020" y="14"/>
                  </a:lnTo>
                  <a:lnTo>
                    <a:pt x="1020" y="14"/>
                  </a:lnTo>
                  <a:lnTo>
                    <a:pt x="1032" y="14"/>
                  </a:lnTo>
                  <a:lnTo>
                    <a:pt x="1042" y="14"/>
                  </a:lnTo>
                  <a:lnTo>
                    <a:pt x="1052" y="14"/>
                  </a:lnTo>
                  <a:lnTo>
                    <a:pt x="1062" y="16"/>
                  </a:lnTo>
                  <a:lnTo>
                    <a:pt x="1062" y="16"/>
                  </a:lnTo>
                  <a:lnTo>
                    <a:pt x="1096" y="16"/>
                  </a:lnTo>
                  <a:lnTo>
                    <a:pt x="1126" y="16"/>
                  </a:lnTo>
                  <a:lnTo>
                    <a:pt x="1160" y="16"/>
                  </a:lnTo>
                  <a:lnTo>
                    <a:pt x="1194" y="14"/>
                  </a:lnTo>
                  <a:lnTo>
                    <a:pt x="1194" y="14"/>
                  </a:lnTo>
                  <a:lnTo>
                    <a:pt x="1198" y="16"/>
                  </a:lnTo>
                  <a:lnTo>
                    <a:pt x="1202" y="16"/>
                  </a:lnTo>
                  <a:lnTo>
                    <a:pt x="1214" y="16"/>
                  </a:lnTo>
                  <a:lnTo>
                    <a:pt x="1214" y="16"/>
                  </a:lnTo>
                  <a:lnTo>
                    <a:pt x="1252" y="16"/>
                  </a:lnTo>
                  <a:lnTo>
                    <a:pt x="1270" y="16"/>
                  </a:lnTo>
                  <a:lnTo>
                    <a:pt x="1290" y="16"/>
                  </a:lnTo>
                  <a:lnTo>
                    <a:pt x="1290" y="16"/>
                  </a:lnTo>
                  <a:lnTo>
                    <a:pt x="1302" y="14"/>
                  </a:lnTo>
                  <a:lnTo>
                    <a:pt x="1314" y="16"/>
                  </a:lnTo>
                  <a:lnTo>
                    <a:pt x="1338" y="18"/>
                  </a:lnTo>
                  <a:lnTo>
                    <a:pt x="1338" y="18"/>
                  </a:lnTo>
                  <a:lnTo>
                    <a:pt x="1346" y="16"/>
                  </a:lnTo>
                  <a:lnTo>
                    <a:pt x="1346" y="16"/>
                  </a:lnTo>
                  <a:lnTo>
                    <a:pt x="1364" y="16"/>
                  </a:lnTo>
                  <a:lnTo>
                    <a:pt x="1364" y="16"/>
                  </a:lnTo>
                  <a:lnTo>
                    <a:pt x="1380" y="18"/>
                  </a:lnTo>
                  <a:lnTo>
                    <a:pt x="1394" y="18"/>
                  </a:lnTo>
                  <a:lnTo>
                    <a:pt x="1394" y="18"/>
                  </a:lnTo>
                  <a:lnTo>
                    <a:pt x="1404" y="18"/>
                  </a:lnTo>
                  <a:lnTo>
                    <a:pt x="1404" y="18"/>
                  </a:lnTo>
                  <a:lnTo>
                    <a:pt x="1504" y="18"/>
                  </a:lnTo>
                  <a:lnTo>
                    <a:pt x="1504" y="18"/>
                  </a:lnTo>
                  <a:lnTo>
                    <a:pt x="1740" y="18"/>
                  </a:lnTo>
                  <a:lnTo>
                    <a:pt x="1740" y="18"/>
                  </a:lnTo>
                  <a:lnTo>
                    <a:pt x="1760" y="20"/>
                  </a:lnTo>
                  <a:lnTo>
                    <a:pt x="1782" y="20"/>
                  </a:lnTo>
                  <a:lnTo>
                    <a:pt x="1804" y="20"/>
                  </a:lnTo>
                  <a:lnTo>
                    <a:pt x="1826" y="22"/>
                  </a:lnTo>
                  <a:lnTo>
                    <a:pt x="1826" y="22"/>
                  </a:lnTo>
                  <a:lnTo>
                    <a:pt x="1832" y="20"/>
                  </a:lnTo>
                  <a:lnTo>
                    <a:pt x="1838" y="20"/>
                  </a:lnTo>
                  <a:lnTo>
                    <a:pt x="1838" y="20"/>
                  </a:lnTo>
                  <a:lnTo>
                    <a:pt x="1894" y="20"/>
                  </a:lnTo>
                  <a:lnTo>
                    <a:pt x="1952" y="20"/>
                  </a:lnTo>
                  <a:lnTo>
                    <a:pt x="1952" y="20"/>
                  </a:lnTo>
                  <a:lnTo>
                    <a:pt x="2008" y="20"/>
                  </a:lnTo>
                  <a:lnTo>
                    <a:pt x="2064" y="20"/>
                  </a:lnTo>
                  <a:lnTo>
                    <a:pt x="2064" y="20"/>
                  </a:lnTo>
                  <a:lnTo>
                    <a:pt x="2082" y="20"/>
                  </a:lnTo>
                  <a:lnTo>
                    <a:pt x="2102" y="20"/>
                  </a:lnTo>
                  <a:lnTo>
                    <a:pt x="2122" y="20"/>
                  </a:lnTo>
                  <a:lnTo>
                    <a:pt x="2142" y="22"/>
                  </a:lnTo>
                  <a:lnTo>
                    <a:pt x="2142" y="22"/>
                  </a:lnTo>
                  <a:lnTo>
                    <a:pt x="2220" y="20"/>
                  </a:lnTo>
                  <a:lnTo>
                    <a:pt x="2300" y="22"/>
                  </a:lnTo>
                  <a:lnTo>
                    <a:pt x="2300" y="22"/>
                  </a:lnTo>
                  <a:lnTo>
                    <a:pt x="2320" y="20"/>
                  </a:lnTo>
                  <a:lnTo>
                    <a:pt x="2320" y="20"/>
                  </a:lnTo>
                  <a:lnTo>
                    <a:pt x="2328" y="22"/>
                  </a:lnTo>
                  <a:lnTo>
                    <a:pt x="2328" y="22"/>
                  </a:lnTo>
                  <a:lnTo>
                    <a:pt x="2334" y="20"/>
                  </a:lnTo>
                  <a:lnTo>
                    <a:pt x="2340" y="20"/>
                  </a:lnTo>
                  <a:lnTo>
                    <a:pt x="2340" y="20"/>
                  </a:lnTo>
                  <a:lnTo>
                    <a:pt x="2404" y="20"/>
                  </a:lnTo>
                  <a:lnTo>
                    <a:pt x="2438" y="20"/>
                  </a:lnTo>
                  <a:lnTo>
                    <a:pt x="2468" y="24"/>
                  </a:lnTo>
                  <a:lnTo>
                    <a:pt x="2468" y="24"/>
                  </a:lnTo>
                  <a:lnTo>
                    <a:pt x="2476" y="22"/>
                  </a:lnTo>
                  <a:lnTo>
                    <a:pt x="2486" y="22"/>
                  </a:lnTo>
                  <a:lnTo>
                    <a:pt x="2502" y="22"/>
                  </a:lnTo>
                  <a:lnTo>
                    <a:pt x="2502" y="22"/>
                  </a:lnTo>
                  <a:lnTo>
                    <a:pt x="2534" y="22"/>
                  </a:lnTo>
                  <a:lnTo>
                    <a:pt x="2568" y="20"/>
                  </a:lnTo>
                  <a:lnTo>
                    <a:pt x="2568" y="20"/>
                  </a:lnTo>
                  <a:lnTo>
                    <a:pt x="2586" y="22"/>
                  </a:lnTo>
                  <a:lnTo>
                    <a:pt x="2586" y="22"/>
                  </a:lnTo>
                  <a:lnTo>
                    <a:pt x="2624" y="22"/>
                  </a:lnTo>
                  <a:lnTo>
                    <a:pt x="2624" y="22"/>
                  </a:lnTo>
                  <a:lnTo>
                    <a:pt x="2642" y="20"/>
                  </a:lnTo>
                  <a:lnTo>
                    <a:pt x="2642" y="20"/>
                  </a:lnTo>
                  <a:lnTo>
                    <a:pt x="2706" y="22"/>
                  </a:lnTo>
                  <a:lnTo>
                    <a:pt x="2764" y="22"/>
                  </a:lnTo>
                  <a:lnTo>
                    <a:pt x="2764" y="22"/>
                  </a:lnTo>
                  <a:lnTo>
                    <a:pt x="2840" y="22"/>
                  </a:lnTo>
                  <a:lnTo>
                    <a:pt x="2840" y="22"/>
                  </a:lnTo>
                  <a:lnTo>
                    <a:pt x="2888" y="24"/>
                  </a:lnTo>
                  <a:lnTo>
                    <a:pt x="2910" y="24"/>
                  </a:lnTo>
                  <a:lnTo>
                    <a:pt x="2932" y="22"/>
                  </a:lnTo>
                  <a:lnTo>
                    <a:pt x="2932" y="22"/>
                  </a:lnTo>
                  <a:lnTo>
                    <a:pt x="2946" y="24"/>
                  </a:lnTo>
                  <a:lnTo>
                    <a:pt x="2960" y="24"/>
                  </a:lnTo>
                  <a:lnTo>
                    <a:pt x="2984" y="24"/>
                  </a:lnTo>
                  <a:lnTo>
                    <a:pt x="2984" y="24"/>
                  </a:lnTo>
                  <a:lnTo>
                    <a:pt x="3024" y="24"/>
                  </a:lnTo>
                  <a:lnTo>
                    <a:pt x="3024" y="24"/>
                  </a:lnTo>
                  <a:lnTo>
                    <a:pt x="3088" y="24"/>
                  </a:lnTo>
                  <a:lnTo>
                    <a:pt x="3088" y="24"/>
                  </a:lnTo>
                  <a:lnTo>
                    <a:pt x="3132" y="24"/>
                  </a:lnTo>
                  <a:lnTo>
                    <a:pt x="3132" y="24"/>
                  </a:lnTo>
                  <a:lnTo>
                    <a:pt x="3156" y="24"/>
                  </a:lnTo>
                  <a:lnTo>
                    <a:pt x="3178" y="24"/>
                  </a:lnTo>
                  <a:lnTo>
                    <a:pt x="3178" y="24"/>
                  </a:lnTo>
                  <a:lnTo>
                    <a:pt x="3190" y="24"/>
                  </a:lnTo>
                  <a:lnTo>
                    <a:pt x="3202" y="26"/>
                  </a:lnTo>
                  <a:lnTo>
                    <a:pt x="3202" y="26"/>
                  </a:lnTo>
                  <a:lnTo>
                    <a:pt x="3208" y="24"/>
                  </a:lnTo>
                  <a:lnTo>
                    <a:pt x="3208" y="24"/>
                  </a:lnTo>
                  <a:lnTo>
                    <a:pt x="3214" y="24"/>
                  </a:lnTo>
                  <a:lnTo>
                    <a:pt x="3222" y="26"/>
                  </a:lnTo>
                  <a:lnTo>
                    <a:pt x="3222" y="26"/>
                  </a:lnTo>
                  <a:lnTo>
                    <a:pt x="3246" y="26"/>
                  </a:lnTo>
                  <a:lnTo>
                    <a:pt x="3268" y="24"/>
                  </a:lnTo>
                  <a:lnTo>
                    <a:pt x="3268" y="24"/>
                  </a:lnTo>
                  <a:lnTo>
                    <a:pt x="3278" y="26"/>
                  </a:lnTo>
                  <a:lnTo>
                    <a:pt x="3278" y="26"/>
                  </a:lnTo>
                  <a:lnTo>
                    <a:pt x="3334" y="26"/>
                  </a:lnTo>
                  <a:lnTo>
                    <a:pt x="3390" y="26"/>
                  </a:lnTo>
                  <a:lnTo>
                    <a:pt x="3390" y="26"/>
                  </a:lnTo>
                  <a:lnTo>
                    <a:pt x="3404" y="26"/>
                  </a:lnTo>
                  <a:lnTo>
                    <a:pt x="3418" y="24"/>
                  </a:lnTo>
                  <a:lnTo>
                    <a:pt x="3418" y="24"/>
                  </a:lnTo>
                  <a:lnTo>
                    <a:pt x="3446" y="24"/>
                  </a:lnTo>
                  <a:lnTo>
                    <a:pt x="3470" y="26"/>
                  </a:lnTo>
                  <a:lnTo>
                    <a:pt x="3470" y="26"/>
                  </a:lnTo>
                  <a:lnTo>
                    <a:pt x="3496" y="26"/>
                  </a:lnTo>
                  <a:lnTo>
                    <a:pt x="3496" y="26"/>
                  </a:lnTo>
                  <a:lnTo>
                    <a:pt x="3532" y="24"/>
                  </a:lnTo>
                  <a:lnTo>
                    <a:pt x="3532" y="24"/>
                  </a:lnTo>
                  <a:lnTo>
                    <a:pt x="3544" y="24"/>
                  </a:lnTo>
                  <a:lnTo>
                    <a:pt x="3556" y="26"/>
                  </a:lnTo>
                  <a:lnTo>
                    <a:pt x="3556" y="26"/>
                  </a:lnTo>
                  <a:lnTo>
                    <a:pt x="3578" y="26"/>
                  </a:lnTo>
                  <a:lnTo>
                    <a:pt x="3598" y="26"/>
                  </a:lnTo>
                  <a:lnTo>
                    <a:pt x="3598" y="26"/>
                  </a:lnTo>
                  <a:lnTo>
                    <a:pt x="3622" y="26"/>
                  </a:lnTo>
                  <a:lnTo>
                    <a:pt x="3622" y="26"/>
                  </a:lnTo>
                  <a:lnTo>
                    <a:pt x="3634" y="26"/>
                  </a:lnTo>
                  <a:lnTo>
                    <a:pt x="3646" y="26"/>
                  </a:lnTo>
                  <a:lnTo>
                    <a:pt x="3646" y="26"/>
                  </a:lnTo>
                  <a:lnTo>
                    <a:pt x="3658" y="26"/>
                  </a:lnTo>
                  <a:lnTo>
                    <a:pt x="3670" y="26"/>
                  </a:lnTo>
                  <a:lnTo>
                    <a:pt x="3670" y="26"/>
                  </a:lnTo>
                  <a:lnTo>
                    <a:pt x="3706" y="26"/>
                  </a:lnTo>
                  <a:lnTo>
                    <a:pt x="3742" y="26"/>
                  </a:lnTo>
                  <a:lnTo>
                    <a:pt x="3742" y="26"/>
                  </a:lnTo>
                  <a:lnTo>
                    <a:pt x="3788" y="26"/>
                  </a:lnTo>
                  <a:lnTo>
                    <a:pt x="3788" y="26"/>
                  </a:lnTo>
                  <a:lnTo>
                    <a:pt x="3810" y="28"/>
                  </a:lnTo>
                  <a:lnTo>
                    <a:pt x="3810" y="28"/>
                  </a:lnTo>
                  <a:lnTo>
                    <a:pt x="3816" y="26"/>
                  </a:lnTo>
                  <a:lnTo>
                    <a:pt x="3816" y="26"/>
                  </a:lnTo>
                  <a:lnTo>
                    <a:pt x="3820" y="26"/>
                  </a:lnTo>
                  <a:lnTo>
                    <a:pt x="3824" y="28"/>
                  </a:lnTo>
                  <a:lnTo>
                    <a:pt x="3824" y="28"/>
                  </a:lnTo>
                  <a:lnTo>
                    <a:pt x="3832" y="26"/>
                  </a:lnTo>
                  <a:lnTo>
                    <a:pt x="3832" y="26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4"/>
                  </a:lnTo>
                  <a:lnTo>
                    <a:pt x="3850" y="24"/>
                  </a:lnTo>
                  <a:lnTo>
                    <a:pt x="3856" y="26"/>
                  </a:lnTo>
                  <a:lnTo>
                    <a:pt x="3864" y="26"/>
                  </a:lnTo>
                  <a:lnTo>
                    <a:pt x="3878" y="24"/>
                  </a:lnTo>
                  <a:lnTo>
                    <a:pt x="3878" y="24"/>
                  </a:lnTo>
                  <a:lnTo>
                    <a:pt x="3890" y="24"/>
                  </a:lnTo>
                  <a:lnTo>
                    <a:pt x="3890" y="24"/>
                  </a:lnTo>
                  <a:lnTo>
                    <a:pt x="3900" y="24"/>
                  </a:lnTo>
                  <a:lnTo>
                    <a:pt x="3906" y="22"/>
                  </a:lnTo>
                  <a:lnTo>
                    <a:pt x="3910" y="20"/>
                  </a:lnTo>
                  <a:lnTo>
                    <a:pt x="3910" y="20"/>
                  </a:lnTo>
                  <a:lnTo>
                    <a:pt x="3914" y="20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6"/>
                  </a:lnTo>
                  <a:lnTo>
                    <a:pt x="3916" y="14"/>
                  </a:lnTo>
                  <a:lnTo>
                    <a:pt x="3916" y="14"/>
                  </a:lnTo>
                  <a:lnTo>
                    <a:pt x="3868" y="14"/>
                  </a:lnTo>
                  <a:lnTo>
                    <a:pt x="3844" y="14"/>
                  </a:lnTo>
                  <a:lnTo>
                    <a:pt x="3820" y="12"/>
                  </a:lnTo>
                  <a:lnTo>
                    <a:pt x="3820" y="12"/>
                  </a:lnTo>
                  <a:close/>
                  <a:moveTo>
                    <a:pt x="744" y="10"/>
                  </a:moveTo>
                  <a:lnTo>
                    <a:pt x="744" y="10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6" y="8"/>
                  </a:lnTo>
                  <a:lnTo>
                    <a:pt x="744" y="10"/>
                  </a:lnTo>
                  <a:lnTo>
                    <a:pt x="744" y="10"/>
                  </a:lnTo>
                  <a:close/>
                  <a:moveTo>
                    <a:pt x="2874" y="18"/>
                  </a:moveTo>
                  <a:lnTo>
                    <a:pt x="2874" y="18"/>
                  </a:lnTo>
                  <a:lnTo>
                    <a:pt x="2874" y="16"/>
                  </a:lnTo>
                  <a:lnTo>
                    <a:pt x="2874" y="16"/>
                  </a:lnTo>
                  <a:lnTo>
                    <a:pt x="2876" y="18"/>
                  </a:lnTo>
                  <a:lnTo>
                    <a:pt x="2876" y="18"/>
                  </a:lnTo>
                  <a:lnTo>
                    <a:pt x="2874" y="18"/>
                  </a:lnTo>
                  <a:lnTo>
                    <a:pt x="2874" y="18"/>
                  </a:lnTo>
                  <a:close/>
                  <a:moveTo>
                    <a:pt x="3160" y="18"/>
                  </a:moveTo>
                  <a:lnTo>
                    <a:pt x="3160" y="18"/>
                  </a:lnTo>
                  <a:lnTo>
                    <a:pt x="3160" y="16"/>
                  </a:lnTo>
                  <a:lnTo>
                    <a:pt x="3160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0" y="18"/>
                  </a:lnTo>
                  <a:lnTo>
                    <a:pt x="316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0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866162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7DD893-7FF8-44FE-9189-04358CEC1A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NetApp Confidential - Internal Use Only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46203" y="3074122"/>
            <a:ext cx="3804884" cy="617504"/>
          </a:xfrm>
          <a:prstGeom prst="rect">
            <a:avLst/>
          </a:prstGeom>
        </p:spPr>
      </p:pic>
      <p:pic>
        <p:nvPicPr>
          <p:cNvPr id="7" name="Picture 6" descr="Puzzle_2_HiRes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9519" y="2490667"/>
            <a:ext cx="3575231" cy="229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28368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7DD893-7FF8-44FE-9189-04358CEC1A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NetApp Confidential - Internal Use Only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" name="Picture 2" descr="C:\Users\freelance\Desktop\NA_PPT_Template_R1_012511\Collateral\NA_ThankYou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665" y="3004451"/>
            <a:ext cx="3461004" cy="100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tom_2_HiRes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6649" y="2075542"/>
            <a:ext cx="2773331" cy="275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51944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349250" y="3629025"/>
            <a:ext cx="4127331" cy="1678210"/>
          </a:xfrm>
        </p:spPr>
        <p:txBody>
          <a:bodyPr>
            <a:noAutofit/>
          </a:bodyPr>
          <a:lstStyle>
            <a:lvl1pPr marL="0" indent="0">
              <a:buFont typeface="Wingdings 2" pitchFamily="18" charset="2"/>
              <a:buNone/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 bwMode="black">
          <a:xfrm>
            <a:off x="349250" y="1746249"/>
            <a:ext cx="4118134" cy="1765301"/>
          </a:xfrm>
        </p:spPr>
        <p:txBody>
          <a:bodyPr tIns="0" bIns="0" anchor="b"/>
          <a:lstStyle>
            <a:lvl1pPr>
              <a:lnSpc>
                <a:spcPts val="4000"/>
              </a:lnSpc>
              <a:defRPr sz="38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1856" y="317258"/>
            <a:ext cx="1054977" cy="123444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52524" y="426955"/>
            <a:ext cx="1436523" cy="186610"/>
          </a:xfrm>
          <a:prstGeom prst="rect">
            <a:avLst/>
          </a:prstGeom>
        </p:spPr>
      </p:pic>
      <p:sp>
        <p:nvSpPr>
          <p:cNvPr id="5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07597" y="6539817"/>
            <a:ext cx="685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0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8F08185-882F-4F21-B6AB-5D917FCFAB1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4" name="Rectangle 7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25495" y="6542992"/>
            <a:ext cx="364845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NetApp Confidential - Internal Use Only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0" name="Picture 39" descr="Head_1_CMYK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4744" y="1281113"/>
            <a:ext cx="3104321" cy="41137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811" y="6606705"/>
            <a:ext cx="2267465" cy="17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94568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281112"/>
            <a:ext cx="7603490" cy="5043488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938D5-676B-4424-8B52-343AF2A125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NetApp Confidential - Internal Use Only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 bwMode="gray">
          <a:xfrm>
            <a:off x="347662" y="6445714"/>
            <a:ext cx="8449056" cy="107486"/>
            <a:chOff x="347662" y="6160730"/>
            <a:chExt cx="8449056" cy="107486"/>
          </a:xfrm>
        </p:grpSpPr>
        <p:sp>
          <p:nvSpPr>
            <p:cNvPr id="10" name="Freeform 5"/>
            <p:cNvSpPr>
              <a:spLocks/>
            </p:cNvSpPr>
            <p:nvPr userDrawn="1"/>
          </p:nvSpPr>
          <p:spPr bwMode="gray">
            <a:xfrm>
              <a:off x="347662" y="6160730"/>
              <a:ext cx="8449056" cy="107486"/>
            </a:xfrm>
            <a:custGeom>
              <a:avLst/>
              <a:gdLst>
                <a:gd name="T0" fmla="*/ 116 w 3930"/>
                <a:gd name="T1" fmla="*/ 4 h 50"/>
                <a:gd name="T2" fmla="*/ 258 w 3930"/>
                <a:gd name="T3" fmla="*/ 2 h 50"/>
                <a:gd name="T4" fmla="*/ 376 w 3930"/>
                <a:gd name="T5" fmla="*/ 2 h 50"/>
                <a:gd name="T6" fmla="*/ 494 w 3930"/>
                <a:gd name="T7" fmla="*/ 6 h 50"/>
                <a:gd name="T8" fmla="*/ 628 w 3930"/>
                <a:gd name="T9" fmla="*/ 8 h 50"/>
                <a:gd name="T10" fmla="*/ 774 w 3930"/>
                <a:gd name="T11" fmla="*/ 6 h 50"/>
                <a:gd name="T12" fmla="*/ 894 w 3930"/>
                <a:gd name="T13" fmla="*/ 4 h 50"/>
                <a:gd name="T14" fmla="*/ 1038 w 3930"/>
                <a:gd name="T15" fmla="*/ 4 h 50"/>
                <a:gd name="T16" fmla="*/ 1196 w 3930"/>
                <a:gd name="T17" fmla="*/ 2 h 50"/>
                <a:gd name="T18" fmla="*/ 1326 w 3930"/>
                <a:gd name="T19" fmla="*/ 4 h 50"/>
                <a:gd name="T20" fmla="*/ 1428 w 3930"/>
                <a:gd name="T21" fmla="*/ 4 h 50"/>
                <a:gd name="T22" fmla="*/ 1568 w 3930"/>
                <a:gd name="T23" fmla="*/ 6 h 50"/>
                <a:gd name="T24" fmla="*/ 1710 w 3930"/>
                <a:gd name="T25" fmla="*/ 6 h 50"/>
                <a:gd name="T26" fmla="*/ 1826 w 3930"/>
                <a:gd name="T27" fmla="*/ 8 h 50"/>
                <a:gd name="T28" fmla="*/ 1950 w 3930"/>
                <a:gd name="T29" fmla="*/ 4 h 50"/>
                <a:gd name="T30" fmla="*/ 2106 w 3930"/>
                <a:gd name="T31" fmla="*/ 4 h 50"/>
                <a:gd name="T32" fmla="*/ 2234 w 3930"/>
                <a:gd name="T33" fmla="*/ 2 h 50"/>
                <a:gd name="T34" fmla="*/ 2354 w 3930"/>
                <a:gd name="T35" fmla="*/ 2 h 50"/>
                <a:gd name="T36" fmla="*/ 2498 w 3930"/>
                <a:gd name="T37" fmla="*/ 6 h 50"/>
                <a:gd name="T38" fmla="*/ 2580 w 3930"/>
                <a:gd name="T39" fmla="*/ 4 h 50"/>
                <a:gd name="T40" fmla="*/ 2684 w 3930"/>
                <a:gd name="T41" fmla="*/ 4 h 50"/>
                <a:gd name="T42" fmla="*/ 2830 w 3930"/>
                <a:gd name="T43" fmla="*/ 4 h 50"/>
                <a:gd name="T44" fmla="*/ 2932 w 3930"/>
                <a:gd name="T45" fmla="*/ 6 h 50"/>
                <a:gd name="T46" fmla="*/ 3058 w 3930"/>
                <a:gd name="T47" fmla="*/ 6 h 50"/>
                <a:gd name="T48" fmla="*/ 3176 w 3930"/>
                <a:gd name="T49" fmla="*/ 10 h 50"/>
                <a:gd name="T50" fmla="*/ 3262 w 3930"/>
                <a:gd name="T51" fmla="*/ 14 h 50"/>
                <a:gd name="T52" fmla="*/ 3340 w 3930"/>
                <a:gd name="T53" fmla="*/ 12 h 50"/>
                <a:gd name="T54" fmla="*/ 3456 w 3930"/>
                <a:gd name="T55" fmla="*/ 18 h 50"/>
                <a:gd name="T56" fmla="*/ 3592 w 3930"/>
                <a:gd name="T57" fmla="*/ 16 h 50"/>
                <a:gd name="T58" fmla="*/ 3648 w 3930"/>
                <a:gd name="T59" fmla="*/ 16 h 50"/>
                <a:gd name="T60" fmla="*/ 3784 w 3930"/>
                <a:gd name="T61" fmla="*/ 20 h 50"/>
                <a:gd name="T62" fmla="*/ 3846 w 3930"/>
                <a:gd name="T63" fmla="*/ 24 h 50"/>
                <a:gd name="T64" fmla="*/ 3874 w 3930"/>
                <a:gd name="T65" fmla="*/ 36 h 50"/>
                <a:gd name="T66" fmla="*/ 3782 w 3930"/>
                <a:gd name="T67" fmla="*/ 42 h 50"/>
                <a:gd name="T68" fmla="*/ 3676 w 3930"/>
                <a:gd name="T69" fmla="*/ 46 h 50"/>
                <a:gd name="T70" fmla="*/ 3570 w 3930"/>
                <a:gd name="T71" fmla="*/ 48 h 50"/>
                <a:gd name="T72" fmla="*/ 3518 w 3930"/>
                <a:gd name="T73" fmla="*/ 48 h 50"/>
                <a:gd name="T74" fmla="*/ 3396 w 3930"/>
                <a:gd name="T75" fmla="*/ 48 h 50"/>
                <a:gd name="T76" fmla="*/ 3304 w 3930"/>
                <a:gd name="T77" fmla="*/ 48 h 50"/>
                <a:gd name="T78" fmla="*/ 3152 w 3930"/>
                <a:gd name="T79" fmla="*/ 40 h 50"/>
                <a:gd name="T80" fmla="*/ 3042 w 3930"/>
                <a:gd name="T81" fmla="*/ 42 h 50"/>
                <a:gd name="T82" fmla="*/ 2898 w 3930"/>
                <a:gd name="T83" fmla="*/ 36 h 50"/>
                <a:gd name="T84" fmla="*/ 2814 w 3930"/>
                <a:gd name="T85" fmla="*/ 38 h 50"/>
                <a:gd name="T86" fmla="*/ 2692 w 3930"/>
                <a:gd name="T87" fmla="*/ 36 h 50"/>
                <a:gd name="T88" fmla="*/ 2588 w 3930"/>
                <a:gd name="T89" fmla="*/ 34 h 50"/>
                <a:gd name="T90" fmla="*/ 2466 w 3930"/>
                <a:gd name="T91" fmla="*/ 38 h 50"/>
                <a:gd name="T92" fmla="*/ 2356 w 3930"/>
                <a:gd name="T93" fmla="*/ 36 h 50"/>
                <a:gd name="T94" fmla="*/ 2212 w 3930"/>
                <a:gd name="T95" fmla="*/ 40 h 50"/>
                <a:gd name="T96" fmla="*/ 2040 w 3930"/>
                <a:gd name="T97" fmla="*/ 40 h 50"/>
                <a:gd name="T98" fmla="*/ 1922 w 3930"/>
                <a:gd name="T99" fmla="*/ 40 h 50"/>
                <a:gd name="T100" fmla="*/ 1804 w 3930"/>
                <a:gd name="T101" fmla="*/ 42 h 50"/>
                <a:gd name="T102" fmla="*/ 1642 w 3930"/>
                <a:gd name="T103" fmla="*/ 44 h 50"/>
                <a:gd name="T104" fmla="*/ 1492 w 3930"/>
                <a:gd name="T105" fmla="*/ 46 h 50"/>
                <a:gd name="T106" fmla="*/ 1354 w 3930"/>
                <a:gd name="T107" fmla="*/ 44 h 50"/>
                <a:gd name="T108" fmla="*/ 1180 w 3930"/>
                <a:gd name="T109" fmla="*/ 44 h 50"/>
                <a:gd name="T110" fmla="*/ 1052 w 3930"/>
                <a:gd name="T111" fmla="*/ 46 h 50"/>
                <a:gd name="T112" fmla="*/ 936 w 3930"/>
                <a:gd name="T113" fmla="*/ 44 h 50"/>
                <a:gd name="T114" fmla="*/ 790 w 3930"/>
                <a:gd name="T115" fmla="*/ 40 h 50"/>
                <a:gd name="T116" fmla="*/ 636 w 3930"/>
                <a:gd name="T117" fmla="*/ 42 h 50"/>
                <a:gd name="T118" fmla="*/ 494 w 3930"/>
                <a:gd name="T119" fmla="*/ 46 h 50"/>
                <a:gd name="T120" fmla="*/ 362 w 3930"/>
                <a:gd name="T121" fmla="*/ 42 h 50"/>
                <a:gd name="T122" fmla="*/ 222 w 3930"/>
                <a:gd name="T123" fmla="*/ 40 h 50"/>
                <a:gd name="T124" fmla="*/ 70 w 3930"/>
                <a:gd name="T125" fmla="*/ 3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30" h="50">
                  <a:moveTo>
                    <a:pt x="2" y="14"/>
                  </a:move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10" y="4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16" y="4"/>
                  </a:lnTo>
                  <a:lnTo>
                    <a:pt x="116" y="4"/>
                  </a:lnTo>
                  <a:lnTo>
                    <a:pt x="120" y="4"/>
                  </a:lnTo>
                  <a:lnTo>
                    <a:pt x="120" y="4"/>
                  </a:lnTo>
                  <a:lnTo>
                    <a:pt x="124" y="4"/>
                  </a:lnTo>
                  <a:lnTo>
                    <a:pt x="124" y="4"/>
                  </a:lnTo>
                  <a:lnTo>
                    <a:pt x="128" y="4"/>
                  </a:lnTo>
                  <a:lnTo>
                    <a:pt x="134" y="4"/>
                  </a:lnTo>
                  <a:lnTo>
                    <a:pt x="134" y="4"/>
                  </a:lnTo>
                  <a:lnTo>
                    <a:pt x="136" y="4"/>
                  </a:lnTo>
                  <a:lnTo>
                    <a:pt x="136" y="4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8" y="2"/>
                  </a:lnTo>
                  <a:lnTo>
                    <a:pt x="148" y="2"/>
                  </a:lnTo>
                  <a:lnTo>
                    <a:pt x="150" y="2"/>
                  </a:lnTo>
                  <a:lnTo>
                    <a:pt x="150" y="2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64" y="2"/>
                  </a:lnTo>
                  <a:lnTo>
                    <a:pt x="164" y="2"/>
                  </a:lnTo>
                  <a:lnTo>
                    <a:pt x="168" y="2"/>
                  </a:lnTo>
                  <a:lnTo>
                    <a:pt x="174" y="4"/>
                  </a:lnTo>
                  <a:lnTo>
                    <a:pt x="174" y="4"/>
                  </a:lnTo>
                  <a:lnTo>
                    <a:pt x="178" y="2"/>
                  </a:lnTo>
                  <a:lnTo>
                    <a:pt x="178" y="2"/>
                  </a:lnTo>
                  <a:lnTo>
                    <a:pt x="180" y="4"/>
                  </a:lnTo>
                  <a:lnTo>
                    <a:pt x="180" y="4"/>
                  </a:lnTo>
                  <a:lnTo>
                    <a:pt x="182" y="2"/>
                  </a:lnTo>
                  <a:lnTo>
                    <a:pt x="182" y="2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88" y="4"/>
                  </a:lnTo>
                  <a:lnTo>
                    <a:pt x="188" y="4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10" y="2"/>
                  </a:lnTo>
                  <a:lnTo>
                    <a:pt x="210" y="2"/>
                  </a:lnTo>
                  <a:lnTo>
                    <a:pt x="212" y="2"/>
                  </a:lnTo>
                  <a:lnTo>
                    <a:pt x="212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4"/>
                  </a:lnTo>
                  <a:lnTo>
                    <a:pt x="214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8" y="4"/>
                  </a:lnTo>
                  <a:lnTo>
                    <a:pt x="218" y="4"/>
                  </a:lnTo>
                  <a:lnTo>
                    <a:pt x="224" y="4"/>
                  </a:lnTo>
                  <a:lnTo>
                    <a:pt x="224" y="4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244" y="2"/>
                  </a:lnTo>
                  <a:lnTo>
                    <a:pt x="244" y="2"/>
                  </a:lnTo>
                  <a:lnTo>
                    <a:pt x="248" y="2"/>
                  </a:lnTo>
                  <a:lnTo>
                    <a:pt x="248" y="2"/>
                  </a:lnTo>
                  <a:lnTo>
                    <a:pt x="252" y="2"/>
                  </a:lnTo>
                  <a:lnTo>
                    <a:pt x="252" y="2"/>
                  </a:lnTo>
                  <a:lnTo>
                    <a:pt x="256" y="2"/>
                  </a:lnTo>
                  <a:lnTo>
                    <a:pt x="256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60" y="2"/>
                  </a:lnTo>
                  <a:lnTo>
                    <a:pt x="260" y="2"/>
                  </a:lnTo>
                  <a:lnTo>
                    <a:pt x="262" y="2"/>
                  </a:lnTo>
                  <a:lnTo>
                    <a:pt x="262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70" y="2"/>
                  </a:lnTo>
                  <a:lnTo>
                    <a:pt x="270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8" y="2"/>
                  </a:lnTo>
                  <a:lnTo>
                    <a:pt x="278" y="2"/>
                  </a:lnTo>
                  <a:lnTo>
                    <a:pt x="280" y="2"/>
                  </a:lnTo>
                  <a:lnTo>
                    <a:pt x="280" y="2"/>
                  </a:lnTo>
                  <a:lnTo>
                    <a:pt x="280" y="4"/>
                  </a:lnTo>
                  <a:lnTo>
                    <a:pt x="280" y="4"/>
                  </a:lnTo>
                  <a:lnTo>
                    <a:pt x="282" y="2"/>
                  </a:lnTo>
                  <a:lnTo>
                    <a:pt x="282" y="2"/>
                  </a:lnTo>
                  <a:lnTo>
                    <a:pt x="288" y="2"/>
                  </a:lnTo>
                  <a:lnTo>
                    <a:pt x="288" y="2"/>
                  </a:lnTo>
                  <a:lnTo>
                    <a:pt x="290" y="2"/>
                  </a:lnTo>
                  <a:lnTo>
                    <a:pt x="290" y="2"/>
                  </a:lnTo>
                  <a:lnTo>
                    <a:pt x="296" y="2"/>
                  </a:lnTo>
                  <a:lnTo>
                    <a:pt x="296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302" y="2"/>
                  </a:lnTo>
                  <a:lnTo>
                    <a:pt x="302" y="2"/>
                  </a:lnTo>
                  <a:lnTo>
                    <a:pt x="306" y="2"/>
                  </a:lnTo>
                  <a:lnTo>
                    <a:pt x="306" y="2"/>
                  </a:lnTo>
                  <a:lnTo>
                    <a:pt x="310" y="2"/>
                  </a:lnTo>
                  <a:lnTo>
                    <a:pt x="312" y="2"/>
                  </a:lnTo>
                  <a:lnTo>
                    <a:pt x="312" y="2"/>
                  </a:lnTo>
                  <a:lnTo>
                    <a:pt x="318" y="2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24" y="4"/>
                  </a:lnTo>
                  <a:lnTo>
                    <a:pt x="324" y="4"/>
                  </a:lnTo>
                  <a:lnTo>
                    <a:pt x="324" y="2"/>
                  </a:lnTo>
                  <a:lnTo>
                    <a:pt x="326" y="2"/>
                  </a:lnTo>
                  <a:lnTo>
                    <a:pt x="326" y="2"/>
                  </a:lnTo>
                  <a:lnTo>
                    <a:pt x="332" y="2"/>
                  </a:lnTo>
                  <a:lnTo>
                    <a:pt x="332" y="2"/>
                  </a:lnTo>
                  <a:lnTo>
                    <a:pt x="336" y="2"/>
                  </a:lnTo>
                  <a:lnTo>
                    <a:pt x="342" y="2"/>
                  </a:lnTo>
                  <a:lnTo>
                    <a:pt x="342" y="2"/>
                  </a:lnTo>
                  <a:lnTo>
                    <a:pt x="344" y="2"/>
                  </a:lnTo>
                  <a:lnTo>
                    <a:pt x="348" y="2"/>
                  </a:lnTo>
                  <a:lnTo>
                    <a:pt x="348" y="2"/>
                  </a:lnTo>
                  <a:lnTo>
                    <a:pt x="352" y="2"/>
                  </a:lnTo>
                  <a:lnTo>
                    <a:pt x="352" y="2"/>
                  </a:lnTo>
                  <a:lnTo>
                    <a:pt x="354" y="2"/>
                  </a:lnTo>
                  <a:lnTo>
                    <a:pt x="354" y="2"/>
                  </a:lnTo>
                  <a:lnTo>
                    <a:pt x="358" y="2"/>
                  </a:lnTo>
                  <a:lnTo>
                    <a:pt x="360" y="2"/>
                  </a:lnTo>
                  <a:lnTo>
                    <a:pt x="360" y="2"/>
                  </a:lnTo>
                  <a:lnTo>
                    <a:pt x="360" y="4"/>
                  </a:lnTo>
                  <a:lnTo>
                    <a:pt x="360" y="6"/>
                  </a:lnTo>
                  <a:lnTo>
                    <a:pt x="360" y="6"/>
                  </a:lnTo>
                  <a:lnTo>
                    <a:pt x="362" y="4"/>
                  </a:lnTo>
                  <a:lnTo>
                    <a:pt x="364" y="2"/>
                  </a:lnTo>
                  <a:lnTo>
                    <a:pt x="364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4" y="4"/>
                  </a:lnTo>
                  <a:lnTo>
                    <a:pt x="374" y="4"/>
                  </a:lnTo>
                  <a:lnTo>
                    <a:pt x="376" y="2"/>
                  </a:lnTo>
                  <a:lnTo>
                    <a:pt x="376" y="2"/>
                  </a:lnTo>
                  <a:lnTo>
                    <a:pt x="378" y="4"/>
                  </a:lnTo>
                  <a:lnTo>
                    <a:pt x="378" y="4"/>
                  </a:lnTo>
                  <a:lnTo>
                    <a:pt x="384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4"/>
                  </a:lnTo>
                  <a:lnTo>
                    <a:pt x="390" y="4"/>
                  </a:lnTo>
                  <a:lnTo>
                    <a:pt x="390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6" y="6"/>
                  </a:lnTo>
                  <a:lnTo>
                    <a:pt x="396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402" y="4"/>
                  </a:lnTo>
                  <a:lnTo>
                    <a:pt x="402" y="4"/>
                  </a:lnTo>
                  <a:lnTo>
                    <a:pt x="406" y="6"/>
                  </a:lnTo>
                  <a:lnTo>
                    <a:pt x="406" y="6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2" y="6"/>
                  </a:lnTo>
                  <a:lnTo>
                    <a:pt x="412" y="4"/>
                  </a:lnTo>
                  <a:lnTo>
                    <a:pt x="412" y="4"/>
                  </a:lnTo>
                  <a:lnTo>
                    <a:pt x="420" y="4"/>
                  </a:lnTo>
                  <a:lnTo>
                    <a:pt x="420" y="4"/>
                  </a:lnTo>
                  <a:lnTo>
                    <a:pt x="424" y="4"/>
                  </a:lnTo>
                  <a:lnTo>
                    <a:pt x="424" y="4"/>
                  </a:lnTo>
                  <a:lnTo>
                    <a:pt x="428" y="6"/>
                  </a:lnTo>
                  <a:lnTo>
                    <a:pt x="428" y="6"/>
                  </a:lnTo>
                  <a:lnTo>
                    <a:pt x="430" y="4"/>
                  </a:lnTo>
                  <a:lnTo>
                    <a:pt x="430" y="4"/>
                  </a:lnTo>
                  <a:lnTo>
                    <a:pt x="432" y="6"/>
                  </a:lnTo>
                  <a:lnTo>
                    <a:pt x="432" y="6"/>
                  </a:lnTo>
                  <a:lnTo>
                    <a:pt x="436" y="4"/>
                  </a:lnTo>
                  <a:lnTo>
                    <a:pt x="436" y="4"/>
                  </a:lnTo>
                  <a:lnTo>
                    <a:pt x="442" y="4"/>
                  </a:lnTo>
                  <a:lnTo>
                    <a:pt x="442" y="4"/>
                  </a:lnTo>
                  <a:lnTo>
                    <a:pt x="446" y="4"/>
                  </a:lnTo>
                  <a:lnTo>
                    <a:pt x="446" y="4"/>
                  </a:lnTo>
                  <a:lnTo>
                    <a:pt x="448" y="4"/>
                  </a:lnTo>
                  <a:lnTo>
                    <a:pt x="448" y="4"/>
                  </a:lnTo>
                  <a:lnTo>
                    <a:pt x="450" y="6"/>
                  </a:lnTo>
                  <a:lnTo>
                    <a:pt x="450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8" y="6"/>
                  </a:lnTo>
                  <a:lnTo>
                    <a:pt x="458" y="6"/>
                  </a:lnTo>
                  <a:lnTo>
                    <a:pt x="458" y="8"/>
                  </a:lnTo>
                  <a:lnTo>
                    <a:pt x="458" y="8"/>
                  </a:lnTo>
                  <a:lnTo>
                    <a:pt x="460" y="6"/>
                  </a:lnTo>
                  <a:lnTo>
                    <a:pt x="460" y="6"/>
                  </a:lnTo>
                  <a:lnTo>
                    <a:pt x="464" y="8"/>
                  </a:lnTo>
                  <a:lnTo>
                    <a:pt x="464" y="8"/>
                  </a:lnTo>
                  <a:lnTo>
                    <a:pt x="468" y="6"/>
                  </a:lnTo>
                  <a:lnTo>
                    <a:pt x="468" y="6"/>
                  </a:lnTo>
                  <a:lnTo>
                    <a:pt x="472" y="6"/>
                  </a:lnTo>
                  <a:lnTo>
                    <a:pt x="472" y="6"/>
                  </a:lnTo>
                  <a:lnTo>
                    <a:pt x="476" y="6"/>
                  </a:lnTo>
                  <a:lnTo>
                    <a:pt x="476" y="6"/>
                  </a:lnTo>
                  <a:lnTo>
                    <a:pt x="478" y="6"/>
                  </a:lnTo>
                  <a:lnTo>
                    <a:pt x="478" y="6"/>
                  </a:lnTo>
                  <a:lnTo>
                    <a:pt x="482" y="6"/>
                  </a:lnTo>
                  <a:lnTo>
                    <a:pt x="482" y="6"/>
                  </a:lnTo>
                  <a:lnTo>
                    <a:pt x="484" y="6"/>
                  </a:lnTo>
                  <a:lnTo>
                    <a:pt x="484" y="6"/>
                  </a:lnTo>
                  <a:lnTo>
                    <a:pt x="490" y="4"/>
                  </a:lnTo>
                  <a:lnTo>
                    <a:pt x="490" y="4"/>
                  </a:lnTo>
                  <a:lnTo>
                    <a:pt x="490" y="6"/>
                  </a:lnTo>
                  <a:lnTo>
                    <a:pt x="490" y="6"/>
                  </a:lnTo>
                  <a:lnTo>
                    <a:pt x="494" y="6"/>
                  </a:lnTo>
                  <a:lnTo>
                    <a:pt x="494" y="6"/>
                  </a:lnTo>
                  <a:lnTo>
                    <a:pt x="498" y="6"/>
                  </a:lnTo>
                  <a:lnTo>
                    <a:pt x="498" y="6"/>
                  </a:lnTo>
                  <a:lnTo>
                    <a:pt x="506" y="6"/>
                  </a:lnTo>
                  <a:lnTo>
                    <a:pt x="516" y="6"/>
                  </a:lnTo>
                  <a:lnTo>
                    <a:pt x="516" y="6"/>
                  </a:lnTo>
                  <a:lnTo>
                    <a:pt x="518" y="6"/>
                  </a:lnTo>
                  <a:lnTo>
                    <a:pt x="518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4" y="6"/>
                  </a:lnTo>
                  <a:lnTo>
                    <a:pt x="524" y="6"/>
                  </a:lnTo>
                  <a:lnTo>
                    <a:pt x="526" y="6"/>
                  </a:lnTo>
                  <a:lnTo>
                    <a:pt x="526" y="6"/>
                  </a:lnTo>
                  <a:lnTo>
                    <a:pt x="528" y="6"/>
                  </a:lnTo>
                  <a:lnTo>
                    <a:pt x="528" y="6"/>
                  </a:lnTo>
                  <a:lnTo>
                    <a:pt x="530" y="6"/>
                  </a:lnTo>
                  <a:lnTo>
                    <a:pt x="530" y="6"/>
                  </a:lnTo>
                  <a:lnTo>
                    <a:pt x="532" y="6"/>
                  </a:lnTo>
                  <a:lnTo>
                    <a:pt x="532" y="6"/>
                  </a:lnTo>
                  <a:lnTo>
                    <a:pt x="534" y="6"/>
                  </a:lnTo>
                  <a:lnTo>
                    <a:pt x="534" y="6"/>
                  </a:lnTo>
                  <a:lnTo>
                    <a:pt x="536" y="6"/>
                  </a:lnTo>
                  <a:lnTo>
                    <a:pt x="536" y="6"/>
                  </a:lnTo>
                  <a:lnTo>
                    <a:pt x="540" y="4"/>
                  </a:lnTo>
                  <a:lnTo>
                    <a:pt x="540" y="4"/>
                  </a:lnTo>
                  <a:lnTo>
                    <a:pt x="542" y="4"/>
                  </a:lnTo>
                  <a:lnTo>
                    <a:pt x="542" y="4"/>
                  </a:lnTo>
                  <a:lnTo>
                    <a:pt x="544" y="4"/>
                  </a:lnTo>
                  <a:lnTo>
                    <a:pt x="544" y="4"/>
                  </a:lnTo>
                  <a:lnTo>
                    <a:pt x="548" y="4"/>
                  </a:lnTo>
                  <a:lnTo>
                    <a:pt x="548" y="4"/>
                  </a:lnTo>
                  <a:lnTo>
                    <a:pt x="550" y="4"/>
                  </a:lnTo>
                  <a:lnTo>
                    <a:pt x="550" y="4"/>
                  </a:lnTo>
                  <a:lnTo>
                    <a:pt x="556" y="4"/>
                  </a:lnTo>
                  <a:lnTo>
                    <a:pt x="560" y="4"/>
                  </a:lnTo>
                  <a:lnTo>
                    <a:pt x="560" y="4"/>
                  </a:lnTo>
                  <a:lnTo>
                    <a:pt x="562" y="6"/>
                  </a:lnTo>
                  <a:lnTo>
                    <a:pt x="562" y="6"/>
                  </a:lnTo>
                  <a:lnTo>
                    <a:pt x="568" y="6"/>
                  </a:lnTo>
                  <a:lnTo>
                    <a:pt x="568" y="6"/>
                  </a:lnTo>
                  <a:lnTo>
                    <a:pt x="570" y="4"/>
                  </a:lnTo>
                  <a:lnTo>
                    <a:pt x="570" y="4"/>
                  </a:lnTo>
                  <a:lnTo>
                    <a:pt x="572" y="4"/>
                  </a:lnTo>
                  <a:lnTo>
                    <a:pt x="572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8" y="6"/>
                  </a:lnTo>
                  <a:lnTo>
                    <a:pt x="578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6" y="6"/>
                  </a:lnTo>
                  <a:lnTo>
                    <a:pt x="586" y="6"/>
                  </a:lnTo>
                  <a:lnTo>
                    <a:pt x="590" y="6"/>
                  </a:lnTo>
                  <a:lnTo>
                    <a:pt x="590" y="6"/>
                  </a:lnTo>
                  <a:lnTo>
                    <a:pt x="592" y="4"/>
                  </a:lnTo>
                  <a:lnTo>
                    <a:pt x="592" y="4"/>
                  </a:lnTo>
                  <a:lnTo>
                    <a:pt x="594" y="4"/>
                  </a:lnTo>
                  <a:lnTo>
                    <a:pt x="596" y="6"/>
                  </a:lnTo>
                  <a:lnTo>
                    <a:pt x="596" y="6"/>
                  </a:lnTo>
                  <a:lnTo>
                    <a:pt x="600" y="8"/>
                  </a:lnTo>
                  <a:lnTo>
                    <a:pt x="600" y="8"/>
                  </a:lnTo>
                  <a:lnTo>
                    <a:pt x="602" y="8"/>
                  </a:lnTo>
                  <a:lnTo>
                    <a:pt x="604" y="8"/>
                  </a:lnTo>
                  <a:lnTo>
                    <a:pt x="604" y="8"/>
                  </a:lnTo>
                  <a:lnTo>
                    <a:pt x="606" y="8"/>
                  </a:lnTo>
                  <a:lnTo>
                    <a:pt x="606" y="8"/>
                  </a:lnTo>
                  <a:lnTo>
                    <a:pt x="612" y="8"/>
                  </a:lnTo>
                  <a:lnTo>
                    <a:pt x="612" y="8"/>
                  </a:lnTo>
                  <a:lnTo>
                    <a:pt x="616" y="6"/>
                  </a:lnTo>
                  <a:lnTo>
                    <a:pt x="616" y="6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20" y="10"/>
                  </a:lnTo>
                  <a:lnTo>
                    <a:pt x="620" y="10"/>
                  </a:lnTo>
                  <a:lnTo>
                    <a:pt x="628" y="8"/>
                  </a:lnTo>
                  <a:lnTo>
                    <a:pt x="628" y="8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634" y="8"/>
                  </a:lnTo>
                  <a:lnTo>
                    <a:pt x="634" y="8"/>
                  </a:lnTo>
                  <a:lnTo>
                    <a:pt x="636" y="6"/>
                  </a:lnTo>
                  <a:lnTo>
                    <a:pt x="636" y="6"/>
                  </a:lnTo>
                  <a:lnTo>
                    <a:pt x="644" y="6"/>
                  </a:lnTo>
                  <a:lnTo>
                    <a:pt x="644" y="6"/>
                  </a:lnTo>
                  <a:lnTo>
                    <a:pt x="646" y="6"/>
                  </a:lnTo>
                  <a:lnTo>
                    <a:pt x="646" y="6"/>
                  </a:lnTo>
                  <a:lnTo>
                    <a:pt x="650" y="4"/>
                  </a:lnTo>
                  <a:lnTo>
                    <a:pt x="650" y="4"/>
                  </a:lnTo>
                  <a:lnTo>
                    <a:pt x="652" y="6"/>
                  </a:lnTo>
                  <a:lnTo>
                    <a:pt x="652" y="6"/>
                  </a:lnTo>
                  <a:lnTo>
                    <a:pt x="658" y="6"/>
                  </a:lnTo>
                  <a:lnTo>
                    <a:pt x="658" y="6"/>
                  </a:lnTo>
                  <a:lnTo>
                    <a:pt x="660" y="6"/>
                  </a:lnTo>
                  <a:lnTo>
                    <a:pt x="660" y="6"/>
                  </a:lnTo>
                  <a:lnTo>
                    <a:pt x="664" y="4"/>
                  </a:lnTo>
                  <a:lnTo>
                    <a:pt x="664" y="4"/>
                  </a:lnTo>
                  <a:lnTo>
                    <a:pt x="664" y="6"/>
                  </a:lnTo>
                  <a:lnTo>
                    <a:pt x="664" y="6"/>
                  </a:lnTo>
                  <a:lnTo>
                    <a:pt x="668" y="6"/>
                  </a:lnTo>
                  <a:lnTo>
                    <a:pt x="668" y="6"/>
                  </a:lnTo>
                  <a:lnTo>
                    <a:pt x="670" y="6"/>
                  </a:lnTo>
                  <a:lnTo>
                    <a:pt x="670" y="6"/>
                  </a:lnTo>
                  <a:lnTo>
                    <a:pt x="674" y="6"/>
                  </a:lnTo>
                  <a:lnTo>
                    <a:pt x="674" y="6"/>
                  </a:lnTo>
                  <a:lnTo>
                    <a:pt x="676" y="6"/>
                  </a:lnTo>
                  <a:lnTo>
                    <a:pt x="678" y="6"/>
                  </a:lnTo>
                  <a:lnTo>
                    <a:pt x="678" y="6"/>
                  </a:lnTo>
                  <a:lnTo>
                    <a:pt x="682" y="4"/>
                  </a:lnTo>
                  <a:lnTo>
                    <a:pt x="682" y="4"/>
                  </a:lnTo>
                  <a:lnTo>
                    <a:pt x="684" y="4"/>
                  </a:lnTo>
                  <a:lnTo>
                    <a:pt x="684" y="4"/>
                  </a:lnTo>
                  <a:lnTo>
                    <a:pt x="686" y="4"/>
                  </a:lnTo>
                  <a:lnTo>
                    <a:pt x="686" y="4"/>
                  </a:lnTo>
                  <a:lnTo>
                    <a:pt x="688" y="4"/>
                  </a:lnTo>
                  <a:lnTo>
                    <a:pt x="688" y="4"/>
                  </a:lnTo>
                  <a:lnTo>
                    <a:pt x="690" y="6"/>
                  </a:lnTo>
                  <a:lnTo>
                    <a:pt x="690" y="6"/>
                  </a:lnTo>
                  <a:lnTo>
                    <a:pt x="692" y="6"/>
                  </a:lnTo>
                  <a:lnTo>
                    <a:pt x="692" y="6"/>
                  </a:lnTo>
                  <a:lnTo>
                    <a:pt x="696" y="6"/>
                  </a:lnTo>
                  <a:lnTo>
                    <a:pt x="696" y="6"/>
                  </a:lnTo>
                  <a:lnTo>
                    <a:pt x="700" y="6"/>
                  </a:lnTo>
                  <a:lnTo>
                    <a:pt x="700" y="6"/>
                  </a:lnTo>
                  <a:lnTo>
                    <a:pt x="706" y="6"/>
                  </a:lnTo>
                  <a:lnTo>
                    <a:pt x="706" y="6"/>
                  </a:lnTo>
                  <a:lnTo>
                    <a:pt x="706" y="8"/>
                  </a:lnTo>
                  <a:lnTo>
                    <a:pt x="706" y="8"/>
                  </a:lnTo>
                  <a:lnTo>
                    <a:pt x="708" y="10"/>
                  </a:lnTo>
                  <a:lnTo>
                    <a:pt x="708" y="10"/>
                  </a:lnTo>
                  <a:lnTo>
                    <a:pt x="712" y="10"/>
                  </a:lnTo>
                  <a:lnTo>
                    <a:pt x="712" y="10"/>
                  </a:lnTo>
                  <a:lnTo>
                    <a:pt x="716" y="8"/>
                  </a:lnTo>
                  <a:lnTo>
                    <a:pt x="716" y="8"/>
                  </a:lnTo>
                  <a:lnTo>
                    <a:pt x="722" y="8"/>
                  </a:lnTo>
                  <a:lnTo>
                    <a:pt x="722" y="8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34" y="4"/>
                  </a:lnTo>
                  <a:lnTo>
                    <a:pt x="734" y="4"/>
                  </a:lnTo>
                  <a:lnTo>
                    <a:pt x="746" y="4"/>
                  </a:lnTo>
                  <a:lnTo>
                    <a:pt x="746" y="4"/>
                  </a:lnTo>
                  <a:lnTo>
                    <a:pt x="746" y="6"/>
                  </a:lnTo>
                  <a:lnTo>
                    <a:pt x="746" y="6"/>
                  </a:lnTo>
                  <a:lnTo>
                    <a:pt x="750" y="6"/>
                  </a:lnTo>
                  <a:lnTo>
                    <a:pt x="754" y="6"/>
                  </a:lnTo>
                  <a:lnTo>
                    <a:pt x="754" y="6"/>
                  </a:lnTo>
                  <a:lnTo>
                    <a:pt x="764" y="6"/>
                  </a:lnTo>
                  <a:lnTo>
                    <a:pt x="764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70" y="6"/>
                  </a:lnTo>
                  <a:lnTo>
                    <a:pt x="770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8" y="8"/>
                  </a:lnTo>
                  <a:lnTo>
                    <a:pt x="778" y="8"/>
                  </a:lnTo>
                  <a:lnTo>
                    <a:pt x="780" y="8"/>
                  </a:lnTo>
                  <a:lnTo>
                    <a:pt x="780" y="8"/>
                  </a:lnTo>
                  <a:lnTo>
                    <a:pt x="780" y="6"/>
                  </a:lnTo>
                  <a:lnTo>
                    <a:pt x="780" y="6"/>
                  </a:lnTo>
                  <a:lnTo>
                    <a:pt x="784" y="6"/>
                  </a:lnTo>
                  <a:lnTo>
                    <a:pt x="786" y="6"/>
                  </a:lnTo>
                  <a:lnTo>
                    <a:pt x="786" y="6"/>
                  </a:lnTo>
                  <a:lnTo>
                    <a:pt x="788" y="8"/>
                  </a:lnTo>
                  <a:lnTo>
                    <a:pt x="788" y="8"/>
                  </a:lnTo>
                  <a:lnTo>
                    <a:pt x="790" y="8"/>
                  </a:lnTo>
                  <a:lnTo>
                    <a:pt x="790" y="8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8" y="6"/>
                  </a:lnTo>
                  <a:lnTo>
                    <a:pt x="798" y="6"/>
                  </a:lnTo>
                  <a:lnTo>
                    <a:pt x="800" y="6"/>
                  </a:lnTo>
                  <a:lnTo>
                    <a:pt x="800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8" y="6"/>
                  </a:lnTo>
                  <a:lnTo>
                    <a:pt x="808" y="6"/>
                  </a:lnTo>
                  <a:lnTo>
                    <a:pt x="810" y="6"/>
                  </a:lnTo>
                  <a:lnTo>
                    <a:pt x="810" y="6"/>
                  </a:lnTo>
                  <a:lnTo>
                    <a:pt x="812" y="4"/>
                  </a:lnTo>
                  <a:lnTo>
                    <a:pt x="812" y="4"/>
                  </a:lnTo>
                  <a:lnTo>
                    <a:pt x="816" y="4"/>
                  </a:lnTo>
                  <a:lnTo>
                    <a:pt x="816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20" y="4"/>
                  </a:lnTo>
                  <a:lnTo>
                    <a:pt x="820" y="4"/>
                  </a:lnTo>
                  <a:lnTo>
                    <a:pt x="822" y="4"/>
                  </a:lnTo>
                  <a:lnTo>
                    <a:pt x="822" y="4"/>
                  </a:lnTo>
                  <a:lnTo>
                    <a:pt x="826" y="4"/>
                  </a:lnTo>
                  <a:lnTo>
                    <a:pt x="826" y="4"/>
                  </a:lnTo>
                  <a:lnTo>
                    <a:pt x="832" y="4"/>
                  </a:lnTo>
                  <a:lnTo>
                    <a:pt x="832" y="4"/>
                  </a:lnTo>
                  <a:lnTo>
                    <a:pt x="834" y="4"/>
                  </a:lnTo>
                  <a:lnTo>
                    <a:pt x="834" y="4"/>
                  </a:lnTo>
                  <a:lnTo>
                    <a:pt x="838" y="4"/>
                  </a:lnTo>
                  <a:lnTo>
                    <a:pt x="838" y="4"/>
                  </a:lnTo>
                  <a:lnTo>
                    <a:pt x="840" y="4"/>
                  </a:lnTo>
                  <a:lnTo>
                    <a:pt x="840" y="4"/>
                  </a:lnTo>
                  <a:lnTo>
                    <a:pt x="848" y="4"/>
                  </a:lnTo>
                  <a:lnTo>
                    <a:pt x="848" y="4"/>
                  </a:lnTo>
                  <a:lnTo>
                    <a:pt x="850" y="6"/>
                  </a:lnTo>
                  <a:lnTo>
                    <a:pt x="850" y="6"/>
                  </a:lnTo>
                  <a:lnTo>
                    <a:pt x="852" y="6"/>
                  </a:lnTo>
                  <a:lnTo>
                    <a:pt x="852" y="6"/>
                  </a:lnTo>
                  <a:lnTo>
                    <a:pt x="854" y="6"/>
                  </a:lnTo>
                  <a:lnTo>
                    <a:pt x="854" y="6"/>
                  </a:lnTo>
                  <a:lnTo>
                    <a:pt x="856" y="6"/>
                  </a:lnTo>
                  <a:lnTo>
                    <a:pt x="856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4" y="4"/>
                  </a:lnTo>
                  <a:lnTo>
                    <a:pt x="864" y="4"/>
                  </a:lnTo>
                  <a:lnTo>
                    <a:pt x="868" y="4"/>
                  </a:lnTo>
                  <a:lnTo>
                    <a:pt x="868" y="4"/>
                  </a:lnTo>
                  <a:lnTo>
                    <a:pt x="874" y="4"/>
                  </a:lnTo>
                  <a:lnTo>
                    <a:pt x="880" y="4"/>
                  </a:lnTo>
                  <a:lnTo>
                    <a:pt x="880" y="4"/>
                  </a:lnTo>
                  <a:lnTo>
                    <a:pt x="888" y="4"/>
                  </a:lnTo>
                  <a:lnTo>
                    <a:pt x="888" y="4"/>
                  </a:lnTo>
                  <a:lnTo>
                    <a:pt x="894" y="4"/>
                  </a:lnTo>
                  <a:lnTo>
                    <a:pt x="894" y="4"/>
                  </a:lnTo>
                  <a:lnTo>
                    <a:pt x="896" y="4"/>
                  </a:lnTo>
                  <a:lnTo>
                    <a:pt x="896" y="4"/>
                  </a:lnTo>
                  <a:lnTo>
                    <a:pt x="912" y="4"/>
                  </a:lnTo>
                  <a:lnTo>
                    <a:pt x="912" y="4"/>
                  </a:lnTo>
                  <a:lnTo>
                    <a:pt x="914" y="6"/>
                  </a:lnTo>
                  <a:lnTo>
                    <a:pt x="914" y="6"/>
                  </a:lnTo>
                  <a:lnTo>
                    <a:pt x="928" y="6"/>
                  </a:lnTo>
                  <a:lnTo>
                    <a:pt x="928" y="6"/>
                  </a:lnTo>
                  <a:lnTo>
                    <a:pt x="930" y="6"/>
                  </a:lnTo>
                  <a:lnTo>
                    <a:pt x="930" y="6"/>
                  </a:lnTo>
                  <a:lnTo>
                    <a:pt x="932" y="4"/>
                  </a:lnTo>
                  <a:lnTo>
                    <a:pt x="932" y="4"/>
                  </a:lnTo>
                  <a:lnTo>
                    <a:pt x="936" y="6"/>
                  </a:lnTo>
                  <a:lnTo>
                    <a:pt x="936" y="6"/>
                  </a:lnTo>
                  <a:lnTo>
                    <a:pt x="942" y="4"/>
                  </a:lnTo>
                  <a:lnTo>
                    <a:pt x="942" y="4"/>
                  </a:lnTo>
                  <a:lnTo>
                    <a:pt x="948" y="4"/>
                  </a:lnTo>
                  <a:lnTo>
                    <a:pt x="948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2" y="4"/>
                  </a:lnTo>
                  <a:lnTo>
                    <a:pt x="952" y="4"/>
                  </a:lnTo>
                  <a:lnTo>
                    <a:pt x="954" y="4"/>
                  </a:lnTo>
                  <a:lnTo>
                    <a:pt x="954" y="4"/>
                  </a:lnTo>
                  <a:lnTo>
                    <a:pt x="956" y="4"/>
                  </a:lnTo>
                  <a:lnTo>
                    <a:pt x="960" y="4"/>
                  </a:lnTo>
                  <a:lnTo>
                    <a:pt x="960" y="4"/>
                  </a:lnTo>
                  <a:lnTo>
                    <a:pt x="962" y="4"/>
                  </a:lnTo>
                  <a:lnTo>
                    <a:pt x="962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2"/>
                  </a:lnTo>
                  <a:lnTo>
                    <a:pt x="968" y="2"/>
                  </a:lnTo>
                  <a:lnTo>
                    <a:pt x="980" y="6"/>
                  </a:lnTo>
                  <a:lnTo>
                    <a:pt x="980" y="6"/>
                  </a:lnTo>
                  <a:lnTo>
                    <a:pt x="984" y="6"/>
                  </a:lnTo>
                  <a:lnTo>
                    <a:pt x="988" y="6"/>
                  </a:lnTo>
                  <a:lnTo>
                    <a:pt x="988" y="6"/>
                  </a:lnTo>
                  <a:lnTo>
                    <a:pt x="990" y="4"/>
                  </a:lnTo>
                  <a:lnTo>
                    <a:pt x="990" y="4"/>
                  </a:lnTo>
                  <a:lnTo>
                    <a:pt x="994" y="4"/>
                  </a:lnTo>
                  <a:lnTo>
                    <a:pt x="994" y="4"/>
                  </a:lnTo>
                  <a:lnTo>
                    <a:pt x="996" y="4"/>
                  </a:lnTo>
                  <a:lnTo>
                    <a:pt x="996" y="4"/>
                  </a:lnTo>
                  <a:lnTo>
                    <a:pt x="998" y="6"/>
                  </a:lnTo>
                  <a:lnTo>
                    <a:pt x="998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4" y="4"/>
                  </a:lnTo>
                  <a:lnTo>
                    <a:pt x="1004" y="4"/>
                  </a:lnTo>
                  <a:lnTo>
                    <a:pt x="1008" y="4"/>
                  </a:lnTo>
                  <a:lnTo>
                    <a:pt x="1008" y="4"/>
                  </a:lnTo>
                  <a:lnTo>
                    <a:pt x="1010" y="4"/>
                  </a:lnTo>
                  <a:lnTo>
                    <a:pt x="1010" y="4"/>
                  </a:lnTo>
                  <a:lnTo>
                    <a:pt x="1014" y="2"/>
                  </a:lnTo>
                  <a:lnTo>
                    <a:pt x="1014" y="2"/>
                  </a:lnTo>
                  <a:lnTo>
                    <a:pt x="1018" y="2"/>
                  </a:lnTo>
                  <a:lnTo>
                    <a:pt x="1018" y="2"/>
                  </a:lnTo>
                  <a:lnTo>
                    <a:pt x="1020" y="2"/>
                  </a:lnTo>
                  <a:lnTo>
                    <a:pt x="1024" y="4"/>
                  </a:lnTo>
                  <a:lnTo>
                    <a:pt x="1024" y="4"/>
                  </a:lnTo>
                  <a:lnTo>
                    <a:pt x="1026" y="2"/>
                  </a:lnTo>
                  <a:lnTo>
                    <a:pt x="1026" y="2"/>
                  </a:lnTo>
                  <a:lnTo>
                    <a:pt x="1030" y="4"/>
                  </a:lnTo>
                  <a:lnTo>
                    <a:pt x="1030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4" y="6"/>
                  </a:lnTo>
                  <a:lnTo>
                    <a:pt x="1034" y="6"/>
                  </a:lnTo>
                  <a:lnTo>
                    <a:pt x="1036" y="6"/>
                  </a:lnTo>
                  <a:lnTo>
                    <a:pt x="1036" y="6"/>
                  </a:lnTo>
                  <a:lnTo>
                    <a:pt x="1038" y="6"/>
                  </a:lnTo>
                  <a:lnTo>
                    <a:pt x="1038" y="6"/>
                  </a:lnTo>
                  <a:lnTo>
                    <a:pt x="1038" y="4"/>
                  </a:lnTo>
                  <a:lnTo>
                    <a:pt x="1038" y="4"/>
                  </a:lnTo>
                  <a:lnTo>
                    <a:pt x="1042" y="4"/>
                  </a:lnTo>
                  <a:lnTo>
                    <a:pt x="1042" y="4"/>
                  </a:lnTo>
                  <a:lnTo>
                    <a:pt x="1046" y="2"/>
                  </a:lnTo>
                  <a:lnTo>
                    <a:pt x="1046" y="2"/>
                  </a:lnTo>
                  <a:lnTo>
                    <a:pt x="1058" y="6"/>
                  </a:lnTo>
                  <a:lnTo>
                    <a:pt x="1058" y="6"/>
                  </a:lnTo>
                  <a:lnTo>
                    <a:pt x="1060" y="4"/>
                  </a:lnTo>
                  <a:lnTo>
                    <a:pt x="1060" y="4"/>
                  </a:lnTo>
                  <a:lnTo>
                    <a:pt x="1066" y="4"/>
                  </a:lnTo>
                  <a:lnTo>
                    <a:pt x="1066" y="4"/>
                  </a:lnTo>
                  <a:lnTo>
                    <a:pt x="1068" y="6"/>
                  </a:lnTo>
                  <a:lnTo>
                    <a:pt x="1068" y="6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6" y="4"/>
                  </a:lnTo>
                  <a:lnTo>
                    <a:pt x="1080" y="6"/>
                  </a:lnTo>
                  <a:lnTo>
                    <a:pt x="1080" y="6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8" y="4"/>
                  </a:lnTo>
                  <a:lnTo>
                    <a:pt x="1088" y="4"/>
                  </a:lnTo>
                  <a:lnTo>
                    <a:pt x="1092" y="2"/>
                  </a:lnTo>
                  <a:lnTo>
                    <a:pt x="1092" y="2"/>
                  </a:lnTo>
                  <a:lnTo>
                    <a:pt x="1098" y="2"/>
                  </a:lnTo>
                  <a:lnTo>
                    <a:pt x="1098" y="2"/>
                  </a:lnTo>
                  <a:lnTo>
                    <a:pt x="1102" y="2"/>
                  </a:lnTo>
                  <a:lnTo>
                    <a:pt x="1102" y="2"/>
                  </a:lnTo>
                  <a:lnTo>
                    <a:pt x="1104" y="2"/>
                  </a:lnTo>
                  <a:lnTo>
                    <a:pt x="1104" y="2"/>
                  </a:lnTo>
                  <a:lnTo>
                    <a:pt x="1108" y="2"/>
                  </a:lnTo>
                  <a:lnTo>
                    <a:pt x="1108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8" y="0"/>
                  </a:lnTo>
                  <a:lnTo>
                    <a:pt x="1118" y="0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1136" y="0"/>
                  </a:lnTo>
                  <a:lnTo>
                    <a:pt x="1136" y="0"/>
                  </a:lnTo>
                  <a:lnTo>
                    <a:pt x="1140" y="0"/>
                  </a:lnTo>
                  <a:lnTo>
                    <a:pt x="1140" y="0"/>
                  </a:lnTo>
                  <a:lnTo>
                    <a:pt x="1146" y="0"/>
                  </a:lnTo>
                  <a:lnTo>
                    <a:pt x="1146" y="0"/>
                  </a:lnTo>
                  <a:lnTo>
                    <a:pt x="1152" y="0"/>
                  </a:lnTo>
                  <a:lnTo>
                    <a:pt x="1152" y="0"/>
                  </a:lnTo>
                  <a:lnTo>
                    <a:pt x="1156" y="0"/>
                  </a:lnTo>
                  <a:lnTo>
                    <a:pt x="1156" y="0"/>
                  </a:lnTo>
                  <a:lnTo>
                    <a:pt x="1158" y="0"/>
                  </a:lnTo>
                  <a:lnTo>
                    <a:pt x="1158" y="0"/>
                  </a:lnTo>
                  <a:lnTo>
                    <a:pt x="1162" y="0"/>
                  </a:lnTo>
                  <a:lnTo>
                    <a:pt x="1162" y="0"/>
                  </a:lnTo>
                  <a:lnTo>
                    <a:pt x="1166" y="0"/>
                  </a:lnTo>
                  <a:lnTo>
                    <a:pt x="1166" y="0"/>
                  </a:lnTo>
                  <a:lnTo>
                    <a:pt x="1172" y="0"/>
                  </a:lnTo>
                  <a:lnTo>
                    <a:pt x="1172" y="0"/>
                  </a:lnTo>
                  <a:lnTo>
                    <a:pt x="1174" y="0"/>
                  </a:lnTo>
                  <a:lnTo>
                    <a:pt x="1174" y="0"/>
                  </a:lnTo>
                  <a:lnTo>
                    <a:pt x="1178" y="2"/>
                  </a:lnTo>
                  <a:lnTo>
                    <a:pt x="1178" y="2"/>
                  </a:lnTo>
                  <a:lnTo>
                    <a:pt x="1186" y="2"/>
                  </a:lnTo>
                  <a:lnTo>
                    <a:pt x="1186" y="2"/>
                  </a:lnTo>
                  <a:lnTo>
                    <a:pt x="1190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8" y="2"/>
                  </a:lnTo>
                  <a:lnTo>
                    <a:pt x="1198" y="2"/>
                  </a:lnTo>
                  <a:lnTo>
                    <a:pt x="1200" y="0"/>
                  </a:lnTo>
                  <a:lnTo>
                    <a:pt x="1200" y="0"/>
                  </a:lnTo>
                  <a:lnTo>
                    <a:pt x="1206" y="2"/>
                  </a:lnTo>
                  <a:lnTo>
                    <a:pt x="1206" y="2"/>
                  </a:lnTo>
                  <a:lnTo>
                    <a:pt x="1208" y="2"/>
                  </a:lnTo>
                  <a:lnTo>
                    <a:pt x="1208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2" y="2"/>
                  </a:lnTo>
                  <a:lnTo>
                    <a:pt x="1212" y="2"/>
                  </a:lnTo>
                  <a:lnTo>
                    <a:pt x="1218" y="2"/>
                  </a:lnTo>
                  <a:lnTo>
                    <a:pt x="1218" y="2"/>
                  </a:lnTo>
                  <a:lnTo>
                    <a:pt x="1220" y="0"/>
                  </a:lnTo>
                  <a:lnTo>
                    <a:pt x="1220" y="0"/>
                  </a:lnTo>
                  <a:lnTo>
                    <a:pt x="1222" y="0"/>
                  </a:lnTo>
                  <a:lnTo>
                    <a:pt x="1222" y="0"/>
                  </a:lnTo>
                  <a:lnTo>
                    <a:pt x="1224" y="2"/>
                  </a:lnTo>
                  <a:lnTo>
                    <a:pt x="1224" y="2"/>
                  </a:lnTo>
                  <a:lnTo>
                    <a:pt x="1232" y="2"/>
                  </a:lnTo>
                  <a:lnTo>
                    <a:pt x="1232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6" y="2"/>
                  </a:lnTo>
                  <a:lnTo>
                    <a:pt x="1236" y="2"/>
                  </a:lnTo>
                  <a:lnTo>
                    <a:pt x="1240" y="2"/>
                  </a:lnTo>
                  <a:lnTo>
                    <a:pt x="1240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8" y="2"/>
                  </a:lnTo>
                  <a:lnTo>
                    <a:pt x="1248" y="2"/>
                  </a:lnTo>
                  <a:lnTo>
                    <a:pt x="1252" y="4"/>
                  </a:lnTo>
                  <a:lnTo>
                    <a:pt x="1252" y="4"/>
                  </a:lnTo>
                  <a:lnTo>
                    <a:pt x="1254" y="2"/>
                  </a:lnTo>
                  <a:lnTo>
                    <a:pt x="1254" y="2"/>
                  </a:lnTo>
                  <a:lnTo>
                    <a:pt x="1256" y="4"/>
                  </a:lnTo>
                  <a:lnTo>
                    <a:pt x="1256" y="4"/>
                  </a:lnTo>
                  <a:lnTo>
                    <a:pt x="1260" y="4"/>
                  </a:lnTo>
                  <a:lnTo>
                    <a:pt x="1260" y="4"/>
                  </a:lnTo>
                  <a:lnTo>
                    <a:pt x="1260" y="2"/>
                  </a:lnTo>
                  <a:lnTo>
                    <a:pt x="1260" y="2"/>
                  </a:lnTo>
                  <a:lnTo>
                    <a:pt x="1262" y="4"/>
                  </a:lnTo>
                  <a:lnTo>
                    <a:pt x="1262" y="4"/>
                  </a:lnTo>
                  <a:lnTo>
                    <a:pt x="1266" y="2"/>
                  </a:lnTo>
                  <a:lnTo>
                    <a:pt x="1266" y="2"/>
                  </a:lnTo>
                  <a:lnTo>
                    <a:pt x="1268" y="6"/>
                  </a:lnTo>
                  <a:lnTo>
                    <a:pt x="1268" y="6"/>
                  </a:lnTo>
                  <a:lnTo>
                    <a:pt x="1276" y="6"/>
                  </a:lnTo>
                  <a:lnTo>
                    <a:pt x="1276" y="6"/>
                  </a:lnTo>
                  <a:lnTo>
                    <a:pt x="1280" y="6"/>
                  </a:lnTo>
                  <a:lnTo>
                    <a:pt x="1282" y="4"/>
                  </a:lnTo>
                  <a:lnTo>
                    <a:pt x="1282" y="4"/>
                  </a:lnTo>
                  <a:lnTo>
                    <a:pt x="1286" y="4"/>
                  </a:lnTo>
                  <a:lnTo>
                    <a:pt x="1286" y="4"/>
                  </a:lnTo>
                  <a:lnTo>
                    <a:pt x="1288" y="4"/>
                  </a:lnTo>
                  <a:lnTo>
                    <a:pt x="1288" y="4"/>
                  </a:lnTo>
                  <a:lnTo>
                    <a:pt x="1294" y="4"/>
                  </a:lnTo>
                  <a:lnTo>
                    <a:pt x="1294" y="4"/>
                  </a:lnTo>
                  <a:lnTo>
                    <a:pt x="1300" y="2"/>
                  </a:lnTo>
                  <a:lnTo>
                    <a:pt x="1300" y="2"/>
                  </a:lnTo>
                  <a:lnTo>
                    <a:pt x="1302" y="4"/>
                  </a:lnTo>
                  <a:lnTo>
                    <a:pt x="1302" y="4"/>
                  </a:lnTo>
                  <a:lnTo>
                    <a:pt x="1304" y="4"/>
                  </a:lnTo>
                  <a:lnTo>
                    <a:pt x="1304" y="4"/>
                  </a:lnTo>
                  <a:lnTo>
                    <a:pt x="1314" y="2"/>
                  </a:lnTo>
                  <a:lnTo>
                    <a:pt x="1314" y="2"/>
                  </a:lnTo>
                  <a:lnTo>
                    <a:pt x="1318" y="4"/>
                  </a:lnTo>
                  <a:lnTo>
                    <a:pt x="1322" y="2"/>
                  </a:lnTo>
                  <a:lnTo>
                    <a:pt x="1322" y="2"/>
                  </a:lnTo>
                  <a:lnTo>
                    <a:pt x="1324" y="4"/>
                  </a:lnTo>
                  <a:lnTo>
                    <a:pt x="1324" y="4"/>
                  </a:lnTo>
                  <a:lnTo>
                    <a:pt x="1326" y="4"/>
                  </a:lnTo>
                  <a:lnTo>
                    <a:pt x="1326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2" y="4"/>
                  </a:lnTo>
                  <a:lnTo>
                    <a:pt x="1332" y="4"/>
                  </a:lnTo>
                  <a:lnTo>
                    <a:pt x="1336" y="4"/>
                  </a:lnTo>
                  <a:lnTo>
                    <a:pt x="1336" y="4"/>
                  </a:lnTo>
                  <a:lnTo>
                    <a:pt x="1340" y="4"/>
                  </a:lnTo>
                  <a:lnTo>
                    <a:pt x="1344" y="4"/>
                  </a:lnTo>
                  <a:lnTo>
                    <a:pt x="1344" y="4"/>
                  </a:lnTo>
                  <a:lnTo>
                    <a:pt x="1346" y="4"/>
                  </a:lnTo>
                  <a:lnTo>
                    <a:pt x="1346" y="4"/>
                  </a:lnTo>
                  <a:lnTo>
                    <a:pt x="1348" y="4"/>
                  </a:lnTo>
                  <a:lnTo>
                    <a:pt x="1348" y="4"/>
                  </a:lnTo>
                  <a:lnTo>
                    <a:pt x="1352" y="4"/>
                  </a:lnTo>
                  <a:lnTo>
                    <a:pt x="1352" y="4"/>
                  </a:lnTo>
                  <a:lnTo>
                    <a:pt x="1356" y="4"/>
                  </a:lnTo>
                  <a:lnTo>
                    <a:pt x="1356" y="4"/>
                  </a:lnTo>
                  <a:lnTo>
                    <a:pt x="1360" y="4"/>
                  </a:lnTo>
                  <a:lnTo>
                    <a:pt x="1360" y="4"/>
                  </a:lnTo>
                  <a:lnTo>
                    <a:pt x="1362" y="4"/>
                  </a:lnTo>
                  <a:lnTo>
                    <a:pt x="1362" y="4"/>
                  </a:lnTo>
                  <a:lnTo>
                    <a:pt x="1366" y="6"/>
                  </a:lnTo>
                  <a:lnTo>
                    <a:pt x="1366" y="6"/>
                  </a:lnTo>
                  <a:lnTo>
                    <a:pt x="1366" y="8"/>
                  </a:lnTo>
                  <a:lnTo>
                    <a:pt x="1366" y="8"/>
                  </a:lnTo>
                  <a:lnTo>
                    <a:pt x="1368" y="8"/>
                  </a:lnTo>
                  <a:lnTo>
                    <a:pt x="1370" y="8"/>
                  </a:lnTo>
                  <a:lnTo>
                    <a:pt x="1370" y="8"/>
                  </a:lnTo>
                  <a:lnTo>
                    <a:pt x="1374" y="6"/>
                  </a:lnTo>
                  <a:lnTo>
                    <a:pt x="1374" y="6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6" y="4"/>
                  </a:lnTo>
                  <a:lnTo>
                    <a:pt x="1376" y="4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8" y="4"/>
                  </a:lnTo>
                  <a:lnTo>
                    <a:pt x="1378" y="4"/>
                  </a:lnTo>
                  <a:lnTo>
                    <a:pt x="1378" y="6"/>
                  </a:lnTo>
                  <a:lnTo>
                    <a:pt x="1378" y="6"/>
                  </a:lnTo>
                  <a:lnTo>
                    <a:pt x="1384" y="4"/>
                  </a:lnTo>
                  <a:lnTo>
                    <a:pt x="1384" y="4"/>
                  </a:lnTo>
                  <a:lnTo>
                    <a:pt x="1386" y="6"/>
                  </a:lnTo>
                  <a:lnTo>
                    <a:pt x="1386" y="6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90" y="6"/>
                  </a:lnTo>
                  <a:lnTo>
                    <a:pt x="1390" y="6"/>
                  </a:lnTo>
                  <a:lnTo>
                    <a:pt x="1394" y="6"/>
                  </a:lnTo>
                  <a:lnTo>
                    <a:pt x="1394" y="6"/>
                  </a:lnTo>
                  <a:lnTo>
                    <a:pt x="1396" y="6"/>
                  </a:lnTo>
                  <a:lnTo>
                    <a:pt x="1396" y="6"/>
                  </a:lnTo>
                  <a:lnTo>
                    <a:pt x="1398" y="6"/>
                  </a:lnTo>
                  <a:lnTo>
                    <a:pt x="1398" y="6"/>
                  </a:lnTo>
                  <a:lnTo>
                    <a:pt x="1400" y="4"/>
                  </a:lnTo>
                  <a:lnTo>
                    <a:pt x="1400" y="4"/>
                  </a:lnTo>
                  <a:lnTo>
                    <a:pt x="1402" y="6"/>
                  </a:lnTo>
                  <a:lnTo>
                    <a:pt x="1402" y="6"/>
                  </a:lnTo>
                  <a:lnTo>
                    <a:pt x="1402" y="4"/>
                  </a:lnTo>
                  <a:lnTo>
                    <a:pt x="1402" y="4"/>
                  </a:lnTo>
                  <a:lnTo>
                    <a:pt x="1404" y="4"/>
                  </a:lnTo>
                  <a:lnTo>
                    <a:pt x="1404" y="4"/>
                  </a:lnTo>
                  <a:lnTo>
                    <a:pt x="1404" y="6"/>
                  </a:lnTo>
                  <a:lnTo>
                    <a:pt x="1404" y="6"/>
                  </a:lnTo>
                  <a:lnTo>
                    <a:pt x="1406" y="4"/>
                  </a:lnTo>
                  <a:lnTo>
                    <a:pt x="1406" y="4"/>
                  </a:lnTo>
                  <a:lnTo>
                    <a:pt x="1412" y="6"/>
                  </a:lnTo>
                  <a:lnTo>
                    <a:pt x="1412" y="6"/>
                  </a:lnTo>
                  <a:lnTo>
                    <a:pt x="1414" y="6"/>
                  </a:lnTo>
                  <a:lnTo>
                    <a:pt x="1414" y="6"/>
                  </a:lnTo>
                  <a:lnTo>
                    <a:pt x="1416" y="6"/>
                  </a:lnTo>
                  <a:lnTo>
                    <a:pt x="1416" y="6"/>
                  </a:lnTo>
                  <a:lnTo>
                    <a:pt x="1420" y="4"/>
                  </a:lnTo>
                  <a:lnTo>
                    <a:pt x="1420" y="4"/>
                  </a:lnTo>
                  <a:lnTo>
                    <a:pt x="1428" y="4"/>
                  </a:lnTo>
                  <a:lnTo>
                    <a:pt x="1428" y="4"/>
                  </a:lnTo>
                  <a:lnTo>
                    <a:pt x="1432" y="4"/>
                  </a:lnTo>
                  <a:lnTo>
                    <a:pt x="1432" y="4"/>
                  </a:lnTo>
                  <a:lnTo>
                    <a:pt x="1434" y="6"/>
                  </a:lnTo>
                  <a:lnTo>
                    <a:pt x="1434" y="6"/>
                  </a:lnTo>
                  <a:lnTo>
                    <a:pt x="1436" y="6"/>
                  </a:lnTo>
                  <a:lnTo>
                    <a:pt x="1436" y="6"/>
                  </a:lnTo>
                  <a:lnTo>
                    <a:pt x="1438" y="6"/>
                  </a:lnTo>
                  <a:lnTo>
                    <a:pt x="1438" y="6"/>
                  </a:lnTo>
                  <a:lnTo>
                    <a:pt x="1440" y="6"/>
                  </a:lnTo>
                  <a:lnTo>
                    <a:pt x="1440" y="6"/>
                  </a:lnTo>
                  <a:lnTo>
                    <a:pt x="1444" y="6"/>
                  </a:lnTo>
                  <a:lnTo>
                    <a:pt x="1444" y="6"/>
                  </a:lnTo>
                  <a:lnTo>
                    <a:pt x="1446" y="6"/>
                  </a:lnTo>
                  <a:lnTo>
                    <a:pt x="1446" y="6"/>
                  </a:lnTo>
                  <a:lnTo>
                    <a:pt x="1450" y="6"/>
                  </a:lnTo>
                  <a:lnTo>
                    <a:pt x="1450" y="6"/>
                  </a:lnTo>
                  <a:lnTo>
                    <a:pt x="1452" y="6"/>
                  </a:lnTo>
                  <a:lnTo>
                    <a:pt x="1452" y="6"/>
                  </a:lnTo>
                  <a:lnTo>
                    <a:pt x="1454" y="4"/>
                  </a:lnTo>
                  <a:lnTo>
                    <a:pt x="1454" y="4"/>
                  </a:lnTo>
                  <a:lnTo>
                    <a:pt x="1456" y="4"/>
                  </a:lnTo>
                  <a:lnTo>
                    <a:pt x="1456" y="4"/>
                  </a:lnTo>
                  <a:lnTo>
                    <a:pt x="1462" y="4"/>
                  </a:lnTo>
                  <a:lnTo>
                    <a:pt x="1462" y="4"/>
                  </a:lnTo>
                  <a:lnTo>
                    <a:pt x="1464" y="4"/>
                  </a:lnTo>
                  <a:lnTo>
                    <a:pt x="1464" y="4"/>
                  </a:lnTo>
                  <a:lnTo>
                    <a:pt x="1468" y="4"/>
                  </a:lnTo>
                  <a:lnTo>
                    <a:pt x="1468" y="4"/>
                  </a:lnTo>
                  <a:lnTo>
                    <a:pt x="1472" y="4"/>
                  </a:lnTo>
                  <a:lnTo>
                    <a:pt x="1472" y="4"/>
                  </a:lnTo>
                  <a:lnTo>
                    <a:pt x="1476" y="4"/>
                  </a:lnTo>
                  <a:lnTo>
                    <a:pt x="1476" y="4"/>
                  </a:lnTo>
                  <a:lnTo>
                    <a:pt x="1480" y="4"/>
                  </a:lnTo>
                  <a:lnTo>
                    <a:pt x="1480" y="4"/>
                  </a:lnTo>
                  <a:lnTo>
                    <a:pt x="1484" y="6"/>
                  </a:lnTo>
                  <a:lnTo>
                    <a:pt x="1484" y="6"/>
                  </a:lnTo>
                  <a:lnTo>
                    <a:pt x="1486" y="6"/>
                  </a:lnTo>
                  <a:lnTo>
                    <a:pt x="1486" y="6"/>
                  </a:lnTo>
                  <a:lnTo>
                    <a:pt x="1488" y="6"/>
                  </a:lnTo>
                  <a:lnTo>
                    <a:pt x="1488" y="6"/>
                  </a:lnTo>
                  <a:lnTo>
                    <a:pt x="1492" y="4"/>
                  </a:lnTo>
                  <a:lnTo>
                    <a:pt x="1492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500" y="4"/>
                  </a:lnTo>
                  <a:lnTo>
                    <a:pt x="1500" y="4"/>
                  </a:lnTo>
                  <a:lnTo>
                    <a:pt x="1504" y="4"/>
                  </a:lnTo>
                  <a:lnTo>
                    <a:pt x="1504" y="4"/>
                  </a:lnTo>
                  <a:lnTo>
                    <a:pt x="1506" y="4"/>
                  </a:lnTo>
                  <a:lnTo>
                    <a:pt x="1506" y="4"/>
                  </a:lnTo>
                  <a:lnTo>
                    <a:pt x="1512" y="4"/>
                  </a:lnTo>
                  <a:lnTo>
                    <a:pt x="1512" y="4"/>
                  </a:lnTo>
                  <a:lnTo>
                    <a:pt x="1514" y="6"/>
                  </a:lnTo>
                  <a:lnTo>
                    <a:pt x="1514" y="6"/>
                  </a:lnTo>
                  <a:lnTo>
                    <a:pt x="1520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8" y="4"/>
                  </a:lnTo>
                  <a:lnTo>
                    <a:pt x="1528" y="4"/>
                  </a:lnTo>
                  <a:lnTo>
                    <a:pt x="1532" y="4"/>
                  </a:lnTo>
                  <a:lnTo>
                    <a:pt x="1532" y="4"/>
                  </a:lnTo>
                  <a:lnTo>
                    <a:pt x="1540" y="4"/>
                  </a:lnTo>
                  <a:lnTo>
                    <a:pt x="1540" y="4"/>
                  </a:lnTo>
                  <a:lnTo>
                    <a:pt x="1542" y="4"/>
                  </a:lnTo>
                  <a:lnTo>
                    <a:pt x="1542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50" y="6"/>
                  </a:lnTo>
                  <a:lnTo>
                    <a:pt x="1550" y="6"/>
                  </a:lnTo>
                  <a:lnTo>
                    <a:pt x="1556" y="4"/>
                  </a:lnTo>
                  <a:lnTo>
                    <a:pt x="1556" y="4"/>
                  </a:lnTo>
                  <a:lnTo>
                    <a:pt x="1560" y="6"/>
                  </a:lnTo>
                  <a:lnTo>
                    <a:pt x="1560" y="6"/>
                  </a:lnTo>
                  <a:lnTo>
                    <a:pt x="1564" y="4"/>
                  </a:lnTo>
                  <a:lnTo>
                    <a:pt x="1568" y="6"/>
                  </a:lnTo>
                  <a:lnTo>
                    <a:pt x="1568" y="6"/>
                  </a:lnTo>
                  <a:lnTo>
                    <a:pt x="1574" y="4"/>
                  </a:lnTo>
                  <a:lnTo>
                    <a:pt x="1574" y="4"/>
                  </a:lnTo>
                  <a:lnTo>
                    <a:pt x="1576" y="6"/>
                  </a:lnTo>
                  <a:lnTo>
                    <a:pt x="1576" y="6"/>
                  </a:lnTo>
                  <a:lnTo>
                    <a:pt x="1578" y="4"/>
                  </a:lnTo>
                  <a:lnTo>
                    <a:pt x="1578" y="4"/>
                  </a:lnTo>
                  <a:lnTo>
                    <a:pt x="1586" y="6"/>
                  </a:lnTo>
                  <a:lnTo>
                    <a:pt x="1586" y="6"/>
                  </a:lnTo>
                  <a:lnTo>
                    <a:pt x="1588" y="6"/>
                  </a:lnTo>
                  <a:lnTo>
                    <a:pt x="1588" y="6"/>
                  </a:lnTo>
                  <a:lnTo>
                    <a:pt x="1592" y="6"/>
                  </a:lnTo>
                  <a:lnTo>
                    <a:pt x="1592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6" y="4"/>
                  </a:lnTo>
                  <a:lnTo>
                    <a:pt x="1596" y="4"/>
                  </a:lnTo>
                  <a:lnTo>
                    <a:pt x="1602" y="4"/>
                  </a:lnTo>
                  <a:lnTo>
                    <a:pt x="1602" y="4"/>
                  </a:lnTo>
                  <a:lnTo>
                    <a:pt x="1608" y="4"/>
                  </a:lnTo>
                  <a:lnTo>
                    <a:pt x="1608" y="4"/>
                  </a:lnTo>
                  <a:lnTo>
                    <a:pt x="1610" y="4"/>
                  </a:lnTo>
                  <a:lnTo>
                    <a:pt x="1610" y="4"/>
                  </a:lnTo>
                  <a:lnTo>
                    <a:pt x="1612" y="4"/>
                  </a:lnTo>
                  <a:lnTo>
                    <a:pt x="1612" y="4"/>
                  </a:lnTo>
                  <a:lnTo>
                    <a:pt x="1616" y="4"/>
                  </a:lnTo>
                  <a:lnTo>
                    <a:pt x="1616" y="4"/>
                  </a:lnTo>
                  <a:lnTo>
                    <a:pt x="1618" y="4"/>
                  </a:lnTo>
                  <a:lnTo>
                    <a:pt x="1618" y="4"/>
                  </a:lnTo>
                  <a:lnTo>
                    <a:pt x="1624" y="4"/>
                  </a:lnTo>
                  <a:lnTo>
                    <a:pt x="1624" y="4"/>
                  </a:lnTo>
                  <a:lnTo>
                    <a:pt x="1626" y="4"/>
                  </a:lnTo>
                  <a:lnTo>
                    <a:pt x="1626" y="4"/>
                  </a:lnTo>
                  <a:lnTo>
                    <a:pt x="1628" y="4"/>
                  </a:lnTo>
                  <a:lnTo>
                    <a:pt x="1628" y="4"/>
                  </a:lnTo>
                  <a:lnTo>
                    <a:pt x="1632" y="4"/>
                  </a:lnTo>
                  <a:lnTo>
                    <a:pt x="1632" y="4"/>
                  </a:lnTo>
                  <a:lnTo>
                    <a:pt x="1634" y="4"/>
                  </a:lnTo>
                  <a:lnTo>
                    <a:pt x="1634" y="4"/>
                  </a:lnTo>
                  <a:lnTo>
                    <a:pt x="1640" y="4"/>
                  </a:lnTo>
                  <a:lnTo>
                    <a:pt x="1640" y="4"/>
                  </a:lnTo>
                  <a:lnTo>
                    <a:pt x="1642" y="4"/>
                  </a:lnTo>
                  <a:lnTo>
                    <a:pt x="1642" y="4"/>
                  </a:lnTo>
                  <a:lnTo>
                    <a:pt x="1644" y="4"/>
                  </a:lnTo>
                  <a:lnTo>
                    <a:pt x="1644" y="4"/>
                  </a:lnTo>
                  <a:lnTo>
                    <a:pt x="1648" y="4"/>
                  </a:lnTo>
                  <a:lnTo>
                    <a:pt x="1648" y="4"/>
                  </a:lnTo>
                  <a:lnTo>
                    <a:pt x="1650" y="4"/>
                  </a:lnTo>
                  <a:lnTo>
                    <a:pt x="1650" y="4"/>
                  </a:lnTo>
                  <a:lnTo>
                    <a:pt x="1656" y="4"/>
                  </a:lnTo>
                  <a:lnTo>
                    <a:pt x="1656" y="4"/>
                  </a:lnTo>
                  <a:lnTo>
                    <a:pt x="1658" y="4"/>
                  </a:lnTo>
                  <a:lnTo>
                    <a:pt x="1658" y="4"/>
                  </a:lnTo>
                  <a:lnTo>
                    <a:pt x="1662" y="4"/>
                  </a:lnTo>
                  <a:lnTo>
                    <a:pt x="1662" y="4"/>
                  </a:lnTo>
                  <a:lnTo>
                    <a:pt x="1664" y="4"/>
                  </a:lnTo>
                  <a:lnTo>
                    <a:pt x="1664" y="4"/>
                  </a:lnTo>
                  <a:lnTo>
                    <a:pt x="1668" y="4"/>
                  </a:lnTo>
                  <a:lnTo>
                    <a:pt x="1668" y="4"/>
                  </a:lnTo>
                  <a:lnTo>
                    <a:pt x="1670" y="4"/>
                  </a:lnTo>
                  <a:lnTo>
                    <a:pt x="1670" y="4"/>
                  </a:lnTo>
                  <a:lnTo>
                    <a:pt x="1680" y="4"/>
                  </a:lnTo>
                  <a:lnTo>
                    <a:pt x="1680" y="4"/>
                  </a:lnTo>
                  <a:lnTo>
                    <a:pt x="1688" y="6"/>
                  </a:lnTo>
                  <a:lnTo>
                    <a:pt x="1688" y="6"/>
                  </a:lnTo>
                  <a:lnTo>
                    <a:pt x="1690" y="6"/>
                  </a:lnTo>
                  <a:lnTo>
                    <a:pt x="1690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6" y="4"/>
                  </a:lnTo>
                  <a:lnTo>
                    <a:pt x="1696" y="4"/>
                  </a:lnTo>
                  <a:lnTo>
                    <a:pt x="1702" y="6"/>
                  </a:lnTo>
                  <a:lnTo>
                    <a:pt x="1702" y="6"/>
                  </a:lnTo>
                  <a:lnTo>
                    <a:pt x="1704" y="8"/>
                  </a:lnTo>
                  <a:lnTo>
                    <a:pt x="1704" y="8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10" y="6"/>
                  </a:lnTo>
                  <a:lnTo>
                    <a:pt x="1710" y="6"/>
                  </a:lnTo>
                  <a:lnTo>
                    <a:pt x="1712" y="8"/>
                  </a:lnTo>
                  <a:lnTo>
                    <a:pt x="1712" y="8"/>
                  </a:lnTo>
                  <a:lnTo>
                    <a:pt x="1714" y="6"/>
                  </a:lnTo>
                  <a:lnTo>
                    <a:pt x="1718" y="6"/>
                  </a:lnTo>
                  <a:lnTo>
                    <a:pt x="1718" y="6"/>
                  </a:lnTo>
                  <a:lnTo>
                    <a:pt x="1722" y="6"/>
                  </a:lnTo>
                  <a:lnTo>
                    <a:pt x="1722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6" y="8"/>
                  </a:lnTo>
                  <a:lnTo>
                    <a:pt x="1726" y="8"/>
                  </a:lnTo>
                  <a:lnTo>
                    <a:pt x="1728" y="8"/>
                  </a:lnTo>
                  <a:lnTo>
                    <a:pt x="1730" y="6"/>
                  </a:lnTo>
                  <a:lnTo>
                    <a:pt x="1730" y="6"/>
                  </a:lnTo>
                  <a:lnTo>
                    <a:pt x="1734" y="6"/>
                  </a:lnTo>
                  <a:lnTo>
                    <a:pt x="1734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8" y="6"/>
                  </a:lnTo>
                  <a:lnTo>
                    <a:pt x="1738" y="6"/>
                  </a:lnTo>
                  <a:lnTo>
                    <a:pt x="1750" y="4"/>
                  </a:lnTo>
                  <a:lnTo>
                    <a:pt x="1750" y="4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8" y="6"/>
                  </a:lnTo>
                  <a:lnTo>
                    <a:pt x="1758" y="6"/>
                  </a:lnTo>
                  <a:lnTo>
                    <a:pt x="1762" y="6"/>
                  </a:lnTo>
                  <a:lnTo>
                    <a:pt x="1762" y="6"/>
                  </a:lnTo>
                  <a:lnTo>
                    <a:pt x="1764" y="4"/>
                  </a:lnTo>
                  <a:lnTo>
                    <a:pt x="1764" y="4"/>
                  </a:lnTo>
                  <a:lnTo>
                    <a:pt x="1766" y="6"/>
                  </a:lnTo>
                  <a:lnTo>
                    <a:pt x="1766" y="6"/>
                  </a:lnTo>
                  <a:lnTo>
                    <a:pt x="1770" y="4"/>
                  </a:lnTo>
                  <a:lnTo>
                    <a:pt x="1770" y="4"/>
                  </a:lnTo>
                  <a:lnTo>
                    <a:pt x="1772" y="6"/>
                  </a:lnTo>
                  <a:lnTo>
                    <a:pt x="1772" y="6"/>
                  </a:lnTo>
                  <a:lnTo>
                    <a:pt x="1776" y="4"/>
                  </a:lnTo>
                  <a:lnTo>
                    <a:pt x="1776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4" y="6"/>
                  </a:lnTo>
                  <a:lnTo>
                    <a:pt x="1784" y="6"/>
                  </a:lnTo>
                  <a:lnTo>
                    <a:pt x="1792" y="6"/>
                  </a:lnTo>
                  <a:lnTo>
                    <a:pt x="1792" y="6"/>
                  </a:lnTo>
                  <a:lnTo>
                    <a:pt x="1794" y="4"/>
                  </a:lnTo>
                  <a:lnTo>
                    <a:pt x="1794" y="4"/>
                  </a:lnTo>
                  <a:lnTo>
                    <a:pt x="1798" y="6"/>
                  </a:lnTo>
                  <a:lnTo>
                    <a:pt x="1798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2" y="4"/>
                  </a:lnTo>
                  <a:lnTo>
                    <a:pt x="1802" y="4"/>
                  </a:lnTo>
                  <a:lnTo>
                    <a:pt x="1802" y="6"/>
                  </a:lnTo>
                  <a:lnTo>
                    <a:pt x="1802" y="6"/>
                  </a:lnTo>
                  <a:lnTo>
                    <a:pt x="1804" y="4"/>
                  </a:lnTo>
                  <a:lnTo>
                    <a:pt x="1804" y="4"/>
                  </a:lnTo>
                  <a:lnTo>
                    <a:pt x="1804" y="6"/>
                  </a:lnTo>
                  <a:lnTo>
                    <a:pt x="1804" y="6"/>
                  </a:lnTo>
                  <a:lnTo>
                    <a:pt x="1812" y="6"/>
                  </a:lnTo>
                  <a:lnTo>
                    <a:pt x="1812" y="6"/>
                  </a:lnTo>
                  <a:lnTo>
                    <a:pt x="1814" y="6"/>
                  </a:lnTo>
                  <a:lnTo>
                    <a:pt x="1814" y="6"/>
                  </a:lnTo>
                  <a:lnTo>
                    <a:pt x="1816" y="6"/>
                  </a:lnTo>
                  <a:lnTo>
                    <a:pt x="1816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4" y="6"/>
                  </a:lnTo>
                  <a:lnTo>
                    <a:pt x="1824" y="6"/>
                  </a:lnTo>
                  <a:lnTo>
                    <a:pt x="1826" y="6"/>
                  </a:lnTo>
                  <a:lnTo>
                    <a:pt x="1826" y="6"/>
                  </a:lnTo>
                  <a:lnTo>
                    <a:pt x="1826" y="8"/>
                  </a:lnTo>
                  <a:lnTo>
                    <a:pt x="1826" y="8"/>
                  </a:lnTo>
                  <a:lnTo>
                    <a:pt x="1828" y="8"/>
                  </a:lnTo>
                  <a:lnTo>
                    <a:pt x="1828" y="8"/>
                  </a:lnTo>
                  <a:lnTo>
                    <a:pt x="1832" y="8"/>
                  </a:lnTo>
                  <a:lnTo>
                    <a:pt x="1832" y="8"/>
                  </a:lnTo>
                  <a:lnTo>
                    <a:pt x="1836" y="6"/>
                  </a:lnTo>
                  <a:lnTo>
                    <a:pt x="1836" y="6"/>
                  </a:lnTo>
                  <a:lnTo>
                    <a:pt x="1838" y="6"/>
                  </a:lnTo>
                  <a:lnTo>
                    <a:pt x="1838" y="6"/>
                  </a:lnTo>
                  <a:lnTo>
                    <a:pt x="1840" y="6"/>
                  </a:lnTo>
                  <a:lnTo>
                    <a:pt x="1840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4" y="6"/>
                  </a:lnTo>
                  <a:lnTo>
                    <a:pt x="1844" y="6"/>
                  </a:lnTo>
                  <a:lnTo>
                    <a:pt x="1846" y="6"/>
                  </a:lnTo>
                  <a:lnTo>
                    <a:pt x="1846" y="6"/>
                  </a:lnTo>
                  <a:lnTo>
                    <a:pt x="1848" y="6"/>
                  </a:lnTo>
                  <a:lnTo>
                    <a:pt x="1848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2" y="6"/>
                  </a:lnTo>
                  <a:lnTo>
                    <a:pt x="1852" y="6"/>
                  </a:lnTo>
                  <a:lnTo>
                    <a:pt x="1854" y="6"/>
                  </a:lnTo>
                  <a:lnTo>
                    <a:pt x="1854" y="6"/>
                  </a:lnTo>
                  <a:lnTo>
                    <a:pt x="1858" y="6"/>
                  </a:lnTo>
                  <a:lnTo>
                    <a:pt x="1858" y="6"/>
                  </a:lnTo>
                  <a:lnTo>
                    <a:pt x="1860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6" y="6"/>
                  </a:lnTo>
                  <a:lnTo>
                    <a:pt x="1866" y="6"/>
                  </a:lnTo>
                  <a:lnTo>
                    <a:pt x="1872" y="6"/>
                  </a:lnTo>
                  <a:lnTo>
                    <a:pt x="1872" y="6"/>
                  </a:lnTo>
                  <a:lnTo>
                    <a:pt x="1880" y="6"/>
                  </a:lnTo>
                  <a:lnTo>
                    <a:pt x="1880" y="6"/>
                  </a:lnTo>
                  <a:lnTo>
                    <a:pt x="1882" y="6"/>
                  </a:lnTo>
                  <a:lnTo>
                    <a:pt x="1882" y="6"/>
                  </a:lnTo>
                  <a:lnTo>
                    <a:pt x="1888" y="6"/>
                  </a:lnTo>
                  <a:lnTo>
                    <a:pt x="1888" y="6"/>
                  </a:lnTo>
                  <a:lnTo>
                    <a:pt x="1892" y="6"/>
                  </a:lnTo>
                  <a:lnTo>
                    <a:pt x="1892" y="6"/>
                  </a:lnTo>
                  <a:lnTo>
                    <a:pt x="1896" y="6"/>
                  </a:lnTo>
                  <a:lnTo>
                    <a:pt x="1896" y="6"/>
                  </a:lnTo>
                  <a:lnTo>
                    <a:pt x="1898" y="6"/>
                  </a:lnTo>
                  <a:lnTo>
                    <a:pt x="1898" y="6"/>
                  </a:lnTo>
                  <a:lnTo>
                    <a:pt x="1902" y="4"/>
                  </a:lnTo>
                  <a:lnTo>
                    <a:pt x="1902" y="4"/>
                  </a:lnTo>
                  <a:lnTo>
                    <a:pt x="1906" y="6"/>
                  </a:lnTo>
                  <a:lnTo>
                    <a:pt x="1906" y="6"/>
                  </a:lnTo>
                  <a:lnTo>
                    <a:pt x="1914" y="4"/>
                  </a:lnTo>
                  <a:lnTo>
                    <a:pt x="1914" y="4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8" y="8"/>
                  </a:lnTo>
                  <a:lnTo>
                    <a:pt x="1918" y="8"/>
                  </a:lnTo>
                  <a:lnTo>
                    <a:pt x="1922" y="8"/>
                  </a:lnTo>
                  <a:lnTo>
                    <a:pt x="1926" y="8"/>
                  </a:lnTo>
                  <a:lnTo>
                    <a:pt x="1926" y="8"/>
                  </a:lnTo>
                  <a:lnTo>
                    <a:pt x="1928" y="10"/>
                  </a:lnTo>
                  <a:lnTo>
                    <a:pt x="1928" y="10"/>
                  </a:lnTo>
                  <a:lnTo>
                    <a:pt x="1934" y="8"/>
                  </a:lnTo>
                  <a:lnTo>
                    <a:pt x="1934" y="8"/>
                  </a:lnTo>
                  <a:lnTo>
                    <a:pt x="1944" y="6"/>
                  </a:lnTo>
                  <a:lnTo>
                    <a:pt x="1944" y="6"/>
                  </a:lnTo>
                  <a:lnTo>
                    <a:pt x="1946" y="6"/>
                  </a:lnTo>
                  <a:lnTo>
                    <a:pt x="1946" y="6"/>
                  </a:lnTo>
                  <a:lnTo>
                    <a:pt x="1948" y="4"/>
                  </a:lnTo>
                  <a:lnTo>
                    <a:pt x="1948" y="4"/>
                  </a:lnTo>
                  <a:lnTo>
                    <a:pt x="1950" y="4"/>
                  </a:lnTo>
                  <a:lnTo>
                    <a:pt x="1950" y="4"/>
                  </a:lnTo>
                  <a:lnTo>
                    <a:pt x="1950" y="6"/>
                  </a:lnTo>
                  <a:lnTo>
                    <a:pt x="1950" y="6"/>
                  </a:lnTo>
                  <a:lnTo>
                    <a:pt x="1954" y="6"/>
                  </a:lnTo>
                  <a:lnTo>
                    <a:pt x="1954" y="6"/>
                  </a:lnTo>
                  <a:lnTo>
                    <a:pt x="1960" y="6"/>
                  </a:lnTo>
                  <a:lnTo>
                    <a:pt x="1960" y="6"/>
                  </a:lnTo>
                  <a:lnTo>
                    <a:pt x="1960" y="4"/>
                  </a:lnTo>
                  <a:lnTo>
                    <a:pt x="1960" y="4"/>
                  </a:lnTo>
                  <a:lnTo>
                    <a:pt x="1962" y="4"/>
                  </a:lnTo>
                  <a:lnTo>
                    <a:pt x="1962" y="4"/>
                  </a:lnTo>
                  <a:lnTo>
                    <a:pt x="1968" y="6"/>
                  </a:lnTo>
                  <a:lnTo>
                    <a:pt x="1968" y="6"/>
                  </a:lnTo>
                  <a:lnTo>
                    <a:pt x="1970" y="6"/>
                  </a:lnTo>
                  <a:lnTo>
                    <a:pt x="1970" y="6"/>
                  </a:lnTo>
                  <a:lnTo>
                    <a:pt x="1972" y="6"/>
                  </a:lnTo>
                  <a:lnTo>
                    <a:pt x="1972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6" y="6"/>
                  </a:lnTo>
                  <a:lnTo>
                    <a:pt x="1976" y="6"/>
                  </a:lnTo>
                  <a:lnTo>
                    <a:pt x="1978" y="8"/>
                  </a:lnTo>
                  <a:lnTo>
                    <a:pt x="1978" y="8"/>
                  </a:lnTo>
                  <a:lnTo>
                    <a:pt x="1978" y="6"/>
                  </a:lnTo>
                  <a:lnTo>
                    <a:pt x="1978" y="6"/>
                  </a:lnTo>
                  <a:lnTo>
                    <a:pt x="1982" y="6"/>
                  </a:lnTo>
                  <a:lnTo>
                    <a:pt x="1982" y="6"/>
                  </a:lnTo>
                  <a:lnTo>
                    <a:pt x="1986" y="8"/>
                  </a:lnTo>
                  <a:lnTo>
                    <a:pt x="1986" y="8"/>
                  </a:lnTo>
                  <a:lnTo>
                    <a:pt x="1994" y="8"/>
                  </a:lnTo>
                  <a:lnTo>
                    <a:pt x="1994" y="8"/>
                  </a:lnTo>
                  <a:lnTo>
                    <a:pt x="1996" y="6"/>
                  </a:lnTo>
                  <a:lnTo>
                    <a:pt x="1996" y="6"/>
                  </a:lnTo>
                  <a:lnTo>
                    <a:pt x="2000" y="6"/>
                  </a:lnTo>
                  <a:lnTo>
                    <a:pt x="2000" y="6"/>
                  </a:lnTo>
                  <a:lnTo>
                    <a:pt x="2002" y="4"/>
                  </a:lnTo>
                  <a:lnTo>
                    <a:pt x="2002" y="4"/>
                  </a:lnTo>
                  <a:lnTo>
                    <a:pt x="2010" y="4"/>
                  </a:lnTo>
                  <a:lnTo>
                    <a:pt x="2010" y="4"/>
                  </a:lnTo>
                  <a:lnTo>
                    <a:pt x="2012" y="4"/>
                  </a:lnTo>
                  <a:lnTo>
                    <a:pt x="2012" y="4"/>
                  </a:lnTo>
                  <a:lnTo>
                    <a:pt x="2014" y="4"/>
                  </a:lnTo>
                  <a:lnTo>
                    <a:pt x="2014" y="4"/>
                  </a:lnTo>
                  <a:lnTo>
                    <a:pt x="2016" y="4"/>
                  </a:lnTo>
                  <a:lnTo>
                    <a:pt x="2016" y="4"/>
                  </a:lnTo>
                  <a:lnTo>
                    <a:pt x="2018" y="4"/>
                  </a:lnTo>
                  <a:lnTo>
                    <a:pt x="2018" y="4"/>
                  </a:lnTo>
                  <a:lnTo>
                    <a:pt x="2032" y="4"/>
                  </a:lnTo>
                  <a:lnTo>
                    <a:pt x="2032" y="4"/>
                  </a:lnTo>
                  <a:lnTo>
                    <a:pt x="2040" y="4"/>
                  </a:lnTo>
                  <a:lnTo>
                    <a:pt x="2040" y="4"/>
                  </a:lnTo>
                  <a:lnTo>
                    <a:pt x="2050" y="4"/>
                  </a:lnTo>
                  <a:lnTo>
                    <a:pt x="2050" y="4"/>
                  </a:lnTo>
                  <a:lnTo>
                    <a:pt x="2052" y="4"/>
                  </a:lnTo>
                  <a:lnTo>
                    <a:pt x="2052" y="4"/>
                  </a:lnTo>
                  <a:lnTo>
                    <a:pt x="2054" y="4"/>
                  </a:lnTo>
                  <a:lnTo>
                    <a:pt x="2054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60" y="4"/>
                  </a:lnTo>
                  <a:lnTo>
                    <a:pt x="2060" y="4"/>
                  </a:lnTo>
                  <a:lnTo>
                    <a:pt x="2066" y="4"/>
                  </a:lnTo>
                  <a:lnTo>
                    <a:pt x="2066" y="4"/>
                  </a:lnTo>
                  <a:lnTo>
                    <a:pt x="2070" y="4"/>
                  </a:lnTo>
                  <a:lnTo>
                    <a:pt x="2070" y="4"/>
                  </a:lnTo>
                  <a:lnTo>
                    <a:pt x="2072" y="4"/>
                  </a:lnTo>
                  <a:lnTo>
                    <a:pt x="2072" y="4"/>
                  </a:lnTo>
                  <a:lnTo>
                    <a:pt x="2074" y="6"/>
                  </a:lnTo>
                  <a:lnTo>
                    <a:pt x="2074" y="6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86" y="4"/>
                  </a:lnTo>
                  <a:lnTo>
                    <a:pt x="2086" y="4"/>
                  </a:lnTo>
                  <a:lnTo>
                    <a:pt x="2088" y="4"/>
                  </a:lnTo>
                  <a:lnTo>
                    <a:pt x="2088" y="4"/>
                  </a:lnTo>
                  <a:lnTo>
                    <a:pt x="2092" y="4"/>
                  </a:lnTo>
                  <a:lnTo>
                    <a:pt x="2092" y="4"/>
                  </a:lnTo>
                  <a:lnTo>
                    <a:pt x="2096" y="4"/>
                  </a:lnTo>
                  <a:lnTo>
                    <a:pt x="2096" y="4"/>
                  </a:lnTo>
                  <a:lnTo>
                    <a:pt x="2098" y="4"/>
                  </a:lnTo>
                  <a:lnTo>
                    <a:pt x="2098" y="4"/>
                  </a:lnTo>
                  <a:lnTo>
                    <a:pt x="2106" y="4"/>
                  </a:lnTo>
                  <a:lnTo>
                    <a:pt x="2106" y="4"/>
                  </a:lnTo>
                  <a:lnTo>
                    <a:pt x="2108" y="4"/>
                  </a:lnTo>
                  <a:lnTo>
                    <a:pt x="2108" y="4"/>
                  </a:lnTo>
                  <a:lnTo>
                    <a:pt x="2114" y="4"/>
                  </a:lnTo>
                  <a:lnTo>
                    <a:pt x="2114" y="4"/>
                  </a:lnTo>
                  <a:lnTo>
                    <a:pt x="2116" y="4"/>
                  </a:lnTo>
                  <a:lnTo>
                    <a:pt x="2116" y="4"/>
                  </a:lnTo>
                  <a:lnTo>
                    <a:pt x="2118" y="4"/>
                  </a:lnTo>
                  <a:lnTo>
                    <a:pt x="2118" y="4"/>
                  </a:lnTo>
                  <a:lnTo>
                    <a:pt x="2124" y="4"/>
                  </a:lnTo>
                  <a:lnTo>
                    <a:pt x="2124" y="4"/>
                  </a:lnTo>
                  <a:lnTo>
                    <a:pt x="2132" y="4"/>
                  </a:lnTo>
                  <a:lnTo>
                    <a:pt x="2132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8" y="4"/>
                  </a:lnTo>
                  <a:lnTo>
                    <a:pt x="2138" y="4"/>
                  </a:lnTo>
                  <a:lnTo>
                    <a:pt x="2144" y="4"/>
                  </a:lnTo>
                  <a:lnTo>
                    <a:pt x="2144" y="4"/>
                  </a:lnTo>
                  <a:lnTo>
                    <a:pt x="2146" y="4"/>
                  </a:lnTo>
                  <a:lnTo>
                    <a:pt x="2146" y="4"/>
                  </a:lnTo>
                  <a:lnTo>
                    <a:pt x="2150" y="4"/>
                  </a:lnTo>
                  <a:lnTo>
                    <a:pt x="2150" y="4"/>
                  </a:lnTo>
                  <a:lnTo>
                    <a:pt x="2154" y="4"/>
                  </a:lnTo>
                  <a:lnTo>
                    <a:pt x="2154" y="4"/>
                  </a:lnTo>
                  <a:lnTo>
                    <a:pt x="2156" y="4"/>
                  </a:lnTo>
                  <a:lnTo>
                    <a:pt x="2156" y="4"/>
                  </a:lnTo>
                  <a:lnTo>
                    <a:pt x="2160" y="4"/>
                  </a:lnTo>
                  <a:lnTo>
                    <a:pt x="2160" y="4"/>
                  </a:lnTo>
                  <a:lnTo>
                    <a:pt x="2164" y="4"/>
                  </a:lnTo>
                  <a:lnTo>
                    <a:pt x="2164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72" y="4"/>
                  </a:lnTo>
                  <a:lnTo>
                    <a:pt x="2172" y="4"/>
                  </a:lnTo>
                  <a:lnTo>
                    <a:pt x="2178" y="4"/>
                  </a:lnTo>
                  <a:lnTo>
                    <a:pt x="2178" y="4"/>
                  </a:lnTo>
                  <a:lnTo>
                    <a:pt x="2182" y="4"/>
                  </a:lnTo>
                  <a:lnTo>
                    <a:pt x="2182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8" y="4"/>
                  </a:lnTo>
                  <a:lnTo>
                    <a:pt x="2188" y="4"/>
                  </a:lnTo>
                  <a:lnTo>
                    <a:pt x="2190" y="2"/>
                  </a:lnTo>
                  <a:lnTo>
                    <a:pt x="219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6" y="4"/>
                  </a:lnTo>
                  <a:lnTo>
                    <a:pt x="2206" y="4"/>
                  </a:lnTo>
                  <a:lnTo>
                    <a:pt x="2210" y="4"/>
                  </a:lnTo>
                  <a:lnTo>
                    <a:pt x="2210" y="4"/>
                  </a:lnTo>
                  <a:lnTo>
                    <a:pt x="2216" y="2"/>
                  </a:lnTo>
                  <a:lnTo>
                    <a:pt x="2216" y="2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6" y="2"/>
                  </a:lnTo>
                  <a:lnTo>
                    <a:pt x="2230" y="4"/>
                  </a:lnTo>
                  <a:lnTo>
                    <a:pt x="2230" y="4"/>
                  </a:lnTo>
                  <a:lnTo>
                    <a:pt x="2232" y="2"/>
                  </a:lnTo>
                  <a:lnTo>
                    <a:pt x="2232" y="2"/>
                  </a:lnTo>
                  <a:lnTo>
                    <a:pt x="2234" y="2"/>
                  </a:lnTo>
                  <a:lnTo>
                    <a:pt x="2234" y="2"/>
                  </a:lnTo>
                  <a:lnTo>
                    <a:pt x="2236" y="2"/>
                  </a:lnTo>
                  <a:lnTo>
                    <a:pt x="2236" y="2"/>
                  </a:lnTo>
                  <a:lnTo>
                    <a:pt x="2240" y="2"/>
                  </a:lnTo>
                  <a:lnTo>
                    <a:pt x="2240" y="2"/>
                  </a:lnTo>
                  <a:lnTo>
                    <a:pt x="2248" y="4"/>
                  </a:lnTo>
                  <a:lnTo>
                    <a:pt x="2248" y="4"/>
                  </a:lnTo>
                  <a:lnTo>
                    <a:pt x="2252" y="2"/>
                  </a:lnTo>
                  <a:lnTo>
                    <a:pt x="2252" y="2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62" y="2"/>
                  </a:lnTo>
                  <a:lnTo>
                    <a:pt x="2262" y="2"/>
                  </a:lnTo>
                  <a:lnTo>
                    <a:pt x="2266" y="4"/>
                  </a:lnTo>
                  <a:lnTo>
                    <a:pt x="2266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82" y="4"/>
                  </a:lnTo>
                  <a:lnTo>
                    <a:pt x="2282" y="4"/>
                  </a:lnTo>
                  <a:lnTo>
                    <a:pt x="2286" y="4"/>
                  </a:lnTo>
                  <a:lnTo>
                    <a:pt x="2286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90" y="4"/>
                  </a:lnTo>
                  <a:lnTo>
                    <a:pt x="2290" y="4"/>
                  </a:lnTo>
                  <a:lnTo>
                    <a:pt x="2292" y="2"/>
                  </a:lnTo>
                  <a:lnTo>
                    <a:pt x="2296" y="2"/>
                  </a:lnTo>
                  <a:lnTo>
                    <a:pt x="2296" y="2"/>
                  </a:lnTo>
                  <a:lnTo>
                    <a:pt x="2298" y="2"/>
                  </a:lnTo>
                  <a:lnTo>
                    <a:pt x="2298" y="2"/>
                  </a:lnTo>
                  <a:lnTo>
                    <a:pt x="2304" y="2"/>
                  </a:lnTo>
                  <a:lnTo>
                    <a:pt x="2304" y="2"/>
                  </a:lnTo>
                  <a:lnTo>
                    <a:pt x="2306" y="2"/>
                  </a:lnTo>
                  <a:lnTo>
                    <a:pt x="2306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6" y="2"/>
                  </a:lnTo>
                  <a:lnTo>
                    <a:pt x="2316" y="2"/>
                  </a:lnTo>
                  <a:lnTo>
                    <a:pt x="2318" y="2"/>
                  </a:lnTo>
                  <a:lnTo>
                    <a:pt x="2318" y="2"/>
                  </a:lnTo>
                  <a:lnTo>
                    <a:pt x="2322" y="2"/>
                  </a:lnTo>
                  <a:lnTo>
                    <a:pt x="2322" y="2"/>
                  </a:lnTo>
                  <a:lnTo>
                    <a:pt x="2328" y="2"/>
                  </a:lnTo>
                  <a:lnTo>
                    <a:pt x="2328" y="2"/>
                  </a:lnTo>
                  <a:lnTo>
                    <a:pt x="2330" y="2"/>
                  </a:lnTo>
                  <a:lnTo>
                    <a:pt x="2330" y="2"/>
                  </a:lnTo>
                  <a:lnTo>
                    <a:pt x="2334" y="4"/>
                  </a:lnTo>
                  <a:lnTo>
                    <a:pt x="2334" y="4"/>
                  </a:lnTo>
                  <a:lnTo>
                    <a:pt x="2338" y="2"/>
                  </a:lnTo>
                  <a:lnTo>
                    <a:pt x="2338" y="2"/>
                  </a:lnTo>
                  <a:lnTo>
                    <a:pt x="2344" y="2"/>
                  </a:lnTo>
                  <a:lnTo>
                    <a:pt x="2344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64" y="2"/>
                  </a:lnTo>
                  <a:lnTo>
                    <a:pt x="2364" y="2"/>
                  </a:lnTo>
                  <a:lnTo>
                    <a:pt x="2366" y="4"/>
                  </a:lnTo>
                  <a:lnTo>
                    <a:pt x="2366" y="4"/>
                  </a:lnTo>
                  <a:lnTo>
                    <a:pt x="2368" y="4"/>
                  </a:lnTo>
                  <a:lnTo>
                    <a:pt x="2368" y="4"/>
                  </a:lnTo>
                  <a:lnTo>
                    <a:pt x="2370" y="4"/>
                  </a:lnTo>
                  <a:lnTo>
                    <a:pt x="2370" y="4"/>
                  </a:lnTo>
                  <a:lnTo>
                    <a:pt x="2374" y="2"/>
                  </a:lnTo>
                  <a:lnTo>
                    <a:pt x="2374" y="2"/>
                  </a:lnTo>
                  <a:lnTo>
                    <a:pt x="2378" y="2"/>
                  </a:lnTo>
                  <a:lnTo>
                    <a:pt x="2378" y="2"/>
                  </a:lnTo>
                  <a:lnTo>
                    <a:pt x="2380" y="2"/>
                  </a:lnTo>
                  <a:lnTo>
                    <a:pt x="2384" y="2"/>
                  </a:lnTo>
                  <a:lnTo>
                    <a:pt x="2384" y="2"/>
                  </a:lnTo>
                  <a:lnTo>
                    <a:pt x="2388" y="2"/>
                  </a:lnTo>
                  <a:lnTo>
                    <a:pt x="2390" y="2"/>
                  </a:lnTo>
                  <a:lnTo>
                    <a:pt x="2390" y="2"/>
                  </a:lnTo>
                  <a:lnTo>
                    <a:pt x="2398" y="2"/>
                  </a:lnTo>
                  <a:lnTo>
                    <a:pt x="2398" y="2"/>
                  </a:lnTo>
                  <a:lnTo>
                    <a:pt x="2402" y="2"/>
                  </a:lnTo>
                  <a:lnTo>
                    <a:pt x="2402" y="2"/>
                  </a:lnTo>
                  <a:lnTo>
                    <a:pt x="2404" y="2"/>
                  </a:lnTo>
                  <a:lnTo>
                    <a:pt x="2404" y="2"/>
                  </a:lnTo>
                  <a:lnTo>
                    <a:pt x="2406" y="2"/>
                  </a:lnTo>
                  <a:lnTo>
                    <a:pt x="2406" y="2"/>
                  </a:lnTo>
                  <a:lnTo>
                    <a:pt x="2410" y="2"/>
                  </a:lnTo>
                  <a:lnTo>
                    <a:pt x="2410" y="2"/>
                  </a:lnTo>
                  <a:lnTo>
                    <a:pt x="2414" y="4"/>
                  </a:lnTo>
                  <a:lnTo>
                    <a:pt x="2414" y="4"/>
                  </a:lnTo>
                  <a:lnTo>
                    <a:pt x="2414" y="6"/>
                  </a:lnTo>
                  <a:lnTo>
                    <a:pt x="2414" y="6"/>
                  </a:lnTo>
                  <a:lnTo>
                    <a:pt x="2418" y="4"/>
                  </a:lnTo>
                  <a:lnTo>
                    <a:pt x="2418" y="4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2" y="6"/>
                  </a:lnTo>
                  <a:lnTo>
                    <a:pt x="2422" y="6"/>
                  </a:lnTo>
                  <a:lnTo>
                    <a:pt x="2428" y="6"/>
                  </a:lnTo>
                  <a:lnTo>
                    <a:pt x="2434" y="6"/>
                  </a:lnTo>
                  <a:lnTo>
                    <a:pt x="2434" y="6"/>
                  </a:lnTo>
                  <a:lnTo>
                    <a:pt x="2436" y="6"/>
                  </a:lnTo>
                  <a:lnTo>
                    <a:pt x="2436" y="6"/>
                  </a:lnTo>
                  <a:lnTo>
                    <a:pt x="2442" y="4"/>
                  </a:lnTo>
                  <a:lnTo>
                    <a:pt x="2442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50" y="4"/>
                  </a:lnTo>
                  <a:lnTo>
                    <a:pt x="2450" y="4"/>
                  </a:lnTo>
                  <a:lnTo>
                    <a:pt x="2452" y="4"/>
                  </a:lnTo>
                  <a:lnTo>
                    <a:pt x="2452" y="4"/>
                  </a:lnTo>
                  <a:lnTo>
                    <a:pt x="2460" y="4"/>
                  </a:lnTo>
                  <a:lnTo>
                    <a:pt x="2460" y="4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4" y="8"/>
                  </a:lnTo>
                  <a:lnTo>
                    <a:pt x="2464" y="8"/>
                  </a:lnTo>
                  <a:lnTo>
                    <a:pt x="2468" y="6"/>
                  </a:lnTo>
                  <a:lnTo>
                    <a:pt x="2474" y="4"/>
                  </a:lnTo>
                  <a:lnTo>
                    <a:pt x="2474" y="4"/>
                  </a:lnTo>
                  <a:lnTo>
                    <a:pt x="2476" y="6"/>
                  </a:lnTo>
                  <a:lnTo>
                    <a:pt x="2476" y="6"/>
                  </a:lnTo>
                  <a:lnTo>
                    <a:pt x="2478" y="6"/>
                  </a:lnTo>
                  <a:lnTo>
                    <a:pt x="2478" y="6"/>
                  </a:lnTo>
                  <a:lnTo>
                    <a:pt x="2484" y="6"/>
                  </a:lnTo>
                  <a:lnTo>
                    <a:pt x="2484" y="6"/>
                  </a:lnTo>
                  <a:lnTo>
                    <a:pt x="2486" y="6"/>
                  </a:lnTo>
                  <a:lnTo>
                    <a:pt x="2486" y="6"/>
                  </a:lnTo>
                  <a:lnTo>
                    <a:pt x="2492" y="6"/>
                  </a:lnTo>
                  <a:lnTo>
                    <a:pt x="2492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502" y="6"/>
                  </a:lnTo>
                  <a:lnTo>
                    <a:pt x="2502" y="6"/>
                  </a:lnTo>
                  <a:lnTo>
                    <a:pt x="2504" y="6"/>
                  </a:lnTo>
                  <a:lnTo>
                    <a:pt x="2504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4"/>
                  </a:lnTo>
                  <a:lnTo>
                    <a:pt x="2506" y="4"/>
                  </a:lnTo>
                  <a:lnTo>
                    <a:pt x="2518" y="4"/>
                  </a:lnTo>
                  <a:lnTo>
                    <a:pt x="2518" y="4"/>
                  </a:lnTo>
                  <a:lnTo>
                    <a:pt x="2522" y="6"/>
                  </a:lnTo>
                  <a:lnTo>
                    <a:pt x="2522" y="6"/>
                  </a:lnTo>
                  <a:lnTo>
                    <a:pt x="2524" y="6"/>
                  </a:lnTo>
                  <a:lnTo>
                    <a:pt x="2524" y="6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8" y="4"/>
                  </a:lnTo>
                  <a:lnTo>
                    <a:pt x="2528" y="4"/>
                  </a:lnTo>
                  <a:lnTo>
                    <a:pt x="2536" y="4"/>
                  </a:lnTo>
                  <a:lnTo>
                    <a:pt x="2536" y="4"/>
                  </a:lnTo>
                  <a:lnTo>
                    <a:pt x="2538" y="4"/>
                  </a:lnTo>
                  <a:lnTo>
                    <a:pt x="2538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52" y="6"/>
                  </a:lnTo>
                  <a:lnTo>
                    <a:pt x="2552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60" y="6"/>
                  </a:lnTo>
                  <a:lnTo>
                    <a:pt x="2560" y="6"/>
                  </a:lnTo>
                  <a:lnTo>
                    <a:pt x="2562" y="6"/>
                  </a:lnTo>
                  <a:lnTo>
                    <a:pt x="2562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70" y="4"/>
                  </a:lnTo>
                  <a:lnTo>
                    <a:pt x="2570" y="4"/>
                  </a:lnTo>
                  <a:lnTo>
                    <a:pt x="2574" y="4"/>
                  </a:lnTo>
                  <a:lnTo>
                    <a:pt x="2574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8" y="4"/>
                  </a:lnTo>
                  <a:lnTo>
                    <a:pt x="2578" y="4"/>
                  </a:lnTo>
                  <a:lnTo>
                    <a:pt x="2580" y="4"/>
                  </a:lnTo>
                  <a:lnTo>
                    <a:pt x="2580" y="4"/>
                  </a:lnTo>
                  <a:lnTo>
                    <a:pt x="2580" y="6"/>
                  </a:lnTo>
                  <a:lnTo>
                    <a:pt x="2580" y="6"/>
                  </a:lnTo>
                  <a:lnTo>
                    <a:pt x="2584" y="6"/>
                  </a:lnTo>
                  <a:lnTo>
                    <a:pt x="2584" y="6"/>
                  </a:lnTo>
                  <a:lnTo>
                    <a:pt x="2590" y="6"/>
                  </a:lnTo>
                  <a:lnTo>
                    <a:pt x="2590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4" y="6"/>
                  </a:lnTo>
                  <a:lnTo>
                    <a:pt x="2594" y="6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600" y="6"/>
                  </a:lnTo>
                  <a:lnTo>
                    <a:pt x="2600" y="6"/>
                  </a:lnTo>
                  <a:lnTo>
                    <a:pt x="2608" y="6"/>
                  </a:lnTo>
                  <a:lnTo>
                    <a:pt x="2608" y="6"/>
                  </a:lnTo>
                  <a:lnTo>
                    <a:pt x="2612" y="6"/>
                  </a:lnTo>
                  <a:lnTo>
                    <a:pt x="2612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8" y="8"/>
                  </a:lnTo>
                  <a:lnTo>
                    <a:pt x="2618" y="8"/>
                  </a:lnTo>
                  <a:lnTo>
                    <a:pt x="2620" y="8"/>
                  </a:lnTo>
                  <a:lnTo>
                    <a:pt x="2620" y="8"/>
                  </a:lnTo>
                  <a:lnTo>
                    <a:pt x="2626" y="6"/>
                  </a:lnTo>
                  <a:lnTo>
                    <a:pt x="2626" y="6"/>
                  </a:lnTo>
                  <a:lnTo>
                    <a:pt x="2628" y="8"/>
                  </a:lnTo>
                  <a:lnTo>
                    <a:pt x="2628" y="8"/>
                  </a:lnTo>
                  <a:lnTo>
                    <a:pt x="2630" y="8"/>
                  </a:lnTo>
                  <a:lnTo>
                    <a:pt x="2630" y="8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6" y="12"/>
                  </a:lnTo>
                  <a:lnTo>
                    <a:pt x="2636" y="12"/>
                  </a:lnTo>
                  <a:lnTo>
                    <a:pt x="2636" y="10"/>
                  </a:lnTo>
                  <a:lnTo>
                    <a:pt x="2636" y="10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4" y="6"/>
                  </a:lnTo>
                  <a:lnTo>
                    <a:pt x="2644" y="6"/>
                  </a:lnTo>
                  <a:lnTo>
                    <a:pt x="2646" y="6"/>
                  </a:lnTo>
                  <a:lnTo>
                    <a:pt x="2646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60" y="6"/>
                  </a:lnTo>
                  <a:lnTo>
                    <a:pt x="2660" y="6"/>
                  </a:lnTo>
                  <a:lnTo>
                    <a:pt x="2662" y="6"/>
                  </a:lnTo>
                  <a:lnTo>
                    <a:pt x="2662" y="6"/>
                  </a:lnTo>
                  <a:lnTo>
                    <a:pt x="2664" y="4"/>
                  </a:lnTo>
                  <a:lnTo>
                    <a:pt x="2664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74" y="4"/>
                  </a:lnTo>
                  <a:lnTo>
                    <a:pt x="2674" y="4"/>
                  </a:lnTo>
                  <a:lnTo>
                    <a:pt x="2678" y="4"/>
                  </a:lnTo>
                  <a:lnTo>
                    <a:pt x="2678" y="4"/>
                  </a:lnTo>
                  <a:lnTo>
                    <a:pt x="2682" y="4"/>
                  </a:lnTo>
                  <a:lnTo>
                    <a:pt x="2682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90" y="2"/>
                  </a:lnTo>
                  <a:lnTo>
                    <a:pt x="2690" y="2"/>
                  </a:lnTo>
                  <a:lnTo>
                    <a:pt x="2692" y="4"/>
                  </a:lnTo>
                  <a:lnTo>
                    <a:pt x="2692" y="4"/>
                  </a:lnTo>
                  <a:lnTo>
                    <a:pt x="2698" y="4"/>
                  </a:lnTo>
                  <a:lnTo>
                    <a:pt x="2698" y="4"/>
                  </a:lnTo>
                  <a:lnTo>
                    <a:pt x="2704" y="4"/>
                  </a:lnTo>
                  <a:lnTo>
                    <a:pt x="2704" y="4"/>
                  </a:lnTo>
                  <a:lnTo>
                    <a:pt x="2712" y="2"/>
                  </a:lnTo>
                  <a:lnTo>
                    <a:pt x="2712" y="2"/>
                  </a:lnTo>
                  <a:lnTo>
                    <a:pt x="2714" y="4"/>
                  </a:lnTo>
                  <a:lnTo>
                    <a:pt x="2714" y="4"/>
                  </a:lnTo>
                  <a:lnTo>
                    <a:pt x="2718" y="4"/>
                  </a:lnTo>
                  <a:lnTo>
                    <a:pt x="2718" y="4"/>
                  </a:lnTo>
                  <a:lnTo>
                    <a:pt x="2724" y="4"/>
                  </a:lnTo>
                  <a:lnTo>
                    <a:pt x="2724" y="4"/>
                  </a:lnTo>
                  <a:lnTo>
                    <a:pt x="2728" y="4"/>
                  </a:lnTo>
                  <a:lnTo>
                    <a:pt x="2728" y="4"/>
                  </a:lnTo>
                  <a:lnTo>
                    <a:pt x="2732" y="4"/>
                  </a:lnTo>
                  <a:lnTo>
                    <a:pt x="2732" y="4"/>
                  </a:lnTo>
                  <a:lnTo>
                    <a:pt x="2740" y="4"/>
                  </a:lnTo>
                  <a:lnTo>
                    <a:pt x="2740" y="4"/>
                  </a:lnTo>
                  <a:lnTo>
                    <a:pt x="2742" y="4"/>
                  </a:lnTo>
                  <a:lnTo>
                    <a:pt x="2742" y="4"/>
                  </a:lnTo>
                  <a:lnTo>
                    <a:pt x="2748" y="2"/>
                  </a:lnTo>
                  <a:lnTo>
                    <a:pt x="2748" y="2"/>
                  </a:lnTo>
                  <a:lnTo>
                    <a:pt x="2754" y="2"/>
                  </a:lnTo>
                  <a:lnTo>
                    <a:pt x="2754" y="2"/>
                  </a:lnTo>
                  <a:lnTo>
                    <a:pt x="2758" y="4"/>
                  </a:lnTo>
                  <a:lnTo>
                    <a:pt x="2758" y="4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8" y="2"/>
                  </a:lnTo>
                  <a:lnTo>
                    <a:pt x="2768" y="2"/>
                  </a:lnTo>
                  <a:lnTo>
                    <a:pt x="2772" y="4"/>
                  </a:lnTo>
                  <a:lnTo>
                    <a:pt x="2772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6" y="4"/>
                  </a:lnTo>
                  <a:lnTo>
                    <a:pt x="2776" y="4"/>
                  </a:lnTo>
                  <a:lnTo>
                    <a:pt x="2782" y="2"/>
                  </a:lnTo>
                  <a:lnTo>
                    <a:pt x="2782" y="2"/>
                  </a:lnTo>
                  <a:lnTo>
                    <a:pt x="2784" y="4"/>
                  </a:lnTo>
                  <a:lnTo>
                    <a:pt x="2784" y="4"/>
                  </a:lnTo>
                  <a:lnTo>
                    <a:pt x="2784" y="2"/>
                  </a:lnTo>
                  <a:lnTo>
                    <a:pt x="2784" y="2"/>
                  </a:lnTo>
                  <a:lnTo>
                    <a:pt x="2796" y="4"/>
                  </a:lnTo>
                  <a:lnTo>
                    <a:pt x="2796" y="4"/>
                  </a:lnTo>
                  <a:lnTo>
                    <a:pt x="2802" y="4"/>
                  </a:lnTo>
                  <a:lnTo>
                    <a:pt x="2802" y="4"/>
                  </a:lnTo>
                  <a:lnTo>
                    <a:pt x="2806" y="4"/>
                  </a:lnTo>
                  <a:lnTo>
                    <a:pt x="2806" y="4"/>
                  </a:lnTo>
                  <a:lnTo>
                    <a:pt x="2810" y="4"/>
                  </a:lnTo>
                  <a:lnTo>
                    <a:pt x="2810" y="4"/>
                  </a:lnTo>
                  <a:lnTo>
                    <a:pt x="2814" y="4"/>
                  </a:lnTo>
                  <a:lnTo>
                    <a:pt x="2814" y="4"/>
                  </a:lnTo>
                  <a:lnTo>
                    <a:pt x="2818" y="4"/>
                  </a:lnTo>
                  <a:lnTo>
                    <a:pt x="2818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6" y="4"/>
                  </a:lnTo>
                  <a:lnTo>
                    <a:pt x="2826" y="4"/>
                  </a:lnTo>
                  <a:lnTo>
                    <a:pt x="2828" y="4"/>
                  </a:lnTo>
                  <a:lnTo>
                    <a:pt x="2828" y="4"/>
                  </a:lnTo>
                  <a:lnTo>
                    <a:pt x="2830" y="4"/>
                  </a:lnTo>
                  <a:lnTo>
                    <a:pt x="2830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42" y="6"/>
                  </a:lnTo>
                  <a:lnTo>
                    <a:pt x="2842" y="6"/>
                  </a:lnTo>
                  <a:lnTo>
                    <a:pt x="2848" y="6"/>
                  </a:lnTo>
                  <a:lnTo>
                    <a:pt x="2852" y="6"/>
                  </a:lnTo>
                  <a:lnTo>
                    <a:pt x="2852" y="6"/>
                  </a:lnTo>
                  <a:lnTo>
                    <a:pt x="2854" y="4"/>
                  </a:lnTo>
                  <a:lnTo>
                    <a:pt x="2854" y="4"/>
                  </a:lnTo>
                  <a:lnTo>
                    <a:pt x="2856" y="4"/>
                  </a:lnTo>
                  <a:lnTo>
                    <a:pt x="2856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62" y="6"/>
                  </a:lnTo>
                  <a:lnTo>
                    <a:pt x="2862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6" y="6"/>
                  </a:lnTo>
                  <a:lnTo>
                    <a:pt x="2866" y="6"/>
                  </a:lnTo>
                  <a:lnTo>
                    <a:pt x="2868" y="6"/>
                  </a:lnTo>
                  <a:lnTo>
                    <a:pt x="2868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4" y="6"/>
                  </a:lnTo>
                  <a:lnTo>
                    <a:pt x="2874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80" y="6"/>
                  </a:lnTo>
                  <a:lnTo>
                    <a:pt x="2880" y="6"/>
                  </a:lnTo>
                  <a:lnTo>
                    <a:pt x="2882" y="6"/>
                  </a:lnTo>
                  <a:lnTo>
                    <a:pt x="2882" y="6"/>
                  </a:lnTo>
                  <a:lnTo>
                    <a:pt x="2888" y="6"/>
                  </a:lnTo>
                  <a:lnTo>
                    <a:pt x="2888" y="6"/>
                  </a:lnTo>
                  <a:lnTo>
                    <a:pt x="2892" y="6"/>
                  </a:lnTo>
                  <a:lnTo>
                    <a:pt x="2892" y="6"/>
                  </a:lnTo>
                  <a:lnTo>
                    <a:pt x="2898" y="6"/>
                  </a:lnTo>
                  <a:lnTo>
                    <a:pt x="2898" y="6"/>
                  </a:lnTo>
                  <a:lnTo>
                    <a:pt x="2906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20" y="6"/>
                  </a:lnTo>
                  <a:lnTo>
                    <a:pt x="2920" y="6"/>
                  </a:lnTo>
                  <a:lnTo>
                    <a:pt x="2928" y="6"/>
                  </a:lnTo>
                  <a:lnTo>
                    <a:pt x="2928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8" y="6"/>
                  </a:lnTo>
                  <a:lnTo>
                    <a:pt x="2938" y="6"/>
                  </a:lnTo>
                  <a:lnTo>
                    <a:pt x="2944" y="4"/>
                  </a:lnTo>
                  <a:lnTo>
                    <a:pt x="2944" y="4"/>
                  </a:lnTo>
                  <a:lnTo>
                    <a:pt x="2948" y="6"/>
                  </a:lnTo>
                  <a:lnTo>
                    <a:pt x="2948" y="6"/>
                  </a:lnTo>
                  <a:lnTo>
                    <a:pt x="2950" y="6"/>
                  </a:lnTo>
                  <a:lnTo>
                    <a:pt x="2950" y="6"/>
                  </a:lnTo>
                  <a:lnTo>
                    <a:pt x="2956" y="6"/>
                  </a:lnTo>
                  <a:lnTo>
                    <a:pt x="2956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2" y="6"/>
                  </a:lnTo>
                  <a:lnTo>
                    <a:pt x="2962" y="6"/>
                  </a:lnTo>
                  <a:lnTo>
                    <a:pt x="2968" y="8"/>
                  </a:lnTo>
                  <a:lnTo>
                    <a:pt x="2974" y="8"/>
                  </a:lnTo>
                  <a:lnTo>
                    <a:pt x="2974" y="8"/>
                  </a:lnTo>
                  <a:lnTo>
                    <a:pt x="2980" y="8"/>
                  </a:lnTo>
                  <a:lnTo>
                    <a:pt x="2980" y="8"/>
                  </a:lnTo>
                  <a:lnTo>
                    <a:pt x="2984" y="8"/>
                  </a:lnTo>
                  <a:lnTo>
                    <a:pt x="2984" y="8"/>
                  </a:lnTo>
                  <a:lnTo>
                    <a:pt x="2988" y="8"/>
                  </a:lnTo>
                  <a:lnTo>
                    <a:pt x="2988" y="8"/>
                  </a:lnTo>
                  <a:lnTo>
                    <a:pt x="2994" y="8"/>
                  </a:lnTo>
                  <a:lnTo>
                    <a:pt x="2994" y="8"/>
                  </a:lnTo>
                  <a:lnTo>
                    <a:pt x="2998" y="6"/>
                  </a:lnTo>
                  <a:lnTo>
                    <a:pt x="2998" y="6"/>
                  </a:lnTo>
                  <a:lnTo>
                    <a:pt x="3000" y="6"/>
                  </a:lnTo>
                  <a:lnTo>
                    <a:pt x="3000" y="6"/>
                  </a:lnTo>
                  <a:lnTo>
                    <a:pt x="3002" y="6"/>
                  </a:lnTo>
                  <a:lnTo>
                    <a:pt x="3002" y="6"/>
                  </a:lnTo>
                  <a:lnTo>
                    <a:pt x="3008" y="6"/>
                  </a:lnTo>
                  <a:lnTo>
                    <a:pt x="3008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4" y="6"/>
                  </a:lnTo>
                  <a:lnTo>
                    <a:pt x="3014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2" y="8"/>
                  </a:lnTo>
                  <a:lnTo>
                    <a:pt x="3022" y="8"/>
                  </a:lnTo>
                  <a:lnTo>
                    <a:pt x="3024" y="8"/>
                  </a:lnTo>
                  <a:lnTo>
                    <a:pt x="3024" y="8"/>
                  </a:lnTo>
                  <a:lnTo>
                    <a:pt x="3024" y="6"/>
                  </a:lnTo>
                  <a:lnTo>
                    <a:pt x="3024" y="6"/>
                  </a:lnTo>
                  <a:lnTo>
                    <a:pt x="3028" y="8"/>
                  </a:lnTo>
                  <a:lnTo>
                    <a:pt x="3032" y="8"/>
                  </a:lnTo>
                  <a:lnTo>
                    <a:pt x="3032" y="8"/>
                  </a:lnTo>
                  <a:lnTo>
                    <a:pt x="3036" y="8"/>
                  </a:lnTo>
                  <a:lnTo>
                    <a:pt x="3036" y="8"/>
                  </a:lnTo>
                  <a:lnTo>
                    <a:pt x="3040" y="8"/>
                  </a:lnTo>
                  <a:lnTo>
                    <a:pt x="3040" y="8"/>
                  </a:lnTo>
                  <a:lnTo>
                    <a:pt x="3044" y="8"/>
                  </a:lnTo>
                  <a:lnTo>
                    <a:pt x="3044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6" y="8"/>
                  </a:lnTo>
                  <a:lnTo>
                    <a:pt x="3056" y="8"/>
                  </a:lnTo>
                  <a:lnTo>
                    <a:pt x="3058" y="6"/>
                  </a:lnTo>
                  <a:lnTo>
                    <a:pt x="3058" y="6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4" y="8"/>
                  </a:lnTo>
                  <a:lnTo>
                    <a:pt x="3064" y="8"/>
                  </a:lnTo>
                  <a:lnTo>
                    <a:pt x="3066" y="8"/>
                  </a:lnTo>
                  <a:lnTo>
                    <a:pt x="3066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2" y="8"/>
                  </a:lnTo>
                  <a:lnTo>
                    <a:pt x="3072" y="8"/>
                  </a:lnTo>
                  <a:lnTo>
                    <a:pt x="3074" y="8"/>
                  </a:lnTo>
                  <a:lnTo>
                    <a:pt x="3074" y="8"/>
                  </a:lnTo>
                  <a:lnTo>
                    <a:pt x="3078" y="6"/>
                  </a:lnTo>
                  <a:lnTo>
                    <a:pt x="3078" y="6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8" y="6"/>
                  </a:lnTo>
                  <a:lnTo>
                    <a:pt x="3088" y="6"/>
                  </a:lnTo>
                  <a:lnTo>
                    <a:pt x="3090" y="8"/>
                  </a:lnTo>
                  <a:lnTo>
                    <a:pt x="3090" y="8"/>
                  </a:lnTo>
                  <a:lnTo>
                    <a:pt x="3090" y="6"/>
                  </a:lnTo>
                  <a:lnTo>
                    <a:pt x="3090" y="6"/>
                  </a:lnTo>
                  <a:lnTo>
                    <a:pt x="3092" y="8"/>
                  </a:lnTo>
                  <a:lnTo>
                    <a:pt x="3092" y="8"/>
                  </a:lnTo>
                  <a:lnTo>
                    <a:pt x="3094" y="8"/>
                  </a:lnTo>
                  <a:lnTo>
                    <a:pt x="3094" y="8"/>
                  </a:lnTo>
                  <a:lnTo>
                    <a:pt x="3098" y="8"/>
                  </a:lnTo>
                  <a:lnTo>
                    <a:pt x="3098" y="8"/>
                  </a:lnTo>
                  <a:lnTo>
                    <a:pt x="3100" y="8"/>
                  </a:lnTo>
                  <a:lnTo>
                    <a:pt x="3100" y="8"/>
                  </a:lnTo>
                  <a:lnTo>
                    <a:pt x="3108" y="8"/>
                  </a:lnTo>
                  <a:lnTo>
                    <a:pt x="3108" y="8"/>
                  </a:lnTo>
                  <a:lnTo>
                    <a:pt x="3110" y="8"/>
                  </a:lnTo>
                  <a:lnTo>
                    <a:pt x="3110" y="8"/>
                  </a:lnTo>
                  <a:lnTo>
                    <a:pt x="3114" y="8"/>
                  </a:lnTo>
                  <a:lnTo>
                    <a:pt x="3114" y="8"/>
                  </a:lnTo>
                  <a:lnTo>
                    <a:pt x="3120" y="8"/>
                  </a:lnTo>
                  <a:lnTo>
                    <a:pt x="3120" y="8"/>
                  </a:lnTo>
                  <a:lnTo>
                    <a:pt x="3124" y="8"/>
                  </a:lnTo>
                  <a:lnTo>
                    <a:pt x="3124" y="8"/>
                  </a:lnTo>
                  <a:lnTo>
                    <a:pt x="3132" y="8"/>
                  </a:lnTo>
                  <a:lnTo>
                    <a:pt x="3132" y="8"/>
                  </a:lnTo>
                  <a:lnTo>
                    <a:pt x="3140" y="8"/>
                  </a:lnTo>
                  <a:lnTo>
                    <a:pt x="3140" y="8"/>
                  </a:lnTo>
                  <a:lnTo>
                    <a:pt x="3142" y="8"/>
                  </a:lnTo>
                  <a:lnTo>
                    <a:pt x="3142" y="8"/>
                  </a:lnTo>
                  <a:lnTo>
                    <a:pt x="3148" y="10"/>
                  </a:lnTo>
                  <a:lnTo>
                    <a:pt x="314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60" y="8"/>
                  </a:lnTo>
                  <a:lnTo>
                    <a:pt x="3160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4" y="8"/>
                  </a:lnTo>
                  <a:lnTo>
                    <a:pt x="3164" y="8"/>
                  </a:lnTo>
                  <a:lnTo>
                    <a:pt x="3168" y="8"/>
                  </a:lnTo>
                  <a:lnTo>
                    <a:pt x="3168" y="8"/>
                  </a:lnTo>
                  <a:lnTo>
                    <a:pt x="3168" y="10"/>
                  </a:lnTo>
                  <a:lnTo>
                    <a:pt x="3168" y="10"/>
                  </a:lnTo>
                  <a:lnTo>
                    <a:pt x="3170" y="8"/>
                  </a:lnTo>
                  <a:lnTo>
                    <a:pt x="3170" y="8"/>
                  </a:lnTo>
                  <a:lnTo>
                    <a:pt x="3172" y="10"/>
                  </a:lnTo>
                  <a:lnTo>
                    <a:pt x="3172" y="10"/>
                  </a:lnTo>
                  <a:lnTo>
                    <a:pt x="3174" y="10"/>
                  </a:lnTo>
                  <a:lnTo>
                    <a:pt x="3174" y="10"/>
                  </a:lnTo>
                  <a:lnTo>
                    <a:pt x="3176" y="10"/>
                  </a:lnTo>
                  <a:lnTo>
                    <a:pt x="3176" y="10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78" y="8"/>
                  </a:lnTo>
                  <a:lnTo>
                    <a:pt x="3178" y="8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82" y="8"/>
                  </a:lnTo>
                  <a:lnTo>
                    <a:pt x="3182" y="8"/>
                  </a:lnTo>
                  <a:lnTo>
                    <a:pt x="3186" y="8"/>
                  </a:lnTo>
                  <a:lnTo>
                    <a:pt x="3186" y="8"/>
                  </a:lnTo>
                  <a:lnTo>
                    <a:pt x="3188" y="10"/>
                  </a:lnTo>
                  <a:lnTo>
                    <a:pt x="3188" y="10"/>
                  </a:lnTo>
                  <a:lnTo>
                    <a:pt x="3194" y="10"/>
                  </a:lnTo>
                  <a:lnTo>
                    <a:pt x="3194" y="10"/>
                  </a:lnTo>
                  <a:lnTo>
                    <a:pt x="3198" y="8"/>
                  </a:lnTo>
                  <a:lnTo>
                    <a:pt x="3198" y="8"/>
                  </a:lnTo>
                  <a:lnTo>
                    <a:pt x="3202" y="8"/>
                  </a:lnTo>
                  <a:lnTo>
                    <a:pt x="3202" y="8"/>
                  </a:lnTo>
                  <a:lnTo>
                    <a:pt x="3206" y="8"/>
                  </a:lnTo>
                  <a:lnTo>
                    <a:pt x="3206" y="8"/>
                  </a:lnTo>
                  <a:lnTo>
                    <a:pt x="3210" y="10"/>
                  </a:lnTo>
                  <a:lnTo>
                    <a:pt x="3210" y="10"/>
                  </a:lnTo>
                  <a:lnTo>
                    <a:pt x="3214" y="10"/>
                  </a:lnTo>
                  <a:lnTo>
                    <a:pt x="3214" y="10"/>
                  </a:lnTo>
                  <a:lnTo>
                    <a:pt x="3218" y="10"/>
                  </a:lnTo>
                  <a:lnTo>
                    <a:pt x="3218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2" y="10"/>
                  </a:lnTo>
                  <a:lnTo>
                    <a:pt x="3222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2" y="10"/>
                  </a:lnTo>
                  <a:lnTo>
                    <a:pt x="3232" y="10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6" y="12"/>
                  </a:lnTo>
                  <a:lnTo>
                    <a:pt x="3236" y="12"/>
                  </a:lnTo>
                  <a:lnTo>
                    <a:pt x="3238" y="12"/>
                  </a:lnTo>
                  <a:lnTo>
                    <a:pt x="3238" y="12"/>
                  </a:lnTo>
                  <a:lnTo>
                    <a:pt x="3240" y="10"/>
                  </a:lnTo>
                  <a:lnTo>
                    <a:pt x="3240" y="10"/>
                  </a:lnTo>
                  <a:lnTo>
                    <a:pt x="3246" y="12"/>
                  </a:lnTo>
                  <a:lnTo>
                    <a:pt x="3246" y="12"/>
                  </a:lnTo>
                  <a:lnTo>
                    <a:pt x="3248" y="12"/>
                  </a:lnTo>
                  <a:lnTo>
                    <a:pt x="3248" y="12"/>
                  </a:lnTo>
                  <a:lnTo>
                    <a:pt x="3252" y="12"/>
                  </a:lnTo>
                  <a:lnTo>
                    <a:pt x="3256" y="12"/>
                  </a:lnTo>
                  <a:lnTo>
                    <a:pt x="3256" y="12"/>
                  </a:lnTo>
                  <a:lnTo>
                    <a:pt x="3258" y="12"/>
                  </a:lnTo>
                  <a:lnTo>
                    <a:pt x="3258" y="12"/>
                  </a:lnTo>
                  <a:lnTo>
                    <a:pt x="3260" y="12"/>
                  </a:lnTo>
                  <a:lnTo>
                    <a:pt x="3260" y="12"/>
                  </a:lnTo>
                  <a:lnTo>
                    <a:pt x="3262" y="12"/>
                  </a:lnTo>
                  <a:lnTo>
                    <a:pt x="3262" y="12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6"/>
                  </a:lnTo>
                  <a:lnTo>
                    <a:pt x="3262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8"/>
                  </a:lnTo>
                  <a:lnTo>
                    <a:pt x="3264" y="18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8" y="14"/>
                  </a:lnTo>
                  <a:lnTo>
                    <a:pt x="3268" y="14"/>
                  </a:lnTo>
                  <a:lnTo>
                    <a:pt x="3268" y="12"/>
                  </a:lnTo>
                  <a:lnTo>
                    <a:pt x="3268" y="12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4" y="14"/>
                  </a:lnTo>
                  <a:lnTo>
                    <a:pt x="3274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8" y="14"/>
                  </a:lnTo>
                  <a:lnTo>
                    <a:pt x="3278" y="14"/>
                  </a:lnTo>
                  <a:lnTo>
                    <a:pt x="3280" y="14"/>
                  </a:lnTo>
                  <a:lnTo>
                    <a:pt x="3280" y="14"/>
                  </a:lnTo>
                  <a:lnTo>
                    <a:pt x="3282" y="14"/>
                  </a:lnTo>
                  <a:lnTo>
                    <a:pt x="3282" y="14"/>
                  </a:lnTo>
                  <a:lnTo>
                    <a:pt x="3284" y="14"/>
                  </a:lnTo>
                  <a:lnTo>
                    <a:pt x="3284" y="14"/>
                  </a:lnTo>
                  <a:lnTo>
                    <a:pt x="3290" y="12"/>
                  </a:lnTo>
                  <a:lnTo>
                    <a:pt x="3290" y="12"/>
                  </a:lnTo>
                  <a:lnTo>
                    <a:pt x="3294" y="12"/>
                  </a:lnTo>
                  <a:lnTo>
                    <a:pt x="3298" y="12"/>
                  </a:lnTo>
                  <a:lnTo>
                    <a:pt x="3298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2" y="12"/>
                  </a:lnTo>
                  <a:lnTo>
                    <a:pt x="3302" y="12"/>
                  </a:lnTo>
                  <a:lnTo>
                    <a:pt x="3304" y="12"/>
                  </a:lnTo>
                  <a:lnTo>
                    <a:pt x="3304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6" y="12"/>
                  </a:lnTo>
                  <a:lnTo>
                    <a:pt x="3316" y="12"/>
                  </a:lnTo>
                  <a:lnTo>
                    <a:pt x="3322" y="12"/>
                  </a:lnTo>
                  <a:lnTo>
                    <a:pt x="3322" y="12"/>
                  </a:lnTo>
                  <a:lnTo>
                    <a:pt x="3324" y="14"/>
                  </a:lnTo>
                  <a:lnTo>
                    <a:pt x="3324" y="14"/>
                  </a:lnTo>
                  <a:lnTo>
                    <a:pt x="3328" y="14"/>
                  </a:lnTo>
                  <a:lnTo>
                    <a:pt x="3328" y="14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4" y="12"/>
                  </a:lnTo>
                  <a:lnTo>
                    <a:pt x="3334" y="12"/>
                  </a:lnTo>
                  <a:lnTo>
                    <a:pt x="3340" y="12"/>
                  </a:lnTo>
                  <a:lnTo>
                    <a:pt x="3340" y="12"/>
                  </a:lnTo>
                  <a:lnTo>
                    <a:pt x="3344" y="12"/>
                  </a:lnTo>
                  <a:lnTo>
                    <a:pt x="3344" y="12"/>
                  </a:lnTo>
                  <a:lnTo>
                    <a:pt x="3346" y="12"/>
                  </a:lnTo>
                  <a:lnTo>
                    <a:pt x="3346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52" y="12"/>
                  </a:lnTo>
                  <a:lnTo>
                    <a:pt x="3352" y="12"/>
                  </a:lnTo>
                  <a:lnTo>
                    <a:pt x="3362" y="12"/>
                  </a:lnTo>
                  <a:lnTo>
                    <a:pt x="3362" y="12"/>
                  </a:lnTo>
                  <a:lnTo>
                    <a:pt x="3366" y="12"/>
                  </a:lnTo>
                  <a:lnTo>
                    <a:pt x="3366" y="12"/>
                  </a:lnTo>
                  <a:lnTo>
                    <a:pt x="3372" y="12"/>
                  </a:lnTo>
                  <a:lnTo>
                    <a:pt x="3372" y="12"/>
                  </a:lnTo>
                  <a:lnTo>
                    <a:pt x="3374" y="14"/>
                  </a:lnTo>
                  <a:lnTo>
                    <a:pt x="3374" y="14"/>
                  </a:lnTo>
                  <a:lnTo>
                    <a:pt x="3378" y="14"/>
                  </a:lnTo>
                  <a:lnTo>
                    <a:pt x="3378" y="14"/>
                  </a:lnTo>
                  <a:lnTo>
                    <a:pt x="3382" y="14"/>
                  </a:lnTo>
                  <a:lnTo>
                    <a:pt x="3384" y="14"/>
                  </a:lnTo>
                  <a:lnTo>
                    <a:pt x="3384" y="14"/>
                  </a:lnTo>
                  <a:lnTo>
                    <a:pt x="3392" y="12"/>
                  </a:lnTo>
                  <a:lnTo>
                    <a:pt x="3392" y="12"/>
                  </a:lnTo>
                  <a:lnTo>
                    <a:pt x="3396" y="14"/>
                  </a:lnTo>
                  <a:lnTo>
                    <a:pt x="3396" y="14"/>
                  </a:lnTo>
                  <a:lnTo>
                    <a:pt x="3408" y="12"/>
                  </a:lnTo>
                  <a:lnTo>
                    <a:pt x="3408" y="12"/>
                  </a:lnTo>
                  <a:lnTo>
                    <a:pt x="3412" y="12"/>
                  </a:lnTo>
                  <a:lnTo>
                    <a:pt x="3412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4" y="12"/>
                  </a:lnTo>
                  <a:lnTo>
                    <a:pt x="3424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32" y="12"/>
                  </a:lnTo>
                  <a:lnTo>
                    <a:pt x="3432" y="12"/>
                  </a:lnTo>
                  <a:lnTo>
                    <a:pt x="3434" y="12"/>
                  </a:lnTo>
                  <a:lnTo>
                    <a:pt x="3434" y="12"/>
                  </a:lnTo>
                  <a:lnTo>
                    <a:pt x="3438" y="12"/>
                  </a:lnTo>
                  <a:lnTo>
                    <a:pt x="3438" y="12"/>
                  </a:lnTo>
                  <a:lnTo>
                    <a:pt x="3440" y="12"/>
                  </a:lnTo>
                  <a:lnTo>
                    <a:pt x="3440" y="12"/>
                  </a:lnTo>
                  <a:lnTo>
                    <a:pt x="3442" y="12"/>
                  </a:lnTo>
                  <a:lnTo>
                    <a:pt x="3442" y="12"/>
                  </a:lnTo>
                  <a:lnTo>
                    <a:pt x="3444" y="12"/>
                  </a:lnTo>
                  <a:lnTo>
                    <a:pt x="3444" y="12"/>
                  </a:lnTo>
                  <a:lnTo>
                    <a:pt x="3446" y="12"/>
                  </a:lnTo>
                  <a:lnTo>
                    <a:pt x="3446" y="12"/>
                  </a:lnTo>
                  <a:lnTo>
                    <a:pt x="3448" y="12"/>
                  </a:lnTo>
                  <a:lnTo>
                    <a:pt x="3448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4" y="16"/>
                  </a:lnTo>
                  <a:lnTo>
                    <a:pt x="3454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8" y="18"/>
                  </a:lnTo>
                  <a:lnTo>
                    <a:pt x="3458" y="18"/>
                  </a:lnTo>
                  <a:lnTo>
                    <a:pt x="3470" y="18"/>
                  </a:lnTo>
                  <a:lnTo>
                    <a:pt x="3470" y="18"/>
                  </a:lnTo>
                  <a:lnTo>
                    <a:pt x="3478" y="16"/>
                  </a:lnTo>
                  <a:lnTo>
                    <a:pt x="3478" y="16"/>
                  </a:lnTo>
                  <a:lnTo>
                    <a:pt x="3480" y="16"/>
                  </a:lnTo>
                  <a:lnTo>
                    <a:pt x="3480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8" y="14"/>
                  </a:lnTo>
                  <a:lnTo>
                    <a:pt x="3488" y="14"/>
                  </a:lnTo>
                  <a:lnTo>
                    <a:pt x="3490" y="14"/>
                  </a:lnTo>
                  <a:lnTo>
                    <a:pt x="3490" y="14"/>
                  </a:lnTo>
                  <a:lnTo>
                    <a:pt x="3494" y="14"/>
                  </a:lnTo>
                  <a:lnTo>
                    <a:pt x="3494" y="14"/>
                  </a:lnTo>
                  <a:lnTo>
                    <a:pt x="3498" y="12"/>
                  </a:lnTo>
                  <a:lnTo>
                    <a:pt x="3500" y="14"/>
                  </a:lnTo>
                  <a:lnTo>
                    <a:pt x="3500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6" y="14"/>
                  </a:lnTo>
                  <a:lnTo>
                    <a:pt x="3506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10" y="14"/>
                  </a:lnTo>
                  <a:lnTo>
                    <a:pt x="3510" y="14"/>
                  </a:lnTo>
                  <a:lnTo>
                    <a:pt x="3514" y="16"/>
                  </a:lnTo>
                  <a:lnTo>
                    <a:pt x="3514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2" y="16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6" y="18"/>
                  </a:lnTo>
                  <a:lnTo>
                    <a:pt x="3526" y="18"/>
                  </a:lnTo>
                  <a:lnTo>
                    <a:pt x="3530" y="18"/>
                  </a:lnTo>
                  <a:lnTo>
                    <a:pt x="3530" y="18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2" y="16"/>
                  </a:lnTo>
                  <a:lnTo>
                    <a:pt x="3532" y="16"/>
                  </a:lnTo>
                  <a:lnTo>
                    <a:pt x="3534" y="14"/>
                  </a:lnTo>
                  <a:lnTo>
                    <a:pt x="3534" y="14"/>
                  </a:lnTo>
                  <a:lnTo>
                    <a:pt x="3540" y="12"/>
                  </a:lnTo>
                  <a:lnTo>
                    <a:pt x="3540" y="12"/>
                  </a:lnTo>
                  <a:lnTo>
                    <a:pt x="3554" y="14"/>
                  </a:lnTo>
                  <a:lnTo>
                    <a:pt x="3554" y="14"/>
                  </a:lnTo>
                  <a:lnTo>
                    <a:pt x="3556" y="14"/>
                  </a:lnTo>
                  <a:lnTo>
                    <a:pt x="3556" y="14"/>
                  </a:lnTo>
                  <a:lnTo>
                    <a:pt x="3560" y="14"/>
                  </a:lnTo>
                  <a:lnTo>
                    <a:pt x="3560" y="14"/>
                  </a:lnTo>
                  <a:lnTo>
                    <a:pt x="3566" y="14"/>
                  </a:lnTo>
                  <a:lnTo>
                    <a:pt x="3572" y="14"/>
                  </a:lnTo>
                  <a:lnTo>
                    <a:pt x="3572" y="14"/>
                  </a:lnTo>
                  <a:lnTo>
                    <a:pt x="3576" y="14"/>
                  </a:lnTo>
                  <a:lnTo>
                    <a:pt x="3582" y="14"/>
                  </a:lnTo>
                  <a:lnTo>
                    <a:pt x="3582" y="14"/>
                  </a:lnTo>
                  <a:lnTo>
                    <a:pt x="3588" y="14"/>
                  </a:lnTo>
                  <a:lnTo>
                    <a:pt x="3588" y="14"/>
                  </a:lnTo>
                  <a:lnTo>
                    <a:pt x="3592" y="16"/>
                  </a:lnTo>
                  <a:lnTo>
                    <a:pt x="3592" y="16"/>
                  </a:lnTo>
                  <a:lnTo>
                    <a:pt x="3600" y="16"/>
                  </a:lnTo>
                  <a:lnTo>
                    <a:pt x="3600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4" y="18"/>
                  </a:lnTo>
                  <a:lnTo>
                    <a:pt x="3604" y="18"/>
                  </a:lnTo>
                  <a:lnTo>
                    <a:pt x="3614" y="16"/>
                  </a:lnTo>
                  <a:lnTo>
                    <a:pt x="3614" y="16"/>
                  </a:lnTo>
                  <a:lnTo>
                    <a:pt x="3616" y="16"/>
                  </a:lnTo>
                  <a:lnTo>
                    <a:pt x="3616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4"/>
                  </a:lnTo>
                  <a:lnTo>
                    <a:pt x="3618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4"/>
                  </a:lnTo>
                  <a:lnTo>
                    <a:pt x="3620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2" y="14"/>
                  </a:lnTo>
                  <a:lnTo>
                    <a:pt x="3622" y="14"/>
                  </a:lnTo>
                  <a:lnTo>
                    <a:pt x="3622" y="16"/>
                  </a:lnTo>
                  <a:lnTo>
                    <a:pt x="3622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50" y="16"/>
                  </a:lnTo>
                  <a:lnTo>
                    <a:pt x="3650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6" y="14"/>
                  </a:lnTo>
                  <a:lnTo>
                    <a:pt x="3658" y="14"/>
                  </a:lnTo>
                  <a:lnTo>
                    <a:pt x="3658" y="14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62" y="20"/>
                  </a:lnTo>
                  <a:lnTo>
                    <a:pt x="3662" y="20"/>
                  </a:lnTo>
                  <a:lnTo>
                    <a:pt x="3668" y="20"/>
                  </a:lnTo>
                  <a:lnTo>
                    <a:pt x="3672" y="20"/>
                  </a:lnTo>
                  <a:lnTo>
                    <a:pt x="3672" y="20"/>
                  </a:lnTo>
                  <a:lnTo>
                    <a:pt x="3678" y="22"/>
                  </a:lnTo>
                  <a:lnTo>
                    <a:pt x="3684" y="22"/>
                  </a:lnTo>
                  <a:lnTo>
                    <a:pt x="3684" y="22"/>
                  </a:lnTo>
                  <a:lnTo>
                    <a:pt x="3688" y="20"/>
                  </a:lnTo>
                  <a:lnTo>
                    <a:pt x="3688" y="20"/>
                  </a:lnTo>
                  <a:lnTo>
                    <a:pt x="3690" y="20"/>
                  </a:lnTo>
                  <a:lnTo>
                    <a:pt x="3690" y="20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4" y="18"/>
                  </a:lnTo>
                  <a:lnTo>
                    <a:pt x="3694" y="18"/>
                  </a:lnTo>
                  <a:lnTo>
                    <a:pt x="3698" y="18"/>
                  </a:lnTo>
                  <a:lnTo>
                    <a:pt x="3698" y="18"/>
                  </a:lnTo>
                  <a:lnTo>
                    <a:pt x="3702" y="16"/>
                  </a:lnTo>
                  <a:lnTo>
                    <a:pt x="3702" y="16"/>
                  </a:lnTo>
                  <a:lnTo>
                    <a:pt x="3708" y="18"/>
                  </a:lnTo>
                  <a:lnTo>
                    <a:pt x="3708" y="18"/>
                  </a:lnTo>
                  <a:lnTo>
                    <a:pt x="3710" y="18"/>
                  </a:lnTo>
                  <a:lnTo>
                    <a:pt x="3710" y="18"/>
                  </a:lnTo>
                  <a:lnTo>
                    <a:pt x="3714" y="18"/>
                  </a:lnTo>
                  <a:lnTo>
                    <a:pt x="3714" y="18"/>
                  </a:lnTo>
                  <a:lnTo>
                    <a:pt x="3716" y="18"/>
                  </a:lnTo>
                  <a:lnTo>
                    <a:pt x="3716" y="18"/>
                  </a:lnTo>
                  <a:lnTo>
                    <a:pt x="3720" y="18"/>
                  </a:lnTo>
                  <a:lnTo>
                    <a:pt x="3720" y="18"/>
                  </a:lnTo>
                  <a:lnTo>
                    <a:pt x="3726" y="18"/>
                  </a:lnTo>
                  <a:lnTo>
                    <a:pt x="3726" y="18"/>
                  </a:lnTo>
                  <a:lnTo>
                    <a:pt x="3732" y="18"/>
                  </a:lnTo>
                  <a:lnTo>
                    <a:pt x="3732" y="18"/>
                  </a:lnTo>
                  <a:lnTo>
                    <a:pt x="3734" y="18"/>
                  </a:lnTo>
                  <a:lnTo>
                    <a:pt x="3734" y="18"/>
                  </a:lnTo>
                  <a:lnTo>
                    <a:pt x="3740" y="18"/>
                  </a:lnTo>
                  <a:lnTo>
                    <a:pt x="3740" y="18"/>
                  </a:lnTo>
                  <a:lnTo>
                    <a:pt x="3748" y="18"/>
                  </a:lnTo>
                  <a:lnTo>
                    <a:pt x="3748" y="18"/>
                  </a:lnTo>
                  <a:lnTo>
                    <a:pt x="3756" y="18"/>
                  </a:lnTo>
                  <a:lnTo>
                    <a:pt x="3756" y="18"/>
                  </a:lnTo>
                  <a:lnTo>
                    <a:pt x="3760" y="20"/>
                  </a:lnTo>
                  <a:lnTo>
                    <a:pt x="3760" y="20"/>
                  </a:lnTo>
                  <a:lnTo>
                    <a:pt x="3764" y="20"/>
                  </a:lnTo>
                  <a:lnTo>
                    <a:pt x="3764" y="20"/>
                  </a:lnTo>
                  <a:lnTo>
                    <a:pt x="3770" y="20"/>
                  </a:lnTo>
                  <a:lnTo>
                    <a:pt x="3770" y="20"/>
                  </a:lnTo>
                  <a:lnTo>
                    <a:pt x="3772" y="20"/>
                  </a:lnTo>
                  <a:lnTo>
                    <a:pt x="3772" y="20"/>
                  </a:lnTo>
                  <a:lnTo>
                    <a:pt x="3776" y="20"/>
                  </a:lnTo>
                  <a:lnTo>
                    <a:pt x="3776" y="20"/>
                  </a:lnTo>
                  <a:lnTo>
                    <a:pt x="3778" y="20"/>
                  </a:lnTo>
                  <a:lnTo>
                    <a:pt x="3780" y="20"/>
                  </a:lnTo>
                  <a:lnTo>
                    <a:pt x="3780" y="20"/>
                  </a:lnTo>
                  <a:lnTo>
                    <a:pt x="3782" y="20"/>
                  </a:lnTo>
                  <a:lnTo>
                    <a:pt x="3782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8" y="20"/>
                  </a:lnTo>
                  <a:lnTo>
                    <a:pt x="3788" y="20"/>
                  </a:lnTo>
                  <a:lnTo>
                    <a:pt x="3790" y="22"/>
                  </a:lnTo>
                  <a:lnTo>
                    <a:pt x="3790" y="22"/>
                  </a:lnTo>
                  <a:lnTo>
                    <a:pt x="3794" y="22"/>
                  </a:lnTo>
                  <a:lnTo>
                    <a:pt x="3794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8" y="20"/>
                  </a:lnTo>
                  <a:lnTo>
                    <a:pt x="3798" y="20"/>
                  </a:lnTo>
                  <a:lnTo>
                    <a:pt x="3802" y="22"/>
                  </a:lnTo>
                  <a:lnTo>
                    <a:pt x="3802" y="22"/>
                  </a:lnTo>
                  <a:lnTo>
                    <a:pt x="3802" y="20"/>
                  </a:lnTo>
                  <a:lnTo>
                    <a:pt x="3802" y="20"/>
                  </a:lnTo>
                  <a:lnTo>
                    <a:pt x="3804" y="20"/>
                  </a:lnTo>
                  <a:lnTo>
                    <a:pt x="3804" y="20"/>
                  </a:lnTo>
                  <a:lnTo>
                    <a:pt x="3804" y="22"/>
                  </a:lnTo>
                  <a:lnTo>
                    <a:pt x="3804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2" y="22"/>
                  </a:lnTo>
                  <a:lnTo>
                    <a:pt x="3812" y="22"/>
                  </a:lnTo>
                  <a:lnTo>
                    <a:pt x="3814" y="22"/>
                  </a:lnTo>
                  <a:lnTo>
                    <a:pt x="3814" y="22"/>
                  </a:lnTo>
                  <a:lnTo>
                    <a:pt x="3816" y="22"/>
                  </a:lnTo>
                  <a:lnTo>
                    <a:pt x="3816" y="22"/>
                  </a:lnTo>
                  <a:lnTo>
                    <a:pt x="3818" y="22"/>
                  </a:lnTo>
                  <a:lnTo>
                    <a:pt x="3818" y="22"/>
                  </a:lnTo>
                  <a:lnTo>
                    <a:pt x="3822" y="22"/>
                  </a:lnTo>
                  <a:lnTo>
                    <a:pt x="3822" y="22"/>
                  </a:lnTo>
                  <a:lnTo>
                    <a:pt x="3824" y="22"/>
                  </a:lnTo>
                  <a:lnTo>
                    <a:pt x="3824" y="22"/>
                  </a:lnTo>
                  <a:lnTo>
                    <a:pt x="3828" y="24"/>
                  </a:lnTo>
                  <a:lnTo>
                    <a:pt x="3828" y="24"/>
                  </a:lnTo>
                  <a:lnTo>
                    <a:pt x="3828" y="22"/>
                  </a:lnTo>
                  <a:lnTo>
                    <a:pt x="3828" y="22"/>
                  </a:lnTo>
                  <a:lnTo>
                    <a:pt x="3830" y="24"/>
                  </a:lnTo>
                  <a:lnTo>
                    <a:pt x="3830" y="24"/>
                  </a:lnTo>
                  <a:lnTo>
                    <a:pt x="3832" y="24"/>
                  </a:lnTo>
                  <a:lnTo>
                    <a:pt x="3832" y="24"/>
                  </a:lnTo>
                  <a:lnTo>
                    <a:pt x="3834" y="24"/>
                  </a:lnTo>
                  <a:lnTo>
                    <a:pt x="3834" y="24"/>
                  </a:lnTo>
                  <a:lnTo>
                    <a:pt x="3836" y="24"/>
                  </a:lnTo>
                  <a:lnTo>
                    <a:pt x="3836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6"/>
                  </a:lnTo>
                  <a:lnTo>
                    <a:pt x="3850" y="26"/>
                  </a:lnTo>
                  <a:lnTo>
                    <a:pt x="3860" y="26"/>
                  </a:lnTo>
                  <a:lnTo>
                    <a:pt x="3860" y="26"/>
                  </a:lnTo>
                  <a:lnTo>
                    <a:pt x="3864" y="24"/>
                  </a:lnTo>
                  <a:lnTo>
                    <a:pt x="3864" y="24"/>
                  </a:lnTo>
                  <a:lnTo>
                    <a:pt x="3868" y="26"/>
                  </a:lnTo>
                  <a:lnTo>
                    <a:pt x="3868" y="26"/>
                  </a:lnTo>
                  <a:lnTo>
                    <a:pt x="3876" y="26"/>
                  </a:lnTo>
                  <a:lnTo>
                    <a:pt x="3876" y="26"/>
                  </a:lnTo>
                  <a:lnTo>
                    <a:pt x="3878" y="26"/>
                  </a:lnTo>
                  <a:lnTo>
                    <a:pt x="3878" y="26"/>
                  </a:lnTo>
                  <a:lnTo>
                    <a:pt x="3890" y="28"/>
                  </a:lnTo>
                  <a:lnTo>
                    <a:pt x="3890" y="28"/>
                  </a:lnTo>
                  <a:lnTo>
                    <a:pt x="3892" y="28"/>
                  </a:lnTo>
                  <a:lnTo>
                    <a:pt x="3892" y="28"/>
                  </a:lnTo>
                  <a:lnTo>
                    <a:pt x="3902" y="28"/>
                  </a:lnTo>
                  <a:lnTo>
                    <a:pt x="3902" y="28"/>
                  </a:lnTo>
                  <a:lnTo>
                    <a:pt x="3904" y="30"/>
                  </a:lnTo>
                  <a:lnTo>
                    <a:pt x="3904" y="30"/>
                  </a:lnTo>
                  <a:lnTo>
                    <a:pt x="3908" y="28"/>
                  </a:lnTo>
                  <a:lnTo>
                    <a:pt x="3908" y="28"/>
                  </a:lnTo>
                  <a:lnTo>
                    <a:pt x="3910" y="28"/>
                  </a:lnTo>
                  <a:lnTo>
                    <a:pt x="3910" y="28"/>
                  </a:lnTo>
                  <a:lnTo>
                    <a:pt x="3912" y="28"/>
                  </a:lnTo>
                  <a:lnTo>
                    <a:pt x="3912" y="28"/>
                  </a:lnTo>
                  <a:lnTo>
                    <a:pt x="3918" y="30"/>
                  </a:lnTo>
                  <a:lnTo>
                    <a:pt x="3918" y="30"/>
                  </a:lnTo>
                  <a:lnTo>
                    <a:pt x="3922" y="30"/>
                  </a:lnTo>
                  <a:lnTo>
                    <a:pt x="3922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30" y="32"/>
                  </a:lnTo>
                  <a:lnTo>
                    <a:pt x="3930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898" y="34"/>
                  </a:lnTo>
                  <a:lnTo>
                    <a:pt x="3898" y="34"/>
                  </a:lnTo>
                  <a:lnTo>
                    <a:pt x="3892" y="36"/>
                  </a:lnTo>
                  <a:lnTo>
                    <a:pt x="3892" y="36"/>
                  </a:lnTo>
                  <a:lnTo>
                    <a:pt x="3890" y="36"/>
                  </a:lnTo>
                  <a:lnTo>
                    <a:pt x="3890" y="36"/>
                  </a:lnTo>
                  <a:lnTo>
                    <a:pt x="3888" y="36"/>
                  </a:lnTo>
                  <a:lnTo>
                    <a:pt x="3888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4" y="36"/>
                  </a:lnTo>
                  <a:lnTo>
                    <a:pt x="3884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6" y="36"/>
                  </a:lnTo>
                  <a:lnTo>
                    <a:pt x="3876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8"/>
                  </a:lnTo>
                  <a:lnTo>
                    <a:pt x="3874" y="38"/>
                  </a:lnTo>
                  <a:lnTo>
                    <a:pt x="3870" y="38"/>
                  </a:lnTo>
                  <a:lnTo>
                    <a:pt x="3870" y="38"/>
                  </a:lnTo>
                  <a:lnTo>
                    <a:pt x="3864" y="38"/>
                  </a:lnTo>
                  <a:lnTo>
                    <a:pt x="3864" y="38"/>
                  </a:lnTo>
                  <a:lnTo>
                    <a:pt x="3854" y="38"/>
                  </a:lnTo>
                  <a:lnTo>
                    <a:pt x="3854" y="38"/>
                  </a:lnTo>
                  <a:lnTo>
                    <a:pt x="3850" y="36"/>
                  </a:lnTo>
                  <a:lnTo>
                    <a:pt x="3850" y="36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2" y="34"/>
                  </a:lnTo>
                  <a:lnTo>
                    <a:pt x="3842" y="34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0" y="38"/>
                  </a:lnTo>
                  <a:lnTo>
                    <a:pt x="3840" y="38"/>
                  </a:lnTo>
                  <a:lnTo>
                    <a:pt x="3832" y="38"/>
                  </a:lnTo>
                  <a:lnTo>
                    <a:pt x="3832" y="38"/>
                  </a:lnTo>
                  <a:lnTo>
                    <a:pt x="3830" y="38"/>
                  </a:lnTo>
                  <a:lnTo>
                    <a:pt x="3830" y="38"/>
                  </a:lnTo>
                  <a:lnTo>
                    <a:pt x="3828" y="38"/>
                  </a:lnTo>
                  <a:lnTo>
                    <a:pt x="3828" y="38"/>
                  </a:lnTo>
                  <a:lnTo>
                    <a:pt x="3826" y="38"/>
                  </a:lnTo>
                  <a:lnTo>
                    <a:pt x="3826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2" y="38"/>
                  </a:lnTo>
                  <a:lnTo>
                    <a:pt x="3822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12" y="40"/>
                  </a:lnTo>
                  <a:lnTo>
                    <a:pt x="3812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2" y="42"/>
                  </a:lnTo>
                  <a:lnTo>
                    <a:pt x="3802" y="42"/>
                  </a:lnTo>
                  <a:lnTo>
                    <a:pt x="3800" y="42"/>
                  </a:lnTo>
                  <a:lnTo>
                    <a:pt x="3800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88" y="42"/>
                  </a:lnTo>
                  <a:lnTo>
                    <a:pt x="3788" y="42"/>
                  </a:lnTo>
                  <a:lnTo>
                    <a:pt x="3782" y="42"/>
                  </a:lnTo>
                  <a:lnTo>
                    <a:pt x="3782" y="42"/>
                  </a:lnTo>
                  <a:lnTo>
                    <a:pt x="3780" y="42"/>
                  </a:lnTo>
                  <a:lnTo>
                    <a:pt x="3780" y="42"/>
                  </a:lnTo>
                  <a:lnTo>
                    <a:pt x="3772" y="42"/>
                  </a:lnTo>
                  <a:lnTo>
                    <a:pt x="3772" y="42"/>
                  </a:lnTo>
                  <a:lnTo>
                    <a:pt x="3762" y="40"/>
                  </a:lnTo>
                  <a:lnTo>
                    <a:pt x="3762" y="40"/>
                  </a:lnTo>
                  <a:lnTo>
                    <a:pt x="3758" y="42"/>
                  </a:lnTo>
                  <a:lnTo>
                    <a:pt x="3758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6" y="42"/>
                  </a:lnTo>
                  <a:lnTo>
                    <a:pt x="3746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2" y="42"/>
                  </a:lnTo>
                  <a:lnTo>
                    <a:pt x="3742" y="42"/>
                  </a:lnTo>
                  <a:lnTo>
                    <a:pt x="3740" y="42"/>
                  </a:lnTo>
                  <a:lnTo>
                    <a:pt x="3740" y="42"/>
                  </a:lnTo>
                  <a:lnTo>
                    <a:pt x="3738" y="42"/>
                  </a:lnTo>
                  <a:lnTo>
                    <a:pt x="3738" y="42"/>
                  </a:lnTo>
                  <a:lnTo>
                    <a:pt x="3736" y="42"/>
                  </a:lnTo>
                  <a:lnTo>
                    <a:pt x="3736" y="42"/>
                  </a:lnTo>
                  <a:lnTo>
                    <a:pt x="3730" y="42"/>
                  </a:lnTo>
                  <a:lnTo>
                    <a:pt x="3730" y="42"/>
                  </a:lnTo>
                  <a:lnTo>
                    <a:pt x="3728" y="42"/>
                  </a:lnTo>
                  <a:lnTo>
                    <a:pt x="3728" y="42"/>
                  </a:lnTo>
                  <a:lnTo>
                    <a:pt x="3724" y="42"/>
                  </a:lnTo>
                  <a:lnTo>
                    <a:pt x="3724" y="42"/>
                  </a:lnTo>
                  <a:lnTo>
                    <a:pt x="3720" y="42"/>
                  </a:lnTo>
                  <a:lnTo>
                    <a:pt x="3720" y="42"/>
                  </a:lnTo>
                  <a:lnTo>
                    <a:pt x="3718" y="42"/>
                  </a:lnTo>
                  <a:lnTo>
                    <a:pt x="3718" y="42"/>
                  </a:lnTo>
                  <a:lnTo>
                    <a:pt x="3714" y="42"/>
                  </a:lnTo>
                  <a:lnTo>
                    <a:pt x="3714" y="42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6" y="44"/>
                  </a:lnTo>
                  <a:lnTo>
                    <a:pt x="3706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0" y="46"/>
                  </a:lnTo>
                  <a:lnTo>
                    <a:pt x="3690" y="46"/>
                  </a:lnTo>
                  <a:lnTo>
                    <a:pt x="3688" y="46"/>
                  </a:lnTo>
                  <a:lnTo>
                    <a:pt x="3688" y="46"/>
                  </a:lnTo>
                  <a:lnTo>
                    <a:pt x="3684" y="46"/>
                  </a:lnTo>
                  <a:lnTo>
                    <a:pt x="3684" y="46"/>
                  </a:lnTo>
                  <a:lnTo>
                    <a:pt x="3680" y="46"/>
                  </a:lnTo>
                  <a:lnTo>
                    <a:pt x="3680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4" y="46"/>
                  </a:lnTo>
                  <a:lnTo>
                    <a:pt x="3674" y="46"/>
                  </a:lnTo>
                  <a:lnTo>
                    <a:pt x="3670" y="48"/>
                  </a:lnTo>
                  <a:lnTo>
                    <a:pt x="3670" y="48"/>
                  </a:lnTo>
                  <a:lnTo>
                    <a:pt x="3664" y="46"/>
                  </a:lnTo>
                  <a:lnTo>
                    <a:pt x="3664" y="46"/>
                  </a:lnTo>
                  <a:lnTo>
                    <a:pt x="3660" y="44"/>
                  </a:lnTo>
                  <a:lnTo>
                    <a:pt x="3660" y="44"/>
                  </a:lnTo>
                  <a:lnTo>
                    <a:pt x="3658" y="44"/>
                  </a:lnTo>
                  <a:lnTo>
                    <a:pt x="3658" y="44"/>
                  </a:lnTo>
                  <a:lnTo>
                    <a:pt x="3656" y="44"/>
                  </a:lnTo>
                  <a:lnTo>
                    <a:pt x="3656" y="44"/>
                  </a:lnTo>
                  <a:lnTo>
                    <a:pt x="3652" y="46"/>
                  </a:lnTo>
                  <a:lnTo>
                    <a:pt x="3652" y="46"/>
                  </a:lnTo>
                  <a:lnTo>
                    <a:pt x="3650" y="48"/>
                  </a:lnTo>
                  <a:lnTo>
                    <a:pt x="3650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2" y="48"/>
                  </a:lnTo>
                  <a:lnTo>
                    <a:pt x="3642" y="48"/>
                  </a:lnTo>
                  <a:lnTo>
                    <a:pt x="3638" y="48"/>
                  </a:lnTo>
                  <a:lnTo>
                    <a:pt x="3638" y="48"/>
                  </a:lnTo>
                  <a:lnTo>
                    <a:pt x="3638" y="46"/>
                  </a:lnTo>
                  <a:lnTo>
                    <a:pt x="3638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28" y="46"/>
                  </a:lnTo>
                  <a:lnTo>
                    <a:pt x="3628" y="46"/>
                  </a:lnTo>
                  <a:lnTo>
                    <a:pt x="3626" y="46"/>
                  </a:lnTo>
                  <a:lnTo>
                    <a:pt x="3626" y="46"/>
                  </a:lnTo>
                  <a:lnTo>
                    <a:pt x="3624" y="46"/>
                  </a:lnTo>
                  <a:lnTo>
                    <a:pt x="3624" y="46"/>
                  </a:lnTo>
                  <a:lnTo>
                    <a:pt x="3620" y="48"/>
                  </a:lnTo>
                  <a:lnTo>
                    <a:pt x="3620" y="48"/>
                  </a:lnTo>
                  <a:lnTo>
                    <a:pt x="3610" y="48"/>
                  </a:lnTo>
                  <a:lnTo>
                    <a:pt x="3610" y="48"/>
                  </a:lnTo>
                  <a:lnTo>
                    <a:pt x="3608" y="48"/>
                  </a:lnTo>
                  <a:lnTo>
                    <a:pt x="3608" y="48"/>
                  </a:lnTo>
                  <a:lnTo>
                    <a:pt x="3606" y="48"/>
                  </a:lnTo>
                  <a:lnTo>
                    <a:pt x="3606" y="48"/>
                  </a:lnTo>
                  <a:lnTo>
                    <a:pt x="3604" y="48"/>
                  </a:lnTo>
                  <a:lnTo>
                    <a:pt x="3604" y="48"/>
                  </a:lnTo>
                  <a:lnTo>
                    <a:pt x="3602" y="48"/>
                  </a:lnTo>
                  <a:lnTo>
                    <a:pt x="3602" y="48"/>
                  </a:lnTo>
                  <a:lnTo>
                    <a:pt x="3598" y="48"/>
                  </a:lnTo>
                  <a:lnTo>
                    <a:pt x="3598" y="48"/>
                  </a:lnTo>
                  <a:lnTo>
                    <a:pt x="3596" y="46"/>
                  </a:lnTo>
                  <a:lnTo>
                    <a:pt x="3596" y="46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0" y="48"/>
                  </a:lnTo>
                  <a:lnTo>
                    <a:pt x="3590" y="48"/>
                  </a:lnTo>
                  <a:lnTo>
                    <a:pt x="3588" y="48"/>
                  </a:lnTo>
                  <a:lnTo>
                    <a:pt x="3588" y="48"/>
                  </a:lnTo>
                  <a:lnTo>
                    <a:pt x="3586" y="48"/>
                  </a:lnTo>
                  <a:lnTo>
                    <a:pt x="3586" y="48"/>
                  </a:lnTo>
                  <a:lnTo>
                    <a:pt x="3582" y="48"/>
                  </a:lnTo>
                  <a:lnTo>
                    <a:pt x="3582" y="48"/>
                  </a:lnTo>
                  <a:lnTo>
                    <a:pt x="3576" y="48"/>
                  </a:lnTo>
                  <a:lnTo>
                    <a:pt x="3576" y="48"/>
                  </a:lnTo>
                  <a:lnTo>
                    <a:pt x="3572" y="48"/>
                  </a:lnTo>
                  <a:lnTo>
                    <a:pt x="3570" y="48"/>
                  </a:lnTo>
                  <a:lnTo>
                    <a:pt x="3570" y="48"/>
                  </a:lnTo>
                  <a:lnTo>
                    <a:pt x="3568" y="50"/>
                  </a:lnTo>
                  <a:lnTo>
                    <a:pt x="3568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2" y="50"/>
                  </a:lnTo>
                  <a:lnTo>
                    <a:pt x="3562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0" y="48"/>
                  </a:lnTo>
                  <a:lnTo>
                    <a:pt x="3560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6"/>
                  </a:lnTo>
                  <a:lnTo>
                    <a:pt x="3550" y="46"/>
                  </a:lnTo>
                  <a:lnTo>
                    <a:pt x="3548" y="48"/>
                  </a:lnTo>
                  <a:lnTo>
                    <a:pt x="3548" y="48"/>
                  </a:lnTo>
                  <a:lnTo>
                    <a:pt x="3548" y="46"/>
                  </a:lnTo>
                  <a:lnTo>
                    <a:pt x="3548" y="46"/>
                  </a:lnTo>
                  <a:lnTo>
                    <a:pt x="3546" y="46"/>
                  </a:lnTo>
                  <a:lnTo>
                    <a:pt x="3546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42" y="48"/>
                  </a:lnTo>
                  <a:lnTo>
                    <a:pt x="3542" y="48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36" y="48"/>
                  </a:lnTo>
                  <a:lnTo>
                    <a:pt x="3536" y="48"/>
                  </a:lnTo>
                  <a:lnTo>
                    <a:pt x="3534" y="48"/>
                  </a:lnTo>
                  <a:lnTo>
                    <a:pt x="3534" y="48"/>
                  </a:lnTo>
                  <a:lnTo>
                    <a:pt x="3526" y="48"/>
                  </a:lnTo>
                  <a:lnTo>
                    <a:pt x="3526" y="48"/>
                  </a:lnTo>
                  <a:lnTo>
                    <a:pt x="3524" y="48"/>
                  </a:lnTo>
                  <a:lnTo>
                    <a:pt x="3524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0" y="48"/>
                  </a:lnTo>
                  <a:lnTo>
                    <a:pt x="3520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50"/>
                  </a:lnTo>
                  <a:lnTo>
                    <a:pt x="3518" y="50"/>
                  </a:lnTo>
                  <a:lnTo>
                    <a:pt x="3512" y="48"/>
                  </a:lnTo>
                  <a:lnTo>
                    <a:pt x="3508" y="50"/>
                  </a:lnTo>
                  <a:lnTo>
                    <a:pt x="3508" y="50"/>
                  </a:lnTo>
                  <a:lnTo>
                    <a:pt x="3502" y="48"/>
                  </a:lnTo>
                  <a:lnTo>
                    <a:pt x="3502" y="48"/>
                  </a:lnTo>
                  <a:lnTo>
                    <a:pt x="3494" y="48"/>
                  </a:lnTo>
                  <a:lnTo>
                    <a:pt x="3494" y="48"/>
                  </a:lnTo>
                  <a:lnTo>
                    <a:pt x="3490" y="48"/>
                  </a:lnTo>
                  <a:lnTo>
                    <a:pt x="3490" y="48"/>
                  </a:lnTo>
                  <a:lnTo>
                    <a:pt x="3488" y="48"/>
                  </a:lnTo>
                  <a:lnTo>
                    <a:pt x="3488" y="48"/>
                  </a:lnTo>
                  <a:lnTo>
                    <a:pt x="3486" y="48"/>
                  </a:lnTo>
                  <a:lnTo>
                    <a:pt x="3486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6" y="48"/>
                  </a:lnTo>
                  <a:lnTo>
                    <a:pt x="3476" y="48"/>
                  </a:lnTo>
                  <a:lnTo>
                    <a:pt x="3474" y="48"/>
                  </a:lnTo>
                  <a:lnTo>
                    <a:pt x="3474" y="48"/>
                  </a:lnTo>
                  <a:lnTo>
                    <a:pt x="3472" y="48"/>
                  </a:lnTo>
                  <a:lnTo>
                    <a:pt x="3472" y="48"/>
                  </a:lnTo>
                  <a:lnTo>
                    <a:pt x="3470" y="48"/>
                  </a:lnTo>
                  <a:lnTo>
                    <a:pt x="3470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2" y="48"/>
                  </a:lnTo>
                  <a:lnTo>
                    <a:pt x="3462" y="48"/>
                  </a:lnTo>
                  <a:lnTo>
                    <a:pt x="3460" y="48"/>
                  </a:lnTo>
                  <a:lnTo>
                    <a:pt x="3460" y="48"/>
                  </a:lnTo>
                  <a:lnTo>
                    <a:pt x="3456" y="48"/>
                  </a:lnTo>
                  <a:lnTo>
                    <a:pt x="3456" y="48"/>
                  </a:lnTo>
                  <a:lnTo>
                    <a:pt x="3452" y="48"/>
                  </a:lnTo>
                  <a:lnTo>
                    <a:pt x="3452" y="48"/>
                  </a:lnTo>
                  <a:lnTo>
                    <a:pt x="3448" y="48"/>
                  </a:lnTo>
                  <a:lnTo>
                    <a:pt x="3448" y="48"/>
                  </a:lnTo>
                  <a:lnTo>
                    <a:pt x="3446" y="48"/>
                  </a:lnTo>
                  <a:lnTo>
                    <a:pt x="3446" y="48"/>
                  </a:lnTo>
                  <a:lnTo>
                    <a:pt x="3442" y="48"/>
                  </a:lnTo>
                  <a:lnTo>
                    <a:pt x="3442" y="48"/>
                  </a:lnTo>
                  <a:lnTo>
                    <a:pt x="3440" y="48"/>
                  </a:lnTo>
                  <a:lnTo>
                    <a:pt x="3440" y="48"/>
                  </a:lnTo>
                  <a:lnTo>
                    <a:pt x="3438" y="48"/>
                  </a:lnTo>
                  <a:lnTo>
                    <a:pt x="3438" y="48"/>
                  </a:lnTo>
                  <a:lnTo>
                    <a:pt x="3436" y="48"/>
                  </a:lnTo>
                  <a:lnTo>
                    <a:pt x="3436" y="48"/>
                  </a:lnTo>
                  <a:lnTo>
                    <a:pt x="3434" y="46"/>
                  </a:lnTo>
                  <a:lnTo>
                    <a:pt x="3434" y="46"/>
                  </a:lnTo>
                  <a:lnTo>
                    <a:pt x="3430" y="46"/>
                  </a:lnTo>
                  <a:lnTo>
                    <a:pt x="3430" y="46"/>
                  </a:lnTo>
                  <a:lnTo>
                    <a:pt x="3422" y="46"/>
                  </a:lnTo>
                  <a:lnTo>
                    <a:pt x="3422" y="46"/>
                  </a:lnTo>
                  <a:lnTo>
                    <a:pt x="3420" y="48"/>
                  </a:lnTo>
                  <a:lnTo>
                    <a:pt x="3420" y="48"/>
                  </a:lnTo>
                  <a:lnTo>
                    <a:pt x="3418" y="48"/>
                  </a:lnTo>
                  <a:lnTo>
                    <a:pt x="3418" y="48"/>
                  </a:lnTo>
                  <a:lnTo>
                    <a:pt x="3412" y="48"/>
                  </a:lnTo>
                  <a:lnTo>
                    <a:pt x="3412" y="48"/>
                  </a:lnTo>
                  <a:lnTo>
                    <a:pt x="3408" y="48"/>
                  </a:lnTo>
                  <a:lnTo>
                    <a:pt x="3408" y="48"/>
                  </a:lnTo>
                  <a:lnTo>
                    <a:pt x="3406" y="48"/>
                  </a:lnTo>
                  <a:lnTo>
                    <a:pt x="3406" y="48"/>
                  </a:lnTo>
                  <a:lnTo>
                    <a:pt x="3404" y="46"/>
                  </a:lnTo>
                  <a:lnTo>
                    <a:pt x="3404" y="46"/>
                  </a:lnTo>
                  <a:lnTo>
                    <a:pt x="3398" y="48"/>
                  </a:lnTo>
                  <a:lnTo>
                    <a:pt x="3398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88" y="46"/>
                  </a:lnTo>
                  <a:lnTo>
                    <a:pt x="3388" y="46"/>
                  </a:lnTo>
                  <a:lnTo>
                    <a:pt x="3386" y="48"/>
                  </a:lnTo>
                  <a:lnTo>
                    <a:pt x="3386" y="48"/>
                  </a:lnTo>
                  <a:lnTo>
                    <a:pt x="3382" y="48"/>
                  </a:lnTo>
                  <a:lnTo>
                    <a:pt x="3382" y="48"/>
                  </a:lnTo>
                  <a:lnTo>
                    <a:pt x="3380" y="50"/>
                  </a:lnTo>
                  <a:lnTo>
                    <a:pt x="3380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2" y="50"/>
                  </a:lnTo>
                  <a:lnTo>
                    <a:pt x="3372" y="50"/>
                  </a:lnTo>
                  <a:lnTo>
                    <a:pt x="3370" y="50"/>
                  </a:lnTo>
                  <a:lnTo>
                    <a:pt x="3370" y="50"/>
                  </a:lnTo>
                  <a:lnTo>
                    <a:pt x="3366" y="50"/>
                  </a:lnTo>
                  <a:lnTo>
                    <a:pt x="3366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0" y="50"/>
                  </a:lnTo>
                  <a:lnTo>
                    <a:pt x="3360" y="50"/>
                  </a:lnTo>
                  <a:lnTo>
                    <a:pt x="3358" y="50"/>
                  </a:lnTo>
                  <a:lnTo>
                    <a:pt x="3356" y="50"/>
                  </a:lnTo>
                  <a:lnTo>
                    <a:pt x="3356" y="50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0" y="48"/>
                  </a:lnTo>
                  <a:lnTo>
                    <a:pt x="3340" y="48"/>
                  </a:lnTo>
                  <a:lnTo>
                    <a:pt x="3332" y="48"/>
                  </a:lnTo>
                  <a:lnTo>
                    <a:pt x="3332" y="48"/>
                  </a:lnTo>
                  <a:lnTo>
                    <a:pt x="3328" y="46"/>
                  </a:lnTo>
                  <a:lnTo>
                    <a:pt x="3328" y="46"/>
                  </a:lnTo>
                  <a:lnTo>
                    <a:pt x="3324" y="44"/>
                  </a:lnTo>
                  <a:lnTo>
                    <a:pt x="3324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18" y="44"/>
                  </a:lnTo>
                  <a:lnTo>
                    <a:pt x="3318" y="44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6" y="46"/>
                  </a:lnTo>
                  <a:lnTo>
                    <a:pt x="3316" y="46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08" y="48"/>
                  </a:lnTo>
                  <a:lnTo>
                    <a:pt x="3308" y="48"/>
                  </a:lnTo>
                  <a:lnTo>
                    <a:pt x="3306" y="48"/>
                  </a:lnTo>
                  <a:lnTo>
                    <a:pt x="3306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2" y="46"/>
                  </a:lnTo>
                  <a:lnTo>
                    <a:pt x="3302" y="46"/>
                  </a:lnTo>
                  <a:lnTo>
                    <a:pt x="3302" y="48"/>
                  </a:lnTo>
                  <a:lnTo>
                    <a:pt x="3302" y="48"/>
                  </a:lnTo>
                  <a:lnTo>
                    <a:pt x="3298" y="46"/>
                  </a:lnTo>
                  <a:lnTo>
                    <a:pt x="3298" y="46"/>
                  </a:lnTo>
                  <a:lnTo>
                    <a:pt x="3294" y="44"/>
                  </a:lnTo>
                  <a:lnTo>
                    <a:pt x="3290" y="44"/>
                  </a:lnTo>
                  <a:lnTo>
                    <a:pt x="3282" y="46"/>
                  </a:lnTo>
                  <a:lnTo>
                    <a:pt x="3282" y="46"/>
                  </a:lnTo>
                  <a:lnTo>
                    <a:pt x="3276" y="44"/>
                  </a:lnTo>
                  <a:lnTo>
                    <a:pt x="3276" y="44"/>
                  </a:lnTo>
                  <a:lnTo>
                    <a:pt x="3268" y="44"/>
                  </a:lnTo>
                  <a:lnTo>
                    <a:pt x="3268" y="44"/>
                  </a:lnTo>
                  <a:lnTo>
                    <a:pt x="3266" y="44"/>
                  </a:lnTo>
                  <a:lnTo>
                    <a:pt x="3266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56" y="44"/>
                  </a:lnTo>
                  <a:lnTo>
                    <a:pt x="3256" y="44"/>
                  </a:lnTo>
                  <a:lnTo>
                    <a:pt x="3254" y="44"/>
                  </a:lnTo>
                  <a:lnTo>
                    <a:pt x="3254" y="44"/>
                  </a:lnTo>
                  <a:lnTo>
                    <a:pt x="3250" y="42"/>
                  </a:lnTo>
                  <a:lnTo>
                    <a:pt x="3248" y="42"/>
                  </a:lnTo>
                  <a:lnTo>
                    <a:pt x="3248" y="42"/>
                  </a:lnTo>
                  <a:lnTo>
                    <a:pt x="3246" y="44"/>
                  </a:lnTo>
                  <a:lnTo>
                    <a:pt x="3246" y="44"/>
                  </a:lnTo>
                  <a:lnTo>
                    <a:pt x="3244" y="44"/>
                  </a:lnTo>
                  <a:lnTo>
                    <a:pt x="3244" y="44"/>
                  </a:lnTo>
                  <a:lnTo>
                    <a:pt x="3238" y="44"/>
                  </a:lnTo>
                  <a:lnTo>
                    <a:pt x="3238" y="44"/>
                  </a:lnTo>
                  <a:lnTo>
                    <a:pt x="3234" y="44"/>
                  </a:lnTo>
                  <a:lnTo>
                    <a:pt x="3234" y="44"/>
                  </a:lnTo>
                  <a:lnTo>
                    <a:pt x="3230" y="44"/>
                  </a:lnTo>
                  <a:lnTo>
                    <a:pt x="3230" y="44"/>
                  </a:lnTo>
                  <a:lnTo>
                    <a:pt x="3226" y="44"/>
                  </a:lnTo>
                  <a:lnTo>
                    <a:pt x="3226" y="44"/>
                  </a:lnTo>
                  <a:lnTo>
                    <a:pt x="3222" y="46"/>
                  </a:lnTo>
                  <a:lnTo>
                    <a:pt x="3222" y="46"/>
                  </a:lnTo>
                  <a:lnTo>
                    <a:pt x="3218" y="44"/>
                  </a:lnTo>
                  <a:lnTo>
                    <a:pt x="3218" y="44"/>
                  </a:lnTo>
                  <a:lnTo>
                    <a:pt x="3212" y="44"/>
                  </a:lnTo>
                  <a:lnTo>
                    <a:pt x="3212" y="44"/>
                  </a:lnTo>
                  <a:lnTo>
                    <a:pt x="3202" y="46"/>
                  </a:lnTo>
                  <a:lnTo>
                    <a:pt x="3202" y="46"/>
                  </a:lnTo>
                  <a:lnTo>
                    <a:pt x="3198" y="44"/>
                  </a:lnTo>
                  <a:lnTo>
                    <a:pt x="3198" y="44"/>
                  </a:lnTo>
                  <a:lnTo>
                    <a:pt x="3194" y="44"/>
                  </a:lnTo>
                  <a:lnTo>
                    <a:pt x="3194" y="44"/>
                  </a:lnTo>
                  <a:lnTo>
                    <a:pt x="3190" y="44"/>
                  </a:lnTo>
                  <a:lnTo>
                    <a:pt x="3190" y="44"/>
                  </a:lnTo>
                  <a:lnTo>
                    <a:pt x="3186" y="44"/>
                  </a:lnTo>
                  <a:lnTo>
                    <a:pt x="3186" y="44"/>
                  </a:lnTo>
                  <a:lnTo>
                    <a:pt x="3180" y="44"/>
                  </a:lnTo>
                  <a:lnTo>
                    <a:pt x="3180" y="44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2" y="42"/>
                  </a:lnTo>
                  <a:lnTo>
                    <a:pt x="3172" y="42"/>
                  </a:lnTo>
                  <a:lnTo>
                    <a:pt x="3168" y="40"/>
                  </a:lnTo>
                  <a:lnTo>
                    <a:pt x="3168" y="40"/>
                  </a:lnTo>
                  <a:lnTo>
                    <a:pt x="3162" y="38"/>
                  </a:lnTo>
                  <a:lnTo>
                    <a:pt x="3162" y="38"/>
                  </a:lnTo>
                  <a:lnTo>
                    <a:pt x="3158" y="40"/>
                  </a:lnTo>
                  <a:lnTo>
                    <a:pt x="3158" y="40"/>
                  </a:lnTo>
                  <a:lnTo>
                    <a:pt x="3156" y="40"/>
                  </a:lnTo>
                  <a:lnTo>
                    <a:pt x="3156" y="40"/>
                  </a:lnTo>
                  <a:lnTo>
                    <a:pt x="3154" y="40"/>
                  </a:lnTo>
                  <a:lnTo>
                    <a:pt x="3154" y="40"/>
                  </a:lnTo>
                  <a:lnTo>
                    <a:pt x="3152" y="40"/>
                  </a:lnTo>
                  <a:lnTo>
                    <a:pt x="3152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38"/>
                  </a:lnTo>
                  <a:lnTo>
                    <a:pt x="3146" y="38"/>
                  </a:lnTo>
                  <a:lnTo>
                    <a:pt x="3146" y="36"/>
                  </a:lnTo>
                  <a:lnTo>
                    <a:pt x="3144" y="36"/>
                  </a:lnTo>
                  <a:lnTo>
                    <a:pt x="3144" y="36"/>
                  </a:lnTo>
                  <a:lnTo>
                    <a:pt x="3138" y="36"/>
                  </a:lnTo>
                  <a:lnTo>
                    <a:pt x="3138" y="36"/>
                  </a:lnTo>
                  <a:lnTo>
                    <a:pt x="3136" y="38"/>
                  </a:lnTo>
                  <a:lnTo>
                    <a:pt x="3136" y="38"/>
                  </a:lnTo>
                  <a:lnTo>
                    <a:pt x="3134" y="38"/>
                  </a:lnTo>
                  <a:lnTo>
                    <a:pt x="3134" y="38"/>
                  </a:lnTo>
                  <a:lnTo>
                    <a:pt x="3130" y="38"/>
                  </a:lnTo>
                  <a:lnTo>
                    <a:pt x="3130" y="38"/>
                  </a:lnTo>
                  <a:lnTo>
                    <a:pt x="3128" y="38"/>
                  </a:lnTo>
                  <a:lnTo>
                    <a:pt x="3128" y="38"/>
                  </a:lnTo>
                  <a:lnTo>
                    <a:pt x="3120" y="40"/>
                  </a:lnTo>
                  <a:lnTo>
                    <a:pt x="3120" y="40"/>
                  </a:lnTo>
                  <a:lnTo>
                    <a:pt x="3112" y="40"/>
                  </a:lnTo>
                  <a:lnTo>
                    <a:pt x="3112" y="40"/>
                  </a:lnTo>
                  <a:lnTo>
                    <a:pt x="3110" y="42"/>
                  </a:lnTo>
                  <a:lnTo>
                    <a:pt x="3110" y="42"/>
                  </a:lnTo>
                  <a:lnTo>
                    <a:pt x="3108" y="42"/>
                  </a:lnTo>
                  <a:lnTo>
                    <a:pt x="3108" y="42"/>
                  </a:lnTo>
                  <a:lnTo>
                    <a:pt x="3106" y="42"/>
                  </a:lnTo>
                  <a:lnTo>
                    <a:pt x="3106" y="42"/>
                  </a:lnTo>
                  <a:lnTo>
                    <a:pt x="3106" y="44"/>
                  </a:lnTo>
                  <a:lnTo>
                    <a:pt x="3106" y="44"/>
                  </a:lnTo>
                  <a:lnTo>
                    <a:pt x="3104" y="42"/>
                  </a:lnTo>
                  <a:lnTo>
                    <a:pt x="3104" y="42"/>
                  </a:lnTo>
                  <a:lnTo>
                    <a:pt x="3102" y="44"/>
                  </a:lnTo>
                  <a:lnTo>
                    <a:pt x="3102" y="44"/>
                  </a:lnTo>
                  <a:lnTo>
                    <a:pt x="3102" y="42"/>
                  </a:lnTo>
                  <a:lnTo>
                    <a:pt x="3102" y="42"/>
                  </a:lnTo>
                  <a:lnTo>
                    <a:pt x="3100" y="42"/>
                  </a:lnTo>
                  <a:lnTo>
                    <a:pt x="3100" y="42"/>
                  </a:lnTo>
                  <a:lnTo>
                    <a:pt x="3096" y="42"/>
                  </a:lnTo>
                  <a:lnTo>
                    <a:pt x="3096" y="42"/>
                  </a:lnTo>
                  <a:lnTo>
                    <a:pt x="3094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88" y="42"/>
                  </a:lnTo>
                  <a:lnTo>
                    <a:pt x="3088" y="42"/>
                  </a:lnTo>
                  <a:lnTo>
                    <a:pt x="3086" y="42"/>
                  </a:lnTo>
                  <a:lnTo>
                    <a:pt x="3086" y="42"/>
                  </a:lnTo>
                  <a:lnTo>
                    <a:pt x="3082" y="42"/>
                  </a:lnTo>
                  <a:lnTo>
                    <a:pt x="3082" y="42"/>
                  </a:lnTo>
                  <a:lnTo>
                    <a:pt x="3080" y="40"/>
                  </a:lnTo>
                  <a:lnTo>
                    <a:pt x="3080" y="40"/>
                  </a:lnTo>
                  <a:lnTo>
                    <a:pt x="3078" y="42"/>
                  </a:lnTo>
                  <a:lnTo>
                    <a:pt x="3078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2" y="42"/>
                  </a:lnTo>
                  <a:lnTo>
                    <a:pt x="3072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66" y="40"/>
                  </a:lnTo>
                  <a:lnTo>
                    <a:pt x="3066" y="40"/>
                  </a:lnTo>
                  <a:lnTo>
                    <a:pt x="3058" y="42"/>
                  </a:lnTo>
                  <a:lnTo>
                    <a:pt x="3052" y="40"/>
                  </a:lnTo>
                  <a:lnTo>
                    <a:pt x="3052" y="40"/>
                  </a:lnTo>
                  <a:lnTo>
                    <a:pt x="3050" y="40"/>
                  </a:lnTo>
                  <a:lnTo>
                    <a:pt x="3050" y="40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0" y="42"/>
                  </a:lnTo>
                  <a:lnTo>
                    <a:pt x="3040" y="42"/>
                  </a:lnTo>
                  <a:lnTo>
                    <a:pt x="3040" y="40"/>
                  </a:lnTo>
                  <a:lnTo>
                    <a:pt x="3040" y="40"/>
                  </a:lnTo>
                  <a:lnTo>
                    <a:pt x="3036" y="42"/>
                  </a:lnTo>
                  <a:lnTo>
                    <a:pt x="3036" y="42"/>
                  </a:lnTo>
                  <a:lnTo>
                    <a:pt x="3032" y="42"/>
                  </a:lnTo>
                  <a:lnTo>
                    <a:pt x="3032" y="42"/>
                  </a:lnTo>
                  <a:lnTo>
                    <a:pt x="3030" y="42"/>
                  </a:lnTo>
                  <a:lnTo>
                    <a:pt x="3030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2" y="42"/>
                  </a:lnTo>
                  <a:lnTo>
                    <a:pt x="3022" y="42"/>
                  </a:lnTo>
                  <a:lnTo>
                    <a:pt x="3020" y="42"/>
                  </a:lnTo>
                  <a:lnTo>
                    <a:pt x="3020" y="42"/>
                  </a:lnTo>
                  <a:lnTo>
                    <a:pt x="3014" y="42"/>
                  </a:lnTo>
                  <a:lnTo>
                    <a:pt x="3008" y="42"/>
                  </a:lnTo>
                  <a:lnTo>
                    <a:pt x="3008" y="42"/>
                  </a:lnTo>
                  <a:lnTo>
                    <a:pt x="3006" y="40"/>
                  </a:lnTo>
                  <a:lnTo>
                    <a:pt x="3004" y="42"/>
                  </a:lnTo>
                  <a:lnTo>
                    <a:pt x="3004" y="42"/>
                  </a:lnTo>
                  <a:lnTo>
                    <a:pt x="3002" y="40"/>
                  </a:lnTo>
                  <a:lnTo>
                    <a:pt x="3002" y="40"/>
                  </a:lnTo>
                  <a:lnTo>
                    <a:pt x="2998" y="40"/>
                  </a:lnTo>
                  <a:lnTo>
                    <a:pt x="2996" y="40"/>
                  </a:lnTo>
                  <a:lnTo>
                    <a:pt x="2996" y="40"/>
                  </a:lnTo>
                  <a:lnTo>
                    <a:pt x="2994" y="38"/>
                  </a:lnTo>
                  <a:lnTo>
                    <a:pt x="2994" y="38"/>
                  </a:lnTo>
                  <a:lnTo>
                    <a:pt x="2986" y="38"/>
                  </a:lnTo>
                  <a:lnTo>
                    <a:pt x="2986" y="38"/>
                  </a:lnTo>
                  <a:lnTo>
                    <a:pt x="2980" y="38"/>
                  </a:lnTo>
                  <a:lnTo>
                    <a:pt x="2976" y="38"/>
                  </a:lnTo>
                  <a:lnTo>
                    <a:pt x="2976" y="38"/>
                  </a:lnTo>
                  <a:lnTo>
                    <a:pt x="2972" y="38"/>
                  </a:lnTo>
                  <a:lnTo>
                    <a:pt x="2972" y="38"/>
                  </a:lnTo>
                  <a:lnTo>
                    <a:pt x="2970" y="38"/>
                  </a:lnTo>
                  <a:lnTo>
                    <a:pt x="2970" y="38"/>
                  </a:lnTo>
                  <a:lnTo>
                    <a:pt x="2962" y="40"/>
                  </a:lnTo>
                  <a:lnTo>
                    <a:pt x="2962" y="40"/>
                  </a:lnTo>
                  <a:lnTo>
                    <a:pt x="2954" y="38"/>
                  </a:lnTo>
                  <a:lnTo>
                    <a:pt x="2954" y="38"/>
                  </a:lnTo>
                  <a:lnTo>
                    <a:pt x="2946" y="40"/>
                  </a:lnTo>
                  <a:lnTo>
                    <a:pt x="2946" y="40"/>
                  </a:lnTo>
                  <a:lnTo>
                    <a:pt x="2942" y="38"/>
                  </a:lnTo>
                  <a:lnTo>
                    <a:pt x="2942" y="38"/>
                  </a:lnTo>
                  <a:lnTo>
                    <a:pt x="2940" y="38"/>
                  </a:lnTo>
                  <a:lnTo>
                    <a:pt x="2940" y="38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2" y="36"/>
                  </a:lnTo>
                  <a:lnTo>
                    <a:pt x="2932" y="36"/>
                  </a:lnTo>
                  <a:lnTo>
                    <a:pt x="2930" y="36"/>
                  </a:lnTo>
                  <a:lnTo>
                    <a:pt x="2930" y="36"/>
                  </a:lnTo>
                  <a:lnTo>
                    <a:pt x="2926" y="36"/>
                  </a:lnTo>
                  <a:lnTo>
                    <a:pt x="2926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18" y="38"/>
                  </a:lnTo>
                  <a:lnTo>
                    <a:pt x="2918" y="38"/>
                  </a:lnTo>
                  <a:lnTo>
                    <a:pt x="2914" y="38"/>
                  </a:lnTo>
                  <a:lnTo>
                    <a:pt x="2914" y="38"/>
                  </a:lnTo>
                  <a:lnTo>
                    <a:pt x="2910" y="36"/>
                  </a:lnTo>
                  <a:lnTo>
                    <a:pt x="2910" y="36"/>
                  </a:lnTo>
                  <a:lnTo>
                    <a:pt x="2904" y="36"/>
                  </a:lnTo>
                  <a:lnTo>
                    <a:pt x="2904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0" y="36"/>
                  </a:lnTo>
                  <a:lnTo>
                    <a:pt x="2900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4"/>
                  </a:lnTo>
                  <a:lnTo>
                    <a:pt x="2898" y="34"/>
                  </a:lnTo>
                  <a:lnTo>
                    <a:pt x="2896" y="34"/>
                  </a:lnTo>
                  <a:lnTo>
                    <a:pt x="2896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0" y="36"/>
                  </a:lnTo>
                  <a:lnTo>
                    <a:pt x="2890" y="36"/>
                  </a:lnTo>
                  <a:lnTo>
                    <a:pt x="2888" y="36"/>
                  </a:lnTo>
                  <a:lnTo>
                    <a:pt x="2888" y="36"/>
                  </a:lnTo>
                  <a:lnTo>
                    <a:pt x="2886" y="36"/>
                  </a:lnTo>
                  <a:lnTo>
                    <a:pt x="2886" y="36"/>
                  </a:lnTo>
                  <a:lnTo>
                    <a:pt x="2884" y="36"/>
                  </a:lnTo>
                  <a:lnTo>
                    <a:pt x="2884" y="36"/>
                  </a:lnTo>
                  <a:lnTo>
                    <a:pt x="2878" y="36"/>
                  </a:lnTo>
                  <a:lnTo>
                    <a:pt x="2878" y="36"/>
                  </a:lnTo>
                  <a:lnTo>
                    <a:pt x="2874" y="34"/>
                  </a:lnTo>
                  <a:lnTo>
                    <a:pt x="2874" y="34"/>
                  </a:lnTo>
                  <a:lnTo>
                    <a:pt x="2872" y="34"/>
                  </a:lnTo>
                  <a:lnTo>
                    <a:pt x="2872" y="34"/>
                  </a:lnTo>
                  <a:lnTo>
                    <a:pt x="2870" y="34"/>
                  </a:lnTo>
                  <a:lnTo>
                    <a:pt x="2870" y="34"/>
                  </a:lnTo>
                  <a:lnTo>
                    <a:pt x="2866" y="34"/>
                  </a:lnTo>
                  <a:lnTo>
                    <a:pt x="2866" y="34"/>
                  </a:lnTo>
                  <a:lnTo>
                    <a:pt x="2864" y="34"/>
                  </a:lnTo>
                  <a:lnTo>
                    <a:pt x="2864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58" y="34"/>
                  </a:lnTo>
                  <a:lnTo>
                    <a:pt x="2858" y="34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8"/>
                  </a:lnTo>
                  <a:lnTo>
                    <a:pt x="2858" y="38"/>
                  </a:lnTo>
                  <a:lnTo>
                    <a:pt x="2852" y="38"/>
                  </a:lnTo>
                  <a:lnTo>
                    <a:pt x="2852" y="38"/>
                  </a:lnTo>
                  <a:lnTo>
                    <a:pt x="2844" y="38"/>
                  </a:lnTo>
                  <a:lnTo>
                    <a:pt x="2844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0" y="38"/>
                  </a:lnTo>
                  <a:lnTo>
                    <a:pt x="2840" y="38"/>
                  </a:lnTo>
                  <a:lnTo>
                    <a:pt x="2834" y="38"/>
                  </a:lnTo>
                  <a:lnTo>
                    <a:pt x="2834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28" y="38"/>
                  </a:lnTo>
                  <a:lnTo>
                    <a:pt x="2828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4" y="38"/>
                  </a:lnTo>
                  <a:lnTo>
                    <a:pt x="2824" y="38"/>
                  </a:lnTo>
                  <a:lnTo>
                    <a:pt x="2820" y="38"/>
                  </a:lnTo>
                  <a:lnTo>
                    <a:pt x="2816" y="38"/>
                  </a:lnTo>
                  <a:lnTo>
                    <a:pt x="2816" y="38"/>
                  </a:lnTo>
                  <a:lnTo>
                    <a:pt x="2814" y="38"/>
                  </a:lnTo>
                  <a:lnTo>
                    <a:pt x="2814" y="38"/>
                  </a:lnTo>
                  <a:lnTo>
                    <a:pt x="2806" y="38"/>
                  </a:lnTo>
                  <a:lnTo>
                    <a:pt x="2806" y="38"/>
                  </a:lnTo>
                  <a:lnTo>
                    <a:pt x="2804" y="38"/>
                  </a:lnTo>
                  <a:lnTo>
                    <a:pt x="2804" y="38"/>
                  </a:lnTo>
                  <a:lnTo>
                    <a:pt x="2796" y="38"/>
                  </a:lnTo>
                  <a:lnTo>
                    <a:pt x="2796" y="38"/>
                  </a:lnTo>
                  <a:lnTo>
                    <a:pt x="2794" y="38"/>
                  </a:lnTo>
                  <a:lnTo>
                    <a:pt x="2794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86" y="38"/>
                  </a:lnTo>
                  <a:lnTo>
                    <a:pt x="2784" y="38"/>
                  </a:lnTo>
                  <a:lnTo>
                    <a:pt x="2784" y="38"/>
                  </a:lnTo>
                  <a:lnTo>
                    <a:pt x="2782" y="38"/>
                  </a:lnTo>
                  <a:lnTo>
                    <a:pt x="2782" y="38"/>
                  </a:lnTo>
                  <a:lnTo>
                    <a:pt x="2780" y="38"/>
                  </a:lnTo>
                  <a:lnTo>
                    <a:pt x="2780" y="38"/>
                  </a:lnTo>
                  <a:lnTo>
                    <a:pt x="2776" y="38"/>
                  </a:lnTo>
                  <a:lnTo>
                    <a:pt x="2776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68" y="38"/>
                  </a:lnTo>
                  <a:lnTo>
                    <a:pt x="2768" y="38"/>
                  </a:lnTo>
                  <a:lnTo>
                    <a:pt x="2764" y="38"/>
                  </a:lnTo>
                  <a:lnTo>
                    <a:pt x="2764" y="38"/>
                  </a:lnTo>
                  <a:lnTo>
                    <a:pt x="2762" y="38"/>
                  </a:lnTo>
                  <a:lnTo>
                    <a:pt x="2762" y="38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0" y="36"/>
                  </a:lnTo>
                  <a:lnTo>
                    <a:pt x="2760" y="36"/>
                  </a:lnTo>
                  <a:lnTo>
                    <a:pt x="2754" y="36"/>
                  </a:lnTo>
                  <a:lnTo>
                    <a:pt x="2754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48" y="36"/>
                  </a:lnTo>
                  <a:lnTo>
                    <a:pt x="2748" y="36"/>
                  </a:lnTo>
                  <a:lnTo>
                    <a:pt x="2746" y="36"/>
                  </a:lnTo>
                  <a:lnTo>
                    <a:pt x="2746" y="36"/>
                  </a:lnTo>
                  <a:lnTo>
                    <a:pt x="2744" y="38"/>
                  </a:lnTo>
                  <a:lnTo>
                    <a:pt x="2744" y="38"/>
                  </a:lnTo>
                  <a:lnTo>
                    <a:pt x="2742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6" y="38"/>
                  </a:lnTo>
                  <a:lnTo>
                    <a:pt x="2736" y="38"/>
                  </a:lnTo>
                  <a:lnTo>
                    <a:pt x="2728" y="38"/>
                  </a:lnTo>
                  <a:lnTo>
                    <a:pt x="2728" y="38"/>
                  </a:lnTo>
                  <a:lnTo>
                    <a:pt x="2724" y="38"/>
                  </a:lnTo>
                  <a:lnTo>
                    <a:pt x="2724" y="38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16" y="38"/>
                  </a:lnTo>
                  <a:lnTo>
                    <a:pt x="2716" y="38"/>
                  </a:lnTo>
                  <a:lnTo>
                    <a:pt x="2712" y="38"/>
                  </a:lnTo>
                  <a:lnTo>
                    <a:pt x="2712" y="38"/>
                  </a:lnTo>
                  <a:lnTo>
                    <a:pt x="2710" y="38"/>
                  </a:lnTo>
                  <a:lnTo>
                    <a:pt x="2706" y="38"/>
                  </a:lnTo>
                  <a:lnTo>
                    <a:pt x="2706" y="38"/>
                  </a:lnTo>
                  <a:lnTo>
                    <a:pt x="2700" y="38"/>
                  </a:lnTo>
                  <a:lnTo>
                    <a:pt x="2700" y="38"/>
                  </a:lnTo>
                  <a:lnTo>
                    <a:pt x="2694" y="38"/>
                  </a:lnTo>
                  <a:lnTo>
                    <a:pt x="2694" y="38"/>
                  </a:lnTo>
                  <a:lnTo>
                    <a:pt x="2692" y="36"/>
                  </a:lnTo>
                  <a:lnTo>
                    <a:pt x="2692" y="36"/>
                  </a:lnTo>
                  <a:lnTo>
                    <a:pt x="2688" y="36"/>
                  </a:lnTo>
                  <a:lnTo>
                    <a:pt x="2688" y="36"/>
                  </a:lnTo>
                  <a:lnTo>
                    <a:pt x="2686" y="36"/>
                  </a:lnTo>
                  <a:lnTo>
                    <a:pt x="2686" y="36"/>
                  </a:lnTo>
                  <a:lnTo>
                    <a:pt x="2684" y="36"/>
                  </a:lnTo>
                  <a:lnTo>
                    <a:pt x="2684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6" y="36"/>
                  </a:lnTo>
                  <a:lnTo>
                    <a:pt x="2676" y="36"/>
                  </a:lnTo>
                  <a:lnTo>
                    <a:pt x="2670" y="36"/>
                  </a:lnTo>
                  <a:lnTo>
                    <a:pt x="2670" y="36"/>
                  </a:lnTo>
                  <a:lnTo>
                    <a:pt x="2664" y="38"/>
                  </a:lnTo>
                  <a:lnTo>
                    <a:pt x="2664" y="38"/>
                  </a:lnTo>
                  <a:lnTo>
                    <a:pt x="2660" y="38"/>
                  </a:lnTo>
                  <a:lnTo>
                    <a:pt x="2660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4" y="38"/>
                  </a:lnTo>
                  <a:lnTo>
                    <a:pt x="2654" y="38"/>
                  </a:lnTo>
                  <a:lnTo>
                    <a:pt x="2648" y="38"/>
                  </a:lnTo>
                  <a:lnTo>
                    <a:pt x="2648" y="38"/>
                  </a:lnTo>
                  <a:lnTo>
                    <a:pt x="2644" y="38"/>
                  </a:lnTo>
                  <a:lnTo>
                    <a:pt x="2644" y="38"/>
                  </a:lnTo>
                  <a:lnTo>
                    <a:pt x="2642" y="38"/>
                  </a:lnTo>
                  <a:lnTo>
                    <a:pt x="2642" y="38"/>
                  </a:lnTo>
                  <a:lnTo>
                    <a:pt x="2640" y="38"/>
                  </a:lnTo>
                  <a:lnTo>
                    <a:pt x="2640" y="38"/>
                  </a:lnTo>
                  <a:lnTo>
                    <a:pt x="2636" y="40"/>
                  </a:lnTo>
                  <a:lnTo>
                    <a:pt x="2636" y="40"/>
                  </a:lnTo>
                  <a:lnTo>
                    <a:pt x="2634" y="40"/>
                  </a:lnTo>
                  <a:lnTo>
                    <a:pt x="2634" y="40"/>
                  </a:lnTo>
                  <a:lnTo>
                    <a:pt x="2632" y="40"/>
                  </a:lnTo>
                  <a:lnTo>
                    <a:pt x="2632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28" y="40"/>
                  </a:lnTo>
                  <a:lnTo>
                    <a:pt x="2628" y="40"/>
                  </a:lnTo>
                  <a:lnTo>
                    <a:pt x="2624" y="40"/>
                  </a:lnTo>
                  <a:lnTo>
                    <a:pt x="2624" y="40"/>
                  </a:lnTo>
                  <a:lnTo>
                    <a:pt x="2624" y="38"/>
                  </a:lnTo>
                  <a:lnTo>
                    <a:pt x="2624" y="38"/>
                  </a:lnTo>
                  <a:lnTo>
                    <a:pt x="2618" y="38"/>
                  </a:lnTo>
                  <a:lnTo>
                    <a:pt x="2618" y="38"/>
                  </a:lnTo>
                  <a:lnTo>
                    <a:pt x="2616" y="38"/>
                  </a:lnTo>
                  <a:lnTo>
                    <a:pt x="2616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2" y="38"/>
                  </a:lnTo>
                  <a:lnTo>
                    <a:pt x="2612" y="38"/>
                  </a:lnTo>
                  <a:lnTo>
                    <a:pt x="2608" y="38"/>
                  </a:lnTo>
                  <a:lnTo>
                    <a:pt x="2608" y="38"/>
                  </a:lnTo>
                  <a:lnTo>
                    <a:pt x="2604" y="38"/>
                  </a:lnTo>
                  <a:lnTo>
                    <a:pt x="2604" y="38"/>
                  </a:lnTo>
                  <a:lnTo>
                    <a:pt x="2602" y="36"/>
                  </a:lnTo>
                  <a:lnTo>
                    <a:pt x="2602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598" y="34"/>
                  </a:lnTo>
                  <a:lnTo>
                    <a:pt x="2598" y="34"/>
                  </a:lnTo>
                  <a:lnTo>
                    <a:pt x="2596" y="34"/>
                  </a:lnTo>
                  <a:lnTo>
                    <a:pt x="2596" y="34"/>
                  </a:lnTo>
                  <a:lnTo>
                    <a:pt x="2588" y="34"/>
                  </a:lnTo>
                  <a:lnTo>
                    <a:pt x="2588" y="34"/>
                  </a:lnTo>
                  <a:lnTo>
                    <a:pt x="2584" y="34"/>
                  </a:lnTo>
                  <a:lnTo>
                    <a:pt x="2584" y="34"/>
                  </a:lnTo>
                  <a:lnTo>
                    <a:pt x="2570" y="34"/>
                  </a:lnTo>
                  <a:lnTo>
                    <a:pt x="2570" y="34"/>
                  </a:lnTo>
                  <a:lnTo>
                    <a:pt x="2568" y="34"/>
                  </a:lnTo>
                  <a:lnTo>
                    <a:pt x="2568" y="34"/>
                  </a:lnTo>
                  <a:lnTo>
                    <a:pt x="2566" y="34"/>
                  </a:lnTo>
                  <a:lnTo>
                    <a:pt x="2566" y="34"/>
                  </a:lnTo>
                  <a:lnTo>
                    <a:pt x="2562" y="36"/>
                  </a:lnTo>
                  <a:lnTo>
                    <a:pt x="2562" y="36"/>
                  </a:lnTo>
                  <a:lnTo>
                    <a:pt x="2556" y="36"/>
                  </a:lnTo>
                  <a:lnTo>
                    <a:pt x="2556" y="36"/>
                  </a:lnTo>
                  <a:lnTo>
                    <a:pt x="2552" y="34"/>
                  </a:lnTo>
                  <a:lnTo>
                    <a:pt x="2552" y="34"/>
                  </a:lnTo>
                  <a:lnTo>
                    <a:pt x="2544" y="34"/>
                  </a:lnTo>
                  <a:lnTo>
                    <a:pt x="2544" y="34"/>
                  </a:lnTo>
                  <a:lnTo>
                    <a:pt x="2542" y="34"/>
                  </a:lnTo>
                  <a:lnTo>
                    <a:pt x="2542" y="34"/>
                  </a:lnTo>
                  <a:lnTo>
                    <a:pt x="2536" y="34"/>
                  </a:lnTo>
                  <a:lnTo>
                    <a:pt x="2536" y="34"/>
                  </a:lnTo>
                  <a:lnTo>
                    <a:pt x="2532" y="36"/>
                  </a:lnTo>
                  <a:lnTo>
                    <a:pt x="2532" y="36"/>
                  </a:lnTo>
                  <a:lnTo>
                    <a:pt x="2528" y="36"/>
                  </a:lnTo>
                  <a:lnTo>
                    <a:pt x="2528" y="36"/>
                  </a:lnTo>
                  <a:lnTo>
                    <a:pt x="2526" y="36"/>
                  </a:lnTo>
                  <a:lnTo>
                    <a:pt x="2526" y="36"/>
                  </a:lnTo>
                  <a:lnTo>
                    <a:pt x="2524" y="36"/>
                  </a:lnTo>
                  <a:lnTo>
                    <a:pt x="2524" y="36"/>
                  </a:lnTo>
                  <a:lnTo>
                    <a:pt x="2520" y="36"/>
                  </a:lnTo>
                  <a:lnTo>
                    <a:pt x="2520" y="36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2" y="38"/>
                  </a:lnTo>
                  <a:lnTo>
                    <a:pt x="2512" y="38"/>
                  </a:lnTo>
                  <a:lnTo>
                    <a:pt x="2512" y="36"/>
                  </a:lnTo>
                  <a:lnTo>
                    <a:pt x="2512" y="36"/>
                  </a:lnTo>
                  <a:lnTo>
                    <a:pt x="2510" y="36"/>
                  </a:lnTo>
                  <a:lnTo>
                    <a:pt x="2510" y="36"/>
                  </a:lnTo>
                  <a:lnTo>
                    <a:pt x="2508" y="36"/>
                  </a:lnTo>
                  <a:lnTo>
                    <a:pt x="2508" y="36"/>
                  </a:lnTo>
                  <a:lnTo>
                    <a:pt x="2506" y="36"/>
                  </a:lnTo>
                  <a:lnTo>
                    <a:pt x="2506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0" y="36"/>
                  </a:lnTo>
                  <a:lnTo>
                    <a:pt x="2500" y="36"/>
                  </a:lnTo>
                  <a:lnTo>
                    <a:pt x="2496" y="36"/>
                  </a:lnTo>
                  <a:lnTo>
                    <a:pt x="2496" y="3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4" y="36"/>
                  </a:lnTo>
                  <a:lnTo>
                    <a:pt x="2484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74" y="36"/>
                  </a:lnTo>
                  <a:lnTo>
                    <a:pt x="2474" y="36"/>
                  </a:lnTo>
                  <a:lnTo>
                    <a:pt x="2470" y="36"/>
                  </a:lnTo>
                  <a:lnTo>
                    <a:pt x="2470" y="36"/>
                  </a:lnTo>
                  <a:lnTo>
                    <a:pt x="2466" y="38"/>
                  </a:lnTo>
                  <a:lnTo>
                    <a:pt x="2466" y="38"/>
                  </a:lnTo>
                  <a:lnTo>
                    <a:pt x="2464" y="36"/>
                  </a:lnTo>
                  <a:lnTo>
                    <a:pt x="2464" y="36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2" y="36"/>
                  </a:lnTo>
                  <a:lnTo>
                    <a:pt x="2452" y="36"/>
                  </a:lnTo>
                  <a:lnTo>
                    <a:pt x="2448" y="38"/>
                  </a:lnTo>
                  <a:lnTo>
                    <a:pt x="2448" y="38"/>
                  </a:lnTo>
                  <a:lnTo>
                    <a:pt x="2446" y="38"/>
                  </a:lnTo>
                  <a:lnTo>
                    <a:pt x="2446" y="38"/>
                  </a:lnTo>
                  <a:lnTo>
                    <a:pt x="2442" y="40"/>
                  </a:lnTo>
                  <a:lnTo>
                    <a:pt x="2442" y="40"/>
                  </a:lnTo>
                  <a:lnTo>
                    <a:pt x="2438" y="40"/>
                  </a:lnTo>
                  <a:lnTo>
                    <a:pt x="2438" y="40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0" y="36"/>
                  </a:lnTo>
                  <a:lnTo>
                    <a:pt x="2430" y="36"/>
                  </a:lnTo>
                  <a:lnTo>
                    <a:pt x="2428" y="36"/>
                  </a:lnTo>
                  <a:lnTo>
                    <a:pt x="2428" y="36"/>
                  </a:lnTo>
                  <a:lnTo>
                    <a:pt x="2424" y="34"/>
                  </a:lnTo>
                  <a:lnTo>
                    <a:pt x="2424" y="34"/>
                  </a:lnTo>
                  <a:lnTo>
                    <a:pt x="2420" y="34"/>
                  </a:lnTo>
                  <a:lnTo>
                    <a:pt x="2420" y="34"/>
                  </a:lnTo>
                  <a:lnTo>
                    <a:pt x="2416" y="36"/>
                  </a:lnTo>
                  <a:lnTo>
                    <a:pt x="2416" y="36"/>
                  </a:lnTo>
                  <a:lnTo>
                    <a:pt x="2414" y="36"/>
                  </a:lnTo>
                  <a:lnTo>
                    <a:pt x="2414" y="36"/>
                  </a:lnTo>
                  <a:lnTo>
                    <a:pt x="2412" y="36"/>
                  </a:lnTo>
                  <a:lnTo>
                    <a:pt x="2412" y="36"/>
                  </a:lnTo>
                  <a:lnTo>
                    <a:pt x="2408" y="36"/>
                  </a:lnTo>
                  <a:lnTo>
                    <a:pt x="2408" y="36"/>
                  </a:lnTo>
                  <a:lnTo>
                    <a:pt x="2406" y="36"/>
                  </a:lnTo>
                  <a:lnTo>
                    <a:pt x="2406" y="36"/>
                  </a:lnTo>
                  <a:lnTo>
                    <a:pt x="2402" y="36"/>
                  </a:lnTo>
                  <a:lnTo>
                    <a:pt x="2402" y="36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398" y="38"/>
                  </a:lnTo>
                  <a:lnTo>
                    <a:pt x="2398" y="38"/>
                  </a:lnTo>
                  <a:lnTo>
                    <a:pt x="2396" y="36"/>
                  </a:lnTo>
                  <a:lnTo>
                    <a:pt x="2396" y="36"/>
                  </a:lnTo>
                  <a:lnTo>
                    <a:pt x="2394" y="36"/>
                  </a:lnTo>
                  <a:lnTo>
                    <a:pt x="2394" y="36"/>
                  </a:lnTo>
                  <a:lnTo>
                    <a:pt x="2392" y="36"/>
                  </a:lnTo>
                  <a:lnTo>
                    <a:pt x="2392" y="36"/>
                  </a:lnTo>
                  <a:lnTo>
                    <a:pt x="2388" y="36"/>
                  </a:lnTo>
                  <a:lnTo>
                    <a:pt x="2388" y="36"/>
                  </a:lnTo>
                  <a:lnTo>
                    <a:pt x="2384" y="34"/>
                  </a:lnTo>
                  <a:lnTo>
                    <a:pt x="2384" y="34"/>
                  </a:lnTo>
                  <a:lnTo>
                    <a:pt x="2380" y="36"/>
                  </a:lnTo>
                  <a:lnTo>
                    <a:pt x="2380" y="36"/>
                  </a:lnTo>
                  <a:lnTo>
                    <a:pt x="2374" y="36"/>
                  </a:lnTo>
                  <a:lnTo>
                    <a:pt x="2374" y="36"/>
                  </a:lnTo>
                  <a:lnTo>
                    <a:pt x="2372" y="38"/>
                  </a:lnTo>
                  <a:lnTo>
                    <a:pt x="2372" y="38"/>
                  </a:lnTo>
                  <a:lnTo>
                    <a:pt x="2368" y="38"/>
                  </a:lnTo>
                  <a:lnTo>
                    <a:pt x="2368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4" y="36"/>
                  </a:lnTo>
                  <a:lnTo>
                    <a:pt x="2364" y="36"/>
                  </a:lnTo>
                  <a:lnTo>
                    <a:pt x="2356" y="36"/>
                  </a:lnTo>
                  <a:lnTo>
                    <a:pt x="2356" y="36"/>
                  </a:lnTo>
                  <a:lnTo>
                    <a:pt x="2354" y="34"/>
                  </a:lnTo>
                  <a:lnTo>
                    <a:pt x="2354" y="34"/>
                  </a:lnTo>
                  <a:lnTo>
                    <a:pt x="2352" y="34"/>
                  </a:lnTo>
                  <a:lnTo>
                    <a:pt x="2352" y="34"/>
                  </a:lnTo>
                  <a:lnTo>
                    <a:pt x="2350" y="34"/>
                  </a:lnTo>
                  <a:lnTo>
                    <a:pt x="2350" y="34"/>
                  </a:lnTo>
                  <a:lnTo>
                    <a:pt x="2344" y="34"/>
                  </a:lnTo>
                  <a:lnTo>
                    <a:pt x="2344" y="34"/>
                  </a:lnTo>
                  <a:lnTo>
                    <a:pt x="2342" y="36"/>
                  </a:lnTo>
                  <a:lnTo>
                    <a:pt x="2342" y="36"/>
                  </a:lnTo>
                  <a:lnTo>
                    <a:pt x="2338" y="36"/>
                  </a:lnTo>
                  <a:lnTo>
                    <a:pt x="2338" y="36"/>
                  </a:lnTo>
                  <a:lnTo>
                    <a:pt x="2334" y="38"/>
                  </a:lnTo>
                  <a:lnTo>
                    <a:pt x="2334" y="38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6" y="36"/>
                  </a:lnTo>
                  <a:lnTo>
                    <a:pt x="2326" y="36"/>
                  </a:lnTo>
                  <a:lnTo>
                    <a:pt x="2324" y="34"/>
                  </a:lnTo>
                  <a:lnTo>
                    <a:pt x="2324" y="34"/>
                  </a:lnTo>
                  <a:lnTo>
                    <a:pt x="2320" y="34"/>
                  </a:lnTo>
                  <a:lnTo>
                    <a:pt x="2320" y="34"/>
                  </a:lnTo>
                  <a:lnTo>
                    <a:pt x="2318" y="34"/>
                  </a:lnTo>
                  <a:lnTo>
                    <a:pt x="2318" y="34"/>
                  </a:lnTo>
                  <a:lnTo>
                    <a:pt x="2312" y="34"/>
                  </a:lnTo>
                  <a:lnTo>
                    <a:pt x="2312" y="34"/>
                  </a:lnTo>
                  <a:lnTo>
                    <a:pt x="2306" y="34"/>
                  </a:lnTo>
                  <a:lnTo>
                    <a:pt x="2306" y="34"/>
                  </a:lnTo>
                  <a:lnTo>
                    <a:pt x="2300" y="34"/>
                  </a:lnTo>
                  <a:lnTo>
                    <a:pt x="2300" y="34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2" y="36"/>
                  </a:lnTo>
                  <a:lnTo>
                    <a:pt x="2292" y="36"/>
                  </a:lnTo>
                  <a:lnTo>
                    <a:pt x="2290" y="34"/>
                  </a:lnTo>
                  <a:lnTo>
                    <a:pt x="2290" y="34"/>
                  </a:lnTo>
                  <a:lnTo>
                    <a:pt x="2286" y="34"/>
                  </a:lnTo>
                  <a:lnTo>
                    <a:pt x="2286" y="34"/>
                  </a:lnTo>
                  <a:lnTo>
                    <a:pt x="2284" y="34"/>
                  </a:lnTo>
                  <a:lnTo>
                    <a:pt x="2284" y="34"/>
                  </a:lnTo>
                  <a:lnTo>
                    <a:pt x="2282" y="32"/>
                  </a:lnTo>
                  <a:lnTo>
                    <a:pt x="2282" y="32"/>
                  </a:lnTo>
                  <a:lnTo>
                    <a:pt x="2276" y="34"/>
                  </a:lnTo>
                  <a:lnTo>
                    <a:pt x="2276" y="34"/>
                  </a:lnTo>
                  <a:lnTo>
                    <a:pt x="2272" y="36"/>
                  </a:lnTo>
                  <a:lnTo>
                    <a:pt x="2272" y="36"/>
                  </a:lnTo>
                  <a:lnTo>
                    <a:pt x="2262" y="36"/>
                  </a:lnTo>
                  <a:lnTo>
                    <a:pt x="2262" y="36"/>
                  </a:lnTo>
                  <a:lnTo>
                    <a:pt x="2258" y="34"/>
                  </a:lnTo>
                  <a:lnTo>
                    <a:pt x="2258" y="34"/>
                  </a:lnTo>
                  <a:lnTo>
                    <a:pt x="2254" y="36"/>
                  </a:lnTo>
                  <a:lnTo>
                    <a:pt x="2254" y="36"/>
                  </a:lnTo>
                  <a:lnTo>
                    <a:pt x="2252" y="36"/>
                  </a:lnTo>
                  <a:lnTo>
                    <a:pt x="2248" y="34"/>
                  </a:lnTo>
                  <a:lnTo>
                    <a:pt x="2248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2" y="34"/>
                  </a:lnTo>
                  <a:lnTo>
                    <a:pt x="2242" y="34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26" y="38"/>
                  </a:lnTo>
                  <a:lnTo>
                    <a:pt x="2226" y="38"/>
                  </a:lnTo>
                  <a:lnTo>
                    <a:pt x="2218" y="38"/>
                  </a:lnTo>
                  <a:lnTo>
                    <a:pt x="2218" y="38"/>
                  </a:lnTo>
                  <a:lnTo>
                    <a:pt x="2216" y="40"/>
                  </a:lnTo>
                  <a:lnTo>
                    <a:pt x="2216" y="40"/>
                  </a:lnTo>
                  <a:lnTo>
                    <a:pt x="2212" y="40"/>
                  </a:lnTo>
                  <a:lnTo>
                    <a:pt x="2212" y="40"/>
                  </a:lnTo>
                  <a:lnTo>
                    <a:pt x="2210" y="38"/>
                  </a:lnTo>
                  <a:lnTo>
                    <a:pt x="2210" y="38"/>
                  </a:lnTo>
                  <a:lnTo>
                    <a:pt x="2208" y="36"/>
                  </a:lnTo>
                  <a:lnTo>
                    <a:pt x="2208" y="36"/>
                  </a:lnTo>
                  <a:lnTo>
                    <a:pt x="2204" y="36"/>
                  </a:lnTo>
                  <a:lnTo>
                    <a:pt x="2200" y="36"/>
                  </a:lnTo>
                  <a:lnTo>
                    <a:pt x="2200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0" y="36"/>
                  </a:lnTo>
                  <a:lnTo>
                    <a:pt x="2190" y="36"/>
                  </a:lnTo>
                  <a:lnTo>
                    <a:pt x="2186" y="36"/>
                  </a:lnTo>
                  <a:lnTo>
                    <a:pt x="2186" y="36"/>
                  </a:lnTo>
                  <a:lnTo>
                    <a:pt x="2184" y="36"/>
                  </a:lnTo>
                  <a:lnTo>
                    <a:pt x="2184" y="36"/>
                  </a:lnTo>
                  <a:lnTo>
                    <a:pt x="2178" y="36"/>
                  </a:lnTo>
                  <a:lnTo>
                    <a:pt x="2178" y="36"/>
                  </a:lnTo>
                  <a:lnTo>
                    <a:pt x="2170" y="36"/>
                  </a:lnTo>
                  <a:lnTo>
                    <a:pt x="2170" y="36"/>
                  </a:lnTo>
                  <a:lnTo>
                    <a:pt x="2168" y="38"/>
                  </a:lnTo>
                  <a:lnTo>
                    <a:pt x="2168" y="38"/>
                  </a:lnTo>
                  <a:lnTo>
                    <a:pt x="2164" y="38"/>
                  </a:lnTo>
                  <a:lnTo>
                    <a:pt x="2164" y="38"/>
                  </a:lnTo>
                  <a:lnTo>
                    <a:pt x="2162" y="38"/>
                  </a:lnTo>
                  <a:lnTo>
                    <a:pt x="2162" y="38"/>
                  </a:lnTo>
                  <a:lnTo>
                    <a:pt x="2158" y="38"/>
                  </a:lnTo>
                  <a:lnTo>
                    <a:pt x="2158" y="38"/>
                  </a:lnTo>
                  <a:lnTo>
                    <a:pt x="2154" y="36"/>
                  </a:lnTo>
                  <a:lnTo>
                    <a:pt x="2154" y="36"/>
                  </a:lnTo>
                  <a:lnTo>
                    <a:pt x="2148" y="38"/>
                  </a:lnTo>
                  <a:lnTo>
                    <a:pt x="2148" y="38"/>
                  </a:lnTo>
                  <a:lnTo>
                    <a:pt x="2144" y="36"/>
                  </a:lnTo>
                  <a:lnTo>
                    <a:pt x="2144" y="36"/>
                  </a:lnTo>
                  <a:lnTo>
                    <a:pt x="2140" y="36"/>
                  </a:lnTo>
                  <a:lnTo>
                    <a:pt x="2140" y="36"/>
                  </a:lnTo>
                  <a:lnTo>
                    <a:pt x="2130" y="36"/>
                  </a:lnTo>
                  <a:lnTo>
                    <a:pt x="2130" y="36"/>
                  </a:lnTo>
                  <a:lnTo>
                    <a:pt x="2128" y="36"/>
                  </a:lnTo>
                  <a:lnTo>
                    <a:pt x="2128" y="36"/>
                  </a:lnTo>
                  <a:lnTo>
                    <a:pt x="2124" y="36"/>
                  </a:lnTo>
                  <a:lnTo>
                    <a:pt x="2118" y="36"/>
                  </a:lnTo>
                  <a:lnTo>
                    <a:pt x="2118" y="36"/>
                  </a:lnTo>
                  <a:lnTo>
                    <a:pt x="2114" y="36"/>
                  </a:lnTo>
                  <a:lnTo>
                    <a:pt x="2110" y="38"/>
                  </a:lnTo>
                  <a:lnTo>
                    <a:pt x="2110" y="38"/>
                  </a:lnTo>
                  <a:lnTo>
                    <a:pt x="2102" y="38"/>
                  </a:lnTo>
                  <a:lnTo>
                    <a:pt x="2102" y="38"/>
                  </a:lnTo>
                  <a:lnTo>
                    <a:pt x="2100" y="36"/>
                  </a:lnTo>
                  <a:lnTo>
                    <a:pt x="2100" y="36"/>
                  </a:lnTo>
                  <a:lnTo>
                    <a:pt x="2096" y="36"/>
                  </a:lnTo>
                  <a:lnTo>
                    <a:pt x="2092" y="36"/>
                  </a:lnTo>
                  <a:lnTo>
                    <a:pt x="2092" y="36"/>
                  </a:lnTo>
                  <a:lnTo>
                    <a:pt x="2090" y="38"/>
                  </a:lnTo>
                  <a:lnTo>
                    <a:pt x="2090" y="38"/>
                  </a:lnTo>
                  <a:lnTo>
                    <a:pt x="2088" y="38"/>
                  </a:lnTo>
                  <a:lnTo>
                    <a:pt x="2088" y="38"/>
                  </a:lnTo>
                  <a:lnTo>
                    <a:pt x="2082" y="38"/>
                  </a:lnTo>
                  <a:lnTo>
                    <a:pt x="2082" y="38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2" y="40"/>
                  </a:lnTo>
                  <a:lnTo>
                    <a:pt x="2072" y="40"/>
                  </a:lnTo>
                  <a:lnTo>
                    <a:pt x="2068" y="40"/>
                  </a:lnTo>
                  <a:lnTo>
                    <a:pt x="2068" y="40"/>
                  </a:lnTo>
                  <a:lnTo>
                    <a:pt x="2062" y="40"/>
                  </a:lnTo>
                  <a:lnTo>
                    <a:pt x="2058" y="38"/>
                  </a:lnTo>
                  <a:lnTo>
                    <a:pt x="2058" y="38"/>
                  </a:lnTo>
                  <a:lnTo>
                    <a:pt x="2052" y="38"/>
                  </a:lnTo>
                  <a:lnTo>
                    <a:pt x="2052" y="38"/>
                  </a:lnTo>
                  <a:lnTo>
                    <a:pt x="2046" y="40"/>
                  </a:lnTo>
                  <a:lnTo>
                    <a:pt x="2042" y="40"/>
                  </a:lnTo>
                  <a:lnTo>
                    <a:pt x="2042" y="40"/>
                  </a:lnTo>
                  <a:lnTo>
                    <a:pt x="2040" y="40"/>
                  </a:lnTo>
                  <a:lnTo>
                    <a:pt x="2040" y="40"/>
                  </a:lnTo>
                  <a:lnTo>
                    <a:pt x="2036" y="40"/>
                  </a:lnTo>
                  <a:lnTo>
                    <a:pt x="2036" y="40"/>
                  </a:lnTo>
                  <a:lnTo>
                    <a:pt x="2030" y="40"/>
                  </a:lnTo>
                  <a:lnTo>
                    <a:pt x="2030" y="40"/>
                  </a:lnTo>
                  <a:lnTo>
                    <a:pt x="2024" y="40"/>
                  </a:lnTo>
                  <a:lnTo>
                    <a:pt x="2024" y="40"/>
                  </a:lnTo>
                  <a:lnTo>
                    <a:pt x="2020" y="40"/>
                  </a:lnTo>
                  <a:lnTo>
                    <a:pt x="2020" y="40"/>
                  </a:lnTo>
                  <a:lnTo>
                    <a:pt x="2018" y="40"/>
                  </a:lnTo>
                  <a:lnTo>
                    <a:pt x="2018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38"/>
                  </a:lnTo>
                  <a:lnTo>
                    <a:pt x="2016" y="38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08" y="40"/>
                  </a:lnTo>
                  <a:lnTo>
                    <a:pt x="2008" y="40"/>
                  </a:lnTo>
                  <a:lnTo>
                    <a:pt x="2006" y="40"/>
                  </a:lnTo>
                  <a:lnTo>
                    <a:pt x="2006" y="40"/>
                  </a:lnTo>
                  <a:lnTo>
                    <a:pt x="2000" y="40"/>
                  </a:lnTo>
                  <a:lnTo>
                    <a:pt x="2000" y="40"/>
                  </a:lnTo>
                  <a:lnTo>
                    <a:pt x="1998" y="40"/>
                  </a:lnTo>
                  <a:lnTo>
                    <a:pt x="1998" y="40"/>
                  </a:lnTo>
                  <a:lnTo>
                    <a:pt x="1996" y="40"/>
                  </a:lnTo>
                  <a:lnTo>
                    <a:pt x="1996" y="40"/>
                  </a:lnTo>
                  <a:lnTo>
                    <a:pt x="1994" y="40"/>
                  </a:lnTo>
                  <a:lnTo>
                    <a:pt x="1994" y="40"/>
                  </a:lnTo>
                  <a:lnTo>
                    <a:pt x="1988" y="38"/>
                  </a:lnTo>
                  <a:lnTo>
                    <a:pt x="1988" y="38"/>
                  </a:lnTo>
                  <a:lnTo>
                    <a:pt x="1984" y="38"/>
                  </a:lnTo>
                  <a:lnTo>
                    <a:pt x="1984" y="38"/>
                  </a:lnTo>
                  <a:lnTo>
                    <a:pt x="1976" y="38"/>
                  </a:lnTo>
                  <a:lnTo>
                    <a:pt x="1976" y="38"/>
                  </a:lnTo>
                  <a:lnTo>
                    <a:pt x="1972" y="38"/>
                  </a:lnTo>
                  <a:lnTo>
                    <a:pt x="1972" y="38"/>
                  </a:lnTo>
                  <a:lnTo>
                    <a:pt x="1968" y="40"/>
                  </a:lnTo>
                  <a:lnTo>
                    <a:pt x="1968" y="40"/>
                  </a:lnTo>
                  <a:lnTo>
                    <a:pt x="1964" y="40"/>
                  </a:lnTo>
                  <a:lnTo>
                    <a:pt x="1964" y="40"/>
                  </a:lnTo>
                  <a:lnTo>
                    <a:pt x="1960" y="40"/>
                  </a:lnTo>
                  <a:lnTo>
                    <a:pt x="1960" y="40"/>
                  </a:lnTo>
                  <a:lnTo>
                    <a:pt x="1958" y="40"/>
                  </a:lnTo>
                  <a:lnTo>
                    <a:pt x="1958" y="40"/>
                  </a:lnTo>
                  <a:lnTo>
                    <a:pt x="1950" y="40"/>
                  </a:lnTo>
                  <a:lnTo>
                    <a:pt x="1950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6" y="40"/>
                  </a:lnTo>
                  <a:lnTo>
                    <a:pt x="1946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34" y="40"/>
                  </a:lnTo>
                  <a:lnTo>
                    <a:pt x="1934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28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2" y="40"/>
                  </a:lnTo>
                  <a:lnTo>
                    <a:pt x="1922" y="40"/>
                  </a:lnTo>
                  <a:lnTo>
                    <a:pt x="1918" y="40"/>
                  </a:lnTo>
                  <a:lnTo>
                    <a:pt x="1918" y="40"/>
                  </a:lnTo>
                  <a:lnTo>
                    <a:pt x="1914" y="40"/>
                  </a:lnTo>
                  <a:lnTo>
                    <a:pt x="1914" y="40"/>
                  </a:lnTo>
                  <a:lnTo>
                    <a:pt x="1910" y="40"/>
                  </a:lnTo>
                  <a:lnTo>
                    <a:pt x="1910" y="40"/>
                  </a:lnTo>
                  <a:lnTo>
                    <a:pt x="1908" y="40"/>
                  </a:lnTo>
                  <a:lnTo>
                    <a:pt x="1908" y="40"/>
                  </a:lnTo>
                  <a:lnTo>
                    <a:pt x="1906" y="42"/>
                  </a:lnTo>
                  <a:lnTo>
                    <a:pt x="1906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4" y="42"/>
                  </a:lnTo>
                  <a:lnTo>
                    <a:pt x="1894" y="42"/>
                  </a:lnTo>
                  <a:lnTo>
                    <a:pt x="1888" y="42"/>
                  </a:lnTo>
                  <a:lnTo>
                    <a:pt x="1888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4" y="40"/>
                  </a:lnTo>
                  <a:lnTo>
                    <a:pt x="1884" y="40"/>
                  </a:lnTo>
                  <a:lnTo>
                    <a:pt x="1882" y="42"/>
                  </a:lnTo>
                  <a:lnTo>
                    <a:pt x="1882" y="42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0" y="40"/>
                  </a:lnTo>
                  <a:lnTo>
                    <a:pt x="1880" y="40"/>
                  </a:lnTo>
                  <a:lnTo>
                    <a:pt x="1876" y="40"/>
                  </a:lnTo>
                  <a:lnTo>
                    <a:pt x="1876" y="40"/>
                  </a:lnTo>
                  <a:lnTo>
                    <a:pt x="1874" y="42"/>
                  </a:lnTo>
                  <a:lnTo>
                    <a:pt x="1874" y="42"/>
                  </a:lnTo>
                  <a:lnTo>
                    <a:pt x="1870" y="42"/>
                  </a:lnTo>
                  <a:lnTo>
                    <a:pt x="1870" y="42"/>
                  </a:lnTo>
                  <a:lnTo>
                    <a:pt x="1866" y="44"/>
                  </a:lnTo>
                  <a:lnTo>
                    <a:pt x="1866" y="44"/>
                  </a:lnTo>
                  <a:lnTo>
                    <a:pt x="1860" y="42"/>
                  </a:lnTo>
                  <a:lnTo>
                    <a:pt x="1860" y="42"/>
                  </a:lnTo>
                  <a:lnTo>
                    <a:pt x="1856" y="42"/>
                  </a:lnTo>
                  <a:lnTo>
                    <a:pt x="1856" y="42"/>
                  </a:lnTo>
                  <a:lnTo>
                    <a:pt x="1848" y="42"/>
                  </a:lnTo>
                  <a:lnTo>
                    <a:pt x="1848" y="42"/>
                  </a:lnTo>
                  <a:lnTo>
                    <a:pt x="1846" y="42"/>
                  </a:lnTo>
                  <a:lnTo>
                    <a:pt x="1846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36" y="42"/>
                  </a:lnTo>
                  <a:lnTo>
                    <a:pt x="1832" y="42"/>
                  </a:lnTo>
                  <a:lnTo>
                    <a:pt x="1832" y="42"/>
                  </a:lnTo>
                  <a:lnTo>
                    <a:pt x="1832" y="38"/>
                  </a:lnTo>
                  <a:lnTo>
                    <a:pt x="1832" y="38"/>
                  </a:lnTo>
                  <a:lnTo>
                    <a:pt x="1830" y="38"/>
                  </a:lnTo>
                  <a:lnTo>
                    <a:pt x="1830" y="38"/>
                  </a:lnTo>
                  <a:lnTo>
                    <a:pt x="1828" y="40"/>
                  </a:lnTo>
                  <a:lnTo>
                    <a:pt x="1828" y="40"/>
                  </a:lnTo>
                  <a:lnTo>
                    <a:pt x="1826" y="40"/>
                  </a:lnTo>
                  <a:lnTo>
                    <a:pt x="1826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16" y="38"/>
                  </a:lnTo>
                  <a:lnTo>
                    <a:pt x="1816" y="38"/>
                  </a:lnTo>
                  <a:lnTo>
                    <a:pt x="1814" y="38"/>
                  </a:lnTo>
                  <a:lnTo>
                    <a:pt x="1812" y="40"/>
                  </a:lnTo>
                  <a:lnTo>
                    <a:pt x="1812" y="40"/>
                  </a:lnTo>
                  <a:lnTo>
                    <a:pt x="1812" y="42"/>
                  </a:lnTo>
                  <a:lnTo>
                    <a:pt x="1812" y="42"/>
                  </a:lnTo>
                  <a:lnTo>
                    <a:pt x="1804" y="42"/>
                  </a:lnTo>
                  <a:lnTo>
                    <a:pt x="1804" y="42"/>
                  </a:lnTo>
                  <a:lnTo>
                    <a:pt x="1798" y="42"/>
                  </a:lnTo>
                  <a:lnTo>
                    <a:pt x="1798" y="42"/>
                  </a:lnTo>
                  <a:lnTo>
                    <a:pt x="1790" y="44"/>
                  </a:lnTo>
                  <a:lnTo>
                    <a:pt x="1790" y="44"/>
                  </a:lnTo>
                  <a:lnTo>
                    <a:pt x="1786" y="44"/>
                  </a:lnTo>
                  <a:lnTo>
                    <a:pt x="1782" y="44"/>
                  </a:lnTo>
                  <a:lnTo>
                    <a:pt x="1782" y="44"/>
                  </a:lnTo>
                  <a:lnTo>
                    <a:pt x="1778" y="44"/>
                  </a:lnTo>
                  <a:lnTo>
                    <a:pt x="1778" y="44"/>
                  </a:lnTo>
                  <a:lnTo>
                    <a:pt x="1774" y="44"/>
                  </a:lnTo>
                  <a:lnTo>
                    <a:pt x="1774" y="44"/>
                  </a:lnTo>
                  <a:lnTo>
                    <a:pt x="1772" y="44"/>
                  </a:lnTo>
                  <a:lnTo>
                    <a:pt x="1768" y="44"/>
                  </a:lnTo>
                  <a:lnTo>
                    <a:pt x="1768" y="44"/>
                  </a:lnTo>
                  <a:lnTo>
                    <a:pt x="1766" y="44"/>
                  </a:lnTo>
                  <a:lnTo>
                    <a:pt x="1766" y="44"/>
                  </a:lnTo>
                  <a:lnTo>
                    <a:pt x="1762" y="44"/>
                  </a:lnTo>
                  <a:lnTo>
                    <a:pt x="1762" y="44"/>
                  </a:lnTo>
                  <a:lnTo>
                    <a:pt x="1756" y="44"/>
                  </a:lnTo>
                  <a:lnTo>
                    <a:pt x="1756" y="44"/>
                  </a:lnTo>
                  <a:lnTo>
                    <a:pt x="1752" y="44"/>
                  </a:lnTo>
                  <a:lnTo>
                    <a:pt x="1752" y="44"/>
                  </a:lnTo>
                  <a:lnTo>
                    <a:pt x="1748" y="44"/>
                  </a:lnTo>
                  <a:lnTo>
                    <a:pt x="1748" y="44"/>
                  </a:lnTo>
                  <a:lnTo>
                    <a:pt x="1746" y="44"/>
                  </a:lnTo>
                  <a:lnTo>
                    <a:pt x="1746" y="44"/>
                  </a:lnTo>
                  <a:lnTo>
                    <a:pt x="1744" y="44"/>
                  </a:lnTo>
                  <a:lnTo>
                    <a:pt x="1744" y="44"/>
                  </a:lnTo>
                  <a:lnTo>
                    <a:pt x="1742" y="44"/>
                  </a:lnTo>
                  <a:lnTo>
                    <a:pt x="1742" y="44"/>
                  </a:lnTo>
                  <a:lnTo>
                    <a:pt x="1738" y="44"/>
                  </a:lnTo>
                  <a:lnTo>
                    <a:pt x="1738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2" y="44"/>
                  </a:lnTo>
                  <a:lnTo>
                    <a:pt x="1732" y="44"/>
                  </a:lnTo>
                  <a:lnTo>
                    <a:pt x="1724" y="44"/>
                  </a:lnTo>
                  <a:lnTo>
                    <a:pt x="1718" y="46"/>
                  </a:lnTo>
                  <a:lnTo>
                    <a:pt x="1718" y="46"/>
                  </a:lnTo>
                  <a:lnTo>
                    <a:pt x="1718" y="44"/>
                  </a:lnTo>
                  <a:lnTo>
                    <a:pt x="1718" y="44"/>
                  </a:lnTo>
                  <a:lnTo>
                    <a:pt x="1716" y="44"/>
                  </a:lnTo>
                  <a:lnTo>
                    <a:pt x="1716" y="44"/>
                  </a:lnTo>
                  <a:lnTo>
                    <a:pt x="1706" y="44"/>
                  </a:lnTo>
                  <a:lnTo>
                    <a:pt x="1706" y="44"/>
                  </a:lnTo>
                  <a:lnTo>
                    <a:pt x="1702" y="44"/>
                  </a:lnTo>
                  <a:lnTo>
                    <a:pt x="1702" y="44"/>
                  </a:lnTo>
                  <a:lnTo>
                    <a:pt x="1698" y="44"/>
                  </a:lnTo>
                  <a:lnTo>
                    <a:pt x="1698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0" y="44"/>
                  </a:lnTo>
                  <a:lnTo>
                    <a:pt x="1690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2" y="44"/>
                  </a:lnTo>
                  <a:lnTo>
                    <a:pt x="1682" y="44"/>
                  </a:lnTo>
                  <a:lnTo>
                    <a:pt x="1678" y="44"/>
                  </a:lnTo>
                  <a:lnTo>
                    <a:pt x="1678" y="44"/>
                  </a:lnTo>
                  <a:lnTo>
                    <a:pt x="1672" y="44"/>
                  </a:lnTo>
                  <a:lnTo>
                    <a:pt x="1672" y="44"/>
                  </a:lnTo>
                  <a:lnTo>
                    <a:pt x="1670" y="44"/>
                  </a:lnTo>
                  <a:lnTo>
                    <a:pt x="1670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4" y="44"/>
                  </a:lnTo>
                  <a:lnTo>
                    <a:pt x="1664" y="44"/>
                  </a:lnTo>
                  <a:lnTo>
                    <a:pt x="1658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0" y="46"/>
                  </a:lnTo>
                  <a:lnTo>
                    <a:pt x="1650" y="46"/>
                  </a:lnTo>
                  <a:lnTo>
                    <a:pt x="1642" y="44"/>
                  </a:lnTo>
                  <a:lnTo>
                    <a:pt x="1642" y="44"/>
                  </a:lnTo>
                  <a:lnTo>
                    <a:pt x="1638" y="44"/>
                  </a:lnTo>
                  <a:lnTo>
                    <a:pt x="1638" y="44"/>
                  </a:lnTo>
                  <a:lnTo>
                    <a:pt x="1634" y="46"/>
                  </a:lnTo>
                  <a:lnTo>
                    <a:pt x="1634" y="46"/>
                  </a:lnTo>
                  <a:lnTo>
                    <a:pt x="1626" y="46"/>
                  </a:lnTo>
                  <a:lnTo>
                    <a:pt x="1626" y="46"/>
                  </a:lnTo>
                  <a:lnTo>
                    <a:pt x="1622" y="46"/>
                  </a:lnTo>
                  <a:lnTo>
                    <a:pt x="1622" y="46"/>
                  </a:lnTo>
                  <a:lnTo>
                    <a:pt x="1620" y="44"/>
                  </a:lnTo>
                  <a:lnTo>
                    <a:pt x="1620" y="44"/>
                  </a:lnTo>
                  <a:lnTo>
                    <a:pt x="1612" y="44"/>
                  </a:lnTo>
                  <a:lnTo>
                    <a:pt x="1612" y="44"/>
                  </a:lnTo>
                  <a:lnTo>
                    <a:pt x="1608" y="44"/>
                  </a:lnTo>
                  <a:lnTo>
                    <a:pt x="1608" y="44"/>
                  </a:lnTo>
                  <a:lnTo>
                    <a:pt x="1600" y="46"/>
                  </a:lnTo>
                  <a:lnTo>
                    <a:pt x="1600" y="46"/>
                  </a:lnTo>
                  <a:lnTo>
                    <a:pt x="1596" y="46"/>
                  </a:lnTo>
                  <a:lnTo>
                    <a:pt x="1596" y="46"/>
                  </a:lnTo>
                  <a:lnTo>
                    <a:pt x="1592" y="46"/>
                  </a:lnTo>
                  <a:lnTo>
                    <a:pt x="1592" y="46"/>
                  </a:lnTo>
                  <a:lnTo>
                    <a:pt x="1588" y="46"/>
                  </a:lnTo>
                  <a:lnTo>
                    <a:pt x="1588" y="46"/>
                  </a:lnTo>
                  <a:lnTo>
                    <a:pt x="1586" y="46"/>
                  </a:lnTo>
                  <a:lnTo>
                    <a:pt x="1586" y="46"/>
                  </a:lnTo>
                  <a:lnTo>
                    <a:pt x="1584" y="46"/>
                  </a:lnTo>
                  <a:lnTo>
                    <a:pt x="1584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76" y="46"/>
                  </a:lnTo>
                  <a:lnTo>
                    <a:pt x="1570" y="48"/>
                  </a:lnTo>
                  <a:lnTo>
                    <a:pt x="1570" y="48"/>
                  </a:lnTo>
                  <a:lnTo>
                    <a:pt x="1568" y="46"/>
                  </a:lnTo>
                  <a:lnTo>
                    <a:pt x="1568" y="46"/>
                  </a:lnTo>
                  <a:lnTo>
                    <a:pt x="1566" y="48"/>
                  </a:lnTo>
                  <a:lnTo>
                    <a:pt x="1566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58" y="46"/>
                  </a:lnTo>
                  <a:lnTo>
                    <a:pt x="1558" y="46"/>
                  </a:lnTo>
                  <a:lnTo>
                    <a:pt x="1554" y="44"/>
                  </a:lnTo>
                  <a:lnTo>
                    <a:pt x="1554" y="44"/>
                  </a:lnTo>
                  <a:lnTo>
                    <a:pt x="1550" y="46"/>
                  </a:lnTo>
                  <a:lnTo>
                    <a:pt x="1550" y="46"/>
                  </a:lnTo>
                  <a:lnTo>
                    <a:pt x="1546" y="46"/>
                  </a:lnTo>
                  <a:lnTo>
                    <a:pt x="1546" y="46"/>
                  </a:lnTo>
                  <a:lnTo>
                    <a:pt x="1544" y="46"/>
                  </a:lnTo>
                  <a:lnTo>
                    <a:pt x="1544" y="46"/>
                  </a:lnTo>
                  <a:lnTo>
                    <a:pt x="1540" y="48"/>
                  </a:lnTo>
                  <a:lnTo>
                    <a:pt x="1540" y="48"/>
                  </a:lnTo>
                  <a:lnTo>
                    <a:pt x="1538" y="46"/>
                  </a:lnTo>
                  <a:lnTo>
                    <a:pt x="1538" y="46"/>
                  </a:lnTo>
                  <a:lnTo>
                    <a:pt x="1536" y="44"/>
                  </a:lnTo>
                  <a:lnTo>
                    <a:pt x="1536" y="44"/>
                  </a:lnTo>
                  <a:lnTo>
                    <a:pt x="1534" y="44"/>
                  </a:lnTo>
                  <a:lnTo>
                    <a:pt x="1534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26" y="46"/>
                  </a:lnTo>
                  <a:lnTo>
                    <a:pt x="1526" y="46"/>
                  </a:lnTo>
                  <a:lnTo>
                    <a:pt x="1520" y="46"/>
                  </a:lnTo>
                  <a:lnTo>
                    <a:pt x="1520" y="46"/>
                  </a:lnTo>
                  <a:lnTo>
                    <a:pt x="1518" y="46"/>
                  </a:lnTo>
                  <a:lnTo>
                    <a:pt x="1518" y="46"/>
                  </a:lnTo>
                  <a:lnTo>
                    <a:pt x="1516" y="46"/>
                  </a:lnTo>
                  <a:lnTo>
                    <a:pt x="1516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2" y="46"/>
                  </a:lnTo>
                  <a:lnTo>
                    <a:pt x="1512" y="46"/>
                  </a:lnTo>
                  <a:lnTo>
                    <a:pt x="1506" y="44"/>
                  </a:lnTo>
                  <a:lnTo>
                    <a:pt x="1504" y="46"/>
                  </a:lnTo>
                  <a:lnTo>
                    <a:pt x="1504" y="46"/>
                  </a:lnTo>
                  <a:lnTo>
                    <a:pt x="1500" y="46"/>
                  </a:lnTo>
                  <a:lnTo>
                    <a:pt x="1500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0" y="46"/>
                  </a:lnTo>
                  <a:lnTo>
                    <a:pt x="1490" y="46"/>
                  </a:lnTo>
                  <a:lnTo>
                    <a:pt x="1488" y="46"/>
                  </a:lnTo>
                  <a:lnTo>
                    <a:pt x="1488" y="46"/>
                  </a:lnTo>
                  <a:lnTo>
                    <a:pt x="1486" y="46"/>
                  </a:lnTo>
                  <a:lnTo>
                    <a:pt x="1486" y="46"/>
                  </a:lnTo>
                  <a:lnTo>
                    <a:pt x="1484" y="46"/>
                  </a:lnTo>
                  <a:lnTo>
                    <a:pt x="1484" y="46"/>
                  </a:lnTo>
                  <a:lnTo>
                    <a:pt x="1480" y="46"/>
                  </a:lnTo>
                  <a:lnTo>
                    <a:pt x="1480" y="46"/>
                  </a:lnTo>
                  <a:lnTo>
                    <a:pt x="1480" y="44"/>
                  </a:lnTo>
                  <a:lnTo>
                    <a:pt x="1480" y="44"/>
                  </a:lnTo>
                  <a:lnTo>
                    <a:pt x="1476" y="44"/>
                  </a:lnTo>
                  <a:lnTo>
                    <a:pt x="1476" y="44"/>
                  </a:lnTo>
                  <a:lnTo>
                    <a:pt x="1470" y="46"/>
                  </a:lnTo>
                  <a:lnTo>
                    <a:pt x="1470" y="46"/>
                  </a:lnTo>
                  <a:lnTo>
                    <a:pt x="1466" y="44"/>
                  </a:lnTo>
                  <a:lnTo>
                    <a:pt x="1466" y="44"/>
                  </a:lnTo>
                  <a:lnTo>
                    <a:pt x="1464" y="44"/>
                  </a:lnTo>
                  <a:lnTo>
                    <a:pt x="1464" y="44"/>
                  </a:lnTo>
                  <a:lnTo>
                    <a:pt x="1462" y="44"/>
                  </a:lnTo>
                  <a:lnTo>
                    <a:pt x="1462" y="44"/>
                  </a:lnTo>
                  <a:lnTo>
                    <a:pt x="1458" y="44"/>
                  </a:lnTo>
                  <a:lnTo>
                    <a:pt x="1458" y="44"/>
                  </a:lnTo>
                  <a:lnTo>
                    <a:pt x="1456" y="44"/>
                  </a:lnTo>
                  <a:lnTo>
                    <a:pt x="1456" y="44"/>
                  </a:lnTo>
                  <a:lnTo>
                    <a:pt x="1452" y="44"/>
                  </a:lnTo>
                  <a:lnTo>
                    <a:pt x="1452" y="44"/>
                  </a:lnTo>
                  <a:lnTo>
                    <a:pt x="1450" y="44"/>
                  </a:lnTo>
                  <a:lnTo>
                    <a:pt x="1450" y="44"/>
                  </a:lnTo>
                  <a:lnTo>
                    <a:pt x="1442" y="44"/>
                  </a:lnTo>
                  <a:lnTo>
                    <a:pt x="1442" y="44"/>
                  </a:lnTo>
                  <a:lnTo>
                    <a:pt x="1438" y="42"/>
                  </a:lnTo>
                  <a:lnTo>
                    <a:pt x="1438" y="42"/>
                  </a:lnTo>
                  <a:lnTo>
                    <a:pt x="1434" y="42"/>
                  </a:lnTo>
                  <a:lnTo>
                    <a:pt x="1434" y="42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24" y="42"/>
                  </a:lnTo>
                  <a:lnTo>
                    <a:pt x="1424" y="42"/>
                  </a:lnTo>
                  <a:lnTo>
                    <a:pt x="1420" y="44"/>
                  </a:lnTo>
                  <a:lnTo>
                    <a:pt x="1420" y="44"/>
                  </a:lnTo>
                  <a:lnTo>
                    <a:pt x="1414" y="42"/>
                  </a:lnTo>
                  <a:lnTo>
                    <a:pt x="1414" y="42"/>
                  </a:lnTo>
                  <a:lnTo>
                    <a:pt x="1412" y="44"/>
                  </a:lnTo>
                  <a:lnTo>
                    <a:pt x="1412" y="44"/>
                  </a:lnTo>
                  <a:lnTo>
                    <a:pt x="1406" y="42"/>
                  </a:lnTo>
                  <a:lnTo>
                    <a:pt x="1406" y="42"/>
                  </a:lnTo>
                  <a:lnTo>
                    <a:pt x="1398" y="42"/>
                  </a:lnTo>
                  <a:lnTo>
                    <a:pt x="1398" y="42"/>
                  </a:lnTo>
                  <a:lnTo>
                    <a:pt x="1396" y="44"/>
                  </a:lnTo>
                  <a:lnTo>
                    <a:pt x="1396" y="44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0" y="44"/>
                  </a:lnTo>
                  <a:lnTo>
                    <a:pt x="1386" y="44"/>
                  </a:lnTo>
                  <a:lnTo>
                    <a:pt x="1386" y="44"/>
                  </a:lnTo>
                  <a:lnTo>
                    <a:pt x="1384" y="44"/>
                  </a:lnTo>
                  <a:lnTo>
                    <a:pt x="1384" y="44"/>
                  </a:lnTo>
                  <a:lnTo>
                    <a:pt x="1380" y="44"/>
                  </a:lnTo>
                  <a:lnTo>
                    <a:pt x="1380" y="44"/>
                  </a:lnTo>
                  <a:lnTo>
                    <a:pt x="1378" y="44"/>
                  </a:lnTo>
                  <a:lnTo>
                    <a:pt x="1378" y="44"/>
                  </a:lnTo>
                  <a:lnTo>
                    <a:pt x="1374" y="44"/>
                  </a:lnTo>
                  <a:lnTo>
                    <a:pt x="1374" y="44"/>
                  </a:lnTo>
                  <a:lnTo>
                    <a:pt x="1372" y="44"/>
                  </a:lnTo>
                  <a:lnTo>
                    <a:pt x="1372" y="44"/>
                  </a:lnTo>
                  <a:lnTo>
                    <a:pt x="1370" y="44"/>
                  </a:lnTo>
                  <a:lnTo>
                    <a:pt x="1370" y="44"/>
                  </a:lnTo>
                  <a:lnTo>
                    <a:pt x="1366" y="44"/>
                  </a:lnTo>
                  <a:lnTo>
                    <a:pt x="1366" y="44"/>
                  </a:lnTo>
                  <a:lnTo>
                    <a:pt x="1364" y="44"/>
                  </a:lnTo>
                  <a:lnTo>
                    <a:pt x="1364" y="44"/>
                  </a:lnTo>
                  <a:lnTo>
                    <a:pt x="1362" y="44"/>
                  </a:lnTo>
                  <a:lnTo>
                    <a:pt x="1362" y="44"/>
                  </a:lnTo>
                  <a:lnTo>
                    <a:pt x="1354" y="44"/>
                  </a:lnTo>
                  <a:lnTo>
                    <a:pt x="1354" y="44"/>
                  </a:lnTo>
                  <a:lnTo>
                    <a:pt x="1350" y="44"/>
                  </a:lnTo>
                  <a:lnTo>
                    <a:pt x="1350" y="44"/>
                  </a:lnTo>
                  <a:lnTo>
                    <a:pt x="1348" y="44"/>
                  </a:lnTo>
                  <a:lnTo>
                    <a:pt x="1348" y="44"/>
                  </a:lnTo>
                  <a:lnTo>
                    <a:pt x="1344" y="44"/>
                  </a:lnTo>
                  <a:lnTo>
                    <a:pt x="1344" y="44"/>
                  </a:lnTo>
                  <a:lnTo>
                    <a:pt x="1340" y="46"/>
                  </a:lnTo>
                  <a:lnTo>
                    <a:pt x="1340" y="46"/>
                  </a:lnTo>
                  <a:lnTo>
                    <a:pt x="1336" y="46"/>
                  </a:lnTo>
                  <a:lnTo>
                    <a:pt x="1336" y="46"/>
                  </a:lnTo>
                  <a:lnTo>
                    <a:pt x="1328" y="46"/>
                  </a:lnTo>
                  <a:lnTo>
                    <a:pt x="1328" y="46"/>
                  </a:lnTo>
                  <a:lnTo>
                    <a:pt x="1326" y="44"/>
                  </a:lnTo>
                  <a:lnTo>
                    <a:pt x="1326" y="44"/>
                  </a:lnTo>
                  <a:lnTo>
                    <a:pt x="1318" y="44"/>
                  </a:lnTo>
                  <a:lnTo>
                    <a:pt x="1318" y="44"/>
                  </a:lnTo>
                  <a:lnTo>
                    <a:pt x="1316" y="44"/>
                  </a:lnTo>
                  <a:lnTo>
                    <a:pt x="1316" y="44"/>
                  </a:lnTo>
                  <a:lnTo>
                    <a:pt x="1312" y="44"/>
                  </a:lnTo>
                  <a:lnTo>
                    <a:pt x="1312" y="44"/>
                  </a:lnTo>
                  <a:lnTo>
                    <a:pt x="1306" y="46"/>
                  </a:lnTo>
                  <a:lnTo>
                    <a:pt x="1306" y="46"/>
                  </a:lnTo>
                  <a:lnTo>
                    <a:pt x="1302" y="46"/>
                  </a:lnTo>
                  <a:lnTo>
                    <a:pt x="1296" y="46"/>
                  </a:lnTo>
                  <a:lnTo>
                    <a:pt x="1296" y="46"/>
                  </a:lnTo>
                  <a:lnTo>
                    <a:pt x="1290" y="46"/>
                  </a:lnTo>
                  <a:lnTo>
                    <a:pt x="1290" y="46"/>
                  </a:lnTo>
                  <a:lnTo>
                    <a:pt x="1288" y="46"/>
                  </a:lnTo>
                  <a:lnTo>
                    <a:pt x="1288" y="46"/>
                  </a:lnTo>
                  <a:lnTo>
                    <a:pt x="1284" y="44"/>
                  </a:lnTo>
                  <a:lnTo>
                    <a:pt x="1284" y="44"/>
                  </a:lnTo>
                  <a:lnTo>
                    <a:pt x="1282" y="46"/>
                  </a:lnTo>
                  <a:lnTo>
                    <a:pt x="1282" y="46"/>
                  </a:lnTo>
                  <a:lnTo>
                    <a:pt x="1276" y="46"/>
                  </a:lnTo>
                  <a:lnTo>
                    <a:pt x="1276" y="46"/>
                  </a:lnTo>
                  <a:lnTo>
                    <a:pt x="1274" y="46"/>
                  </a:lnTo>
                  <a:lnTo>
                    <a:pt x="1274" y="46"/>
                  </a:lnTo>
                  <a:lnTo>
                    <a:pt x="1272" y="46"/>
                  </a:lnTo>
                  <a:lnTo>
                    <a:pt x="1272" y="46"/>
                  </a:lnTo>
                  <a:lnTo>
                    <a:pt x="1266" y="44"/>
                  </a:lnTo>
                  <a:lnTo>
                    <a:pt x="1266" y="44"/>
                  </a:lnTo>
                  <a:lnTo>
                    <a:pt x="1262" y="44"/>
                  </a:lnTo>
                  <a:lnTo>
                    <a:pt x="1262" y="44"/>
                  </a:lnTo>
                  <a:lnTo>
                    <a:pt x="1260" y="44"/>
                  </a:lnTo>
                  <a:lnTo>
                    <a:pt x="1260" y="44"/>
                  </a:lnTo>
                  <a:lnTo>
                    <a:pt x="1258" y="46"/>
                  </a:lnTo>
                  <a:lnTo>
                    <a:pt x="1258" y="46"/>
                  </a:lnTo>
                  <a:lnTo>
                    <a:pt x="1254" y="46"/>
                  </a:lnTo>
                  <a:lnTo>
                    <a:pt x="1254" y="46"/>
                  </a:lnTo>
                  <a:lnTo>
                    <a:pt x="1250" y="48"/>
                  </a:lnTo>
                  <a:lnTo>
                    <a:pt x="1250" y="48"/>
                  </a:lnTo>
                  <a:lnTo>
                    <a:pt x="1248" y="46"/>
                  </a:lnTo>
                  <a:lnTo>
                    <a:pt x="1248" y="46"/>
                  </a:lnTo>
                  <a:lnTo>
                    <a:pt x="1248" y="48"/>
                  </a:lnTo>
                  <a:lnTo>
                    <a:pt x="1248" y="48"/>
                  </a:lnTo>
                  <a:lnTo>
                    <a:pt x="1246" y="46"/>
                  </a:lnTo>
                  <a:lnTo>
                    <a:pt x="1246" y="46"/>
                  </a:lnTo>
                  <a:lnTo>
                    <a:pt x="1244" y="46"/>
                  </a:lnTo>
                  <a:lnTo>
                    <a:pt x="1244" y="46"/>
                  </a:lnTo>
                  <a:lnTo>
                    <a:pt x="1240" y="48"/>
                  </a:lnTo>
                  <a:lnTo>
                    <a:pt x="1240" y="48"/>
                  </a:lnTo>
                  <a:lnTo>
                    <a:pt x="1236" y="44"/>
                  </a:lnTo>
                  <a:lnTo>
                    <a:pt x="1236" y="44"/>
                  </a:lnTo>
                  <a:lnTo>
                    <a:pt x="1230" y="46"/>
                  </a:lnTo>
                  <a:lnTo>
                    <a:pt x="1224" y="46"/>
                  </a:lnTo>
                  <a:lnTo>
                    <a:pt x="1224" y="46"/>
                  </a:lnTo>
                  <a:lnTo>
                    <a:pt x="1222" y="46"/>
                  </a:lnTo>
                  <a:lnTo>
                    <a:pt x="1218" y="46"/>
                  </a:lnTo>
                  <a:lnTo>
                    <a:pt x="1218" y="46"/>
                  </a:lnTo>
                  <a:lnTo>
                    <a:pt x="1216" y="44"/>
                  </a:lnTo>
                  <a:lnTo>
                    <a:pt x="1214" y="44"/>
                  </a:lnTo>
                  <a:lnTo>
                    <a:pt x="1214" y="44"/>
                  </a:lnTo>
                  <a:lnTo>
                    <a:pt x="1204" y="44"/>
                  </a:lnTo>
                  <a:lnTo>
                    <a:pt x="1204" y="44"/>
                  </a:lnTo>
                  <a:lnTo>
                    <a:pt x="1200" y="42"/>
                  </a:lnTo>
                  <a:lnTo>
                    <a:pt x="1200" y="42"/>
                  </a:lnTo>
                  <a:lnTo>
                    <a:pt x="1196" y="42"/>
                  </a:lnTo>
                  <a:lnTo>
                    <a:pt x="1196" y="42"/>
                  </a:lnTo>
                  <a:lnTo>
                    <a:pt x="1188" y="44"/>
                  </a:lnTo>
                  <a:lnTo>
                    <a:pt x="1188" y="44"/>
                  </a:lnTo>
                  <a:lnTo>
                    <a:pt x="1186" y="44"/>
                  </a:lnTo>
                  <a:lnTo>
                    <a:pt x="1186" y="44"/>
                  </a:lnTo>
                  <a:lnTo>
                    <a:pt x="1180" y="44"/>
                  </a:lnTo>
                  <a:lnTo>
                    <a:pt x="1180" y="44"/>
                  </a:lnTo>
                  <a:lnTo>
                    <a:pt x="1180" y="42"/>
                  </a:lnTo>
                  <a:lnTo>
                    <a:pt x="1180" y="42"/>
                  </a:lnTo>
                  <a:lnTo>
                    <a:pt x="1176" y="42"/>
                  </a:lnTo>
                  <a:lnTo>
                    <a:pt x="1176" y="42"/>
                  </a:lnTo>
                  <a:lnTo>
                    <a:pt x="1174" y="42"/>
                  </a:lnTo>
                  <a:lnTo>
                    <a:pt x="1174" y="42"/>
                  </a:lnTo>
                  <a:lnTo>
                    <a:pt x="1170" y="44"/>
                  </a:lnTo>
                  <a:lnTo>
                    <a:pt x="1170" y="44"/>
                  </a:lnTo>
                  <a:lnTo>
                    <a:pt x="1164" y="42"/>
                  </a:lnTo>
                  <a:lnTo>
                    <a:pt x="1164" y="42"/>
                  </a:lnTo>
                  <a:lnTo>
                    <a:pt x="1156" y="42"/>
                  </a:lnTo>
                  <a:lnTo>
                    <a:pt x="1156" y="42"/>
                  </a:lnTo>
                  <a:lnTo>
                    <a:pt x="1152" y="42"/>
                  </a:lnTo>
                  <a:lnTo>
                    <a:pt x="1152" y="42"/>
                  </a:lnTo>
                  <a:lnTo>
                    <a:pt x="1148" y="44"/>
                  </a:lnTo>
                  <a:lnTo>
                    <a:pt x="1148" y="44"/>
                  </a:lnTo>
                  <a:lnTo>
                    <a:pt x="1146" y="44"/>
                  </a:lnTo>
                  <a:lnTo>
                    <a:pt x="1144" y="44"/>
                  </a:lnTo>
                  <a:lnTo>
                    <a:pt x="1142" y="44"/>
                  </a:lnTo>
                  <a:lnTo>
                    <a:pt x="1142" y="44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38" y="42"/>
                  </a:lnTo>
                  <a:lnTo>
                    <a:pt x="1138" y="42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6" y="40"/>
                  </a:lnTo>
                  <a:lnTo>
                    <a:pt x="1136" y="40"/>
                  </a:lnTo>
                  <a:lnTo>
                    <a:pt x="1134" y="40"/>
                  </a:lnTo>
                  <a:lnTo>
                    <a:pt x="1134" y="40"/>
                  </a:lnTo>
                  <a:lnTo>
                    <a:pt x="1132" y="40"/>
                  </a:lnTo>
                  <a:lnTo>
                    <a:pt x="1132" y="40"/>
                  </a:lnTo>
                  <a:lnTo>
                    <a:pt x="1128" y="38"/>
                  </a:lnTo>
                  <a:lnTo>
                    <a:pt x="1128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2" y="38"/>
                  </a:lnTo>
                  <a:lnTo>
                    <a:pt x="1122" y="38"/>
                  </a:lnTo>
                  <a:lnTo>
                    <a:pt x="1120" y="40"/>
                  </a:lnTo>
                  <a:lnTo>
                    <a:pt x="1120" y="40"/>
                  </a:lnTo>
                  <a:lnTo>
                    <a:pt x="1114" y="42"/>
                  </a:lnTo>
                  <a:lnTo>
                    <a:pt x="1114" y="42"/>
                  </a:lnTo>
                  <a:lnTo>
                    <a:pt x="1112" y="44"/>
                  </a:lnTo>
                  <a:lnTo>
                    <a:pt x="1112" y="44"/>
                  </a:lnTo>
                  <a:lnTo>
                    <a:pt x="1104" y="42"/>
                  </a:lnTo>
                  <a:lnTo>
                    <a:pt x="1104" y="42"/>
                  </a:lnTo>
                  <a:lnTo>
                    <a:pt x="1102" y="44"/>
                  </a:lnTo>
                  <a:lnTo>
                    <a:pt x="1102" y="44"/>
                  </a:lnTo>
                  <a:lnTo>
                    <a:pt x="1096" y="44"/>
                  </a:lnTo>
                  <a:lnTo>
                    <a:pt x="1096" y="44"/>
                  </a:lnTo>
                  <a:lnTo>
                    <a:pt x="1094" y="42"/>
                  </a:lnTo>
                  <a:lnTo>
                    <a:pt x="1094" y="42"/>
                  </a:lnTo>
                  <a:lnTo>
                    <a:pt x="1090" y="44"/>
                  </a:lnTo>
                  <a:lnTo>
                    <a:pt x="1090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0" y="44"/>
                  </a:lnTo>
                  <a:lnTo>
                    <a:pt x="1080" y="44"/>
                  </a:lnTo>
                  <a:lnTo>
                    <a:pt x="1078" y="44"/>
                  </a:lnTo>
                  <a:lnTo>
                    <a:pt x="1078" y="44"/>
                  </a:lnTo>
                  <a:lnTo>
                    <a:pt x="1072" y="44"/>
                  </a:lnTo>
                  <a:lnTo>
                    <a:pt x="1072" y="44"/>
                  </a:lnTo>
                  <a:lnTo>
                    <a:pt x="1068" y="44"/>
                  </a:lnTo>
                  <a:lnTo>
                    <a:pt x="1068" y="44"/>
                  </a:lnTo>
                  <a:lnTo>
                    <a:pt x="1066" y="42"/>
                  </a:lnTo>
                  <a:lnTo>
                    <a:pt x="1066" y="42"/>
                  </a:lnTo>
                  <a:lnTo>
                    <a:pt x="1064" y="42"/>
                  </a:lnTo>
                  <a:lnTo>
                    <a:pt x="1062" y="44"/>
                  </a:lnTo>
                  <a:lnTo>
                    <a:pt x="1062" y="44"/>
                  </a:lnTo>
                  <a:lnTo>
                    <a:pt x="1056" y="44"/>
                  </a:lnTo>
                  <a:lnTo>
                    <a:pt x="1056" y="44"/>
                  </a:lnTo>
                  <a:lnTo>
                    <a:pt x="1054" y="44"/>
                  </a:lnTo>
                  <a:lnTo>
                    <a:pt x="1054" y="44"/>
                  </a:lnTo>
                  <a:lnTo>
                    <a:pt x="1052" y="46"/>
                  </a:lnTo>
                  <a:lnTo>
                    <a:pt x="1052" y="46"/>
                  </a:lnTo>
                  <a:lnTo>
                    <a:pt x="1050" y="44"/>
                  </a:lnTo>
                  <a:lnTo>
                    <a:pt x="1050" y="44"/>
                  </a:lnTo>
                  <a:lnTo>
                    <a:pt x="1050" y="46"/>
                  </a:lnTo>
                  <a:lnTo>
                    <a:pt x="1050" y="46"/>
                  </a:lnTo>
                  <a:lnTo>
                    <a:pt x="1046" y="44"/>
                  </a:lnTo>
                  <a:lnTo>
                    <a:pt x="1046" y="44"/>
                  </a:lnTo>
                  <a:lnTo>
                    <a:pt x="1044" y="44"/>
                  </a:lnTo>
                  <a:lnTo>
                    <a:pt x="1044" y="44"/>
                  </a:lnTo>
                  <a:lnTo>
                    <a:pt x="1042" y="46"/>
                  </a:lnTo>
                  <a:lnTo>
                    <a:pt x="1042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0" y="46"/>
                  </a:lnTo>
                  <a:lnTo>
                    <a:pt x="1030" y="46"/>
                  </a:lnTo>
                  <a:lnTo>
                    <a:pt x="1028" y="46"/>
                  </a:lnTo>
                  <a:lnTo>
                    <a:pt x="1028" y="46"/>
                  </a:lnTo>
                  <a:lnTo>
                    <a:pt x="1022" y="44"/>
                  </a:lnTo>
                  <a:lnTo>
                    <a:pt x="1022" y="44"/>
                  </a:lnTo>
                  <a:lnTo>
                    <a:pt x="1018" y="42"/>
                  </a:lnTo>
                  <a:lnTo>
                    <a:pt x="1018" y="42"/>
                  </a:lnTo>
                  <a:lnTo>
                    <a:pt x="1014" y="42"/>
                  </a:lnTo>
                  <a:lnTo>
                    <a:pt x="1014" y="42"/>
                  </a:lnTo>
                  <a:lnTo>
                    <a:pt x="1012" y="42"/>
                  </a:lnTo>
                  <a:lnTo>
                    <a:pt x="1012" y="42"/>
                  </a:lnTo>
                  <a:lnTo>
                    <a:pt x="1010" y="42"/>
                  </a:lnTo>
                  <a:lnTo>
                    <a:pt x="1010" y="42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6" y="44"/>
                  </a:lnTo>
                  <a:lnTo>
                    <a:pt x="1006" y="44"/>
                  </a:lnTo>
                  <a:lnTo>
                    <a:pt x="1002" y="44"/>
                  </a:lnTo>
                  <a:lnTo>
                    <a:pt x="1000" y="44"/>
                  </a:lnTo>
                  <a:lnTo>
                    <a:pt x="1000" y="44"/>
                  </a:lnTo>
                  <a:lnTo>
                    <a:pt x="996" y="44"/>
                  </a:lnTo>
                  <a:lnTo>
                    <a:pt x="996" y="44"/>
                  </a:lnTo>
                  <a:lnTo>
                    <a:pt x="996" y="42"/>
                  </a:lnTo>
                  <a:lnTo>
                    <a:pt x="996" y="42"/>
                  </a:lnTo>
                  <a:lnTo>
                    <a:pt x="992" y="42"/>
                  </a:lnTo>
                  <a:lnTo>
                    <a:pt x="992" y="42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0" y="40"/>
                  </a:lnTo>
                  <a:lnTo>
                    <a:pt x="990" y="40"/>
                  </a:lnTo>
                  <a:lnTo>
                    <a:pt x="988" y="40"/>
                  </a:lnTo>
                  <a:lnTo>
                    <a:pt x="988" y="40"/>
                  </a:lnTo>
                  <a:lnTo>
                    <a:pt x="982" y="42"/>
                  </a:lnTo>
                  <a:lnTo>
                    <a:pt x="982" y="42"/>
                  </a:lnTo>
                  <a:lnTo>
                    <a:pt x="980" y="40"/>
                  </a:lnTo>
                  <a:lnTo>
                    <a:pt x="980" y="40"/>
                  </a:lnTo>
                  <a:lnTo>
                    <a:pt x="974" y="42"/>
                  </a:lnTo>
                  <a:lnTo>
                    <a:pt x="968" y="42"/>
                  </a:lnTo>
                  <a:lnTo>
                    <a:pt x="968" y="42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66" y="40"/>
                  </a:lnTo>
                  <a:lnTo>
                    <a:pt x="966" y="40"/>
                  </a:lnTo>
                  <a:lnTo>
                    <a:pt x="964" y="40"/>
                  </a:lnTo>
                  <a:lnTo>
                    <a:pt x="964" y="40"/>
                  </a:lnTo>
                  <a:lnTo>
                    <a:pt x="960" y="42"/>
                  </a:lnTo>
                  <a:lnTo>
                    <a:pt x="960" y="42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2" y="44"/>
                  </a:lnTo>
                  <a:lnTo>
                    <a:pt x="952" y="44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48" y="46"/>
                  </a:lnTo>
                  <a:lnTo>
                    <a:pt x="948" y="46"/>
                  </a:lnTo>
                  <a:lnTo>
                    <a:pt x="942" y="46"/>
                  </a:lnTo>
                  <a:lnTo>
                    <a:pt x="942" y="46"/>
                  </a:lnTo>
                  <a:lnTo>
                    <a:pt x="936" y="44"/>
                  </a:lnTo>
                  <a:lnTo>
                    <a:pt x="936" y="44"/>
                  </a:lnTo>
                  <a:lnTo>
                    <a:pt x="934" y="42"/>
                  </a:lnTo>
                  <a:lnTo>
                    <a:pt x="934" y="42"/>
                  </a:lnTo>
                  <a:lnTo>
                    <a:pt x="930" y="42"/>
                  </a:lnTo>
                  <a:lnTo>
                    <a:pt x="930" y="42"/>
                  </a:lnTo>
                  <a:lnTo>
                    <a:pt x="930" y="40"/>
                  </a:lnTo>
                  <a:lnTo>
                    <a:pt x="930" y="40"/>
                  </a:lnTo>
                  <a:lnTo>
                    <a:pt x="922" y="42"/>
                  </a:lnTo>
                  <a:lnTo>
                    <a:pt x="912" y="42"/>
                  </a:lnTo>
                  <a:lnTo>
                    <a:pt x="912" y="42"/>
                  </a:lnTo>
                  <a:lnTo>
                    <a:pt x="910" y="44"/>
                  </a:lnTo>
                  <a:lnTo>
                    <a:pt x="910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2" y="46"/>
                  </a:lnTo>
                  <a:lnTo>
                    <a:pt x="902" y="46"/>
                  </a:lnTo>
                  <a:lnTo>
                    <a:pt x="900" y="44"/>
                  </a:lnTo>
                  <a:lnTo>
                    <a:pt x="900" y="44"/>
                  </a:lnTo>
                  <a:lnTo>
                    <a:pt x="896" y="44"/>
                  </a:lnTo>
                  <a:lnTo>
                    <a:pt x="892" y="44"/>
                  </a:lnTo>
                  <a:lnTo>
                    <a:pt x="892" y="44"/>
                  </a:lnTo>
                  <a:lnTo>
                    <a:pt x="890" y="44"/>
                  </a:lnTo>
                  <a:lnTo>
                    <a:pt x="890" y="44"/>
                  </a:lnTo>
                  <a:lnTo>
                    <a:pt x="888" y="46"/>
                  </a:lnTo>
                  <a:lnTo>
                    <a:pt x="888" y="46"/>
                  </a:lnTo>
                  <a:lnTo>
                    <a:pt x="882" y="44"/>
                  </a:lnTo>
                  <a:lnTo>
                    <a:pt x="882" y="44"/>
                  </a:lnTo>
                  <a:lnTo>
                    <a:pt x="876" y="42"/>
                  </a:lnTo>
                  <a:lnTo>
                    <a:pt x="876" y="42"/>
                  </a:lnTo>
                  <a:lnTo>
                    <a:pt x="874" y="42"/>
                  </a:lnTo>
                  <a:lnTo>
                    <a:pt x="870" y="42"/>
                  </a:lnTo>
                  <a:lnTo>
                    <a:pt x="870" y="42"/>
                  </a:lnTo>
                  <a:lnTo>
                    <a:pt x="866" y="44"/>
                  </a:lnTo>
                  <a:lnTo>
                    <a:pt x="866" y="44"/>
                  </a:lnTo>
                  <a:lnTo>
                    <a:pt x="862" y="46"/>
                  </a:lnTo>
                  <a:lnTo>
                    <a:pt x="862" y="46"/>
                  </a:lnTo>
                  <a:lnTo>
                    <a:pt x="858" y="46"/>
                  </a:lnTo>
                  <a:lnTo>
                    <a:pt x="858" y="46"/>
                  </a:lnTo>
                  <a:lnTo>
                    <a:pt x="856" y="44"/>
                  </a:lnTo>
                  <a:lnTo>
                    <a:pt x="856" y="44"/>
                  </a:lnTo>
                  <a:lnTo>
                    <a:pt x="852" y="44"/>
                  </a:lnTo>
                  <a:lnTo>
                    <a:pt x="852" y="44"/>
                  </a:lnTo>
                  <a:lnTo>
                    <a:pt x="850" y="44"/>
                  </a:lnTo>
                  <a:lnTo>
                    <a:pt x="850" y="44"/>
                  </a:lnTo>
                  <a:lnTo>
                    <a:pt x="848" y="40"/>
                  </a:lnTo>
                  <a:lnTo>
                    <a:pt x="846" y="40"/>
                  </a:lnTo>
                  <a:lnTo>
                    <a:pt x="846" y="40"/>
                  </a:lnTo>
                  <a:lnTo>
                    <a:pt x="844" y="42"/>
                  </a:lnTo>
                  <a:lnTo>
                    <a:pt x="844" y="42"/>
                  </a:lnTo>
                  <a:lnTo>
                    <a:pt x="840" y="42"/>
                  </a:lnTo>
                  <a:lnTo>
                    <a:pt x="836" y="40"/>
                  </a:lnTo>
                  <a:lnTo>
                    <a:pt x="836" y="40"/>
                  </a:lnTo>
                  <a:lnTo>
                    <a:pt x="834" y="38"/>
                  </a:lnTo>
                  <a:lnTo>
                    <a:pt x="834" y="38"/>
                  </a:lnTo>
                  <a:lnTo>
                    <a:pt x="830" y="40"/>
                  </a:lnTo>
                  <a:lnTo>
                    <a:pt x="828" y="38"/>
                  </a:lnTo>
                  <a:lnTo>
                    <a:pt x="828" y="38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16" y="42"/>
                  </a:lnTo>
                  <a:lnTo>
                    <a:pt x="816" y="42"/>
                  </a:lnTo>
                  <a:lnTo>
                    <a:pt x="812" y="40"/>
                  </a:lnTo>
                  <a:lnTo>
                    <a:pt x="812" y="40"/>
                  </a:lnTo>
                  <a:lnTo>
                    <a:pt x="808" y="40"/>
                  </a:lnTo>
                  <a:lnTo>
                    <a:pt x="808" y="40"/>
                  </a:lnTo>
                  <a:lnTo>
                    <a:pt x="806" y="40"/>
                  </a:lnTo>
                  <a:lnTo>
                    <a:pt x="806" y="40"/>
                  </a:lnTo>
                  <a:lnTo>
                    <a:pt x="804" y="40"/>
                  </a:lnTo>
                  <a:lnTo>
                    <a:pt x="804" y="40"/>
                  </a:lnTo>
                  <a:lnTo>
                    <a:pt x="802" y="38"/>
                  </a:lnTo>
                  <a:lnTo>
                    <a:pt x="802" y="38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794" y="42"/>
                  </a:lnTo>
                  <a:lnTo>
                    <a:pt x="794" y="42"/>
                  </a:lnTo>
                  <a:lnTo>
                    <a:pt x="792" y="40"/>
                  </a:lnTo>
                  <a:lnTo>
                    <a:pt x="792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88" y="42"/>
                  </a:lnTo>
                  <a:lnTo>
                    <a:pt x="788" y="42"/>
                  </a:lnTo>
                  <a:lnTo>
                    <a:pt x="786" y="42"/>
                  </a:lnTo>
                  <a:lnTo>
                    <a:pt x="786" y="42"/>
                  </a:lnTo>
                  <a:lnTo>
                    <a:pt x="782" y="40"/>
                  </a:lnTo>
                  <a:lnTo>
                    <a:pt x="782" y="40"/>
                  </a:lnTo>
                  <a:lnTo>
                    <a:pt x="778" y="40"/>
                  </a:lnTo>
                  <a:lnTo>
                    <a:pt x="778" y="40"/>
                  </a:lnTo>
                  <a:lnTo>
                    <a:pt x="776" y="42"/>
                  </a:lnTo>
                  <a:lnTo>
                    <a:pt x="772" y="42"/>
                  </a:lnTo>
                  <a:lnTo>
                    <a:pt x="772" y="42"/>
                  </a:lnTo>
                  <a:lnTo>
                    <a:pt x="770" y="42"/>
                  </a:lnTo>
                  <a:lnTo>
                    <a:pt x="770" y="42"/>
                  </a:lnTo>
                  <a:lnTo>
                    <a:pt x="766" y="40"/>
                  </a:lnTo>
                  <a:lnTo>
                    <a:pt x="766" y="40"/>
                  </a:lnTo>
                  <a:lnTo>
                    <a:pt x="764" y="40"/>
                  </a:lnTo>
                  <a:lnTo>
                    <a:pt x="764" y="40"/>
                  </a:lnTo>
                  <a:lnTo>
                    <a:pt x="762" y="42"/>
                  </a:lnTo>
                  <a:lnTo>
                    <a:pt x="762" y="42"/>
                  </a:lnTo>
                  <a:lnTo>
                    <a:pt x="758" y="42"/>
                  </a:lnTo>
                  <a:lnTo>
                    <a:pt x="758" y="42"/>
                  </a:lnTo>
                  <a:lnTo>
                    <a:pt x="756" y="42"/>
                  </a:lnTo>
                  <a:lnTo>
                    <a:pt x="756" y="42"/>
                  </a:lnTo>
                  <a:lnTo>
                    <a:pt x="752" y="42"/>
                  </a:lnTo>
                  <a:lnTo>
                    <a:pt x="752" y="42"/>
                  </a:lnTo>
                  <a:lnTo>
                    <a:pt x="744" y="44"/>
                  </a:lnTo>
                  <a:lnTo>
                    <a:pt x="744" y="44"/>
                  </a:lnTo>
                  <a:lnTo>
                    <a:pt x="738" y="42"/>
                  </a:lnTo>
                  <a:lnTo>
                    <a:pt x="738" y="42"/>
                  </a:lnTo>
                  <a:lnTo>
                    <a:pt x="734" y="40"/>
                  </a:lnTo>
                  <a:lnTo>
                    <a:pt x="734" y="40"/>
                  </a:lnTo>
                  <a:lnTo>
                    <a:pt x="732" y="42"/>
                  </a:lnTo>
                  <a:lnTo>
                    <a:pt x="732" y="42"/>
                  </a:lnTo>
                  <a:lnTo>
                    <a:pt x="728" y="42"/>
                  </a:lnTo>
                  <a:lnTo>
                    <a:pt x="726" y="42"/>
                  </a:lnTo>
                  <a:lnTo>
                    <a:pt x="726" y="42"/>
                  </a:lnTo>
                  <a:lnTo>
                    <a:pt x="724" y="42"/>
                  </a:lnTo>
                  <a:lnTo>
                    <a:pt x="724" y="42"/>
                  </a:lnTo>
                  <a:lnTo>
                    <a:pt x="720" y="42"/>
                  </a:lnTo>
                  <a:lnTo>
                    <a:pt x="720" y="42"/>
                  </a:lnTo>
                  <a:lnTo>
                    <a:pt x="718" y="42"/>
                  </a:lnTo>
                  <a:lnTo>
                    <a:pt x="718" y="42"/>
                  </a:lnTo>
                  <a:lnTo>
                    <a:pt x="712" y="42"/>
                  </a:lnTo>
                  <a:lnTo>
                    <a:pt x="712" y="42"/>
                  </a:lnTo>
                  <a:lnTo>
                    <a:pt x="710" y="42"/>
                  </a:lnTo>
                  <a:lnTo>
                    <a:pt x="710" y="42"/>
                  </a:lnTo>
                  <a:lnTo>
                    <a:pt x="706" y="42"/>
                  </a:lnTo>
                  <a:lnTo>
                    <a:pt x="706" y="42"/>
                  </a:lnTo>
                  <a:lnTo>
                    <a:pt x="704" y="44"/>
                  </a:lnTo>
                  <a:lnTo>
                    <a:pt x="704" y="44"/>
                  </a:lnTo>
                  <a:lnTo>
                    <a:pt x="702" y="42"/>
                  </a:lnTo>
                  <a:lnTo>
                    <a:pt x="702" y="42"/>
                  </a:lnTo>
                  <a:lnTo>
                    <a:pt x="696" y="44"/>
                  </a:lnTo>
                  <a:lnTo>
                    <a:pt x="696" y="44"/>
                  </a:lnTo>
                  <a:lnTo>
                    <a:pt x="692" y="44"/>
                  </a:lnTo>
                  <a:lnTo>
                    <a:pt x="692" y="44"/>
                  </a:lnTo>
                  <a:lnTo>
                    <a:pt x="690" y="44"/>
                  </a:lnTo>
                  <a:lnTo>
                    <a:pt x="690" y="44"/>
                  </a:lnTo>
                  <a:lnTo>
                    <a:pt x="688" y="44"/>
                  </a:lnTo>
                  <a:lnTo>
                    <a:pt x="688" y="44"/>
                  </a:lnTo>
                  <a:lnTo>
                    <a:pt x="686" y="44"/>
                  </a:lnTo>
                  <a:lnTo>
                    <a:pt x="686" y="44"/>
                  </a:lnTo>
                  <a:lnTo>
                    <a:pt x="680" y="44"/>
                  </a:lnTo>
                  <a:lnTo>
                    <a:pt x="680" y="44"/>
                  </a:lnTo>
                  <a:lnTo>
                    <a:pt x="676" y="44"/>
                  </a:lnTo>
                  <a:lnTo>
                    <a:pt x="676" y="44"/>
                  </a:lnTo>
                  <a:lnTo>
                    <a:pt x="668" y="44"/>
                  </a:lnTo>
                  <a:lnTo>
                    <a:pt x="660" y="42"/>
                  </a:lnTo>
                  <a:lnTo>
                    <a:pt x="660" y="42"/>
                  </a:lnTo>
                  <a:lnTo>
                    <a:pt x="658" y="42"/>
                  </a:lnTo>
                  <a:lnTo>
                    <a:pt x="658" y="42"/>
                  </a:lnTo>
                  <a:lnTo>
                    <a:pt x="654" y="42"/>
                  </a:lnTo>
                  <a:lnTo>
                    <a:pt x="652" y="42"/>
                  </a:lnTo>
                  <a:lnTo>
                    <a:pt x="652" y="42"/>
                  </a:lnTo>
                  <a:lnTo>
                    <a:pt x="648" y="42"/>
                  </a:lnTo>
                  <a:lnTo>
                    <a:pt x="648" y="42"/>
                  </a:lnTo>
                  <a:lnTo>
                    <a:pt x="646" y="42"/>
                  </a:lnTo>
                  <a:lnTo>
                    <a:pt x="64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4" y="42"/>
                  </a:lnTo>
                  <a:lnTo>
                    <a:pt x="634" y="42"/>
                  </a:lnTo>
                  <a:lnTo>
                    <a:pt x="630" y="42"/>
                  </a:lnTo>
                  <a:lnTo>
                    <a:pt x="630" y="42"/>
                  </a:lnTo>
                  <a:lnTo>
                    <a:pt x="628" y="42"/>
                  </a:lnTo>
                  <a:lnTo>
                    <a:pt x="628" y="42"/>
                  </a:lnTo>
                  <a:lnTo>
                    <a:pt x="622" y="42"/>
                  </a:lnTo>
                  <a:lnTo>
                    <a:pt x="622" y="42"/>
                  </a:lnTo>
                  <a:lnTo>
                    <a:pt x="614" y="42"/>
                  </a:lnTo>
                  <a:lnTo>
                    <a:pt x="614" y="42"/>
                  </a:lnTo>
                  <a:lnTo>
                    <a:pt x="612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6" y="42"/>
                  </a:lnTo>
                  <a:lnTo>
                    <a:pt x="606" y="42"/>
                  </a:lnTo>
                  <a:lnTo>
                    <a:pt x="604" y="42"/>
                  </a:lnTo>
                  <a:lnTo>
                    <a:pt x="604" y="42"/>
                  </a:lnTo>
                  <a:lnTo>
                    <a:pt x="600" y="42"/>
                  </a:lnTo>
                  <a:lnTo>
                    <a:pt x="600" y="42"/>
                  </a:lnTo>
                  <a:lnTo>
                    <a:pt x="596" y="42"/>
                  </a:lnTo>
                  <a:lnTo>
                    <a:pt x="596" y="42"/>
                  </a:lnTo>
                  <a:lnTo>
                    <a:pt x="594" y="42"/>
                  </a:lnTo>
                  <a:lnTo>
                    <a:pt x="594" y="42"/>
                  </a:lnTo>
                  <a:lnTo>
                    <a:pt x="588" y="42"/>
                  </a:lnTo>
                  <a:lnTo>
                    <a:pt x="588" y="42"/>
                  </a:lnTo>
                  <a:lnTo>
                    <a:pt x="586" y="42"/>
                  </a:lnTo>
                  <a:lnTo>
                    <a:pt x="586" y="42"/>
                  </a:lnTo>
                  <a:lnTo>
                    <a:pt x="582" y="42"/>
                  </a:lnTo>
                  <a:lnTo>
                    <a:pt x="582" y="42"/>
                  </a:lnTo>
                  <a:lnTo>
                    <a:pt x="580" y="42"/>
                  </a:lnTo>
                  <a:lnTo>
                    <a:pt x="580" y="42"/>
                  </a:lnTo>
                  <a:lnTo>
                    <a:pt x="576" y="42"/>
                  </a:lnTo>
                  <a:lnTo>
                    <a:pt x="576" y="42"/>
                  </a:lnTo>
                  <a:lnTo>
                    <a:pt x="574" y="42"/>
                  </a:lnTo>
                  <a:lnTo>
                    <a:pt x="574" y="42"/>
                  </a:lnTo>
                  <a:lnTo>
                    <a:pt x="570" y="42"/>
                  </a:lnTo>
                  <a:lnTo>
                    <a:pt x="570" y="42"/>
                  </a:lnTo>
                  <a:lnTo>
                    <a:pt x="566" y="42"/>
                  </a:lnTo>
                  <a:lnTo>
                    <a:pt x="566" y="42"/>
                  </a:lnTo>
                  <a:lnTo>
                    <a:pt x="564" y="42"/>
                  </a:lnTo>
                  <a:lnTo>
                    <a:pt x="564" y="42"/>
                  </a:lnTo>
                  <a:lnTo>
                    <a:pt x="560" y="42"/>
                  </a:lnTo>
                  <a:lnTo>
                    <a:pt x="560" y="42"/>
                  </a:lnTo>
                  <a:lnTo>
                    <a:pt x="542" y="42"/>
                  </a:lnTo>
                  <a:lnTo>
                    <a:pt x="542" y="42"/>
                  </a:lnTo>
                  <a:lnTo>
                    <a:pt x="540" y="44"/>
                  </a:lnTo>
                  <a:lnTo>
                    <a:pt x="540" y="44"/>
                  </a:lnTo>
                  <a:lnTo>
                    <a:pt x="536" y="42"/>
                  </a:lnTo>
                  <a:lnTo>
                    <a:pt x="532" y="44"/>
                  </a:lnTo>
                  <a:lnTo>
                    <a:pt x="532" y="44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6" y="44"/>
                  </a:lnTo>
                  <a:lnTo>
                    <a:pt x="526" y="44"/>
                  </a:lnTo>
                  <a:lnTo>
                    <a:pt x="518" y="44"/>
                  </a:lnTo>
                  <a:lnTo>
                    <a:pt x="518" y="44"/>
                  </a:lnTo>
                  <a:lnTo>
                    <a:pt x="514" y="46"/>
                  </a:lnTo>
                  <a:lnTo>
                    <a:pt x="514" y="46"/>
                  </a:lnTo>
                  <a:lnTo>
                    <a:pt x="510" y="46"/>
                  </a:lnTo>
                  <a:lnTo>
                    <a:pt x="510" y="46"/>
                  </a:lnTo>
                  <a:lnTo>
                    <a:pt x="508" y="46"/>
                  </a:lnTo>
                  <a:lnTo>
                    <a:pt x="508" y="46"/>
                  </a:lnTo>
                  <a:lnTo>
                    <a:pt x="504" y="46"/>
                  </a:lnTo>
                  <a:lnTo>
                    <a:pt x="504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6" y="46"/>
                  </a:lnTo>
                  <a:lnTo>
                    <a:pt x="496" y="46"/>
                  </a:lnTo>
                  <a:lnTo>
                    <a:pt x="494" y="46"/>
                  </a:lnTo>
                  <a:lnTo>
                    <a:pt x="494" y="46"/>
                  </a:lnTo>
                  <a:lnTo>
                    <a:pt x="490" y="46"/>
                  </a:lnTo>
                  <a:lnTo>
                    <a:pt x="490" y="46"/>
                  </a:lnTo>
                  <a:lnTo>
                    <a:pt x="486" y="44"/>
                  </a:lnTo>
                  <a:lnTo>
                    <a:pt x="486" y="44"/>
                  </a:lnTo>
                  <a:lnTo>
                    <a:pt x="484" y="44"/>
                  </a:lnTo>
                  <a:lnTo>
                    <a:pt x="484" y="44"/>
                  </a:lnTo>
                  <a:lnTo>
                    <a:pt x="482" y="44"/>
                  </a:lnTo>
                  <a:lnTo>
                    <a:pt x="482" y="44"/>
                  </a:lnTo>
                  <a:lnTo>
                    <a:pt x="478" y="44"/>
                  </a:lnTo>
                  <a:lnTo>
                    <a:pt x="478" y="44"/>
                  </a:lnTo>
                  <a:lnTo>
                    <a:pt x="476" y="44"/>
                  </a:lnTo>
                  <a:lnTo>
                    <a:pt x="476" y="44"/>
                  </a:lnTo>
                  <a:lnTo>
                    <a:pt x="472" y="46"/>
                  </a:lnTo>
                  <a:lnTo>
                    <a:pt x="468" y="44"/>
                  </a:lnTo>
                  <a:lnTo>
                    <a:pt x="468" y="44"/>
                  </a:lnTo>
                  <a:lnTo>
                    <a:pt x="466" y="46"/>
                  </a:lnTo>
                  <a:lnTo>
                    <a:pt x="464" y="46"/>
                  </a:lnTo>
                  <a:lnTo>
                    <a:pt x="464" y="46"/>
                  </a:lnTo>
                  <a:lnTo>
                    <a:pt x="464" y="44"/>
                  </a:lnTo>
                  <a:lnTo>
                    <a:pt x="464" y="44"/>
                  </a:lnTo>
                  <a:lnTo>
                    <a:pt x="462" y="44"/>
                  </a:lnTo>
                  <a:lnTo>
                    <a:pt x="462" y="44"/>
                  </a:lnTo>
                  <a:lnTo>
                    <a:pt x="462" y="42"/>
                  </a:lnTo>
                  <a:lnTo>
                    <a:pt x="462" y="42"/>
                  </a:lnTo>
                  <a:lnTo>
                    <a:pt x="456" y="42"/>
                  </a:lnTo>
                  <a:lnTo>
                    <a:pt x="456" y="42"/>
                  </a:lnTo>
                  <a:lnTo>
                    <a:pt x="450" y="42"/>
                  </a:lnTo>
                  <a:lnTo>
                    <a:pt x="450" y="42"/>
                  </a:lnTo>
                  <a:lnTo>
                    <a:pt x="448" y="44"/>
                  </a:lnTo>
                  <a:lnTo>
                    <a:pt x="448" y="44"/>
                  </a:lnTo>
                  <a:lnTo>
                    <a:pt x="442" y="44"/>
                  </a:lnTo>
                  <a:lnTo>
                    <a:pt x="442" y="44"/>
                  </a:lnTo>
                  <a:lnTo>
                    <a:pt x="438" y="44"/>
                  </a:lnTo>
                  <a:lnTo>
                    <a:pt x="438" y="44"/>
                  </a:lnTo>
                  <a:lnTo>
                    <a:pt x="436" y="46"/>
                  </a:lnTo>
                  <a:lnTo>
                    <a:pt x="436" y="46"/>
                  </a:lnTo>
                  <a:lnTo>
                    <a:pt x="432" y="44"/>
                  </a:lnTo>
                  <a:lnTo>
                    <a:pt x="432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0" y="42"/>
                  </a:lnTo>
                  <a:lnTo>
                    <a:pt x="420" y="42"/>
                  </a:lnTo>
                  <a:lnTo>
                    <a:pt x="418" y="44"/>
                  </a:lnTo>
                  <a:lnTo>
                    <a:pt x="418" y="44"/>
                  </a:lnTo>
                  <a:lnTo>
                    <a:pt x="416" y="42"/>
                  </a:lnTo>
                  <a:lnTo>
                    <a:pt x="416" y="40"/>
                  </a:lnTo>
                  <a:lnTo>
                    <a:pt x="416" y="40"/>
                  </a:lnTo>
                  <a:lnTo>
                    <a:pt x="412" y="40"/>
                  </a:lnTo>
                  <a:lnTo>
                    <a:pt x="412" y="40"/>
                  </a:lnTo>
                  <a:lnTo>
                    <a:pt x="412" y="42"/>
                  </a:lnTo>
                  <a:lnTo>
                    <a:pt x="412" y="42"/>
                  </a:lnTo>
                  <a:lnTo>
                    <a:pt x="410" y="44"/>
                  </a:lnTo>
                  <a:lnTo>
                    <a:pt x="410" y="44"/>
                  </a:lnTo>
                  <a:lnTo>
                    <a:pt x="404" y="44"/>
                  </a:lnTo>
                  <a:lnTo>
                    <a:pt x="404" y="44"/>
                  </a:lnTo>
                  <a:lnTo>
                    <a:pt x="400" y="44"/>
                  </a:lnTo>
                  <a:lnTo>
                    <a:pt x="400" y="44"/>
                  </a:lnTo>
                  <a:lnTo>
                    <a:pt x="396" y="42"/>
                  </a:lnTo>
                  <a:lnTo>
                    <a:pt x="396" y="42"/>
                  </a:lnTo>
                  <a:lnTo>
                    <a:pt x="394" y="44"/>
                  </a:lnTo>
                  <a:lnTo>
                    <a:pt x="394" y="44"/>
                  </a:lnTo>
                  <a:lnTo>
                    <a:pt x="390" y="44"/>
                  </a:lnTo>
                  <a:lnTo>
                    <a:pt x="390" y="44"/>
                  </a:lnTo>
                  <a:lnTo>
                    <a:pt x="386" y="42"/>
                  </a:lnTo>
                  <a:lnTo>
                    <a:pt x="386" y="42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4" y="42"/>
                  </a:lnTo>
                  <a:lnTo>
                    <a:pt x="374" y="42"/>
                  </a:lnTo>
                  <a:lnTo>
                    <a:pt x="368" y="42"/>
                  </a:lnTo>
                  <a:lnTo>
                    <a:pt x="368" y="42"/>
                  </a:lnTo>
                  <a:lnTo>
                    <a:pt x="366" y="42"/>
                  </a:lnTo>
                  <a:lnTo>
                    <a:pt x="366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0" y="42"/>
                  </a:lnTo>
                  <a:lnTo>
                    <a:pt x="360" y="42"/>
                  </a:lnTo>
                  <a:lnTo>
                    <a:pt x="358" y="42"/>
                  </a:lnTo>
                  <a:lnTo>
                    <a:pt x="358" y="42"/>
                  </a:lnTo>
                  <a:lnTo>
                    <a:pt x="352" y="44"/>
                  </a:lnTo>
                  <a:lnTo>
                    <a:pt x="352" y="44"/>
                  </a:lnTo>
                  <a:lnTo>
                    <a:pt x="344" y="42"/>
                  </a:lnTo>
                  <a:lnTo>
                    <a:pt x="344" y="42"/>
                  </a:lnTo>
                  <a:lnTo>
                    <a:pt x="342" y="44"/>
                  </a:lnTo>
                  <a:lnTo>
                    <a:pt x="342" y="44"/>
                  </a:lnTo>
                  <a:lnTo>
                    <a:pt x="338" y="42"/>
                  </a:lnTo>
                  <a:lnTo>
                    <a:pt x="338" y="42"/>
                  </a:lnTo>
                  <a:lnTo>
                    <a:pt x="330" y="44"/>
                  </a:lnTo>
                  <a:lnTo>
                    <a:pt x="330" y="44"/>
                  </a:lnTo>
                  <a:lnTo>
                    <a:pt x="328" y="44"/>
                  </a:lnTo>
                  <a:lnTo>
                    <a:pt x="328" y="44"/>
                  </a:lnTo>
                  <a:lnTo>
                    <a:pt x="322" y="42"/>
                  </a:lnTo>
                  <a:lnTo>
                    <a:pt x="322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0" y="42"/>
                  </a:lnTo>
                  <a:lnTo>
                    <a:pt x="310" y="42"/>
                  </a:lnTo>
                  <a:lnTo>
                    <a:pt x="310" y="40"/>
                  </a:lnTo>
                  <a:lnTo>
                    <a:pt x="310" y="40"/>
                  </a:lnTo>
                  <a:lnTo>
                    <a:pt x="308" y="40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06" y="42"/>
                  </a:lnTo>
                  <a:lnTo>
                    <a:pt x="306" y="42"/>
                  </a:lnTo>
                  <a:lnTo>
                    <a:pt x="298" y="42"/>
                  </a:lnTo>
                  <a:lnTo>
                    <a:pt x="298" y="42"/>
                  </a:lnTo>
                  <a:lnTo>
                    <a:pt x="296" y="42"/>
                  </a:lnTo>
                  <a:lnTo>
                    <a:pt x="296" y="42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90" y="42"/>
                  </a:lnTo>
                  <a:lnTo>
                    <a:pt x="290" y="42"/>
                  </a:lnTo>
                  <a:lnTo>
                    <a:pt x="288" y="42"/>
                  </a:lnTo>
                  <a:lnTo>
                    <a:pt x="288" y="42"/>
                  </a:lnTo>
                  <a:lnTo>
                    <a:pt x="286" y="42"/>
                  </a:lnTo>
                  <a:lnTo>
                    <a:pt x="286" y="42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282" y="42"/>
                  </a:lnTo>
                  <a:lnTo>
                    <a:pt x="282" y="42"/>
                  </a:lnTo>
                  <a:lnTo>
                    <a:pt x="278" y="40"/>
                  </a:lnTo>
                  <a:lnTo>
                    <a:pt x="278" y="40"/>
                  </a:lnTo>
                  <a:lnTo>
                    <a:pt x="276" y="40"/>
                  </a:lnTo>
                  <a:lnTo>
                    <a:pt x="274" y="40"/>
                  </a:lnTo>
                  <a:lnTo>
                    <a:pt x="274" y="40"/>
                  </a:lnTo>
                  <a:lnTo>
                    <a:pt x="270" y="40"/>
                  </a:lnTo>
                  <a:lnTo>
                    <a:pt x="270" y="40"/>
                  </a:lnTo>
                  <a:lnTo>
                    <a:pt x="268" y="42"/>
                  </a:lnTo>
                  <a:lnTo>
                    <a:pt x="268" y="42"/>
                  </a:lnTo>
                  <a:lnTo>
                    <a:pt x="264" y="40"/>
                  </a:lnTo>
                  <a:lnTo>
                    <a:pt x="264" y="40"/>
                  </a:lnTo>
                  <a:lnTo>
                    <a:pt x="260" y="40"/>
                  </a:lnTo>
                  <a:lnTo>
                    <a:pt x="260" y="40"/>
                  </a:lnTo>
                  <a:lnTo>
                    <a:pt x="258" y="40"/>
                  </a:lnTo>
                  <a:lnTo>
                    <a:pt x="258" y="40"/>
                  </a:lnTo>
                  <a:lnTo>
                    <a:pt x="252" y="40"/>
                  </a:lnTo>
                  <a:lnTo>
                    <a:pt x="252" y="40"/>
                  </a:lnTo>
                  <a:lnTo>
                    <a:pt x="246" y="40"/>
                  </a:lnTo>
                  <a:lnTo>
                    <a:pt x="242" y="40"/>
                  </a:lnTo>
                  <a:lnTo>
                    <a:pt x="242" y="40"/>
                  </a:lnTo>
                  <a:lnTo>
                    <a:pt x="238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28" y="40"/>
                  </a:lnTo>
                  <a:lnTo>
                    <a:pt x="228" y="40"/>
                  </a:lnTo>
                  <a:lnTo>
                    <a:pt x="224" y="40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22" y="40"/>
                  </a:lnTo>
                  <a:lnTo>
                    <a:pt x="218" y="40"/>
                  </a:lnTo>
                  <a:lnTo>
                    <a:pt x="218" y="40"/>
                  </a:lnTo>
                  <a:lnTo>
                    <a:pt x="216" y="40"/>
                  </a:lnTo>
                  <a:lnTo>
                    <a:pt x="216" y="40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208" y="40"/>
                  </a:lnTo>
                  <a:lnTo>
                    <a:pt x="208" y="40"/>
                  </a:lnTo>
                  <a:lnTo>
                    <a:pt x="204" y="42"/>
                  </a:lnTo>
                  <a:lnTo>
                    <a:pt x="204" y="42"/>
                  </a:lnTo>
                  <a:lnTo>
                    <a:pt x="200" y="40"/>
                  </a:lnTo>
                  <a:lnTo>
                    <a:pt x="200" y="40"/>
                  </a:lnTo>
                  <a:lnTo>
                    <a:pt x="190" y="40"/>
                  </a:lnTo>
                  <a:lnTo>
                    <a:pt x="190" y="40"/>
                  </a:lnTo>
                  <a:lnTo>
                    <a:pt x="188" y="40"/>
                  </a:lnTo>
                  <a:lnTo>
                    <a:pt x="188" y="40"/>
                  </a:lnTo>
                  <a:lnTo>
                    <a:pt x="176" y="40"/>
                  </a:lnTo>
                  <a:lnTo>
                    <a:pt x="176" y="40"/>
                  </a:lnTo>
                  <a:lnTo>
                    <a:pt x="172" y="42"/>
                  </a:lnTo>
                  <a:lnTo>
                    <a:pt x="172" y="42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66" y="42"/>
                  </a:lnTo>
                  <a:lnTo>
                    <a:pt x="166" y="42"/>
                  </a:lnTo>
                  <a:lnTo>
                    <a:pt x="162" y="42"/>
                  </a:lnTo>
                  <a:lnTo>
                    <a:pt x="158" y="42"/>
                  </a:lnTo>
                  <a:lnTo>
                    <a:pt x="158" y="42"/>
                  </a:lnTo>
                  <a:lnTo>
                    <a:pt x="158" y="40"/>
                  </a:lnTo>
                  <a:lnTo>
                    <a:pt x="158" y="40"/>
                  </a:lnTo>
                  <a:lnTo>
                    <a:pt x="156" y="40"/>
                  </a:lnTo>
                  <a:lnTo>
                    <a:pt x="156" y="40"/>
                  </a:lnTo>
                  <a:lnTo>
                    <a:pt x="156" y="38"/>
                  </a:lnTo>
                  <a:lnTo>
                    <a:pt x="156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6" y="38"/>
                  </a:lnTo>
                  <a:lnTo>
                    <a:pt x="146" y="38"/>
                  </a:lnTo>
                  <a:lnTo>
                    <a:pt x="142" y="38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38" y="40"/>
                  </a:lnTo>
                  <a:lnTo>
                    <a:pt x="138" y="40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0" y="40"/>
                  </a:lnTo>
                  <a:lnTo>
                    <a:pt x="130" y="40"/>
                  </a:lnTo>
                  <a:lnTo>
                    <a:pt x="126" y="38"/>
                  </a:lnTo>
                  <a:lnTo>
                    <a:pt x="126" y="38"/>
                  </a:lnTo>
                  <a:lnTo>
                    <a:pt x="124" y="38"/>
                  </a:lnTo>
                  <a:lnTo>
                    <a:pt x="124" y="38"/>
                  </a:lnTo>
                  <a:lnTo>
                    <a:pt x="122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06" y="40"/>
                  </a:lnTo>
                  <a:lnTo>
                    <a:pt x="106" y="40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0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gray">
            <a:xfrm>
              <a:off x="377760" y="6195126"/>
              <a:ext cx="8418958" cy="60192"/>
            </a:xfrm>
            <a:custGeom>
              <a:avLst/>
              <a:gdLst>
                <a:gd name="T0" fmla="*/ 3752 w 3916"/>
                <a:gd name="T1" fmla="*/ 12 h 28"/>
                <a:gd name="T2" fmla="*/ 3576 w 3916"/>
                <a:gd name="T3" fmla="*/ 14 h 28"/>
                <a:gd name="T4" fmla="*/ 3450 w 3916"/>
                <a:gd name="T5" fmla="*/ 14 h 28"/>
                <a:gd name="T6" fmla="*/ 3348 w 3916"/>
                <a:gd name="T7" fmla="*/ 12 h 28"/>
                <a:gd name="T8" fmla="*/ 3206 w 3916"/>
                <a:gd name="T9" fmla="*/ 12 h 28"/>
                <a:gd name="T10" fmla="*/ 3108 w 3916"/>
                <a:gd name="T11" fmla="*/ 10 h 28"/>
                <a:gd name="T12" fmla="*/ 2950 w 3916"/>
                <a:gd name="T13" fmla="*/ 12 h 28"/>
                <a:gd name="T14" fmla="*/ 2916 w 3916"/>
                <a:gd name="T15" fmla="*/ 10 h 28"/>
                <a:gd name="T16" fmla="*/ 2826 w 3916"/>
                <a:gd name="T17" fmla="*/ 10 h 28"/>
                <a:gd name="T18" fmla="*/ 2684 w 3916"/>
                <a:gd name="T19" fmla="*/ 8 h 28"/>
                <a:gd name="T20" fmla="*/ 2550 w 3916"/>
                <a:gd name="T21" fmla="*/ 6 h 28"/>
                <a:gd name="T22" fmla="*/ 2400 w 3916"/>
                <a:gd name="T23" fmla="*/ 4 h 28"/>
                <a:gd name="T24" fmla="*/ 2252 w 3916"/>
                <a:gd name="T25" fmla="*/ 6 h 28"/>
                <a:gd name="T26" fmla="*/ 2078 w 3916"/>
                <a:gd name="T27" fmla="*/ 4 h 28"/>
                <a:gd name="T28" fmla="*/ 1694 w 3916"/>
                <a:gd name="T29" fmla="*/ 4 h 28"/>
                <a:gd name="T30" fmla="*/ 1488 w 3916"/>
                <a:gd name="T31" fmla="*/ 4 h 28"/>
                <a:gd name="T32" fmla="*/ 1294 w 3916"/>
                <a:gd name="T33" fmla="*/ 6 h 28"/>
                <a:gd name="T34" fmla="*/ 1254 w 3916"/>
                <a:gd name="T35" fmla="*/ 10 h 28"/>
                <a:gd name="T36" fmla="*/ 1126 w 3916"/>
                <a:gd name="T37" fmla="*/ 10 h 28"/>
                <a:gd name="T38" fmla="*/ 1048 w 3916"/>
                <a:gd name="T39" fmla="*/ 8 h 28"/>
                <a:gd name="T40" fmla="*/ 1044 w 3916"/>
                <a:gd name="T41" fmla="*/ 8 h 28"/>
                <a:gd name="T42" fmla="*/ 900 w 3916"/>
                <a:gd name="T43" fmla="*/ 8 h 28"/>
                <a:gd name="T44" fmla="*/ 720 w 3916"/>
                <a:gd name="T45" fmla="*/ 6 h 28"/>
                <a:gd name="T46" fmla="*/ 480 w 3916"/>
                <a:gd name="T47" fmla="*/ 6 h 28"/>
                <a:gd name="T48" fmla="*/ 338 w 3916"/>
                <a:gd name="T49" fmla="*/ 2 h 28"/>
                <a:gd name="T50" fmla="*/ 194 w 3916"/>
                <a:gd name="T51" fmla="*/ 0 h 28"/>
                <a:gd name="T52" fmla="*/ 56 w 3916"/>
                <a:gd name="T53" fmla="*/ 2 h 28"/>
                <a:gd name="T54" fmla="*/ 0 w 3916"/>
                <a:gd name="T55" fmla="*/ 10 h 28"/>
                <a:gd name="T56" fmla="*/ 64 w 3916"/>
                <a:gd name="T57" fmla="*/ 10 h 28"/>
                <a:gd name="T58" fmla="*/ 192 w 3916"/>
                <a:gd name="T59" fmla="*/ 10 h 28"/>
                <a:gd name="T60" fmla="*/ 294 w 3916"/>
                <a:gd name="T61" fmla="*/ 10 h 28"/>
                <a:gd name="T62" fmla="*/ 390 w 3916"/>
                <a:gd name="T63" fmla="*/ 12 h 28"/>
                <a:gd name="T64" fmla="*/ 610 w 3916"/>
                <a:gd name="T65" fmla="*/ 12 h 28"/>
                <a:gd name="T66" fmla="*/ 778 w 3916"/>
                <a:gd name="T67" fmla="*/ 14 h 28"/>
                <a:gd name="T68" fmla="*/ 884 w 3916"/>
                <a:gd name="T69" fmla="*/ 12 h 28"/>
                <a:gd name="T70" fmla="*/ 962 w 3916"/>
                <a:gd name="T71" fmla="*/ 14 h 28"/>
                <a:gd name="T72" fmla="*/ 1062 w 3916"/>
                <a:gd name="T73" fmla="*/ 16 h 28"/>
                <a:gd name="T74" fmla="*/ 1214 w 3916"/>
                <a:gd name="T75" fmla="*/ 16 h 28"/>
                <a:gd name="T76" fmla="*/ 1338 w 3916"/>
                <a:gd name="T77" fmla="*/ 18 h 28"/>
                <a:gd name="T78" fmla="*/ 1394 w 3916"/>
                <a:gd name="T79" fmla="*/ 18 h 28"/>
                <a:gd name="T80" fmla="*/ 1782 w 3916"/>
                <a:gd name="T81" fmla="*/ 20 h 28"/>
                <a:gd name="T82" fmla="*/ 1952 w 3916"/>
                <a:gd name="T83" fmla="*/ 20 h 28"/>
                <a:gd name="T84" fmla="*/ 2142 w 3916"/>
                <a:gd name="T85" fmla="*/ 22 h 28"/>
                <a:gd name="T86" fmla="*/ 2328 w 3916"/>
                <a:gd name="T87" fmla="*/ 22 h 28"/>
                <a:gd name="T88" fmla="*/ 2476 w 3916"/>
                <a:gd name="T89" fmla="*/ 22 h 28"/>
                <a:gd name="T90" fmla="*/ 2586 w 3916"/>
                <a:gd name="T91" fmla="*/ 22 h 28"/>
                <a:gd name="T92" fmla="*/ 2840 w 3916"/>
                <a:gd name="T93" fmla="*/ 22 h 28"/>
                <a:gd name="T94" fmla="*/ 2984 w 3916"/>
                <a:gd name="T95" fmla="*/ 24 h 28"/>
                <a:gd name="T96" fmla="*/ 3156 w 3916"/>
                <a:gd name="T97" fmla="*/ 24 h 28"/>
                <a:gd name="T98" fmla="*/ 3214 w 3916"/>
                <a:gd name="T99" fmla="*/ 24 h 28"/>
                <a:gd name="T100" fmla="*/ 3334 w 3916"/>
                <a:gd name="T101" fmla="*/ 26 h 28"/>
                <a:gd name="T102" fmla="*/ 3470 w 3916"/>
                <a:gd name="T103" fmla="*/ 26 h 28"/>
                <a:gd name="T104" fmla="*/ 3578 w 3916"/>
                <a:gd name="T105" fmla="*/ 26 h 28"/>
                <a:gd name="T106" fmla="*/ 3658 w 3916"/>
                <a:gd name="T107" fmla="*/ 26 h 28"/>
                <a:gd name="T108" fmla="*/ 3810 w 3916"/>
                <a:gd name="T109" fmla="*/ 28 h 28"/>
                <a:gd name="T110" fmla="*/ 3832 w 3916"/>
                <a:gd name="T111" fmla="*/ 26 h 28"/>
                <a:gd name="T112" fmla="*/ 3878 w 3916"/>
                <a:gd name="T113" fmla="*/ 24 h 28"/>
                <a:gd name="T114" fmla="*/ 3916 w 3916"/>
                <a:gd name="T115" fmla="*/ 18 h 28"/>
                <a:gd name="T116" fmla="*/ 3844 w 3916"/>
                <a:gd name="T117" fmla="*/ 14 h 28"/>
                <a:gd name="T118" fmla="*/ 746 w 3916"/>
                <a:gd name="T119" fmla="*/ 8 h 28"/>
                <a:gd name="T120" fmla="*/ 2876 w 3916"/>
                <a:gd name="T121" fmla="*/ 18 h 28"/>
                <a:gd name="T122" fmla="*/ 3162 w 3916"/>
                <a:gd name="T123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16" h="28">
                  <a:moveTo>
                    <a:pt x="3820" y="12"/>
                  </a:moveTo>
                  <a:lnTo>
                    <a:pt x="3820" y="12"/>
                  </a:lnTo>
                  <a:lnTo>
                    <a:pt x="3816" y="14"/>
                  </a:lnTo>
                  <a:lnTo>
                    <a:pt x="3816" y="14"/>
                  </a:lnTo>
                  <a:lnTo>
                    <a:pt x="3796" y="14"/>
                  </a:lnTo>
                  <a:lnTo>
                    <a:pt x="3796" y="14"/>
                  </a:lnTo>
                  <a:lnTo>
                    <a:pt x="3752" y="12"/>
                  </a:lnTo>
                  <a:lnTo>
                    <a:pt x="3752" y="12"/>
                  </a:lnTo>
                  <a:lnTo>
                    <a:pt x="3738" y="14"/>
                  </a:lnTo>
                  <a:lnTo>
                    <a:pt x="3738" y="14"/>
                  </a:lnTo>
                  <a:lnTo>
                    <a:pt x="3684" y="14"/>
                  </a:lnTo>
                  <a:lnTo>
                    <a:pt x="3634" y="14"/>
                  </a:lnTo>
                  <a:lnTo>
                    <a:pt x="3634" y="14"/>
                  </a:lnTo>
                  <a:lnTo>
                    <a:pt x="3604" y="14"/>
                  </a:lnTo>
                  <a:lnTo>
                    <a:pt x="3576" y="14"/>
                  </a:lnTo>
                  <a:lnTo>
                    <a:pt x="3576" y="14"/>
                  </a:lnTo>
                  <a:lnTo>
                    <a:pt x="3562" y="14"/>
                  </a:lnTo>
                  <a:lnTo>
                    <a:pt x="3548" y="12"/>
                  </a:lnTo>
                  <a:lnTo>
                    <a:pt x="3548" y="12"/>
                  </a:lnTo>
                  <a:lnTo>
                    <a:pt x="3530" y="12"/>
                  </a:lnTo>
                  <a:lnTo>
                    <a:pt x="3530" y="12"/>
                  </a:lnTo>
                  <a:lnTo>
                    <a:pt x="3488" y="12"/>
                  </a:lnTo>
                  <a:lnTo>
                    <a:pt x="3468" y="12"/>
                  </a:lnTo>
                  <a:lnTo>
                    <a:pt x="3450" y="14"/>
                  </a:lnTo>
                  <a:lnTo>
                    <a:pt x="3450" y="14"/>
                  </a:lnTo>
                  <a:lnTo>
                    <a:pt x="3440" y="12"/>
                  </a:lnTo>
                  <a:lnTo>
                    <a:pt x="3430" y="12"/>
                  </a:lnTo>
                  <a:lnTo>
                    <a:pt x="3410" y="12"/>
                  </a:lnTo>
                  <a:lnTo>
                    <a:pt x="3410" y="12"/>
                  </a:lnTo>
                  <a:lnTo>
                    <a:pt x="3380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32" y="12"/>
                  </a:lnTo>
                  <a:lnTo>
                    <a:pt x="3316" y="14"/>
                  </a:lnTo>
                  <a:lnTo>
                    <a:pt x="3316" y="14"/>
                  </a:lnTo>
                  <a:lnTo>
                    <a:pt x="3266" y="12"/>
                  </a:lnTo>
                  <a:lnTo>
                    <a:pt x="3216" y="12"/>
                  </a:lnTo>
                  <a:lnTo>
                    <a:pt x="3216" y="12"/>
                  </a:lnTo>
                  <a:lnTo>
                    <a:pt x="3206" y="12"/>
                  </a:lnTo>
                  <a:lnTo>
                    <a:pt x="3206" y="12"/>
                  </a:lnTo>
                  <a:lnTo>
                    <a:pt x="3198" y="14"/>
                  </a:lnTo>
                  <a:lnTo>
                    <a:pt x="3198" y="14"/>
                  </a:lnTo>
                  <a:lnTo>
                    <a:pt x="3170" y="12"/>
                  </a:lnTo>
                  <a:lnTo>
                    <a:pt x="3156" y="12"/>
                  </a:lnTo>
                  <a:lnTo>
                    <a:pt x="3142" y="14"/>
                  </a:lnTo>
                  <a:lnTo>
                    <a:pt x="3142" y="14"/>
                  </a:lnTo>
                  <a:lnTo>
                    <a:pt x="3124" y="12"/>
                  </a:lnTo>
                  <a:lnTo>
                    <a:pt x="3108" y="10"/>
                  </a:lnTo>
                  <a:lnTo>
                    <a:pt x="3074" y="12"/>
                  </a:lnTo>
                  <a:lnTo>
                    <a:pt x="3074" y="12"/>
                  </a:lnTo>
                  <a:lnTo>
                    <a:pt x="3064" y="10"/>
                  </a:lnTo>
                  <a:lnTo>
                    <a:pt x="3064" y="10"/>
                  </a:lnTo>
                  <a:lnTo>
                    <a:pt x="3012" y="10"/>
                  </a:lnTo>
                  <a:lnTo>
                    <a:pt x="2960" y="10"/>
                  </a:lnTo>
                  <a:lnTo>
                    <a:pt x="2960" y="10"/>
                  </a:lnTo>
                  <a:lnTo>
                    <a:pt x="2950" y="12"/>
                  </a:lnTo>
                  <a:lnTo>
                    <a:pt x="2950" y="12"/>
                  </a:lnTo>
                  <a:lnTo>
                    <a:pt x="2944" y="10"/>
                  </a:lnTo>
                  <a:lnTo>
                    <a:pt x="2944" y="10"/>
                  </a:lnTo>
                  <a:lnTo>
                    <a:pt x="2936" y="12"/>
                  </a:lnTo>
                  <a:lnTo>
                    <a:pt x="2936" y="12"/>
                  </a:lnTo>
                  <a:lnTo>
                    <a:pt x="2932" y="10"/>
                  </a:lnTo>
                  <a:lnTo>
                    <a:pt x="2932" y="10"/>
                  </a:lnTo>
                  <a:lnTo>
                    <a:pt x="2916" y="10"/>
                  </a:lnTo>
                  <a:lnTo>
                    <a:pt x="2902" y="10"/>
                  </a:lnTo>
                  <a:lnTo>
                    <a:pt x="2902" y="10"/>
                  </a:lnTo>
                  <a:lnTo>
                    <a:pt x="2882" y="10"/>
                  </a:lnTo>
                  <a:lnTo>
                    <a:pt x="2858" y="10"/>
                  </a:lnTo>
                  <a:lnTo>
                    <a:pt x="2858" y="10"/>
                  </a:lnTo>
                  <a:lnTo>
                    <a:pt x="2844" y="10"/>
                  </a:lnTo>
                  <a:lnTo>
                    <a:pt x="2834" y="10"/>
                  </a:lnTo>
                  <a:lnTo>
                    <a:pt x="2826" y="10"/>
                  </a:lnTo>
                  <a:lnTo>
                    <a:pt x="2826" y="10"/>
                  </a:lnTo>
                  <a:lnTo>
                    <a:pt x="2788" y="8"/>
                  </a:lnTo>
                  <a:lnTo>
                    <a:pt x="2750" y="8"/>
                  </a:lnTo>
                  <a:lnTo>
                    <a:pt x="2750" y="8"/>
                  </a:lnTo>
                  <a:lnTo>
                    <a:pt x="2728" y="8"/>
                  </a:lnTo>
                  <a:lnTo>
                    <a:pt x="2706" y="8"/>
                  </a:lnTo>
                  <a:lnTo>
                    <a:pt x="2706" y="8"/>
                  </a:lnTo>
                  <a:lnTo>
                    <a:pt x="2684" y="8"/>
                  </a:lnTo>
                  <a:lnTo>
                    <a:pt x="2662" y="8"/>
                  </a:lnTo>
                  <a:lnTo>
                    <a:pt x="2662" y="8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578" y="8"/>
                  </a:lnTo>
                  <a:lnTo>
                    <a:pt x="2578" y="8"/>
                  </a:lnTo>
                  <a:lnTo>
                    <a:pt x="2560" y="6"/>
                  </a:lnTo>
                  <a:lnTo>
                    <a:pt x="2550" y="6"/>
                  </a:lnTo>
                  <a:lnTo>
                    <a:pt x="2542" y="8"/>
                  </a:lnTo>
                  <a:lnTo>
                    <a:pt x="2542" y="8"/>
                  </a:lnTo>
                  <a:lnTo>
                    <a:pt x="2538" y="6"/>
                  </a:lnTo>
                  <a:lnTo>
                    <a:pt x="2534" y="6"/>
                  </a:lnTo>
                  <a:lnTo>
                    <a:pt x="2526" y="6"/>
                  </a:lnTo>
                  <a:lnTo>
                    <a:pt x="2526" y="6"/>
                  </a:lnTo>
                  <a:lnTo>
                    <a:pt x="2442" y="6"/>
                  </a:lnTo>
                  <a:lnTo>
                    <a:pt x="2400" y="4"/>
                  </a:lnTo>
                  <a:lnTo>
                    <a:pt x="2358" y="4"/>
                  </a:lnTo>
                  <a:lnTo>
                    <a:pt x="2358" y="4"/>
                  </a:lnTo>
                  <a:lnTo>
                    <a:pt x="2344" y="6"/>
                  </a:lnTo>
                  <a:lnTo>
                    <a:pt x="2328" y="6"/>
                  </a:lnTo>
                  <a:lnTo>
                    <a:pt x="2328" y="6"/>
                  </a:lnTo>
                  <a:lnTo>
                    <a:pt x="2280" y="6"/>
                  </a:lnTo>
                  <a:lnTo>
                    <a:pt x="2280" y="6"/>
                  </a:lnTo>
                  <a:lnTo>
                    <a:pt x="2252" y="6"/>
                  </a:lnTo>
                  <a:lnTo>
                    <a:pt x="2224" y="6"/>
                  </a:lnTo>
                  <a:lnTo>
                    <a:pt x="2224" y="6"/>
                  </a:lnTo>
                  <a:lnTo>
                    <a:pt x="2174" y="6"/>
                  </a:lnTo>
                  <a:lnTo>
                    <a:pt x="2122" y="4"/>
                  </a:lnTo>
                  <a:lnTo>
                    <a:pt x="2122" y="4"/>
                  </a:lnTo>
                  <a:lnTo>
                    <a:pt x="2100" y="6"/>
                  </a:lnTo>
                  <a:lnTo>
                    <a:pt x="2088" y="6"/>
                  </a:lnTo>
                  <a:lnTo>
                    <a:pt x="2078" y="4"/>
                  </a:lnTo>
                  <a:lnTo>
                    <a:pt x="2078" y="4"/>
                  </a:lnTo>
                  <a:lnTo>
                    <a:pt x="2042" y="4"/>
                  </a:lnTo>
                  <a:lnTo>
                    <a:pt x="2004" y="4"/>
                  </a:lnTo>
                  <a:lnTo>
                    <a:pt x="2004" y="4"/>
                  </a:lnTo>
                  <a:lnTo>
                    <a:pt x="1888" y="4"/>
                  </a:lnTo>
                  <a:lnTo>
                    <a:pt x="1888" y="4"/>
                  </a:lnTo>
                  <a:lnTo>
                    <a:pt x="1792" y="4"/>
                  </a:lnTo>
                  <a:lnTo>
                    <a:pt x="1694" y="4"/>
                  </a:lnTo>
                  <a:lnTo>
                    <a:pt x="1694" y="4"/>
                  </a:lnTo>
                  <a:lnTo>
                    <a:pt x="1634" y="4"/>
                  </a:lnTo>
                  <a:lnTo>
                    <a:pt x="1604" y="4"/>
                  </a:lnTo>
                  <a:lnTo>
                    <a:pt x="1574" y="6"/>
                  </a:lnTo>
                  <a:lnTo>
                    <a:pt x="1574" y="6"/>
                  </a:lnTo>
                  <a:lnTo>
                    <a:pt x="1552" y="4"/>
                  </a:lnTo>
                  <a:lnTo>
                    <a:pt x="1532" y="4"/>
                  </a:lnTo>
                  <a:lnTo>
                    <a:pt x="1488" y="4"/>
                  </a:lnTo>
                  <a:lnTo>
                    <a:pt x="1488" y="4"/>
                  </a:lnTo>
                  <a:lnTo>
                    <a:pt x="1462" y="6"/>
                  </a:lnTo>
                  <a:lnTo>
                    <a:pt x="1462" y="6"/>
                  </a:lnTo>
                  <a:lnTo>
                    <a:pt x="1416" y="6"/>
                  </a:lnTo>
                  <a:lnTo>
                    <a:pt x="1370" y="6"/>
                  </a:lnTo>
                  <a:lnTo>
                    <a:pt x="1370" y="6"/>
                  </a:lnTo>
                  <a:lnTo>
                    <a:pt x="1332" y="6"/>
                  </a:lnTo>
                  <a:lnTo>
                    <a:pt x="1294" y="6"/>
                  </a:lnTo>
                  <a:lnTo>
                    <a:pt x="1294" y="6"/>
                  </a:lnTo>
                  <a:lnTo>
                    <a:pt x="1280" y="6"/>
                  </a:lnTo>
                  <a:lnTo>
                    <a:pt x="1266" y="10"/>
                  </a:lnTo>
                  <a:lnTo>
                    <a:pt x="1266" y="10"/>
                  </a:lnTo>
                  <a:lnTo>
                    <a:pt x="1264" y="8"/>
                  </a:lnTo>
                  <a:lnTo>
                    <a:pt x="1260" y="8"/>
                  </a:lnTo>
                  <a:lnTo>
                    <a:pt x="1256" y="8"/>
                  </a:lnTo>
                  <a:lnTo>
                    <a:pt x="1254" y="10"/>
                  </a:lnTo>
                  <a:lnTo>
                    <a:pt x="1254" y="10"/>
                  </a:lnTo>
                  <a:lnTo>
                    <a:pt x="1232" y="8"/>
                  </a:lnTo>
                  <a:lnTo>
                    <a:pt x="1212" y="8"/>
                  </a:lnTo>
                  <a:lnTo>
                    <a:pt x="1192" y="8"/>
                  </a:lnTo>
                  <a:lnTo>
                    <a:pt x="1170" y="8"/>
                  </a:lnTo>
                  <a:lnTo>
                    <a:pt x="1170" y="8"/>
                  </a:lnTo>
                  <a:lnTo>
                    <a:pt x="1148" y="8"/>
                  </a:lnTo>
                  <a:lnTo>
                    <a:pt x="1126" y="10"/>
                  </a:lnTo>
                  <a:lnTo>
                    <a:pt x="1126" y="10"/>
                  </a:lnTo>
                  <a:lnTo>
                    <a:pt x="1114" y="8"/>
                  </a:lnTo>
                  <a:lnTo>
                    <a:pt x="1102" y="8"/>
                  </a:lnTo>
                  <a:lnTo>
                    <a:pt x="1076" y="10"/>
                  </a:lnTo>
                  <a:lnTo>
                    <a:pt x="1076" y="10"/>
                  </a:lnTo>
                  <a:lnTo>
                    <a:pt x="1064" y="8"/>
                  </a:lnTo>
                  <a:lnTo>
                    <a:pt x="1056" y="6"/>
                  </a:lnTo>
                  <a:lnTo>
                    <a:pt x="1048" y="8"/>
                  </a:lnTo>
                  <a:lnTo>
                    <a:pt x="1048" y="8"/>
                  </a:lnTo>
                  <a:lnTo>
                    <a:pt x="1046" y="8"/>
                  </a:lnTo>
                  <a:lnTo>
                    <a:pt x="1046" y="12"/>
                  </a:lnTo>
                  <a:lnTo>
                    <a:pt x="1046" y="12"/>
                  </a:lnTo>
                  <a:lnTo>
                    <a:pt x="1046" y="10"/>
                  </a:lnTo>
                  <a:lnTo>
                    <a:pt x="1046" y="10"/>
                  </a:lnTo>
                  <a:lnTo>
                    <a:pt x="1046" y="8"/>
                  </a:lnTo>
                  <a:lnTo>
                    <a:pt x="1044" y="8"/>
                  </a:lnTo>
                  <a:lnTo>
                    <a:pt x="1044" y="8"/>
                  </a:lnTo>
                  <a:lnTo>
                    <a:pt x="1000" y="8"/>
                  </a:lnTo>
                  <a:lnTo>
                    <a:pt x="958" y="8"/>
                  </a:lnTo>
                  <a:lnTo>
                    <a:pt x="958" y="8"/>
                  </a:lnTo>
                  <a:lnTo>
                    <a:pt x="928" y="6"/>
                  </a:lnTo>
                  <a:lnTo>
                    <a:pt x="914" y="6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38" y="4"/>
                  </a:lnTo>
                  <a:lnTo>
                    <a:pt x="780" y="4"/>
                  </a:lnTo>
                  <a:lnTo>
                    <a:pt x="720" y="6"/>
                  </a:lnTo>
                  <a:lnTo>
                    <a:pt x="662" y="6"/>
                  </a:lnTo>
                  <a:lnTo>
                    <a:pt x="662" y="6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508" y="4"/>
                  </a:lnTo>
                  <a:lnTo>
                    <a:pt x="508" y="4"/>
                  </a:lnTo>
                  <a:lnTo>
                    <a:pt x="480" y="6"/>
                  </a:lnTo>
                  <a:lnTo>
                    <a:pt x="480" y="6"/>
                  </a:lnTo>
                  <a:lnTo>
                    <a:pt x="444" y="4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372" y="4"/>
                  </a:lnTo>
                  <a:lnTo>
                    <a:pt x="372" y="4"/>
                  </a:lnTo>
                  <a:lnTo>
                    <a:pt x="356" y="2"/>
                  </a:lnTo>
                  <a:lnTo>
                    <a:pt x="338" y="2"/>
                  </a:lnTo>
                  <a:lnTo>
                    <a:pt x="338" y="2"/>
                  </a:lnTo>
                  <a:lnTo>
                    <a:pt x="326" y="4"/>
                  </a:lnTo>
                  <a:lnTo>
                    <a:pt x="326" y="4"/>
                  </a:lnTo>
                  <a:lnTo>
                    <a:pt x="300" y="2"/>
                  </a:lnTo>
                  <a:lnTo>
                    <a:pt x="300" y="2"/>
                  </a:lnTo>
                  <a:lnTo>
                    <a:pt x="268" y="2"/>
                  </a:lnTo>
                  <a:lnTo>
                    <a:pt x="236" y="2"/>
                  </a:lnTo>
                  <a:lnTo>
                    <a:pt x="236" y="2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180" y="2"/>
                  </a:lnTo>
                  <a:lnTo>
                    <a:pt x="180" y="2"/>
                  </a:lnTo>
                  <a:lnTo>
                    <a:pt x="158" y="2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20" y="2"/>
                  </a:lnTo>
                  <a:lnTo>
                    <a:pt x="1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98" y="10"/>
                  </a:lnTo>
                  <a:lnTo>
                    <a:pt x="136" y="10"/>
                  </a:lnTo>
                  <a:lnTo>
                    <a:pt x="136" y="10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80" y="10"/>
                  </a:lnTo>
                  <a:lnTo>
                    <a:pt x="192" y="10"/>
                  </a:lnTo>
                  <a:lnTo>
                    <a:pt x="192" y="10"/>
                  </a:lnTo>
                  <a:lnTo>
                    <a:pt x="200" y="12"/>
                  </a:lnTo>
                  <a:lnTo>
                    <a:pt x="200" y="12"/>
                  </a:lnTo>
                  <a:lnTo>
                    <a:pt x="222" y="12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80" y="10"/>
                  </a:lnTo>
                  <a:lnTo>
                    <a:pt x="280" y="10"/>
                  </a:lnTo>
                  <a:lnTo>
                    <a:pt x="294" y="10"/>
                  </a:lnTo>
                  <a:lnTo>
                    <a:pt x="310" y="12"/>
                  </a:lnTo>
                  <a:lnTo>
                    <a:pt x="310" y="12"/>
                  </a:lnTo>
                  <a:lnTo>
                    <a:pt x="326" y="10"/>
                  </a:lnTo>
                  <a:lnTo>
                    <a:pt x="342" y="10"/>
                  </a:lnTo>
                  <a:lnTo>
                    <a:pt x="342" y="10"/>
                  </a:lnTo>
                  <a:lnTo>
                    <a:pt x="352" y="12"/>
                  </a:lnTo>
                  <a:lnTo>
                    <a:pt x="352" y="12"/>
                  </a:lnTo>
                  <a:lnTo>
                    <a:pt x="390" y="12"/>
                  </a:lnTo>
                  <a:lnTo>
                    <a:pt x="430" y="12"/>
                  </a:lnTo>
                  <a:lnTo>
                    <a:pt x="430" y="12"/>
                  </a:lnTo>
                  <a:lnTo>
                    <a:pt x="452" y="12"/>
                  </a:lnTo>
                  <a:lnTo>
                    <a:pt x="472" y="12"/>
                  </a:lnTo>
                  <a:lnTo>
                    <a:pt x="494" y="12"/>
                  </a:lnTo>
                  <a:lnTo>
                    <a:pt x="516" y="14"/>
                  </a:lnTo>
                  <a:lnTo>
                    <a:pt x="516" y="14"/>
                  </a:lnTo>
                  <a:lnTo>
                    <a:pt x="610" y="12"/>
                  </a:lnTo>
                  <a:lnTo>
                    <a:pt x="706" y="14"/>
                  </a:lnTo>
                  <a:lnTo>
                    <a:pt x="706" y="14"/>
                  </a:lnTo>
                  <a:lnTo>
                    <a:pt x="712" y="12"/>
                  </a:lnTo>
                  <a:lnTo>
                    <a:pt x="720" y="12"/>
                  </a:lnTo>
                  <a:lnTo>
                    <a:pt x="720" y="12"/>
                  </a:lnTo>
                  <a:lnTo>
                    <a:pt x="750" y="12"/>
                  </a:lnTo>
                  <a:lnTo>
                    <a:pt x="778" y="14"/>
                  </a:lnTo>
                  <a:lnTo>
                    <a:pt x="778" y="14"/>
                  </a:lnTo>
                  <a:lnTo>
                    <a:pt x="794" y="12"/>
                  </a:lnTo>
                  <a:lnTo>
                    <a:pt x="810" y="12"/>
                  </a:lnTo>
                  <a:lnTo>
                    <a:pt x="826" y="12"/>
                  </a:lnTo>
                  <a:lnTo>
                    <a:pt x="840" y="10"/>
                  </a:lnTo>
                  <a:lnTo>
                    <a:pt x="840" y="10"/>
                  </a:lnTo>
                  <a:lnTo>
                    <a:pt x="850" y="12"/>
                  </a:lnTo>
                  <a:lnTo>
                    <a:pt x="862" y="12"/>
                  </a:lnTo>
                  <a:lnTo>
                    <a:pt x="884" y="12"/>
                  </a:lnTo>
                  <a:lnTo>
                    <a:pt x="884" y="12"/>
                  </a:lnTo>
                  <a:lnTo>
                    <a:pt x="906" y="14"/>
                  </a:lnTo>
                  <a:lnTo>
                    <a:pt x="928" y="14"/>
                  </a:lnTo>
                  <a:lnTo>
                    <a:pt x="928" y="14"/>
                  </a:lnTo>
                  <a:lnTo>
                    <a:pt x="934" y="14"/>
                  </a:lnTo>
                  <a:lnTo>
                    <a:pt x="940" y="12"/>
                  </a:lnTo>
                  <a:lnTo>
                    <a:pt x="940" y="12"/>
                  </a:lnTo>
                  <a:lnTo>
                    <a:pt x="962" y="14"/>
                  </a:lnTo>
                  <a:lnTo>
                    <a:pt x="982" y="14"/>
                  </a:lnTo>
                  <a:lnTo>
                    <a:pt x="1020" y="14"/>
                  </a:lnTo>
                  <a:lnTo>
                    <a:pt x="1020" y="14"/>
                  </a:lnTo>
                  <a:lnTo>
                    <a:pt x="1032" y="14"/>
                  </a:lnTo>
                  <a:lnTo>
                    <a:pt x="1042" y="14"/>
                  </a:lnTo>
                  <a:lnTo>
                    <a:pt x="1052" y="14"/>
                  </a:lnTo>
                  <a:lnTo>
                    <a:pt x="1062" y="16"/>
                  </a:lnTo>
                  <a:lnTo>
                    <a:pt x="1062" y="16"/>
                  </a:lnTo>
                  <a:lnTo>
                    <a:pt x="1096" y="16"/>
                  </a:lnTo>
                  <a:lnTo>
                    <a:pt x="1126" y="16"/>
                  </a:lnTo>
                  <a:lnTo>
                    <a:pt x="1160" y="16"/>
                  </a:lnTo>
                  <a:lnTo>
                    <a:pt x="1194" y="14"/>
                  </a:lnTo>
                  <a:lnTo>
                    <a:pt x="1194" y="14"/>
                  </a:lnTo>
                  <a:lnTo>
                    <a:pt x="1198" y="16"/>
                  </a:lnTo>
                  <a:lnTo>
                    <a:pt x="1202" y="16"/>
                  </a:lnTo>
                  <a:lnTo>
                    <a:pt x="1214" y="16"/>
                  </a:lnTo>
                  <a:lnTo>
                    <a:pt x="1214" y="16"/>
                  </a:lnTo>
                  <a:lnTo>
                    <a:pt x="1252" y="16"/>
                  </a:lnTo>
                  <a:lnTo>
                    <a:pt x="1270" y="16"/>
                  </a:lnTo>
                  <a:lnTo>
                    <a:pt x="1290" y="16"/>
                  </a:lnTo>
                  <a:lnTo>
                    <a:pt x="1290" y="16"/>
                  </a:lnTo>
                  <a:lnTo>
                    <a:pt x="1302" y="14"/>
                  </a:lnTo>
                  <a:lnTo>
                    <a:pt x="1314" y="16"/>
                  </a:lnTo>
                  <a:lnTo>
                    <a:pt x="1338" y="18"/>
                  </a:lnTo>
                  <a:lnTo>
                    <a:pt x="1338" y="18"/>
                  </a:lnTo>
                  <a:lnTo>
                    <a:pt x="1346" y="16"/>
                  </a:lnTo>
                  <a:lnTo>
                    <a:pt x="1346" y="16"/>
                  </a:lnTo>
                  <a:lnTo>
                    <a:pt x="1364" y="16"/>
                  </a:lnTo>
                  <a:lnTo>
                    <a:pt x="1364" y="16"/>
                  </a:lnTo>
                  <a:lnTo>
                    <a:pt x="1380" y="18"/>
                  </a:lnTo>
                  <a:lnTo>
                    <a:pt x="1394" y="18"/>
                  </a:lnTo>
                  <a:lnTo>
                    <a:pt x="1394" y="18"/>
                  </a:lnTo>
                  <a:lnTo>
                    <a:pt x="1404" y="18"/>
                  </a:lnTo>
                  <a:lnTo>
                    <a:pt x="1404" y="18"/>
                  </a:lnTo>
                  <a:lnTo>
                    <a:pt x="1504" y="18"/>
                  </a:lnTo>
                  <a:lnTo>
                    <a:pt x="1504" y="18"/>
                  </a:lnTo>
                  <a:lnTo>
                    <a:pt x="1740" y="18"/>
                  </a:lnTo>
                  <a:lnTo>
                    <a:pt x="1740" y="18"/>
                  </a:lnTo>
                  <a:lnTo>
                    <a:pt x="1760" y="20"/>
                  </a:lnTo>
                  <a:lnTo>
                    <a:pt x="1782" y="20"/>
                  </a:lnTo>
                  <a:lnTo>
                    <a:pt x="1804" y="20"/>
                  </a:lnTo>
                  <a:lnTo>
                    <a:pt x="1826" y="22"/>
                  </a:lnTo>
                  <a:lnTo>
                    <a:pt x="1826" y="22"/>
                  </a:lnTo>
                  <a:lnTo>
                    <a:pt x="1832" y="20"/>
                  </a:lnTo>
                  <a:lnTo>
                    <a:pt x="1838" y="20"/>
                  </a:lnTo>
                  <a:lnTo>
                    <a:pt x="1838" y="20"/>
                  </a:lnTo>
                  <a:lnTo>
                    <a:pt x="1894" y="20"/>
                  </a:lnTo>
                  <a:lnTo>
                    <a:pt x="1952" y="20"/>
                  </a:lnTo>
                  <a:lnTo>
                    <a:pt x="1952" y="20"/>
                  </a:lnTo>
                  <a:lnTo>
                    <a:pt x="2008" y="20"/>
                  </a:lnTo>
                  <a:lnTo>
                    <a:pt x="2064" y="20"/>
                  </a:lnTo>
                  <a:lnTo>
                    <a:pt x="2064" y="20"/>
                  </a:lnTo>
                  <a:lnTo>
                    <a:pt x="2082" y="20"/>
                  </a:lnTo>
                  <a:lnTo>
                    <a:pt x="2102" y="20"/>
                  </a:lnTo>
                  <a:lnTo>
                    <a:pt x="2122" y="20"/>
                  </a:lnTo>
                  <a:lnTo>
                    <a:pt x="2142" y="22"/>
                  </a:lnTo>
                  <a:lnTo>
                    <a:pt x="2142" y="22"/>
                  </a:lnTo>
                  <a:lnTo>
                    <a:pt x="2220" y="20"/>
                  </a:lnTo>
                  <a:lnTo>
                    <a:pt x="2300" y="22"/>
                  </a:lnTo>
                  <a:lnTo>
                    <a:pt x="2300" y="22"/>
                  </a:lnTo>
                  <a:lnTo>
                    <a:pt x="2320" y="20"/>
                  </a:lnTo>
                  <a:lnTo>
                    <a:pt x="2320" y="20"/>
                  </a:lnTo>
                  <a:lnTo>
                    <a:pt x="2328" y="22"/>
                  </a:lnTo>
                  <a:lnTo>
                    <a:pt x="2328" y="22"/>
                  </a:lnTo>
                  <a:lnTo>
                    <a:pt x="2334" y="20"/>
                  </a:lnTo>
                  <a:lnTo>
                    <a:pt x="2340" y="20"/>
                  </a:lnTo>
                  <a:lnTo>
                    <a:pt x="2340" y="20"/>
                  </a:lnTo>
                  <a:lnTo>
                    <a:pt x="2404" y="20"/>
                  </a:lnTo>
                  <a:lnTo>
                    <a:pt x="2438" y="20"/>
                  </a:lnTo>
                  <a:lnTo>
                    <a:pt x="2468" y="24"/>
                  </a:lnTo>
                  <a:lnTo>
                    <a:pt x="2468" y="24"/>
                  </a:lnTo>
                  <a:lnTo>
                    <a:pt x="2476" y="22"/>
                  </a:lnTo>
                  <a:lnTo>
                    <a:pt x="2486" y="22"/>
                  </a:lnTo>
                  <a:lnTo>
                    <a:pt x="2502" y="22"/>
                  </a:lnTo>
                  <a:lnTo>
                    <a:pt x="2502" y="22"/>
                  </a:lnTo>
                  <a:lnTo>
                    <a:pt x="2534" y="22"/>
                  </a:lnTo>
                  <a:lnTo>
                    <a:pt x="2568" y="20"/>
                  </a:lnTo>
                  <a:lnTo>
                    <a:pt x="2568" y="20"/>
                  </a:lnTo>
                  <a:lnTo>
                    <a:pt x="2586" y="22"/>
                  </a:lnTo>
                  <a:lnTo>
                    <a:pt x="2586" y="22"/>
                  </a:lnTo>
                  <a:lnTo>
                    <a:pt x="2624" y="22"/>
                  </a:lnTo>
                  <a:lnTo>
                    <a:pt x="2624" y="22"/>
                  </a:lnTo>
                  <a:lnTo>
                    <a:pt x="2642" y="20"/>
                  </a:lnTo>
                  <a:lnTo>
                    <a:pt x="2642" y="20"/>
                  </a:lnTo>
                  <a:lnTo>
                    <a:pt x="2706" y="22"/>
                  </a:lnTo>
                  <a:lnTo>
                    <a:pt x="2764" y="22"/>
                  </a:lnTo>
                  <a:lnTo>
                    <a:pt x="2764" y="22"/>
                  </a:lnTo>
                  <a:lnTo>
                    <a:pt x="2840" y="22"/>
                  </a:lnTo>
                  <a:lnTo>
                    <a:pt x="2840" y="22"/>
                  </a:lnTo>
                  <a:lnTo>
                    <a:pt x="2888" y="24"/>
                  </a:lnTo>
                  <a:lnTo>
                    <a:pt x="2910" y="24"/>
                  </a:lnTo>
                  <a:lnTo>
                    <a:pt x="2932" y="22"/>
                  </a:lnTo>
                  <a:lnTo>
                    <a:pt x="2932" y="22"/>
                  </a:lnTo>
                  <a:lnTo>
                    <a:pt x="2946" y="24"/>
                  </a:lnTo>
                  <a:lnTo>
                    <a:pt x="2960" y="24"/>
                  </a:lnTo>
                  <a:lnTo>
                    <a:pt x="2984" y="24"/>
                  </a:lnTo>
                  <a:lnTo>
                    <a:pt x="2984" y="24"/>
                  </a:lnTo>
                  <a:lnTo>
                    <a:pt x="3024" y="24"/>
                  </a:lnTo>
                  <a:lnTo>
                    <a:pt x="3024" y="24"/>
                  </a:lnTo>
                  <a:lnTo>
                    <a:pt x="3088" y="24"/>
                  </a:lnTo>
                  <a:lnTo>
                    <a:pt x="3088" y="24"/>
                  </a:lnTo>
                  <a:lnTo>
                    <a:pt x="3132" y="24"/>
                  </a:lnTo>
                  <a:lnTo>
                    <a:pt x="3132" y="24"/>
                  </a:lnTo>
                  <a:lnTo>
                    <a:pt x="3156" y="24"/>
                  </a:lnTo>
                  <a:lnTo>
                    <a:pt x="3178" y="24"/>
                  </a:lnTo>
                  <a:lnTo>
                    <a:pt x="3178" y="24"/>
                  </a:lnTo>
                  <a:lnTo>
                    <a:pt x="3190" y="24"/>
                  </a:lnTo>
                  <a:lnTo>
                    <a:pt x="3202" y="26"/>
                  </a:lnTo>
                  <a:lnTo>
                    <a:pt x="3202" y="26"/>
                  </a:lnTo>
                  <a:lnTo>
                    <a:pt x="3208" y="24"/>
                  </a:lnTo>
                  <a:lnTo>
                    <a:pt x="3208" y="24"/>
                  </a:lnTo>
                  <a:lnTo>
                    <a:pt x="3214" y="24"/>
                  </a:lnTo>
                  <a:lnTo>
                    <a:pt x="3222" y="26"/>
                  </a:lnTo>
                  <a:lnTo>
                    <a:pt x="3222" y="26"/>
                  </a:lnTo>
                  <a:lnTo>
                    <a:pt x="3246" y="26"/>
                  </a:lnTo>
                  <a:lnTo>
                    <a:pt x="3268" y="24"/>
                  </a:lnTo>
                  <a:lnTo>
                    <a:pt x="3268" y="24"/>
                  </a:lnTo>
                  <a:lnTo>
                    <a:pt x="3278" y="26"/>
                  </a:lnTo>
                  <a:lnTo>
                    <a:pt x="3278" y="26"/>
                  </a:lnTo>
                  <a:lnTo>
                    <a:pt x="3334" y="26"/>
                  </a:lnTo>
                  <a:lnTo>
                    <a:pt x="3390" y="26"/>
                  </a:lnTo>
                  <a:lnTo>
                    <a:pt x="3390" y="26"/>
                  </a:lnTo>
                  <a:lnTo>
                    <a:pt x="3404" y="26"/>
                  </a:lnTo>
                  <a:lnTo>
                    <a:pt x="3418" y="24"/>
                  </a:lnTo>
                  <a:lnTo>
                    <a:pt x="3418" y="24"/>
                  </a:lnTo>
                  <a:lnTo>
                    <a:pt x="3446" y="24"/>
                  </a:lnTo>
                  <a:lnTo>
                    <a:pt x="3470" y="26"/>
                  </a:lnTo>
                  <a:lnTo>
                    <a:pt x="3470" y="26"/>
                  </a:lnTo>
                  <a:lnTo>
                    <a:pt x="3496" y="26"/>
                  </a:lnTo>
                  <a:lnTo>
                    <a:pt x="3496" y="26"/>
                  </a:lnTo>
                  <a:lnTo>
                    <a:pt x="3532" y="24"/>
                  </a:lnTo>
                  <a:lnTo>
                    <a:pt x="3532" y="24"/>
                  </a:lnTo>
                  <a:lnTo>
                    <a:pt x="3544" y="24"/>
                  </a:lnTo>
                  <a:lnTo>
                    <a:pt x="3556" y="26"/>
                  </a:lnTo>
                  <a:lnTo>
                    <a:pt x="3556" y="26"/>
                  </a:lnTo>
                  <a:lnTo>
                    <a:pt x="3578" y="26"/>
                  </a:lnTo>
                  <a:lnTo>
                    <a:pt x="3598" y="26"/>
                  </a:lnTo>
                  <a:lnTo>
                    <a:pt x="3598" y="26"/>
                  </a:lnTo>
                  <a:lnTo>
                    <a:pt x="3622" y="26"/>
                  </a:lnTo>
                  <a:lnTo>
                    <a:pt x="3622" y="26"/>
                  </a:lnTo>
                  <a:lnTo>
                    <a:pt x="3634" y="26"/>
                  </a:lnTo>
                  <a:lnTo>
                    <a:pt x="3646" y="26"/>
                  </a:lnTo>
                  <a:lnTo>
                    <a:pt x="3646" y="26"/>
                  </a:lnTo>
                  <a:lnTo>
                    <a:pt x="3658" y="26"/>
                  </a:lnTo>
                  <a:lnTo>
                    <a:pt x="3670" y="26"/>
                  </a:lnTo>
                  <a:lnTo>
                    <a:pt x="3670" y="26"/>
                  </a:lnTo>
                  <a:lnTo>
                    <a:pt x="3706" y="26"/>
                  </a:lnTo>
                  <a:lnTo>
                    <a:pt x="3742" y="26"/>
                  </a:lnTo>
                  <a:lnTo>
                    <a:pt x="3742" y="26"/>
                  </a:lnTo>
                  <a:lnTo>
                    <a:pt x="3788" y="26"/>
                  </a:lnTo>
                  <a:lnTo>
                    <a:pt x="3788" y="26"/>
                  </a:lnTo>
                  <a:lnTo>
                    <a:pt x="3810" y="28"/>
                  </a:lnTo>
                  <a:lnTo>
                    <a:pt x="3810" y="28"/>
                  </a:lnTo>
                  <a:lnTo>
                    <a:pt x="3816" y="26"/>
                  </a:lnTo>
                  <a:lnTo>
                    <a:pt x="3816" y="26"/>
                  </a:lnTo>
                  <a:lnTo>
                    <a:pt x="3820" y="26"/>
                  </a:lnTo>
                  <a:lnTo>
                    <a:pt x="3824" y="28"/>
                  </a:lnTo>
                  <a:lnTo>
                    <a:pt x="3824" y="28"/>
                  </a:lnTo>
                  <a:lnTo>
                    <a:pt x="3832" y="26"/>
                  </a:lnTo>
                  <a:lnTo>
                    <a:pt x="3832" y="26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4"/>
                  </a:lnTo>
                  <a:lnTo>
                    <a:pt x="3850" y="24"/>
                  </a:lnTo>
                  <a:lnTo>
                    <a:pt x="3856" y="26"/>
                  </a:lnTo>
                  <a:lnTo>
                    <a:pt x="3864" y="26"/>
                  </a:lnTo>
                  <a:lnTo>
                    <a:pt x="3878" y="24"/>
                  </a:lnTo>
                  <a:lnTo>
                    <a:pt x="3878" y="24"/>
                  </a:lnTo>
                  <a:lnTo>
                    <a:pt x="3890" y="24"/>
                  </a:lnTo>
                  <a:lnTo>
                    <a:pt x="3890" y="24"/>
                  </a:lnTo>
                  <a:lnTo>
                    <a:pt x="3900" y="24"/>
                  </a:lnTo>
                  <a:lnTo>
                    <a:pt x="3906" y="22"/>
                  </a:lnTo>
                  <a:lnTo>
                    <a:pt x="3910" y="20"/>
                  </a:lnTo>
                  <a:lnTo>
                    <a:pt x="3910" y="20"/>
                  </a:lnTo>
                  <a:lnTo>
                    <a:pt x="3914" y="20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6"/>
                  </a:lnTo>
                  <a:lnTo>
                    <a:pt x="3916" y="14"/>
                  </a:lnTo>
                  <a:lnTo>
                    <a:pt x="3916" y="14"/>
                  </a:lnTo>
                  <a:lnTo>
                    <a:pt x="3868" y="14"/>
                  </a:lnTo>
                  <a:lnTo>
                    <a:pt x="3844" y="14"/>
                  </a:lnTo>
                  <a:lnTo>
                    <a:pt x="3820" y="12"/>
                  </a:lnTo>
                  <a:lnTo>
                    <a:pt x="3820" y="12"/>
                  </a:lnTo>
                  <a:close/>
                  <a:moveTo>
                    <a:pt x="744" y="10"/>
                  </a:moveTo>
                  <a:lnTo>
                    <a:pt x="744" y="10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6" y="8"/>
                  </a:lnTo>
                  <a:lnTo>
                    <a:pt x="744" y="10"/>
                  </a:lnTo>
                  <a:lnTo>
                    <a:pt x="744" y="10"/>
                  </a:lnTo>
                  <a:close/>
                  <a:moveTo>
                    <a:pt x="2874" y="18"/>
                  </a:moveTo>
                  <a:lnTo>
                    <a:pt x="2874" y="18"/>
                  </a:lnTo>
                  <a:lnTo>
                    <a:pt x="2874" y="16"/>
                  </a:lnTo>
                  <a:lnTo>
                    <a:pt x="2874" y="16"/>
                  </a:lnTo>
                  <a:lnTo>
                    <a:pt x="2876" y="18"/>
                  </a:lnTo>
                  <a:lnTo>
                    <a:pt x="2876" y="18"/>
                  </a:lnTo>
                  <a:lnTo>
                    <a:pt x="2874" y="18"/>
                  </a:lnTo>
                  <a:lnTo>
                    <a:pt x="2874" y="18"/>
                  </a:lnTo>
                  <a:close/>
                  <a:moveTo>
                    <a:pt x="3160" y="18"/>
                  </a:moveTo>
                  <a:lnTo>
                    <a:pt x="3160" y="18"/>
                  </a:lnTo>
                  <a:lnTo>
                    <a:pt x="3160" y="16"/>
                  </a:lnTo>
                  <a:lnTo>
                    <a:pt x="3160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0" y="18"/>
                  </a:lnTo>
                  <a:lnTo>
                    <a:pt x="316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0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9086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281113"/>
            <a:ext cx="3591731" cy="4791076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281113"/>
            <a:ext cx="3765550" cy="4791076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DF13B-F67F-4AC9-9D3E-BD49C9AC58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NetApp Confidential - Internal Use Only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 bwMode="gray">
          <a:xfrm>
            <a:off x="347662" y="6445714"/>
            <a:ext cx="8449056" cy="107486"/>
            <a:chOff x="347662" y="6160730"/>
            <a:chExt cx="8449056" cy="107486"/>
          </a:xfrm>
        </p:grpSpPr>
        <p:sp>
          <p:nvSpPr>
            <p:cNvPr id="8" name="Freeform 5"/>
            <p:cNvSpPr>
              <a:spLocks/>
            </p:cNvSpPr>
            <p:nvPr userDrawn="1"/>
          </p:nvSpPr>
          <p:spPr bwMode="gray">
            <a:xfrm>
              <a:off x="347662" y="6160730"/>
              <a:ext cx="8449056" cy="107486"/>
            </a:xfrm>
            <a:custGeom>
              <a:avLst/>
              <a:gdLst>
                <a:gd name="T0" fmla="*/ 116 w 3930"/>
                <a:gd name="T1" fmla="*/ 4 h 50"/>
                <a:gd name="T2" fmla="*/ 258 w 3930"/>
                <a:gd name="T3" fmla="*/ 2 h 50"/>
                <a:gd name="T4" fmla="*/ 376 w 3930"/>
                <a:gd name="T5" fmla="*/ 2 h 50"/>
                <a:gd name="T6" fmla="*/ 494 w 3930"/>
                <a:gd name="T7" fmla="*/ 6 h 50"/>
                <a:gd name="T8" fmla="*/ 628 w 3930"/>
                <a:gd name="T9" fmla="*/ 8 h 50"/>
                <a:gd name="T10" fmla="*/ 774 w 3930"/>
                <a:gd name="T11" fmla="*/ 6 h 50"/>
                <a:gd name="T12" fmla="*/ 894 w 3930"/>
                <a:gd name="T13" fmla="*/ 4 h 50"/>
                <a:gd name="T14" fmla="*/ 1038 w 3930"/>
                <a:gd name="T15" fmla="*/ 4 h 50"/>
                <a:gd name="T16" fmla="*/ 1196 w 3930"/>
                <a:gd name="T17" fmla="*/ 2 h 50"/>
                <a:gd name="T18" fmla="*/ 1326 w 3930"/>
                <a:gd name="T19" fmla="*/ 4 h 50"/>
                <a:gd name="T20" fmla="*/ 1428 w 3930"/>
                <a:gd name="T21" fmla="*/ 4 h 50"/>
                <a:gd name="T22" fmla="*/ 1568 w 3930"/>
                <a:gd name="T23" fmla="*/ 6 h 50"/>
                <a:gd name="T24" fmla="*/ 1710 w 3930"/>
                <a:gd name="T25" fmla="*/ 6 h 50"/>
                <a:gd name="T26" fmla="*/ 1826 w 3930"/>
                <a:gd name="T27" fmla="*/ 8 h 50"/>
                <a:gd name="T28" fmla="*/ 1950 w 3930"/>
                <a:gd name="T29" fmla="*/ 4 h 50"/>
                <a:gd name="T30" fmla="*/ 2106 w 3930"/>
                <a:gd name="T31" fmla="*/ 4 h 50"/>
                <a:gd name="T32" fmla="*/ 2234 w 3930"/>
                <a:gd name="T33" fmla="*/ 2 h 50"/>
                <a:gd name="T34" fmla="*/ 2354 w 3930"/>
                <a:gd name="T35" fmla="*/ 2 h 50"/>
                <a:gd name="T36" fmla="*/ 2498 w 3930"/>
                <a:gd name="T37" fmla="*/ 6 h 50"/>
                <a:gd name="T38" fmla="*/ 2580 w 3930"/>
                <a:gd name="T39" fmla="*/ 4 h 50"/>
                <a:gd name="T40" fmla="*/ 2684 w 3930"/>
                <a:gd name="T41" fmla="*/ 4 h 50"/>
                <a:gd name="T42" fmla="*/ 2830 w 3930"/>
                <a:gd name="T43" fmla="*/ 4 h 50"/>
                <a:gd name="T44" fmla="*/ 2932 w 3930"/>
                <a:gd name="T45" fmla="*/ 6 h 50"/>
                <a:gd name="T46" fmla="*/ 3058 w 3930"/>
                <a:gd name="T47" fmla="*/ 6 h 50"/>
                <a:gd name="T48" fmla="*/ 3176 w 3930"/>
                <a:gd name="T49" fmla="*/ 10 h 50"/>
                <a:gd name="T50" fmla="*/ 3262 w 3930"/>
                <a:gd name="T51" fmla="*/ 14 h 50"/>
                <a:gd name="T52" fmla="*/ 3340 w 3930"/>
                <a:gd name="T53" fmla="*/ 12 h 50"/>
                <a:gd name="T54" fmla="*/ 3456 w 3930"/>
                <a:gd name="T55" fmla="*/ 18 h 50"/>
                <a:gd name="T56" fmla="*/ 3592 w 3930"/>
                <a:gd name="T57" fmla="*/ 16 h 50"/>
                <a:gd name="T58" fmla="*/ 3648 w 3930"/>
                <a:gd name="T59" fmla="*/ 16 h 50"/>
                <a:gd name="T60" fmla="*/ 3784 w 3930"/>
                <a:gd name="T61" fmla="*/ 20 h 50"/>
                <a:gd name="T62" fmla="*/ 3846 w 3930"/>
                <a:gd name="T63" fmla="*/ 24 h 50"/>
                <a:gd name="T64" fmla="*/ 3874 w 3930"/>
                <a:gd name="T65" fmla="*/ 36 h 50"/>
                <a:gd name="T66" fmla="*/ 3782 w 3930"/>
                <a:gd name="T67" fmla="*/ 42 h 50"/>
                <a:gd name="T68" fmla="*/ 3676 w 3930"/>
                <a:gd name="T69" fmla="*/ 46 h 50"/>
                <a:gd name="T70" fmla="*/ 3570 w 3930"/>
                <a:gd name="T71" fmla="*/ 48 h 50"/>
                <a:gd name="T72" fmla="*/ 3518 w 3930"/>
                <a:gd name="T73" fmla="*/ 48 h 50"/>
                <a:gd name="T74" fmla="*/ 3396 w 3930"/>
                <a:gd name="T75" fmla="*/ 48 h 50"/>
                <a:gd name="T76" fmla="*/ 3304 w 3930"/>
                <a:gd name="T77" fmla="*/ 48 h 50"/>
                <a:gd name="T78" fmla="*/ 3152 w 3930"/>
                <a:gd name="T79" fmla="*/ 40 h 50"/>
                <a:gd name="T80" fmla="*/ 3042 w 3930"/>
                <a:gd name="T81" fmla="*/ 42 h 50"/>
                <a:gd name="T82" fmla="*/ 2898 w 3930"/>
                <a:gd name="T83" fmla="*/ 36 h 50"/>
                <a:gd name="T84" fmla="*/ 2814 w 3930"/>
                <a:gd name="T85" fmla="*/ 38 h 50"/>
                <a:gd name="T86" fmla="*/ 2692 w 3930"/>
                <a:gd name="T87" fmla="*/ 36 h 50"/>
                <a:gd name="T88" fmla="*/ 2588 w 3930"/>
                <a:gd name="T89" fmla="*/ 34 h 50"/>
                <a:gd name="T90" fmla="*/ 2466 w 3930"/>
                <a:gd name="T91" fmla="*/ 38 h 50"/>
                <a:gd name="T92" fmla="*/ 2356 w 3930"/>
                <a:gd name="T93" fmla="*/ 36 h 50"/>
                <a:gd name="T94" fmla="*/ 2212 w 3930"/>
                <a:gd name="T95" fmla="*/ 40 h 50"/>
                <a:gd name="T96" fmla="*/ 2040 w 3930"/>
                <a:gd name="T97" fmla="*/ 40 h 50"/>
                <a:gd name="T98" fmla="*/ 1922 w 3930"/>
                <a:gd name="T99" fmla="*/ 40 h 50"/>
                <a:gd name="T100" fmla="*/ 1804 w 3930"/>
                <a:gd name="T101" fmla="*/ 42 h 50"/>
                <a:gd name="T102" fmla="*/ 1642 w 3930"/>
                <a:gd name="T103" fmla="*/ 44 h 50"/>
                <a:gd name="T104" fmla="*/ 1492 w 3930"/>
                <a:gd name="T105" fmla="*/ 46 h 50"/>
                <a:gd name="T106" fmla="*/ 1354 w 3930"/>
                <a:gd name="T107" fmla="*/ 44 h 50"/>
                <a:gd name="T108" fmla="*/ 1180 w 3930"/>
                <a:gd name="T109" fmla="*/ 44 h 50"/>
                <a:gd name="T110" fmla="*/ 1052 w 3930"/>
                <a:gd name="T111" fmla="*/ 46 h 50"/>
                <a:gd name="T112" fmla="*/ 936 w 3930"/>
                <a:gd name="T113" fmla="*/ 44 h 50"/>
                <a:gd name="T114" fmla="*/ 790 w 3930"/>
                <a:gd name="T115" fmla="*/ 40 h 50"/>
                <a:gd name="T116" fmla="*/ 636 w 3930"/>
                <a:gd name="T117" fmla="*/ 42 h 50"/>
                <a:gd name="T118" fmla="*/ 494 w 3930"/>
                <a:gd name="T119" fmla="*/ 46 h 50"/>
                <a:gd name="T120" fmla="*/ 362 w 3930"/>
                <a:gd name="T121" fmla="*/ 42 h 50"/>
                <a:gd name="T122" fmla="*/ 222 w 3930"/>
                <a:gd name="T123" fmla="*/ 40 h 50"/>
                <a:gd name="T124" fmla="*/ 70 w 3930"/>
                <a:gd name="T125" fmla="*/ 3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30" h="50">
                  <a:moveTo>
                    <a:pt x="2" y="14"/>
                  </a:move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10" y="4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16" y="4"/>
                  </a:lnTo>
                  <a:lnTo>
                    <a:pt x="116" y="4"/>
                  </a:lnTo>
                  <a:lnTo>
                    <a:pt x="120" y="4"/>
                  </a:lnTo>
                  <a:lnTo>
                    <a:pt x="120" y="4"/>
                  </a:lnTo>
                  <a:lnTo>
                    <a:pt x="124" y="4"/>
                  </a:lnTo>
                  <a:lnTo>
                    <a:pt x="124" y="4"/>
                  </a:lnTo>
                  <a:lnTo>
                    <a:pt x="128" y="4"/>
                  </a:lnTo>
                  <a:lnTo>
                    <a:pt x="134" y="4"/>
                  </a:lnTo>
                  <a:lnTo>
                    <a:pt x="134" y="4"/>
                  </a:lnTo>
                  <a:lnTo>
                    <a:pt x="136" y="4"/>
                  </a:lnTo>
                  <a:lnTo>
                    <a:pt x="136" y="4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8" y="2"/>
                  </a:lnTo>
                  <a:lnTo>
                    <a:pt x="148" y="2"/>
                  </a:lnTo>
                  <a:lnTo>
                    <a:pt x="150" y="2"/>
                  </a:lnTo>
                  <a:lnTo>
                    <a:pt x="150" y="2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64" y="2"/>
                  </a:lnTo>
                  <a:lnTo>
                    <a:pt x="164" y="2"/>
                  </a:lnTo>
                  <a:lnTo>
                    <a:pt x="168" y="2"/>
                  </a:lnTo>
                  <a:lnTo>
                    <a:pt x="174" y="4"/>
                  </a:lnTo>
                  <a:lnTo>
                    <a:pt x="174" y="4"/>
                  </a:lnTo>
                  <a:lnTo>
                    <a:pt x="178" y="2"/>
                  </a:lnTo>
                  <a:lnTo>
                    <a:pt x="178" y="2"/>
                  </a:lnTo>
                  <a:lnTo>
                    <a:pt x="180" y="4"/>
                  </a:lnTo>
                  <a:lnTo>
                    <a:pt x="180" y="4"/>
                  </a:lnTo>
                  <a:lnTo>
                    <a:pt x="182" y="2"/>
                  </a:lnTo>
                  <a:lnTo>
                    <a:pt x="182" y="2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88" y="4"/>
                  </a:lnTo>
                  <a:lnTo>
                    <a:pt x="188" y="4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10" y="2"/>
                  </a:lnTo>
                  <a:lnTo>
                    <a:pt x="210" y="2"/>
                  </a:lnTo>
                  <a:lnTo>
                    <a:pt x="212" y="2"/>
                  </a:lnTo>
                  <a:lnTo>
                    <a:pt x="212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4"/>
                  </a:lnTo>
                  <a:lnTo>
                    <a:pt x="214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8" y="4"/>
                  </a:lnTo>
                  <a:lnTo>
                    <a:pt x="218" y="4"/>
                  </a:lnTo>
                  <a:lnTo>
                    <a:pt x="224" y="4"/>
                  </a:lnTo>
                  <a:lnTo>
                    <a:pt x="224" y="4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244" y="2"/>
                  </a:lnTo>
                  <a:lnTo>
                    <a:pt x="244" y="2"/>
                  </a:lnTo>
                  <a:lnTo>
                    <a:pt x="248" y="2"/>
                  </a:lnTo>
                  <a:lnTo>
                    <a:pt x="248" y="2"/>
                  </a:lnTo>
                  <a:lnTo>
                    <a:pt x="252" y="2"/>
                  </a:lnTo>
                  <a:lnTo>
                    <a:pt x="252" y="2"/>
                  </a:lnTo>
                  <a:lnTo>
                    <a:pt x="256" y="2"/>
                  </a:lnTo>
                  <a:lnTo>
                    <a:pt x="256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60" y="2"/>
                  </a:lnTo>
                  <a:lnTo>
                    <a:pt x="260" y="2"/>
                  </a:lnTo>
                  <a:lnTo>
                    <a:pt x="262" y="2"/>
                  </a:lnTo>
                  <a:lnTo>
                    <a:pt x="262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70" y="2"/>
                  </a:lnTo>
                  <a:lnTo>
                    <a:pt x="270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8" y="2"/>
                  </a:lnTo>
                  <a:lnTo>
                    <a:pt x="278" y="2"/>
                  </a:lnTo>
                  <a:lnTo>
                    <a:pt x="280" y="2"/>
                  </a:lnTo>
                  <a:lnTo>
                    <a:pt x="280" y="2"/>
                  </a:lnTo>
                  <a:lnTo>
                    <a:pt x="280" y="4"/>
                  </a:lnTo>
                  <a:lnTo>
                    <a:pt x="280" y="4"/>
                  </a:lnTo>
                  <a:lnTo>
                    <a:pt x="282" y="2"/>
                  </a:lnTo>
                  <a:lnTo>
                    <a:pt x="282" y="2"/>
                  </a:lnTo>
                  <a:lnTo>
                    <a:pt x="288" y="2"/>
                  </a:lnTo>
                  <a:lnTo>
                    <a:pt x="288" y="2"/>
                  </a:lnTo>
                  <a:lnTo>
                    <a:pt x="290" y="2"/>
                  </a:lnTo>
                  <a:lnTo>
                    <a:pt x="290" y="2"/>
                  </a:lnTo>
                  <a:lnTo>
                    <a:pt x="296" y="2"/>
                  </a:lnTo>
                  <a:lnTo>
                    <a:pt x="296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302" y="2"/>
                  </a:lnTo>
                  <a:lnTo>
                    <a:pt x="302" y="2"/>
                  </a:lnTo>
                  <a:lnTo>
                    <a:pt x="306" y="2"/>
                  </a:lnTo>
                  <a:lnTo>
                    <a:pt x="306" y="2"/>
                  </a:lnTo>
                  <a:lnTo>
                    <a:pt x="310" y="2"/>
                  </a:lnTo>
                  <a:lnTo>
                    <a:pt x="312" y="2"/>
                  </a:lnTo>
                  <a:lnTo>
                    <a:pt x="312" y="2"/>
                  </a:lnTo>
                  <a:lnTo>
                    <a:pt x="318" y="2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24" y="4"/>
                  </a:lnTo>
                  <a:lnTo>
                    <a:pt x="324" y="4"/>
                  </a:lnTo>
                  <a:lnTo>
                    <a:pt x="324" y="2"/>
                  </a:lnTo>
                  <a:lnTo>
                    <a:pt x="326" y="2"/>
                  </a:lnTo>
                  <a:lnTo>
                    <a:pt x="326" y="2"/>
                  </a:lnTo>
                  <a:lnTo>
                    <a:pt x="332" y="2"/>
                  </a:lnTo>
                  <a:lnTo>
                    <a:pt x="332" y="2"/>
                  </a:lnTo>
                  <a:lnTo>
                    <a:pt x="336" y="2"/>
                  </a:lnTo>
                  <a:lnTo>
                    <a:pt x="342" y="2"/>
                  </a:lnTo>
                  <a:lnTo>
                    <a:pt x="342" y="2"/>
                  </a:lnTo>
                  <a:lnTo>
                    <a:pt x="344" y="2"/>
                  </a:lnTo>
                  <a:lnTo>
                    <a:pt x="348" y="2"/>
                  </a:lnTo>
                  <a:lnTo>
                    <a:pt x="348" y="2"/>
                  </a:lnTo>
                  <a:lnTo>
                    <a:pt x="352" y="2"/>
                  </a:lnTo>
                  <a:lnTo>
                    <a:pt x="352" y="2"/>
                  </a:lnTo>
                  <a:lnTo>
                    <a:pt x="354" y="2"/>
                  </a:lnTo>
                  <a:lnTo>
                    <a:pt x="354" y="2"/>
                  </a:lnTo>
                  <a:lnTo>
                    <a:pt x="358" y="2"/>
                  </a:lnTo>
                  <a:lnTo>
                    <a:pt x="360" y="2"/>
                  </a:lnTo>
                  <a:lnTo>
                    <a:pt x="360" y="2"/>
                  </a:lnTo>
                  <a:lnTo>
                    <a:pt x="360" y="4"/>
                  </a:lnTo>
                  <a:lnTo>
                    <a:pt x="360" y="6"/>
                  </a:lnTo>
                  <a:lnTo>
                    <a:pt x="360" y="6"/>
                  </a:lnTo>
                  <a:lnTo>
                    <a:pt x="362" y="4"/>
                  </a:lnTo>
                  <a:lnTo>
                    <a:pt x="364" y="2"/>
                  </a:lnTo>
                  <a:lnTo>
                    <a:pt x="364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4" y="4"/>
                  </a:lnTo>
                  <a:lnTo>
                    <a:pt x="374" y="4"/>
                  </a:lnTo>
                  <a:lnTo>
                    <a:pt x="376" y="2"/>
                  </a:lnTo>
                  <a:lnTo>
                    <a:pt x="376" y="2"/>
                  </a:lnTo>
                  <a:lnTo>
                    <a:pt x="378" y="4"/>
                  </a:lnTo>
                  <a:lnTo>
                    <a:pt x="378" y="4"/>
                  </a:lnTo>
                  <a:lnTo>
                    <a:pt x="384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4"/>
                  </a:lnTo>
                  <a:lnTo>
                    <a:pt x="390" y="4"/>
                  </a:lnTo>
                  <a:lnTo>
                    <a:pt x="390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6" y="6"/>
                  </a:lnTo>
                  <a:lnTo>
                    <a:pt x="396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402" y="4"/>
                  </a:lnTo>
                  <a:lnTo>
                    <a:pt x="402" y="4"/>
                  </a:lnTo>
                  <a:lnTo>
                    <a:pt x="406" y="6"/>
                  </a:lnTo>
                  <a:lnTo>
                    <a:pt x="406" y="6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2" y="6"/>
                  </a:lnTo>
                  <a:lnTo>
                    <a:pt x="412" y="4"/>
                  </a:lnTo>
                  <a:lnTo>
                    <a:pt x="412" y="4"/>
                  </a:lnTo>
                  <a:lnTo>
                    <a:pt x="420" y="4"/>
                  </a:lnTo>
                  <a:lnTo>
                    <a:pt x="420" y="4"/>
                  </a:lnTo>
                  <a:lnTo>
                    <a:pt x="424" y="4"/>
                  </a:lnTo>
                  <a:lnTo>
                    <a:pt x="424" y="4"/>
                  </a:lnTo>
                  <a:lnTo>
                    <a:pt x="428" y="6"/>
                  </a:lnTo>
                  <a:lnTo>
                    <a:pt x="428" y="6"/>
                  </a:lnTo>
                  <a:lnTo>
                    <a:pt x="430" y="4"/>
                  </a:lnTo>
                  <a:lnTo>
                    <a:pt x="430" y="4"/>
                  </a:lnTo>
                  <a:lnTo>
                    <a:pt x="432" y="6"/>
                  </a:lnTo>
                  <a:lnTo>
                    <a:pt x="432" y="6"/>
                  </a:lnTo>
                  <a:lnTo>
                    <a:pt x="436" y="4"/>
                  </a:lnTo>
                  <a:lnTo>
                    <a:pt x="436" y="4"/>
                  </a:lnTo>
                  <a:lnTo>
                    <a:pt x="442" y="4"/>
                  </a:lnTo>
                  <a:lnTo>
                    <a:pt x="442" y="4"/>
                  </a:lnTo>
                  <a:lnTo>
                    <a:pt x="446" y="4"/>
                  </a:lnTo>
                  <a:lnTo>
                    <a:pt x="446" y="4"/>
                  </a:lnTo>
                  <a:lnTo>
                    <a:pt x="448" y="4"/>
                  </a:lnTo>
                  <a:lnTo>
                    <a:pt x="448" y="4"/>
                  </a:lnTo>
                  <a:lnTo>
                    <a:pt x="450" y="6"/>
                  </a:lnTo>
                  <a:lnTo>
                    <a:pt x="450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8" y="6"/>
                  </a:lnTo>
                  <a:lnTo>
                    <a:pt x="458" y="6"/>
                  </a:lnTo>
                  <a:lnTo>
                    <a:pt x="458" y="8"/>
                  </a:lnTo>
                  <a:lnTo>
                    <a:pt x="458" y="8"/>
                  </a:lnTo>
                  <a:lnTo>
                    <a:pt x="460" y="6"/>
                  </a:lnTo>
                  <a:lnTo>
                    <a:pt x="460" y="6"/>
                  </a:lnTo>
                  <a:lnTo>
                    <a:pt x="464" y="8"/>
                  </a:lnTo>
                  <a:lnTo>
                    <a:pt x="464" y="8"/>
                  </a:lnTo>
                  <a:lnTo>
                    <a:pt x="468" y="6"/>
                  </a:lnTo>
                  <a:lnTo>
                    <a:pt x="468" y="6"/>
                  </a:lnTo>
                  <a:lnTo>
                    <a:pt x="472" y="6"/>
                  </a:lnTo>
                  <a:lnTo>
                    <a:pt x="472" y="6"/>
                  </a:lnTo>
                  <a:lnTo>
                    <a:pt x="476" y="6"/>
                  </a:lnTo>
                  <a:lnTo>
                    <a:pt x="476" y="6"/>
                  </a:lnTo>
                  <a:lnTo>
                    <a:pt x="478" y="6"/>
                  </a:lnTo>
                  <a:lnTo>
                    <a:pt x="478" y="6"/>
                  </a:lnTo>
                  <a:lnTo>
                    <a:pt x="482" y="6"/>
                  </a:lnTo>
                  <a:lnTo>
                    <a:pt x="482" y="6"/>
                  </a:lnTo>
                  <a:lnTo>
                    <a:pt x="484" y="6"/>
                  </a:lnTo>
                  <a:lnTo>
                    <a:pt x="484" y="6"/>
                  </a:lnTo>
                  <a:lnTo>
                    <a:pt x="490" y="4"/>
                  </a:lnTo>
                  <a:lnTo>
                    <a:pt x="490" y="4"/>
                  </a:lnTo>
                  <a:lnTo>
                    <a:pt x="490" y="6"/>
                  </a:lnTo>
                  <a:lnTo>
                    <a:pt x="490" y="6"/>
                  </a:lnTo>
                  <a:lnTo>
                    <a:pt x="494" y="6"/>
                  </a:lnTo>
                  <a:lnTo>
                    <a:pt x="494" y="6"/>
                  </a:lnTo>
                  <a:lnTo>
                    <a:pt x="498" y="6"/>
                  </a:lnTo>
                  <a:lnTo>
                    <a:pt x="498" y="6"/>
                  </a:lnTo>
                  <a:lnTo>
                    <a:pt x="506" y="6"/>
                  </a:lnTo>
                  <a:lnTo>
                    <a:pt x="516" y="6"/>
                  </a:lnTo>
                  <a:lnTo>
                    <a:pt x="516" y="6"/>
                  </a:lnTo>
                  <a:lnTo>
                    <a:pt x="518" y="6"/>
                  </a:lnTo>
                  <a:lnTo>
                    <a:pt x="518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4" y="6"/>
                  </a:lnTo>
                  <a:lnTo>
                    <a:pt x="524" y="6"/>
                  </a:lnTo>
                  <a:lnTo>
                    <a:pt x="526" y="6"/>
                  </a:lnTo>
                  <a:lnTo>
                    <a:pt x="526" y="6"/>
                  </a:lnTo>
                  <a:lnTo>
                    <a:pt x="528" y="6"/>
                  </a:lnTo>
                  <a:lnTo>
                    <a:pt x="528" y="6"/>
                  </a:lnTo>
                  <a:lnTo>
                    <a:pt x="530" y="6"/>
                  </a:lnTo>
                  <a:lnTo>
                    <a:pt x="530" y="6"/>
                  </a:lnTo>
                  <a:lnTo>
                    <a:pt x="532" y="6"/>
                  </a:lnTo>
                  <a:lnTo>
                    <a:pt x="532" y="6"/>
                  </a:lnTo>
                  <a:lnTo>
                    <a:pt x="534" y="6"/>
                  </a:lnTo>
                  <a:lnTo>
                    <a:pt x="534" y="6"/>
                  </a:lnTo>
                  <a:lnTo>
                    <a:pt x="536" y="6"/>
                  </a:lnTo>
                  <a:lnTo>
                    <a:pt x="536" y="6"/>
                  </a:lnTo>
                  <a:lnTo>
                    <a:pt x="540" y="4"/>
                  </a:lnTo>
                  <a:lnTo>
                    <a:pt x="540" y="4"/>
                  </a:lnTo>
                  <a:lnTo>
                    <a:pt x="542" y="4"/>
                  </a:lnTo>
                  <a:lnTo>
                    <a:pt x="542" y="4"/>
                  </a:lnTo>
                  <a:lnTo>
                    <a:pt x="544" y="4"/>
                  </a:lnTo>
                  <a:lnTo>
                    <a:pt x="544" y="4"/>
                  </a:lnTo>
                  <a:lnTo>
                    <a:pt x="548" y="4"/>
                  </a:lnTo>
                  <a:lnTo>
                    <a:pt x="548" y="4"/>
                  </a:lnTo>
                  <a:lnTo>
                    <a:pt x="550" y="4"/>
                  </a:lnTo>
                  <a:lnTo>
                    <a:pt x="550" y="4"/>
                  </a:lnTo>
                  <a:lnTo>
                    <a:pt x="556" y="4"/>
                  </a:lnTo>
                  <a:lnTo>
                    <a:pt x="560" y="4"/>
                  </a:lnTo>
                  <a:lnTo>
                    <a:pt x="560" y="4"/>
                  </a:lnTo>
                  <a:lnTo>
                    <a:pt x="562" y="6"/>
                  </a:lnTo>
                  <a:lnTo>
                    <a:pt x="562" y="6"/>
                  </a:lnTo>
                  <a:lnTo>
                    <a:pt x="568" y="6"/>
                  </a:lnTo>
                  <a:lnTo>
                    <a:pt x="568" y="6"/>
                  </a:lnTo>
                  <a:lnTo>
                    <a:pt x="570" y="4"/>
                  </a:lnTo>
                  <a:lnTo>
                    <a:pt x="570" y="4"/>
                  </a:lnTo>
                  <a:lnTo>
                    <a:pt x="572" y="4"/>
                  </a:lnTo>
                  <a:lnTo>
                    <a:pt x="572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8" y="6"/>
                  </a:lnTo>
                  <a:lnTo>
                    <a:pt x="578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6" y="6"/>
                  </a:lnTo>
                  <a:lnTo>
                    <a:pt x="586" y="6"/>
                  </a:lnTo>
                  <a:lnTo>
                    <a:pt x="590" y="6"/>
                  </a:lnTo>
                  <a:lnTo>
                    <a:pt x="590" y="6"/>
                  </a:lnTo>
                  <a:lnTo>
                    <a:pt x="592" y="4"/>
                  </a:lnTo>
                  <a:lnTo>
                    <a:pt x="592" y="4"/>
                  </a:lnTo>
                  <a:lnTo>
                    <a:pt x="594" y="4"/>
                  </a:lnTo>
                  <a:lnTo>
                    <a:pt x="596" y="6"/>
                  </a:lnTo>
                  <a:lnTo>
                    <a:pt x="596" y="6"/>
                  </a:lnTo>
                  <a:lnTo>
                    <a:pt x="600" y="8"/>
                  </a:lnTo>
                  <a:lnTo>
                    <a:pt x="600" y="8"/>
                  </a:lnTo>
                  <a:lnTo>
                    <a:pt x="602" y="8"/>
                  </a:lnTo>
                  <a:lnTo>
                    <a:pt x="604" y="8"/>
                  </a:lnTo>
                  <a:lnTo>
                    <a:pt x="604" y="8"/>
                  </a:lnTo>
                  <a:lnTo>
                    <a:pt x="606" y="8"/>
                  </a:lnTo>
                  <a:lnTo>
                    <a:pt x="606" y="8"/>
                  </a:lnTo>
                  <a:lnTo>
                    <a:pt x="612" y="8"/>
                  </a:lnTo>
                  <a:lnTo>
                    <a:pt x="612" y="8"/>
                  </a:lnTo>
                  <a:lnTo>
                    <a:pt x="616" y="6"/>
                  </a:lnTo>
                  <a:lnTo>
                    <a:pt x="616" y="6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20" y="10"/>
                  </a:lnTo>
                  <a:lnTo>
                    <a:pt x="620" y="10"/>
                  </a:lnTo>
                  <a:lnTo>
                    <a:pt x="628" y="8"/>
                  </a:lnTo>
                  <a:lnTo>
                    <a:pt x="628" y="8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634" y="8"/>
                  </a:lnTo>
                  <a:lnTo>
                    <a:pt x="634" y="8"/>
                  </a:lnTo>
                  <a:lnTo>
                    <a:pt x="636" y="6"/>
                  </a:lnTo>
                  <a:lnTo>
                    <a:pt x="636" y="6"/>
                  </a:lnTo>
                  <a:lnTo>
                    <a:pt x="644" y="6"/>
                  </a:lnTo>
                  <a:lnTo>
                    <a:pt x="644" y="6"/>
                  </a:lnTo>
                  <a:lnTo>
                    <a:pt x="646" y="6"/>
                  </a:lnTo>
                  <a:lnTo>
                    <a:pt x="646" y="6"/>
                  </a:lnTo>
                  <a:lnTo>
                    <a:pt x="650" y="4"/>
                  </a:lnTo>
                  <a:lnTo>
                    <a:pt x="650" y="4"/>
                  </a:lnTo>
                  <a:lnTo>
                    <a:pt x="652" y="6"/>
                  </a:lnTo>
                  <a:lnTo>
                    <a:pt x="652" y="6"/>
                  </a:lnTo>
                  <a:lnTo>
                    <a:pt x="658" y="6"/>
                  </a:lnTo>
                  <a:lnTo>
                    <a:pt x="658" y="6"/>
                  </a:lnTo>
                  <a:lnTo>
                    <a:pt x="660" y="6"/>
                  </a:lnTo>
                  <a:lnTo>
                    <a:pt x="660" y="6"/>
                  </a:lnTo>
                  <a:lnTo>
                    <a:pt x="664" y="4"/>
                  </a:lnTo>
                  <a:lnTo>
                    <a:pt x="664" y="4"/>
                  </a:lnTo>
                  <a:lnTo>
                    <a:pt x="664" y="6"/>
                  </a:lnTo>
                  <a:lnTo>
                    <a:pt x="664" y="6"/>
                  </a:lnTo>
                  <a:lnTo>
                    <a:pt x="668" y="6"/>
                  </a:lnTo>
                  <a:lnTo>
                    <a:pt x="668" y="6"/>
                  </a:lnTo>
                  <a:lnTo>
                    <a:pt x="670" y="6"/>
                  </a:lnTo>
                  <a:lnTo>
                    <a:pt x="670" y="6"/>
                  </a:lnTo>
                  <a:lnTo>
                    <a:pt x="674" y="6"/>
                  </a:lnTo>
                  <a:lnTo>
                    <a:pt x="674" y="6"/>
                  </a:lnTo>
                  <a:lnTo>
                    <a:pt x="676" y="6"/>
                  </a:lnTo>
                  <a:lnTo>
                    <a:pt x="678" y="6"/>
                  </a:lnTo>
                  <a:lnTo>
                    <a:pt x="678" y="6"/>
                  </a:lnTo>
                  <a:lnTo>
                    <a:pt x="682" y="4"/>
                  </a:lnTo>
                  <a:lnTo>
                    <a:pt x="682" y="4"/>
                  </a:lnTo>
                  <a:lnTo>
                    <a:pt x="684" y="4"/>
                  </a:lnTo>
                  <a:lnTo>
                    <a:pt x="684" y="4"/>
                  </a:lnTo>
                  <a:lnTo>
                    <a:pt x="686" y="4"/>
                  </a:lnTo>
                  <a:lnTo>
                    <a:pt x="686" y="4"/>
                  </a:lnTo>
                  <a:lnTo>
                    <a:pt x="688" y="4"/>
                  </a:lnTo>
                  <a:lnTo>
                    <a:pt x="688" y="4"/>
                  </a:lnTo>
                  <a:lnTo>
                    <a:pt x="690" y="6"/>
                  </a:lnTo>
                  <a:lnTo>
                    <a:pt x="690" y="6"/>
                  </a:lnTo>
                  <a:lnTo>
                    <a:pt x="692" y="6"/>
                  </a:lnTo>
                  <a:lnTo>
                    <a:pt x="692" y="6"/>
                  </a:lnTo>
                  <a:lnTo>
                    <a:pt x="696" y="6"/>
                  </a:lnTo>
                  <a:lnTo>
                    <a:pt x="696" y="6"/>
                  </a:lnTo>
                  <a:lnTo>
                    <a:pt x="700" y="6"/>
                  </a:lnTo>
                  <a:lnTo>
                    <a:pt x="700" y="6"/>
                  </a:lnTo>
                  <a:lnTo>
                    <a:pt x="706" y="6"/>
                  </a:lnTo>
                  <a:lnTo>
                    <a:pt x="706" y="6"/>
                  </a:lnTo>
                  <a:lnTo>
                    <a:pt x="706" y="8"/>
                  </a:lnTo>
                  <a:lnTo>
                    <a:pt x="706" y="8"/>
                  </a:lnTo>
                  <a:lnTo>
                    <a:pt x="708" y="10"/>
                  </a:lnTo>
                  <a:lnTo>
                    <a:pt x="708" y="10"/>
                  </a:lnTo>
                  <a:lnTo>
                    <a:pt x="712" y="10"/>
                  </a:lnTo>
                  <a:lnTo>
                    <a:pt x="712" y="10"/>
                  </a:lnTo>
                  <a:lnTo>
                    <a:pt x="716" y="8"/>
                  </a:lnTo>
                  <a:lnTo>
                    <a:pt x="716" y="8"/>
                  </a:lnTo>
                  <a:lnTo>
                    <a:pt x="722" y="8"/>
                  </a:lnTo>
                  <a:lnTo>
                    <a:pt x="722" y="8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34" y="4"/>
                  </a:lnTo>
                  <a:lnTo>
                    <a:pt x="734" y="4"/>
                  </a:lnTo>
                  <a:lnTo>
                    <a:pt x="746" y="4"/>
                  </a:lnTo>
                  <a:lnTo>
                    <a:pt x="746" y="4"/>
                  </a:lnTo>
                  <a:lnTo>
                    <a:pt x="746" y="6"/>
                  </a:lnTo>
                  <a:lnTo>
                    <a:pt x="746" y="6"/>
                  </a:lnTo>
                  <a:lnTo>
                    <a:pt x="750" y="6"/>
                  </a:lnTo>
                  <a:lnTo>
                    <a:pt x="754" y="6"/>
                  </a:lnTo>
                  <a:lnTo>
                    <a:pt x="754" y="6"/>
                  </a:lnTo>
                  <a:lnTo>
                    <a:pt x="764" y="6"/>
                  </a:lnTo>
                  <a:lnTo>
                    <a:pt x="764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70" y="6"/>
                  </a:lnTo>
                  <a:lnTo>
                    <a:pt x="770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8" y="8"/>
                  </a:lnTo>
                  <a:lnTo>
                    <a:pt x="778" y="8"/>
                  </a:lnTo>
                  <a:lnTo>
                    <a:pt x="780" y="8"/>
                  </a:lnTo>
                  <a:lnTo>
                    <a:pt x="780" y="8"/>
                  </a:lnTo>
                  <a:lnTo>
                    <a:pt x="780" y="6"/>
                  </a:lnTo>
                  <a:lnTo>
                    <a:pt x="780" y="6"/>
                  </a:lnTo>
                  <a:lnTo>
                    <a:pt x="784" y="6"/>
                  </a:lnTo>
                  <a:lnTo>
                    <a:pt x="786" y="6"/>
                  </a:lnTo>
                  <a:lnTo>
                    <a:pt x="786" y="6"/>
                  </a:lnTo>
                  <a:lnTo>
                    <a:pt x="788" y="8"/>
                  </a:lnTo>
                  <a:lnTo>
                    <a:pt x="788" y="8"/>
                  </a:lnTo>
                  <a:lnTo>
                    <a:pt x="790" y="8"/>
                  </a:lnTo>
                  <a:lnTo>
                    <a:pt x="790" y="8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8" y="6"/>
                  </a:lnTo>
                  <a:lnTo>
                    <a:pt x="798" y="6"/>
                  </a:lnTo>
                  <a:lnTo>
                    <a:pt x="800" y="6"/>
                  </a:lnTo>
                  <a:lnTo>
                    <a:pt x="800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8" y="6"/>
                  </a:lnTo>
                  <a:lnTo>
                    <a:pt x="808" y="6"/>
                  </a:lnTo>
                  <a:lnTo>
                    <a:pt x="810" y="6"/>
                  </a:lnTo>
                  <a:lnTo>
                    <a:pt x="810" y="6"/>
                  </a:lnTo>
                  <a:lnTo>
                    <a:pt x="812" y="4"/>
                  </a:lnTo>
                  <a:lnTo>
                    <a:pt x="812" y="4"/>
                  </a:lnTo>
                  <a:lnTo>
                    <a:pt x="816" y="4"/>
                  </a:lnTo>
                  <a:lnTo>
                    <a:pt x="816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20" y="4"/>
                  </a:lnTo>
                  <a:lnTo>
                    <a:pt x="820" y="4"/>
                  </a:lnTo>
                  <a:lnTo>
                    <a:pt x="822" y="4"/>
                  </a:lnTo>
                  <a:lnTo>
                    <a:pt x="822" y="4"/>
                  </a:lnTo>
                  <a:lnTo>
                    <a:pt x="826" y="4"/>
                  </a:lnTo>
                  <a:lnTo>
                    <a:pt x="826" y="4"/>
                  </a:lnTo>
                  <a:lnTo>
                    <a:pt x="832" y="4"/>
                  </a:lnTo>
                  <a:lnTo>
                    <a:pt x="832" y="4"/>
                  </a:lnTo>
                  <a:lnTo>
                    <a:pt x="834" y="4"/>
                  </a:lnTo>
                  <a:lnTo>
                    <a:pt x="834" y="4"/>
                  </a:lnTo>
                  <a:lnTo>
                    <a:pt x="838" y="4"/>
                  </a:lnTo>
                  <a:lnTo>
                    <a:pt x="838" y="4"/>
                  </a:lnTo>
                  <a:lnTo>
                    <a:pt x="840" y="4"/>
                  </a:lnTo>
                  <a:lnTo>
                    <a:pt x="840" y="4"/>
                  </a:lnTo>
                  <a:lnTo>
                    <a:pt x="848" y="4"/>
                  </a:lnTo>
                  <a:lnTo>
                    <a:pt x="848" y="4"/>
                  </a:lnTo>
                  <a:lnTo>
                    <a:pt x="850" y="6"/>
                  </a:lnTo>
                  <a:lnTo>
                    <a:pt x="850" y="6"/>
                  </a:lnTo>
                  <a:lnTo>
                    <a:pt x="852" y="6"/>
                  </a:lnTo>
                  <a:lnTo>
                    <a:pt x="852" y="6"/>
                  </a:lnTo>
                  <a:lnTo>
                    <a:pt x="854" y="6"/>
                  </a:lnTo>
                  <a:lnTo>
                    <a:pt x="854" y="6"/>
                  </a:lnTo>
                  <a:lnTo>
                    <a:pt x="856" y="6"/>
                  </a:lnTo>
                  <a:lnTo>
                    <a:pt x="856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4" y="4"/>
                  </a:lnTo>
                  <a:lnTo>
                    <a:pt x="864" y="4"/>
                  </a:lnTo>
                  <a:lnTo>
                    <a:pt x="868" y="4"/>
                  </a:lnTo>
                  <a:lnTo>
                    <a:pt x="868" y="4"/>
                  </a:lnTo>
                  <a:lnTo>
                    <a:pt x="874" y="4"/>
                  </a:lnTo>
                  <a:lnTo>
                    <a:pt x="880" y="4"/>
                  </a:lnTo>
                  <a:lnTo>
                    <a:pt x="880" y="4"/>
                  </a:lnTo>
                  <a:lnTo>
                    <a:pt x="888" y="4"/>
                  </a:lnTo>
                  <a:lnTo>
                    <a:pt x="888" y="4"/>
                  </a:lnTo>
                  <a:lnTo>
                    <a:pt x="894" y="4"/>
                  </a:lnTo>
                  <a:lnTo>
                    <a:pt x="894" y="4"/>
                  </a:lnTo>
                  <a:lnTo>
                    <a:pt x="896" y="4"/>
                  </a:lnTo>
                  <a:lnTo>
                    <a:pt x="896" y="4"/>
                  </a:lnTo>
                  <a:lnTo>
                    <a:pt x="912" y="4"/>
                  </a:lnTo>
                  <a:lnTo>
                    <a:pt x="912" y="4"/>
                  </a:lnTo>
                  <a:lnTo>
                    <a:pt x="914" y="6"/>
                  </a:lnTo>
                  <a:lnTo>
                    <a:pt x="914" y="6"/>
                  </a:lnTo>
                  <a:lnTo>
                    <a:pt x="928" y="6"/>
                  </a:lnTo>
                  <a:lnTo>
                    <a:pt x="928" y="6"/>
                  </a:lnTo>
                  <a:lnTo>
                    <a:pt x="930" y="6"/>
                  </a:lnTo>
                  <a:lnTo>
                    <a:pt x="930" y="6"/>
                  </a:lnTo>
                  <a:lnTo>
                    <a:pt x="932" y="4"/>
                  </a:lnTo>
                  <a:lnTo>
                    <a:pt x="932" y="4"/>
                  </a:lnTo>
                  <a:lnTo>
                    <a:pt x="936" y="6"/>
                  </a:lnTo>
                  <a:lnTo>
                    <a:pt x="936" y="6"/>
                  </a:lnTo>
                  <a:lnTo>
                    <a:pt x="942" y="4"/>
                  </a:lnTo>
                  <a:lnTo>
                    <a:pt x="942" y="4"/>
                  </a:lnTo>
                  <a:lnTo>
                    <a:pt x="948" y="4"/>
                  </a:lnTo>
                  <a:lnTo>
                    <a:pt x="948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2" y="4"/>
                  </a:lnTo>
                  <a:lnTo>
                    <a:pt x="952" y="4"/>
                  </a:lnTo>
                  <a:lnTo>
                    <a:pt x="954" y="4"/>
                  </a:lnTo>
                  <a:lnTo>
                    <a:pt x="954" y="4"/>
                  </a:lnTo>
                  <a:lnTo>
                    <a:pt x="956" y="4"/>
                  </a:lnTo>
                  <a:lnTo>
                    <a:pt x="960" y="4"/>
                  </a:lnTo>
                  <a:lnTo>
                    <a:pt x="960" y="4"/>
                  </a:lnTo>
                  <a:lnTo>
                    <a:pt x="962" y="4"/>
                  </a:lnTo>
                  <a:lnTo>
                    <a:pt x="962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2"/>
                  </a:lnTo>
                  <a:lnTo>
                    <a:pt x="968" y="2"/>
                  </a:lnTo>
                  <a:lnTo>
                    <a:pt x="980" y="6"/>
                  </a:lnTo>
                  <a:lnTo>
                    <a:pt x="980" y="6"/>
                  </a:lnTo>
                  <a:lnTo>
                    <a:pt x="984" y="6"/>
                  </a:lnTo>
                  <a:lnTo>
                    <a:pt x="988" y="6"/>
                  </a:lnTo>
                  <a:lnTo>
                    <a:pt x="988" y="6"/>
                  </a:lnTo>
                  <a:lnTo>
                    <a:pt x="990" y="4"/>
                  </a:lnTo>
                  <a:lnTo>
                    <a:pt x="990" y="4"/>
                  </a:lnTo>
                  <a:lnTo>
                    <a:pt x="994" y="4"/>
                  </a:lnTo>
                  <a:lnTo>
                    <a:pt x="994" y="4"/>
                  </a:lnTo>
                  <a:lnTo>
                    <a:pt x="996" y="4"/>
                  </a:lnTo>
                  <a:lnTo>
                    <a:pt x="996" y="4"/>
                  </a:lnTo>
                  <a:lnTo>
                    <a:pt x="998" y="6"/>
                  </a:lnTo>
                  <a:lnTo>
                    <a:pt x="998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4" y="4"/>
                  </a:lnTo>
                  <a:lnTo>
                    <a:pt x="1004" y="4"/>
                  </a:lnTo>
                  <a:lnTo>
                    <a:pt x="1008" y="4"/>
                  </a:lnTo>
                  <a:lnTo>
                    <a:pt x="1008" y="4"/>
                  </a:lnTo>
                  <a:lnTo>
                    <a:pt x="1010" y="4"/>
                  </a:lnTo>
                  <a:lnTo>
                    <a:pt x="1010" y="4"/>
                  </a:lnTo>
                  <a:lnTo>
                    <a:pt x="1014" y="2"/>
                  </a:lnTo>
                  <a:lnTo>
                    <a:pt x="1014" y="2"/>
                  </a:lnTo>
                  <a:lnTo>
                    <a:pt x="1018" y="2"/>
                  </a:lnTo>
                  <a:lnTo>
                    <a:pt x="1018" y="2"/>
                  </a:lnTo>
                  <a:lnTo>
                    <a:pt x="1020" y="2"/>
                  </a:lnTo>
                  <a:lnTo>
                    <a:pt x="1024" y="4"/>
                  </a:lnTo>
                  <a:lnTo>
                    <a:pt x="1024" y="4"/>
                  </a:lnTo>
                  <a:lnTo>
                    <a:pt x="1026" y="2"/>
                  </a:lnTo>
                  <a:lnTo>
                    <a:pt x="1026" y="2"/>
                  </a:lnTo>
                  <a:lnTo>
                    <a:pt x="1030" y="4"/>
                  </a:lnTo>
                  <a:lnTo>
                    <a:pt x="1030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4" y="6"/>
                  </a:lnTo>
                  <a:lnTo>
                    <a:pt x="1034" y="6"/>
                  </a:lnTo>
                  <a:lnTo>
                    <a:pt x="1036" y="6"/>
                  </a:lnTo>
                  <a:lnTo>
                    <a:pt x="1036" y="6"/>
                  </a:lnTo>
                  <a:lnTo>
                    <a:pt x="1038" y="6"/>
                  </a:lnTo>
                  <a:lnTo>
                    <a:pt x="1038" y="6"/>
                  </a:lnTo>
                  <a:lnTo>
                    <a:pt x="1038" y="4"/>
                  </a:lnTo>
                  <a:lnTo>
                    <a:pt x="1038" y="4"/>
                  </a:lnTo>
                  <a:lnTo>
                    <a:pt x="1042" y="4"/>
                  </a:lnTo>
                  <a:lnTo>
                    <a:pt x="1042" y="4"/>
                  </a:lnTo>
                  <a:lnTo>
                    <a:pt x="1046" y="2"/>
                  </a:lnTo>
                  <a:lnTo>
                    <a:pt x="1046" y="2"/>
                  </a:lnTo>
                  <a:lnTo>
                    <a:pt x="1058" y="6"/>
                  </a:lnTo>
                  <a:lnTo>
                    <a:pt x="1058" y="6"/>
                  </a:lnTo>
                  <a:lnTo>
                    <a:pt x="1060" y="4"/>
                  </a:lnTo>
                  <a:lnTo>
                    <a:pt x="1060" y="4"/>
                  </a:lnTo>
                  <a:lnTo>
                    <a:pt x="1066" y="4"/>
                  </a:lnTo>
                  <a:lnTo>
                    <a:pt x="1066" y="4"/>
                  </a:lnTo>
                  <a:lnTo>
                    <a:pt x="1068" y="6"/>
                  </a:lnTo>
                  <a:lnTo>
                    <a:pt x="1068" y="6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6" y="4"/>
                  </a:lnTo>
                  <a:lnTo>
                    <a:pt x="1080" y="6"/>
                  </a:lnTo>
                  <a:lnTo>
                    <a:pt x="1080" y="6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8" y="4"/>
                  </a:lnTo>
                  <a:lnTo>
                    <a:pt x="1088" y="4"/>
                  </a:lnTo>
                  <a:lnTo>
                    <a:pt x="1092" y="2"/>
                  </a:lnTo>
                  <a:lnTo>
                    <a:pt x="1092" y="2"/>
                  </a:lnTo>
                  <a:lnTo>
                    <a:pt x="1098" y="2"/>
                  </a:lnTo>
                  <a:lnTo>
                    <a:pt x="1098" y="2"/>
                  </a:lnTo>
                  <a:lnTo>
                    <a:pt x="1102" y="2"/>
                  </a:lnTo>
                  <a:lnTo>
                    <a:pt x="1102" y="2"/>
                  </a:lnTo>
                  <a:lnTo>
                    <a:pt x="1104" y="2"/>
                  </a:lnTo>
                  <a:lnTo>
                    <a:pt x="1104" y="2"/>
                  </a:lnTo>
                  <a:lnTo>
                    <a:pt x="1108" y="2"/>
                  </a:lnTo>
                  <a:lnTo>
                    <a:pt x="1108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8" y="0"/>
                  </a:lnTo>
                  <a:lnTo>
                    <a:pt x="1118" y="0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1136" y="0"/>
                  </a:lnTo>
                  <a:lnTo>
                    <a:pt x="1136" y="0"/>
                  </a:lnTo>
                  <a:lnTo>
                    <a:pt x="1140" y="0"/>
                  </a:lnTo>
                  <a:lnTo>
                    <a:pt x="1140" y="0"/>
                  </a:lnTo>
                  <a:lnTo>
                    <a:pt x="1146" y="0"/>
                  </a:lnTo>
                  <a:lnTo>
                    <a:pt x="1146" y="0"/>
                  </a:lnTo>
                  <a:lnTo>
                    <a:pt x="1152" y="0"/>
                  </a:lnTo>
                  <a:lnTo>
                    <a:pt x="1152" y="0"/>
                  </a:lnTo>
                  <a:lnTo>
                    <a:pt x="1156" y="0"/>
                  </a:lnTo>
                  <a:lnTo>
                    <a:pt x="1156" y="0"/>
                  </a:lnTo>
                  <a:lnTo>
                    <a:pt x="1158" y="0"/>
                  </a:lnTo>
                  <a:lnTo>
                    <a:pt x="1158" y="0"/>
                  </a:lnTo>
                  <a:lnTo>
                    <a:pt x="1162" y="0"/>
                  </a:lnTo>
                  <a:lnTo>
                    <a:pt x="1162" y="0"/>
                  </a:lnTo>
                  <a:lnTo>
                    <a:pt x="1166" y="0"/>
                  </a:lnTo>
                  <a:lnTo>
                    <a:pt x="1166" y="0"/>
                  </a:lnTo>
                  <a:lnTo>
                    <a:pt x="1172" y="0"/>
                  </a:lnTo>
                  <a:lnTo>
                    <a:pt x="1172" y="0"/>
                  </a:lnTo>
                  <a:lnTo>
                    <a:pt x="1174" y="0"/>
                  </a:lnTo>
                  <a:lnTo>
                    <a:pt x="1174" y="0"/>
                  </a:lnTo>
                  <a:lnTo>
                    <a:pt x="1178" y="2"/>
                  </a:lnTo>
                  <a:lnTo>
                    <a:pt x="1178" y="2"/>
                  </a:lnTo>
                  <a:lnTo>
                    <a:pt x="1186" y="2"/>
                  </a:lnTo>
                  <a:lnTo>
                    <a:pt x="1186" y="2"/>
                  </a:lnTo>
                  <a:lnTo>
                    <a:pt x="1190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8" y="2"/>
                  </a:lnTo>
                  <a:lnTo>
                    <a:pt x="1198" y="2"/>
                  </a:lnTo>
                  <a:lnTo>
                    <a:pt x="1200" y="0"/>
                  </a:lnTo>
                  <a:lnTo>
                    <a:pt x="1200" y="0"/>
                  </a:lnTo>
                  <a:lnTo>
                    <a:pt x="1206" y="2"/>
                  </a:lnTo>
                  <a:lnTo>
                    <a:pt x="1206" y="2"/>
                  </a:lnTo>
                  <a:lnTo>
                    <a:pt x="1208" y="2"/>
                  </a:lnTo>
                  <a:lnTo>
                    <a:pt x="1208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2" y="2"/>
                  </a:lnTo>
                  <a:lnTo>
                    <a:pt x="1212" y="2"/>
                  </a:lnTo>
                  <a:lnTo>
                    <a:pt x="1218" y="2"/>
                  </a:lnTo>
                  <a:lnTo>
                    <a:pt x="1218" y="2"/>
                  </a:lnTo>
                  <a:lnTo>
                    <a:pt x="1220" y="0"/>
                  </a:lnTo>
                  <a:lnTo>
                    <a:pt x="1220" y="0"/>
                  </a:lnTo>
                  <a:lnTo>
                    <a:pt x="1222" y="0"/>
                  </a:lnTo>
                  <a:lnTo>
                    <a:pt x="1222" y="0"/>
                  </a:lnTo>
                  <a:lnTo>
                    <a:pt x="1224" y="2"/>
                  </a:lnTo>
                  <a:lnTo>
                    <a:pt x="1224" y="2"/>
                  </a:lnTo>
                  <a:lnTo>
                    <a:pt x="1232" y="2"/>
                  </a:lnTo>
                  <a:lnTo>
                    <a:pt x="1232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6" y="2"/>
                  </a:lnTo>
                  <a:lnTo>
                    <a:pt x="1236" y="2"/>
                  </a:lnTo>
                  <a:lnTo>
                    <a:pt x="1240" y="2"/>
                  </a:lnTo>
                  <a:lnTo>
                    <a:pt x="1240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8" y="2"/>
                  </a:lnTo>
                  <a:lnTo>
                    <a:pt x="1248" y="2"/>
                  </a:lnTo>
                  <a:lnTo>
                    <a:pt x="1252" y="4"/>
                  </a:lnTo>
                  <a:lnTo>
                    <a:pt x="1252" y="4"/>
                  </a:lnTo>
                  <a:lnTo>
                    <a:pt x="1254" y="2"/>
                  </a:lnTo>
                  <a:lnTo>
                    <a:pt x="1254" y="2"/>
                  </a:lnTo>
                  <a:lnTo>
                    <a:pt x="1256" y="4"/>
                  </a:lnTo>
                  <a:lnTo>
                    <a:pt x="1256" y="4"/>
                  </a:lnTo>
                  <a:lnTo>
                    <a:pt x="1260" y="4"/>
                  </a:lnTo>
                  <a:lnTo>
                    <a:pt x="1260" y="4"/>
                  </a:lnTo>
                  <a:lnTo>
                    <a:pt x="1260" y="2"/>
                  </a:lnTo>
                  <a:lnTo>
                    <a:pt x="1260" y="2"/>
                  </a:lnTo>
                  <a:lnTo>
                    <a:pt x="1262" y="4"/>
                  </a:lnTo>
                  <a:lnTo>
                    <a:pt x="1262" y="4"/>
                  </a:lnTo>
                  <a:lnTo>
                    <a:pt x="1266" y="2"/>
                  </a:lnTo>
                  <a:lnTo>
                    <a:pt x="1266" y="2"/>
                  </a:lnTo>
                  <a:lnTo>
                    <a:pt x="1268" y="6"/>
                  </a:lnTo>
                  <a:lnTo>
                    <a:pt x="1268" y="6"/>
                  </a:lnTo>
                  <a:lnTo>
                    <a:pt x="1276" y="6"/>
                  </a:lnTo>
                  <a:lnTo>
                    <a:pt x="1276" y="6"/>
                  </a:lnTo>
                  <a:lnTo>
                    <a:pt x="1280" y="6"/>
                  </a:lnTo>
                  <a:lnTo>
                    <a:pt x="1282" y="4"/>
                  </a:lnTo>
                  <a:lnTo>
                    <a:pt x="1282" y="4"/>
                  </a:lnTo>
                  <a:lnTo>
                    <a:pt x="1286" y="4"/>
                  </a:lnTo>
                  <a:lnTo>
                    <a:pt x="1286" y="4"/>
                  </a:lnTo>
                  <a:lnTo>
                    <a:pt x="1288" y="4"/>
                  </a:lnTo>
                  <a:lnTo>
                    <a:pt x="1288" y="4"/>
                  </a:lnTo>
                  <a:lnTo>
                    <a:pt x="1294" y="4"/>
                  </a:lnTo>
                  <a:lnTo>
                    <a:pt x="1294" y="4"/>
                  </a:lnTo>
                  <a:lnTo>
                    <a:pt x="1300" y="2"/>
                  </a:lnTo>
                  <a:lnTo>
                    <a:pt x="1300" y="2"/>
                  </a:lnTo>
                  <a:lnTo>
                    <a:pt x="1302" y="4"/>
                  </a:lnTo>
                  <a:lnTo>
                    <a:pt x="1302" y="4"/>
                  </a:lnTo>
                  <a:lnTo>
                    <a:pt x="1304" y="4"/>
                  </a:lnTo>
                  <a:lnTo>
                    <a:pt x="1304" y="4"/>
                  </a:lnTo>
                  <a:lnTo>
                    <a:pt x="1314" y="2"/>
                  </a:lnTo>
                  <a:lnTo>
                    <a:pt x="1314" y="2"/>
                  </a:lnTo>
                  <a:lnTo>
                    <a:pt x="1318" y="4"/>
                  </a:lnTo>
                  <a:lnTo>
                    <a:pt x="1322" y="2"/>
                  </a:lnTo>
                  <a:lnTo>
                    <a:pt x="1322" y="2"/>
                  </a:lnTo>
                  <a:lnTo>
                    <a:pt x="1324" y="4"/>
                  </a:lnTo>
                  <a:lnTo>
                    <a:pt x="1324" y="4"/>
                  </a:lnTo>
                  <a:lnTo>
                    <a:pt x="1326" y="4"/>
                  </a:lnTo>
                  <a:lnTo>
                    <a:pt x="1326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2" y="4"/>
                  </a:lnTo>
                  <a:lnTo>
                    <a:pt x="1332" y="4"/>
                  </a:lnTo>
                  <a:lnTo>
                    <a:pt x="1336" y="4"/>
                  </a:lnTo>
                  <a:lnTo>
                    <a:pt x="1336" y="4"/>
                  </a:lnTo>
                  <a:lnTo>
                    <a:pt x="1340" y="4"/>
                  </a:lnTo>
                  <a:lnTo>
                    <a:pt x="1344" y="4"/>
                  </a:lnTo>
                  <a:lnTo>
                    <a:pt x="1344" y="4"/>
                  </a:lnTo>
                  <a:lnTo>
                    <a:pt x="1346" y="4"/>
                  </a:lnTo>
                  <a:lnTo>
                    <a:pt x="1346" y="4"/>
                  </a:lnTo>
                  <a:lnTo>
                    <a:pt x="1348" y="4"/>
                  </a:lnTo>
                  <a:lnTo>
                    <a:pt x="1348" y="4"/>
                  </a:lnTo>
                  <a:lnTo>
                    <a:pt x="1352" y="4"/>
                  </a:lnTo>
                  <a:lnTo>
                    <a:pt x="1352" y="4"/>
                  </a:lnTo>
                  <a:lnTo>
                    <a:pt x="1356" y="4"/>
                  </a:lnTo>
                  <a:lnTo>
                    <a:pt x="1356" y="4"/>
                  </a:lnTo>
                  <a:lnTo>
                    <a:pt x="1360" y="4"/>
                  </a:lnTo>
                  <a:lnTo>
                    <a:pt x="1360" y="4"/>
                  </a:lnTo>
                  <a:lnTo>
                    <a:pt x="1362" y="4"/>
                  </a:lnTo>
                  <a:lnTo>
                    <a:pt x="1362" y="4"/>
                  </a:lnTo>
                  <a:lnTo>
                    <a:pt x="1366" y="6"/>
                  </a:lnTo>
                  <a:lnTo>
                    <a:pt x="1366" y="6"/>
                  </a:lnTo>
                  <a:lnTo>
                    <a:pt x="1366" y="8"/>
                  </a:lnTo>
                  <a:lnTo>
                    <a:pt x="1366" y="8"/>
                  </a:lnTo>
                  <a:lnTo>
                    <a:pt x="1368" y="8"/>
                  </a:lnTo>
                  <a:lnTo>
                    <a:pt x="1370" y="8"/>
                  </a:lnTo>
                  <a:lnTo>
                    <a:pt x="1370" y="8"/>
                  </a:lnTo>
                  <a:lnTo>
                    <a:pt x="1374" y="6"/>
                  </a:lnTo>
                  <a:lnTo>
                    <a:pt x="1374" y="6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6" y="4"/>
                  </a:lnTo>
                  <a:lnTo>
                    <a:pt x="1376" y="4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8" y="4"/>
                  </a:lnTo>
                  <a:lnTo>
                    <a:pt x="1378" y="4"/>
                  </a:lnTo>
                  <a:lnTo>
                    <a:pt x="1378" y="6"/>
                  </a:lnTo>
                  <a:lnTo>
                    <a:pt x="1378" y="6"/>
                  </a:lnTo>
                  <a:lnTo>
                    <a:pt x="1384" y="4"/>
                  </a:lnTo>
                  <a:lnTo>
                    <a:pt x="1384" y="4"/>
                  </a:lnTo>
                  <a:lnTo>
                    <a:pt x="1386" y="6"/>
                  </a:lnTo>
                  <a:lnTo>
                    <a:pt x="1386" y="6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90" y="6"/>
                  </a:lnTo>
                  <a:lnTo>
                    <a:pt x="1390" y="6"/>
                  </a:lnTo>
                  <a:lnTo>
                    <a:pt x="1394" y="6"/>
                  </a:lnTo>
                  <a:lnTo>
                    <a:pt x="1394" y="6"/>
                  </a:lnTo>
                  <a:lnTo>
                    <a:pt x="1396" y="6"/>
                  </a:lnTo>
                  <a:lnTo>
                    <a:pt x="1396" y="6"/>
                  </a:lnTo>
                  <a:lnTo>
                    <a:pt x="1398" y="6"/>
                  </a:lnTo>
                  <a:lnTo>
                    <a:pt x="1398" y="6"/>
                  </a:lnTo>
                  <a:lnTo>
                    <a:pt x="1400" y="4"/>
                  </a:lnTo>
                  <a:lnTo>
                    <a:pt x="1400" y="4"/>
                  </a:lnTo>
                  <a:lnTo>
                    <a:pt x="1402" y="6"/>
                  </a:lnTo>
                  <a:lnTo>
                    <a:pt x="1402" y="6"/>
                  </a:lnTo>
                  <a:lnTo>
                    <a:pt x="1402" y="4"/>
                  </a:lnTo>
                  <a:lnTo>
                    <a:pt x="1402" y="4"/>
                  </a:lnTo>
                  <a:lnTo>
                    <a:pt x="1404" y="4"/>
                  </a:lnTo>
                  <a:lnTo>
                    <a:pt x="1404" y="4"/>
                  </a:lnTo>
                  <a:lnTo>
                    <a:pt x="1404" y="6"/>
                  </a:lnTo>
                  <a:lnTo>
                    <a:pt x="1404" y="6"/>
                  </a:lnTo>
                  <a:lnTo>
                    <a:pt x="1406" y="4"/>
                  </a:lnTo>
                  <a:lnTo>
                    <a:pt x="1406" y="4"/>
                  </a:lnTo>
                  <a:lnTo>
                    <a:pt x="1412" y="6"/>
                  </a:lnTo>
                  <a:lnTo>
                    <a:pt x="1412" y="6"/>
                  </a:lnTo>
                  <a:lnTo>
                    <a:pt x="1414" y="6"/>
                  </a:lnTo>
                  <a:lnTo>
                    <a:pt x="1414" y="6"/>
                  </a:lnTo>
                  <a:lnTo>
                    <a:pt x="1416" y="6"/>
                  </a:lnTo>
                  <a:lnTo>
                    <a:pt x="1416" y="6"/>
                  </a:lnTo>
                  <a:lnTo>
                    <a:pt x="1420" y="4"/>
                  </a:lnTo>
                  <a:lnTo>
                    <a:pt x="1420" y="4"/>
                  </a:lnTo>
                  <a:lnTo>
                    <a:pt x="1428" y="4"/>
                  </a:lnTo>
                  <a:lnTo>
                    <a:pt x="1428" y="4"/>
                  </a:lnTo>
                  <a:lnTo>
                    <a:pt x="1432" y="4"/>
                  </a:lnTo>
                  <a:lnTo>
                    <a:pt x="1432" y="4"/>
                  </a:lnTo>
                  <a:lnTo>
                    <a:pt x="1434" y="6"/>
                  </a:lnTo>
                  <a:lnTo>
                    <a:pt x="1434" y="6"/>
                  </a:lnTo>
                  <a:lnTo>
                    <a:pt x="1436" y="6"/>
                  </a:lnTo>
                  <a:lnTo>
                    <a:pt x="1436" y="6"/>
                  </a:lnTo>
                  <a:lnTo>
                    <a:pt x="1438" y="6"/>
                  </a:lnTo>
                  <a:lnTo>
                    <a:pt x="1438" y="6"/>
                  </a:lnTo>
                  <a:lnTo>
                    <a:pt x="1440" y="6"/>
                  </a:lnTo>
                  <a:lnTo>
                    <a:pt x="1440" y="6"/>
                  </a:lnTo>
                  <a:lnTo>
                    <a:pt x="1444" y="6"/>
                  </a:lnTo>
                  <a:lnTo>
                    <a:pt x="1444" y="6"/>
                  </a:lnTo>
                  <a:lnTo>
                    <a:pt x="1446" y="6"/>
                  </a:lnTo>
                  <a:lnTo>
                    <a:pt x="1446" y="6"/>
                  </a:lnTo>
                  <a:lnTo>
                    <a:pt x="1450" y="6"/>
                  </a:lnTo>
                  <a:lnTo>
                    <a:pt x="1450" y="6"/>
                  </a:lnTo>
                  <a:lnTo>
                    <a:pt x="1452" y="6"/>
                  </a:lnTo>
                  <a:lnTo>
                    <a:pt x="1452" y="6"/>
                  </a:lnTo>
                  <a:lnTo>
                    <a:pt x="1454" y="4"/>
                  </a:lnTo>
                  <a:lnTo>
                    <a:pt x="1454" y="4"/>
                  </a:lnTo>
                  <a:lnTo>
                    <a:pt x="1456" y="4"/>
                  </a:lnTo>
                  <a:lnTo>
                    <a:pt x="1456" y="4"/>
                  </a:lnTo>
                  <a:lnTo>
                    <a:pt x="1462" y="4"/>
                  </a:lnTo>
                  <a:lnTo>
                    <a:pt x="1462" y="4"/>
                  </a:lnTo>
                  <a:lnTo>
                    <a:pt x="1464" y="4"/>
                  </a:lnTo>
                  <a:lnTo>
                    <a:pt x="1464" y="4"/>
                  </a:lnTo>
                  <a:lnTo>
                    <a:pt x="1468" y="4"/>
                  </a:lnTo>
                  <a:lnTo>
                    <a:pt x="1468" y="4"/>
                  </a:lnTo>
                  <a:lnTo>
                    <a:pt x="1472" y="4"/>
                  </a:lnTo>
                  <a:lnTo>
                    <a:pt x="1472" y="4"/>
                  </a:lnTo>
                  <a:lnTo>
                    <a:pt x="1476" y="4"/>
                  </a:lnTo>
                  <a:lnTo>
                    <a:pt x="1476" y="4"/>
                  </a:lnTo>
                  <a:lnTo>
                    <a:pt x="1480" y="4"/>
                  </a:lnTo>
                  <a:lnTo>
                    <a:pt x="1480" y="4"/>
                  </a:lnTo>
                  <a:lnTo>
                    <a:pt x="1484" y="6"/>
                  </a:lnTo>
                  <a:lnTo>
                    <a:pt x="1484" y="6"/>
                  </a:lnTo>
                  <a:lnTo>
                    <a:pt x="1486" y="6"/>
                  </a:lnTo>
                  <a:lnTo>
                    <a:pt x="1486" y="6"/>
                  </a:lnTo>
                  <a:lnTo>
                    <a:pt x="1488" y="6"/>
                  </a:lnTo>
                  <a:lnTo>
                    <a:pt x="1488" y="6"/>
                  </a:lnTo>
                  <a:lnTo>
                    <a:pt x="1492" y="4"/>
                  </a:lnTo>
                  <a:lnTo>
                    <a:pt x="1492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500" y="4"/>
                  </a:lnTo>
                  <a:lnTo>
                    <a:pt x="1500" y="4"/>
                  </a:lnTo>
                  <a:lnTo>
                    <a:pt x="1504" y="4"/>
                  </a:lnTo>
                  <a:lnTo>
                    <a:pt x="1504" y="4"/>
                  </a:lnTo>
                  <a:lnTo>
                    <a:pt x="1506" y="4"/>
                  </a:lnTo>
                  <a:lnTo>
                    <a:pt x="1506" y="4"/>
                  </a:lnTo>
                  <a:lnTo>
                    <a:pt x="1512" y="4"/>
                  </a:lnTo>
                  <a:lnTo>
                    <a:pt x="1512" y="4"/>
                  </a:lnTo>
                  <a:lnTo>
                    <a:pt x="1514" y="6"/>
                  </a:lnTo>
                  <a:lnTo>
                    <a:pt x="1514" y="6"/>
                  </a:lnTo>
                  <a:lnTo>
                    <a:pt x="1520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8" y="4"/>
                  </a:lnTo>
                  <a:lnTo>
                    <a:pt x="1528" y="4"/>
                  </a:lnTo>
                  <a:lnTo>
                    <a:pt x="1532" y="4"/>
                  </a:lnTo>
                  <a:lnTo>
                    <a:pt x="1532" y="4"/>
                  </a:lnTo>
                  <a:lnTo>
                    <a:pt x="1540" y="4"/>
                  </a:lnTo>
                  <a:lnTo>
                    <a:pt x="1540" y="4"/>
                  </a:lnTo>
                  <a:lnTo>
                    <a:pt x="1542" y="4"/>
                  </a:lnTo>
                  <a:lnTo>
                    <a:pt x="1542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50" y="6"/>
                  </a:lnTo>
                  <a:lnTo>
                    <a:pt x="1550" y="6"/>
                  </a:lnTo>
                  <a:lnTo>
                    <a:pt x="1556" y="4"/>
                  </a:lnTo>
                  <a:lnTo>
                    <a:pt x="1556" y="4"/>
                  </a:lnTo>
                  <a:lnTo>
                    <a:pt x="1560" y="6"/>
                  </a:lnTo>
                  <a:lnTo>
                    <a:pt x="1560" y="6"/>
                  </a:lnTo>
                  <a:lnTo>
                    <a:pt x="1564" y="4"/>
                  </a:lnTo>
                  <a:lnTo>
                    <a:pt x="1568" y="6"/>
                  </a:lnTo>
                  <a:lnTo>
                    <a:pt x="1568" y="6"/>
                  </a:lnTo>
                  <a:lnTo>
                    <a:pt x="1574" y="4"/>
                  </a:lnTo>
                  <a:lnTo>
                    <a:pt x="1574" y="4"/>
                  </a:lnTo>
                  <a:lnTo>
                    <a:pt x="1576" y="6"/>
                  </a:lnTo>
                  <a:lnTo>
                    <a:pt x="1576" y="6"/>
                  </a:lnTo>
                  <a:lnTo>
                    <a:pt x="1578" y="4"/>
                  </a:lnTo>
                  <a:lnTo>
                    <a:pt x="1578" y="4"/>
                  </a:lnTo>
                  <a:lnTo>
                    <a:pt x="1586" y="6"/>
                  </a:lnTo>
                  <a:lnTo>
                    <a:pt x="1586" y="6"/>
                  </a:lnTo>
                  <a:lnTo>
                    <a:pt x="1588" y="6"/>
                  </a:lnTo>
                  <a:lnTo>
                    <a:pt x="1588" y="6"/>
                  </a:lnTo>
                  <a:lnTo>
                    <a:pt x="1592" y="6"/>
                  </a:lnTo>
                  <a:lnTo>
                    <a:pt x="1592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6" y="4"/>
                  </a:lnTo>
                  <a:lnTo>
                    <a:pt x="1596" y="4"/>
                  </a:lnTo>
                  <a:lnTo>
                    <a:pt x="1602" y="4"/>
                  </a:lnTo>
                  <a:lnTo>
                    <a:pt x="1602" y="4"/>
                  </a:lnTo>
                  <a:lnTo>
                    <a:pt x="1608" y="4"/>
                  </a:lnTo>
                  <a:lnTo>
                    <a:pt x="1608" y="4"/>
                  </a:lnTo>
                  <a:lnTo>
                    <a:pt x="1610" y="4"/>
                  </a:lnTo>
                  <a:lnTo>
                    <a:pt x="1610" y="4"/>
                  </a:lnTo>
                  <a:lnTo>
                    <a:pt x="1612" y="4"/>
                  </a:lnTo>
                  <a:lnTo>
                    <a:pt x="1612" y="4"/>
                  </a:lnTo>
                  <a:lnTo>
                    <a:pt x="1616" y="4"/>
                  </a:lnTo>
                  <a:lnTo>
                    <a:pt x="1616" y="4"/>
                  </a:lnTo>
                  <a:lnTo>
                    <a:pt x="1618" y="4"/>
                  </a:lnTo>
                  <a:lnTo>
                    <a:pt x="1618" y="4"/>
                  </a:lnTo>
                  <a:lnTo>
                    <a:pt x="1624" y="4"/>
                  </a:lnTo>
                  <a:lnTo>
                    <a:pt x="1624" y="4"/>
                  </a:lnTo>
                  <a:lnTo>
                    <a:pt x="1626" y="4"/>
                  </a:lnTo>
                  <a:lnTo>
                    <a:pt x="1626" y="4"/>
                  </a:lnTo>
                  <a:lnTo>
                    <a:pt x="1628" y="4"/>
                  </a:lnTo>
                  <a:lnTo>
                    <a:pt x="1628" y="4"/>
                  </a:lnTo>
                  <a:lnTo>
                    <a:pt x="1632" y="4"/>
                  </a:lnTo>
                  <a:lnTo>
                    <a:pt x="1632" y="4"/>
                  </a:lnTo>
                  <a:lnTo>
                    <a:pt x="1634" y="4"/>
                  </a:lnTo>
                  <a:lnTo>
                    <a:pt x="1634" y="4"/>
                  </a:lnTo>
                  <a:lnTo>
                    <a:pt x="1640" y="4"/>
                  </a:lnTo>
                  <a:lnTo>
                    <a:pt x="1640" y="4"/>
                  </a:lnTo>
                  <a:lnTo>
                    <a:pt x="1642" y="4"/>
                  </a:lnTo>
                  <a:lnTo>
                    <a:pt x="1642" y="4"/>
                  </a:lnTo>
                  <a:lnTo>
                    <a:pt x="1644" y="4"/>
                  </a:lnTo>
                  <a:lnTo>
                    <a:pt x="1644" y="4"/>
                  </a:lnTo>
                  <a:lnTo>
                    <a:pt x="1648" y="4"/>
                  </a:lnTo>
                  <a:lnTo>
                    <a:pt x="1648" y="4"/>
                  </a:lnTo>
                  <a:lnTo>
                    <a:pt x="1650" y="4"/>
                  </a:lnTo>
                  <a:lnTo>
                    <a:pt x="1650" y="4"/>
                  </a:lnTo>
                  <a:lnTo>
                    <a:pt x="1656" y="4"/>
                  </a:lnTo>
                  <a:lnTo>
                    <a:pt x="1656" y="4"/>
                  </a:lnTo>
                  <a:lnTo>
                    <a:pt x="1658" y="4"/>
                  </a:lnTo>
                  <a:lnTo>
                    <a:pt x="1658" y="4"/>
                  </a:lnTo>
                  <a:lnTo>
                    <a:pt x="1662" y="4"/>
                  </a:lnTo>
                  <a:lnTo>
                    <a:pt x="1662" y="4"/>
                  </a:lnTo>
                  <a:lnTo>
                    <a:pt x="1664" y="4"/>
                  </a:lnTo>
                  <a:lnTo>
                    <a:pt x="1664" y="4"/>
                  </a:lnTo>
                  <a:lnTo>
                    <a:pt x="1668" y="4"/>
                  </a:lnTo>
                  <a:lnTo>
                    <a:pt x="1668" y="4"/>
                  </a:lnTo>
                  <a:lnTo>
                    <a:pt x="1670" y="4"/>
                  </a:lnTo>
                  <a:lnTo>
                    <a:pt x="1670" y="4"/>
                  </a:lnTo>
                  <a:lnTo>
                    <a:pt x="1680" y="4"/>
                  </a:lnTo>
                  <a:lnTo>
                    <a:pt x="1680" y="4"/>
                  </a:lnTo>
                  <a:lnTo>
                    <a:pt x="1688" y="6"/>
                  </a:lnTo>
                  <a:lnTo>
                    <a:pt x="1688" y="6"/>
                  </a:lnTo>
                  <a:lnTo>
                    <a:pt x="1690" y="6"/>
                  </a:lnTo>
                  <a:lnTo>
                    <a:pt x="1690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6" y="4"/>
                  </a:lnTo>
                  <a:lnTo>
                    <a:pt x="1696" y="4"/>
                  </a:lnTo>
                  <a:lnTo>
                    <a:pt x="1702" y="6"/>
                  </a:lnTo>
                  <a:lnTo>
                    <a:pt x="1702" y="6"/>
                  </a:lnTo>
                  <a:lnTo>
                    <a:pt x="1704" y="8"/>
                  </a:lnTo>
                  <a:lnTo>
                    <a:pt x="1704" y="8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10" y="6"/>
                  </a:lnTo>
                  <a:lnTo>
                    <a:pt x="1710" y="6"/>
                  </a:lnTo>
                  <a:lnTo>
                    <a:pt x="1712" y="8"/>
                  </a:lnTo>
                  <a:lnTo>
                    <a:pt x="1712" y="8"/>
                  </a:lnTo>
                  <a:lnTo>
                    <a:pt x="1714" y="6"/>
                  </a:lnTo>
                  <a:lnTo>
                    <a:pt x="1718" y="6"/>
                  </a:lnTo>
                  <a:lnTo>
                    <a:pt x="1718" y="6"/>
                  </a:lnTo>
                  <a:lnTo>
                    <a:pt x="1722" y="6"/>
                  </a:lnTo>
                  <a:lnTo>
                    <a:pt x="1722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6" y="8"/>
                  </a:lnTo>
                  <a:lnTo>
                    <a:pt x="1726" y="8"/>
                  </a:lnTo>
                  <a:lnTo>
                    <a:pt x="1728" y="8"/>
                  </a:lnTo>
                  <a:lnTo>
                    <a:pt x="1730" y="6"/>
                  </a:lnTo>
                  <a:lnTo>
                    <a:pt x="1730" y="6"/>
                  </a:lnTo>
                  <a:lnTo>
                    <a:pt x="1734" y="6"/>
                  </a:lnTo>
                  <a:lnTo>
                    <a:pt x="1734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8" y="6"/>
                  </a:lnTo>
                  <a:lnTo>
                    <a:pt x="1738" y="6"/>
                  </a:lnTo>
                  <a:lnTo>
                    <a:pt x="1750" y="4"/>
                  </a:lnTo>
                  <a:lnTo>
                    <a:pt x="1750" y="4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8" y="6"/>
                  </a:lnTo>
                  <a:lnTo>
                    <a:pt x="1758" y="6"/>
                  </a:lnTo>
                  <a:lnTo>
                    <a:pt x="1762" y="6"/>
                  </a:lnTo>
                  <a:lnTo>
                    <a:pt x="1762" y="6"/>
                  </a:lnTo>
                  <a:lnTo>
                    <a:pt x="1764" y="4"/>
                  </a:lnTo>
                  <a:lnTo>
                    <a:pt x="1764" y="4"/>
                  </a:lnTo>
                  <a:lnTo>
                    <a:pt x="1766" y="6"/>
                  </a:lnTo>
                  <a:lnTo>
                    <a:pt x="1766" y="6"/>
                  </a:lnTo>
                  <a:lnTo>
                    <a:pt x="1770" y="4"/>
                  </a:lnTo>
                  <a:lnTo>
                    <a:pt x="1770" y="4"/>
                  </a:lnTo>
                  <a:lnTo>
                    <a:pt x="1772" y="6"/>
                  </a:lnTo>
                  <a:lnTo>
                    <a:pt x="1772" y="6"/>
                  </a:lnTo>
                  <a:lnTo>
                    <a:pt x="1776" y="4"/>
                  </a:lnTo>
                  <a:lnTo>
                    <a:pt x="1776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4" y="6"/>
                  </a:lnTo>
                  <a:lnTo>
                    <a:pt x="1784" y="6"/>
                  </a:lnTo>
                  <a:lnTo>
                    <a:pt x="1792" y="6"/>
                  </a:lnTo>
                  <a:lnTo>
                    <a:pt x="1792" y="6"/>
                  </a:lnTo>
                  <a:lnTo>
                    <a:pt x="1794" y="4"/>
                  </a:lnTo>
                  <a:lnTo>
                    <a:pt x="1794" y="4"/>
                  </a:lnTo>
                  <a:lnTo>
                    <a:pt x="1798" y="6"/>
                  </a:lnTo>
                  <a:lnTo>
                    <a:pt x="1798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2" y="4"/>
                  </a:lnTo>
                  <a:lnTo>
                    <a:pt x="1802" y="4"/>
                  </a:lnTo>
                  <a:lnTo>
                    <a:pt x="1802" y="6"/>
                  </a:lnTo>
                  <a:lnTo>
                    <a:pt x="1802" y="6"/>
                  </a:lnTo>
                  <a:lnTo>
                    <a:pt x="1804" y="4"/>
                  </a:lnTo>
                  <a:lnTo>
                    <a:pt x="1804" y="4"/>
                  </a:lnTo>
                  <a:lnTo>
                    <a:pt x="1804" y="6"/>
                  </a:lnTo>
                  <a:lnTo>
                    <a:pt x="1804" y="6"/>
                  </a:lnTo>
                  <a:lnTo>
                    <a:pt x="1812" y="6"/>
                  </a:lnTo>
                  <a:lnTo>
                    <a:pt x="1812" y="6"/>
                  </a:lnTo>
                  <a:lnTo>
                    <a:pt x="1814" y="6"/>
                  </a:lnTo>
                  <a:lnTo>
                    <a:pt x="1814" y="6"/>
                  </a:lnTo>
                  <a:lnTo>
                    <a:pt x="1816" y="6"/>
                  </a:lnTo>
                  <a:lnTo>
                    <a:pt x="1816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4" y="6"/>
                  </a:lnTo>
                  <a:lnTo>
                    <a:pt x="1824" y="6"/>
                  </a:lnTo>
                  <a:lnTo>
                    <a:pt x="1826" y="6"/>
                  </a:lnTo>
                  <a:lnTo>
                    <a:pt x="1826" y="6"/>
                  </a:lnTo>
                  <a:lnTo>
                    <a:pt x="1826" y="8"/>
                  </a:lnTo>
                  <a:lnTo>
                    <a:pt x="1826" y="8"/>
                  </a:lnTo>
                  <a:lnTo>
                    <a:pt x="1828" y="8"/>
                  </a:lnTo>
                  <a:lnTo>
                    <a:pt x="1828" y="8"/>
                  </a:lnTo>
                  <a:lnTo>
                    <a:pt x="1832" y="8"/>
                  </a:lnTo>
                  <a:lnTo>
                    <a:pt x="1832" y="8"/>
                  </a:lnTo>
                  <a:lnTo>
                    <a:pt x="1836" y="6"/>
                  </a:lnTo>
                  <a:lnTo>
                    <a:pt x="1836" y="6"/>
                  </a:lnTo>
                  <a:lnTo>
                    <a:pt x="1838" y="6"/>
                  </a:lnTo>
                  <a:lnTo>
                    <a:pt x="1838" y="6"/>
                  </a:lnTo>
                  <a:lnTo>
                    <a:pt x="1840" y="6"/>
                  </a:lnTo>
                  <a:lnTo>
                    <a:pt x="1840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4" y="6"/>
                  </a:lnTo>
                  <a:lnTo>
                    <a:pt x="1844" y="6"/>
                  </a:lnTo>
                  <a:lnTo>
                    <a:pt x="1846" y="6"/>
                  </a:lnTo>
                  <a:lnTo>
                    <a:pt x="1846" y="6"/>
                  </a:lnTo>
                  <a:lnTo>
                    <a:pt x="1848" y="6"/>
                  </a:lnTo>
                  <a:lnTo>
                    <a:pt x="1848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2" y="6"/>
                  </a:lnTo>
                  <a:lnTo>
                    <a:pt x="1852" y="6"/>
                  </a:lnTo>
                  <a:lnTo>
                    <a:pt x="1854" y="6"/>
                  </a:lnTo>
                  <a:lnTo>
                    <a:pt x="1854" y="6"/>
                  </a:lnTo>
                  <a:lnTo>
                    <a:pt x="1858" y="6"/>
                  </a:lnTo>
                  <a:lnTo>
                    <a:pt x="1858" y="6"/>
                  </a:lnTo>
                  <a:lnTo>
                    <a:pt x="1860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6" y="6"/>
                  </a:lnTo>
                  <a:lnTo>
                    <a:pt x="1866" y="6"/>
                  </a:lnTo>
                  <a:lnTo>
                    <a:pt x="1872" y="6"/>
                  </a:lnTo>
                  <a:lnTo>
                    <a:pt x="1872" y="6"/>
                  </a:lnTo>
                  <a:lnTo>
                    <a:pt x="1880" y="6"/>
                  </a:lnTo>
                  <a:lnTo>
                    <a:pt x="1880" y="6"/>
                  </a:lnTo>
                  <a:lnTo>
                    <a:pt x="1882" y="6"/>
                  </a:lnTo>
                  <a:lnTo>
                    <a:pt x="1882" y="6"/>
                  </a:lnTo>
                  <a:lnTo>
                    <a:pt x="1888" y="6"/>
                  </a:lnTo>
                  <a:lnTo>
                    <a:pt x="1888" y="6"/>
                  </a:lnTo>
                  <a:lnTo>
                    <a:pt x="1892" y="6"/>
                  </a:lnTo>
                  <a:lnTo>
                    <a:pt x="1892" y="6"/>
                  </a:lnTo>
                  <a:lnTo>
                    <a:pt x="1896" y="6"/>
                  </a:lnTo>
                  <a:lnTo>
                    <a:pt x="1896" y="6"/>
                  </a:lnTo>
                  <a:lnTo>
                    <a:pt x="1898" y="6"/>
                  </a:lnTo>
                  <a:lnTo>
                    <a:pt x="1898" y="6"/>
                  </a:lnTo>
                  <a:lnTo>
                    <a:pt x="1902" y="4"/>
                  </a:lnTo>
                  <a:lnTo>
                    <a:pt x="1902" y="4"/>
                  </a:lnTo>
                  <a:lnTo>
                    <a:pt x="1906" y="6"/>
                  </a:lnTo>
                  <a:lnTo>
                    <a:pt x="1906" y="6"/>
                  </a:lnTo>
                  <a:lnTo>
                    <a:pt x="1914" y="4"/>
                  </a:lnTo>
                  <a:lnTo>
                    <a:pt x="1914" y="4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8" y="8"/>
                  </a:lnTo>
                  <a:lnTo>
                    <a:pt x="1918" y="8"/>
                  </a:lnTo>
                  <a:lnTo>
                    <a:pt x="1922" y="8"/>
                  </a:lnTo>
                  <a:lnTo>
                    <a:pt x="1926" y="8"/>
                  </a:lnTo>
                  <a:lnTo>
                    <a:pt x="1926" y="8"/>
                  </a:lnTo>
                  <a:lnTo>
                    <a:pt x="1928" y="10"/>
                  </a:lnTo>
                  <a:lnTo>
                    <a:pt x="1928" y="10"/>
                  </a:lnTo>
                  <a:lnTo>
                    <a:pt x="1934" y="8"/>
                  </a:lnTo>
                  <a:lnTo>
                    <a:pt x="1934" y="8"/>
                  </a:lnTo>
                  <a:lnTo>
                    <a:pt x="1944" y="6"/>
                  </a:lnTo>
                  <a:lnTo>
                    <a:pt x="1944" y="6"/>
                  </a:lnTo>
                  <a:lnTo>
                    <a:pt x="1946" y="6"/>
                  </a:lnTo>
                  <a:lnTo>
                    <a:pt x="1946" y="6"/>
                  </a:lnTo>
                  <a:lnTo>
                    <a:pt x="1948" y="4"/>
                  </a:lnTo>
                  <a:lnTo>
                    <a:pt x="1948" y="4"/>
                  </a:lnTo>
                  <a:lnTo>
                    <a:pt x="1950" y="4"/>
                  </a:lnTo>
                  <a:lnTo>
                    <a:pt x="1950" y="4"/>
                  </a:lnTo>
                  <a:lnTo>
                    <a:pt x="1950" y="6"/>
                  </a:lnTo>
                  <a:lnTo>
                    <a:pt x="1950" y="6"/>
                  </a:lnTo>
                  <a:lnTo>
                    <a:pt x="1954" y="6"/>
                  </a:lnTo>
                  <a:lnTo>
                    <a:pt x="1954" y="6"/>
                  </a:lnTo>
                  <a:lnTo>
                    <a:pt x="1960" y="6"/>
                  </a:lnTo>
                  <a:lnTo>
                    <a:pt x="1960" y="6"/>
                  </a:lnTo>
                  <a:lnTo>
                    <a:pt x="1960" y="4"/>
                  </a:lnTo>
                  <a:lnTo>
                    <a:pt x="1960" y="4"/>
                  </a:lnTo>
                  <a:lnTo>
                    <a:pt x="1962" y="4"/>
                  </a:lnTo>
                  <a:lnTo>
                    <a:pt x="1962" y="4"/>
                  </a:lnTo>
                  <a:lnTo>
                    <a:pt x="1968" y="6"/>
                  </a:lnTo>
                  <a:lnTo>
                    <a:pt x="1968" y="6"/>
                  </a:lnTo>
                  <a:lnTo>
                    <a:pt x="1970" y="6"/>
                  </a:lnTo>
                  <a:lnTo>
                    <a:pt x="1970" y="6"/>
                  </a:lnTo>
                  <a:lnTo>
                    <a:pt x="1972" y="6"/>
                  </a:lnTo>
                  <a:lnTo>
                    <a:pt x="1972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6" y="6"/>
                  </a:lnTo>
                  <a:lnTo>
                    <a:pt x="1976" y="6"/>
                  </a:lnTo>
                  <a:lnTo>
                    <a:pt x="1978" y="8"/>
                  </a:lnTo>
                  <a:lnTo>
                    <a:pt x="1978" y="8"/>
                  </a:lnTo>
                  <a:lnTo>
                    <a:pt x="1978" y="6"/>
                  </a:lnTo>
                  <a:lnTo>
                    <a:pt x="1978" y="6"/>
                  </a:lnTo>
                  <a:lnTo>
                    <a:pt x="1982" y="6"/>
                  </a:lnTo>
                  <a:lnTo>
                    <a:pt x="1982" y="6"/>
                  </a:lnTo>
                  <a:lnTo>
                    <a:pt x="1986" y="8"/>
                  </a:lnTo>
                  <a:lnTo>
                    <a:pt x="1986" y="8"/>
                  </a:lnTo>
                  <a:lnTo>
                    <a:pt x="1994" y="8"/>
                  </a:lnTo>
                  <a:lnTo>
                    <a:pt x="1994" y="8"/>
                  </a:lnTo>
                  <a:lnTo>
                    <a:pt x="1996" y="6"/>
                  </a:lnTo>
                  <a:lnTo>
                    <a:pt x="1996" y="6"/>
                  </a:lnTo>
                  <a:lnTo>
                    <a:pt x="2000" y="6"/>
                  </a:lnTo>
                  <a:lnTo>
                    <a:pt x="2000" y="6"/>
                  </a:lnTo>
                  <a:lnTo>
                    <a:pt x="2002" y="4"/>
                  </a:lnTo>
                  <a:lnTo>
                    <a:pt x="2002" y="4"/>
                  </a:lnTo>
                  <a:lnTo>
                    <a:pt x="2010" y="4"/>
                  </a:lnTo>
                  <a:lnTo>
                    <a:pt x="2010" y="4"/>
                  </a:lnTo>
                  <a:lnTo>
                    <a:pt x="2012" y="4"/>
                  </a:lnTo>
                  <a:lnTo>
                    <a:pt x="2012" y="4"/>
                  </a:lnTo>
                  <a:lnTo>
                    <a:pt x="2014" y="4"/>
                  </a:lnTo>
                  <a:lnTo>
                    <a:pt x="2014" y="4"/>
                  </a:lnTo>
                  <a:lnTo>
                    <a:pt x="2016" y="4"/>
                  </a:lnTo>
                  <a:lnTo>
                    <a:pt x="2016" y="4"/>
                  </a:lnTo>
                  <a:lnTo>
                    <a:pt x="2018" y="4"/>
                  </a:lnTo>
                  <a:lnTo>
                    <a:pt x="2018" y="4"/>
                  </a:lnTo>
                  <a:lnTo>
                    <a:pt x="2032" y="4"/>
                  </a:lnTo>
                  <a:lnTo>
                    <a:pt x="2032" y="4"/>
                  </a:lnTo>
                  <a:lnTo>
                    <a:pt x="2040" y="4"/>
                  </a:lnTo>
                  <a:lnTo>
                    <a:pt x="2040" y="4"/>
                  </a:lnTo>
                  <a:lnTo>
                    <a:pt x="2050" y="4"/>
                  </a:lnTo>
                  <a:lnTo>
                    <a:pt x="2050" y="4"/>
                  </a:lnTo>
                  <a:lnTo>
                    <a:pt x="2052" y="4"/>
                  </a:lnTo>
                  <a:lnTo>
                    <a:pt x="2052" y="4"/>
                  </a:lnTo>
                  <a:lnTo>
                    <a:pt x="2054" y="4"/>
                  </a:lnTo>
                  <a:lnTo>
                    <a:pt x="2054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60" y="4"/>
                  </a:lnTo>
                  <a:lnTo>
                    <a:pt x="2060" y="4"/>
                  </a:lnTo>
                  <a:lnTo>
                    <a:pt x="2066" y="4"/>
                  </a:lnTo>
                  <a:lnTo>
                    <a:pt x="2066" y="4"/>
                  </a:lnTo>
                  <a:lnTo>
                    <a:pt x="2070" y="4"/>
                  </a:lnTo>
                  <a:lnTo>
                    <a:pt x="2070" y="4"/>
                  </a:lnTo>
                  <a:lnTo>
                    <a:pt x="2072" y="4"/>
                  </a:lnTo>
                  <a:lnTo>
                    <a:pt x="2072" y="4"/>
                  </a:lnTo>
                  <a:lnTo>
                    <a:pt x="2074" y="6"/>
                  </a:lnTo>
                  <a:lnTo>
                    <a:pt x="2074" y="6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86" y="4"/>
                  </a:lnTo>
                  <a:lnTo>
                    <a:pt x="2086" y="4"/>
                  </a:lnTo>
                  <a:lnTo>
                    <a:pt x="2088" y="4"/>
                  </a:lnTo>
                  <a:lnTo>
                    <a:pt x="2088" y="4"/>
                  </a:lnTo>
                  <a:lnTo>
                    <a:pt x="2092" y="4"/>
                  </a:lnTo>
                  <a:lnTo>
                    <a:pt x="2092" y="4"/>
                  </a:lnTo>
                  <a:lnTo>
                    <a:pt x="2096" y="4"/>
                  </a:lnTo>
                  <a:lnTo>
                    <a:pt x="2096" y="4"/>
                  </a:lnTo>
                  <a:lnTo>
                    <a:pt x="2098" y="4"/>
                  </a:lnTo>
                  <a:lnTo>
                    <a:pt x="2098" y="4"/>
                  </a:lnTo>
                  <a:lnTo>
                    <a:pt x="2106" y="4"/>
                  </a:lnTo>
                  <a:lnTo>
                    <a:pt x="2106" y="4"/>
                  </a:lnTo>
                  <a:lnTo>
                    <a:pt x="2108" y="4"/>
                  </a:lnTo>
                  <a:lnTo>
                    <a:pt x="2108" y="4"/>
                  </a:lnTo>
                  <a:lnTo>
                    <a:pt x="2114" y="4"/>
                  </a:lnTo>
                  <a:lnTo>
                    <a:pt x="2114" y="4"/>
                  </a:lnTo>
                  <a:lnTo>
                    <a:pt x="2116" y="4"/>
                  </a:lnTo>
                  <a:lnTo>
                    <a:pt x="2116" y="4"/>
                  </a:lnTo>
                  <a:lnTo>
                    <a:pt x="2118" y="4"/>
                  </a:lnTo>
                  <a:lnTo>
                    <a:pt x="2118" y="4"/>
                  </a:lnTo>
                  <a:lnTo>
                    <a:pt x="2124" y="4"/>
                  </a:lnTo>
                  <a:lnTo>
                    <a:pt x="2124" y="4"/>
                  </a:lnTo>
                  <a:lnTo>
                    <a:pt x="2132" y="4"/>
                  </a:lnTo>
                  <a:lnTo>
                    <a:pt x="2132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8" y="4"/>
                  </a:lnTo>
                  <a:lnTo>
                    <a:pt x="2138" y="4"/>
                  </a:lnTo>
                  <a:lnTo>
                    <a:pt x="2144" y="4"/>
                  </a:lnTo>
                  <a:lnTo>
                    <a:pt x="2144" y="4"/>
                  </a:lnTo>
                  <a:lnTo>
                    <a:pt x="2146" y="4"/>
                  </a:lnTo>
                  <a:lnTo>
                    <a:pt x="2146" y="4"/>
                  </a:lnTo>
                  <a:lnTo>
                    <a:pt x="2150" y="4"/>
                  </a:lnTo>
                  <a:lnTo>
                    <a:pt x="2150" y="4"/>
                  </a:lnTo>
                  <a:lnTo>
                    <a:pt x="2154" y="4"/>
                  </a:lnTo>
                  <a:lnTo>
                    <a:pt x="2154" y="4"/>
                  </a:lnTo>
                  <a:lnTo>
                    <a:pt x="2156" y="4"/>
                  </a:lnTo>
                  <a:lnTo>
                    <a:pt x="2156" y="4"/>
                  </a:lnTo>
                  <a:lnTo>
                    <a:pt x="2160" y="4"/>
                  </a:lnTo>
                  <a:lnTo>
                    <a:pt x="2160" y="4"/>
                  </a:lnTo>
                  <a:lnTo>
                    <a:pt x="2164" y="4"/>
                  </a:lnTo>
                  <a:lnTo>
                    <a:pt x="2164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72" y="4"/>
                  </a:lnTo>
                  <a:lnTo>
                    <a:pt x="2172" y="4"/>
                  </a:lnTo>
                  <a:lnTo>
                    <a:pt x="2178" y="4"/>
                  </a:lnTo>
                  <a:lnTo>
                    <a:pt x="2178" y="4"/>
                  </a:lnTo>
                  <a:lnTo>
                    <a:pt x="2182" y="4"/>
                  </a:lnTo>
                  <a:lnTo>
                    <a:pt x="2182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8" y="4"/>
                  </a:lnTo>
                  <a:lnTo>
                    <a:pt x="2188" y="4"/>
                  </a:lnTo>
                  <a:lnTo>
                    <a:pt x="2190" y="2"/>
                  </a:lnTo>
                  <a:lnTo>
                    <a:pt x="219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6" y="4"/>
                  </a:lnTo>
                  <a:lnTo>
                    <a:pt x="2206" y="4"/>
                  </a:lnTo>
                  <a:lnTo>
                    <a:pt x="2210" y="4"/>
                  </a:lnTo>
                  <a:lnTo>
                    <a:pt x="2210" y="4"/>
                  </a:lnTo>
                  <a:lnTo>
                    <a:pt x="2216" y="2"/>
                  </a:lnTo>
                  <a:lnTo>
                    <a:pt x="2216" y="2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6" y="2"/>
                  </a:lnTo>
                  <a:lnTo>
                    <a:pt x="2230" y="4"/>
                  </a:lnTo>
                  <a:lnTo>
                    <a:pt x="2230" y="4"/>
                  </a:lnTo>
                  <a:lnTo>
                    <a:pt x="2232" y="2"/>
                  </a:lnTo>
                  <a:lnTo>
                    <a:pt x="2232" y="2"/>
                  </a:lnTo>
                  <a:lnTo>
                    <a:pt x="2234" y="2"/>
                  </a:lnTo>
                  <a:lnTo>
                    <a:pt x="2234" y="2"/>
                  </a:lnTo>
                  <a:lnTo>
                    <a:pt x="2236" y="2"/>
                  </a:lnTo>
                  <a:lnTo>
                    <a:pt x="2236" y="2"/>
                  </a:lnTo>
                  <a:lnTo>
                    <a:pt x="2240" y="2"/>
                  </a:lnTo>
                  <a:lnTo>
                    <a:pt x="2240" y="2"/>
                  </a:lnTo>
                  <a:lnTo>
                    <a:pt x="2248" y="4"/>
                  </a:lnTo>
                  <a:lnTo>
                    <a:pt x="2248" y="4"/>
                  </a:lnTo>
                  <a:lnTo>
                    <a:pt x="2252" y="2"/>
                  </a:lnTo>
                  <a:lnTo>
                    <a:pt x="2252" y="2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62" y="2"/>
                  </a:lnTo>
                  <a:lnTo>
                    <a:pt x="2262" y="2"/>
                  </a:lnTo>
                  <a:lnTo>
                    <a:pt x="2266" y="4"/>
                  </a:lnTo>
                  <a:lnTo>
                    <a:pt x="2266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82" y="4"/>
                  </a:lnTo>
                  <a:lnTo>
                    <a:pt x="2282" y="4"/>
                  </a:lnTo>
                  <a:lnTo>
                    <a:pt x="2286" y="4"/>
                  </a:lnTo>
                  <a:lnTo>
                    <a:pt x="2286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90" y="4"/>
                  </a:lnTo>
                  <a:lnTo>
                    <a:pt x="2290" y="4"/>
                  </a:lnTo>
                  <a:lnTo>
                    <a:pt x="2292" y="2"/>
                  </a:lnTo>
                  <a:lnTo>
                    <a:pt x="2296" y="2"/>
                  </a:lnTo>
                  <a:lnTo>
                    <a:pt x="2296" y="2"/>
                  </a:lnTo>
                  <a:lnTo>
                    <a:pt x="2298" y="2"/>
                  </a:lnTo>
                  <a:lnTo>
                    <a:pt x="2298" y="2"/>
                  </a:lnTo>
                  <a:lnTo>
                    <a:pt x="2304" y="2"/>
                  </a:lnTo>
                  <a:lnTo>
                    <a:pt x="2304" y="2"/>
                  </a:lnTo>
                  <a:lnTo>
                    <a:pt x="2306" y="2"/>
                  </a:lnTo>
                  <a:lnTo>
                    <a:pt x="2306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6" y="2"/>
                  </a:lnTo>
                  <a:lnTo>
                    <a:pt x="2316" y="2"/>
                  </a:lnTo>
                  <a:lnTo>
                    <a:pt x="2318" y="2"/>
                  </a:lnTo>
                  <a:lnTo>
                    <a:pt x="2318" y="2"/>
                  </a:lnTo>
                  <a:lnTo>
                    <a:pt x="2322" y="2"/>
                  </a:lnTo>
                  <a:lnTo>
                    <a:pt x="2322" y="2"/>
                  </a:lnTo>
                  <a:lnTo>
                    <a:pt x="2328" y="2"/>
                  </a:lnTo>
                  <a:lnTo>
                    <a:pt x="2328" y="2"/>
                  </a:lnTo>
                  <a:lnTo>
                    <a:pt x="2330" y="2"/>
                  </a:lnTo>
                  <a:lnTo>
                    <a:pt x="2330" y="2"/>
                  </a:lnTo>
                  <a:lnTo>
                    <a:pt x="2334" y="4"/>
                  </a:lnTo>
                  <a:lnTo>
                    <a:pt x="2334" y="4"/>
                  </a:lnTo>
                  <a:lnTo>
                    <a:pt x="2338" y="2"/>
                  </a:lnTo>
                  <a:lnTo>
                    <a:pt x="2338" y="2"/>
                  </a:lnTo>
                  <a:lnTo>
                    <a:pt x="2344" y="2"/>
                  </a:lnTo>
                  <a:lnTo>
                    <a:pt x="2344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64" y="2"/>
                  </a:lnTo>
                  <a:lnTo>
                    <a:pt x="2364" y="2"/>
                  </a:lnTo>
                  <a:lnTo>
                    <a:pt x="2366" y="4"/>
                  </a:lnTo>
                  <a:lnTo>
                    <a:pt x="2366" y="4"/>
                  </a:lnTo>
                  <a:lnTo>
                    <a:pt x="2368" y="4"/>
                  </a:lnTo>
                  <a:lnTo>
                    <a:pt x="2368" y="4"/>
                  </a:lnTo>
                  <a:lnTo>
                    <a:pt x="2370" y="4"/>
                  </a:lnTo>
                  <a:lnTo>
                    <a:pt x="2370" y="4"/>
                  </a:lnTo>
                  <a:lnTo>
                    <a:pt x="2374" y="2"/>
                  </a:lnTo>
                  <a:lnTo>
                    <a:pt x="2374" y="2"/>
                  </a:lnTo>
                  <a:lnTo>
                    <a:pt x="2378" y="2"/>
                  </a:lnTo>
                  <a:lnTo>
                    <a:pt x="2378" y="2"/>
                  </a:lnTo>
                  <a:lnTo>
                    <a:pt x="2380" y="2"/>
                  </a:lnTo>
                  <a:lnTo>
                    <a:pt x="2384" y="2"/>
                  </a:lnTo>
                  <a:lnTo>
                    <a:pt x="2384" y="2"/>
                  </a:lnTo>
                  <a:lnTo>
                    <a:pt x="2388" y="2"/>
                  </a:lnTo>
                  <a:lnTo>
                    <a:pt x="2390" y="2"/>
                  </a:lnTo>
                  <a:lnTo>
                    <a:pt x="2390" y="2"/>
                  </a:lnTo>
                  <a:lnTo>
                    <a:pt x="2398" y="2"/>
                  </a:lnTo>
                  <a:lnTo>
                    <a:pt x="2398" y="2"/>
                  </a:lnTo>
                  <a:lnTo>
                    <a:pt x="2402" y="2"/>
                  </a:lnTo>
                  <a:lnTo>
                    <a:pt x="2402" y="2"/>
                  </a:lnTo>
                  <a:lnTo>
                    <a:pt x="2404" y="2"/>
                  </a:lnTo>
                  <a:lnTo>
                    <a:pt x="2404" y="2"/>
                  </a:lnTo>
                  <a:lnTo>
                    <a:pt x="2406" y="2"/>
                  </a:lnTo>
                  <a:lnTo>
                    <a:pt x="2406" y="2"/>
                  </a:lnTo>
                  <a:lnTo>
                    <a:pt x="2410" y="2"/>
                  </a:lnTo>
                  <a:lnTo>
                    <a:pt x="2410" y="2"/>
                  </a:lnTo>
                  <a:lnTo>
                    <a:pt x="2414" y="4"/>
                  </a:lnTo>
                  <a:lnTo>
                    <a:pt x="2414" y="4"/>
                  </a:lnTo>
                  <a:lnTo>
                    <a:pt x="2414" y="6"/>
                  </a:lnTo>
                  <a:lnTo>
                    <a:pt x="2414" y="6"/>
                  </a:lnTo>
                  <a:lnTo>
                    <a:pt x="2418" y="4"/>
                  </a:lnTo>
                  <a:lnTo>
                    <a:pt x="2418" y="4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2" y="6"/>
                  </a:lnTo>
                  <a:lnTo>
                    <a:pt x="2422" y="6"/>
                  </a:lnTo>
                  <a:lnTo>
                    <a:pt x="2428" y="6"/>
                  </a:lnTo>
                  <a:lnTo>
                    <a:pt x="2434" y="6"/>
                  </a:lnTo>
                  <a:lnTo>
                    <a:pt x="2434" y="6"/>
                  </a:lnTo>
                  <a:lnTo>
                    <a:pt x="2436" y="6"/>
                  </a:lnTo>
                  <a:lnTo>
                    <a:pt x="2436" y="6"/>
                  </a:lnTo>
                  <a:lnTo>
                    <a:pt x="2442" y="4"/>
                  </a:lnTo>
                  <a:lnTo>
                    <a:pt x="2442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50" y="4"/>
                  </a:lnTo>
                  <a:lnTo>
                    <a:pt x="2450" y="4"/>
                  </a:lnTo>
                  <a:lnTo>
                    <a:pt x="2452" y="4"/>
                  </a:lnTo>
                  <a:lnTo>
                    <a:pt x="2452" y="4"/>
                  </a:lnTo>
                  <a:lnTo>
                    <a:pt x="2460" y="4"/>
                  </a:lnTo>
                  <a:lnTo>
                    <a:pt x="2460" y="4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4" y="8"/>
                  </a:lnTo>
                  <a:lnTo>
                    <a:pt x="2464" y="8"/>
                  </a:lnTo>
                  <a:lnTo>
                    <a:pt x="2468" y="6"/>
                  </a:lnTo>
                  <a:lnTo>
                    <a:pt x="2474" y="4"/>
                  </a:lnTo>
                  <a:lnTo>
                    <a:pt x="2474" y="4"/>
                  </a:lnTo>
                  <a:lnTo>
                    <a:pt x="2476" y="6"/>
                  </a:lnTo>
                  <a:lnTo>
                    <a:pt x="2476" y="6"/>
                  </a:lnTo>
                  <a:lnTo>
                    <a:pt x="2478" y="6"/>
                  </a:lnTo>
                  <a:lnTo>
                    <a:pt x="2478" y="6"/>
                  </a:lnTo>
                  <a:lnTo>
                    <a:pt x="2484" y="6"/>
                  </a:lnTo>
                  <a:lnTo>
                    <a:pt x="2484" y="6"/>
                  </a:lnTo>
                  <a:lnTo>
                    <a:pt x="2486" y="6"/>
                  </a:lnTo>
                  <a:lnTo>
                    <a:pt x="2486" y="6"/>
                  </a:lnTo>
                  <a:lnTo>
                    <a:pt x="2492" y="6"/>
                  </a:lnTo>
                  <a:lnTo>
                    <a:pt x="2492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502" y="6"/>
                  </a:lnTo>
                  <a:lnTo>
                    <a:pt x="2502" y="6"/>
                  </a:lnTo>
                  <a:lnTo>
                    <a:pt x="2504" y="6"/>
                  </a:lnTo>
                  <a:lnTo>
                    <a:pt x="2504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4"/>
                  </a:lnTo>
                  <a:lnTo>
                    <a:pt x="2506" y="4"/>
                  </a:lnTo>
                  <a:lnTo>
                    <a:pt x="2518" y="4"/>
                  </a:lnTo>
                  <a:lnTo>
                    <a:pt x="2518" y="4"/>
                  </a:lnTo>
                  <a:lnTo>
                    <a:pt x="2522" y="6"/>
                  </a:lnTo>
                  <a:lnTo>
                    <a:pt x="2522" y="6"/>
                  </a:lnTo>
                  <a:lnTo>
                    <a:pt x="2524" y="6"/>
                  </a:lnTo>
                  <a:lnTo>
                    <a:pt x="2524" y="6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8" y="4"/>
                  </a:lnTo>
                  <a:lnTo>
                    <a:pt x="2528" y="4"/>
                  </a:lnTo>
                  <a:lnTo>
                    <a:pt x="2536" y="4"/>
                  </a:lnTo>
                  <a:lnTo>
                    <a:pt x="2536" y="4"/>
                  </a:lnTo>
                  <a:lnTo>
                    <a:pt x="2538" y="4"/>
                  </a:lnTo>
                  <a:lnTo>
                    <a:pt x="2538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52" y="6"/>
                  </a:lnTo>
                  <a:lnTo>
                    <a:pt x="2552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60" y="6"/>
                  </a:lnTo>
                  <a:lnTo>
                    <a:pt x="2560" y="6"/>
                  </a:lnTo>
                  <a:lnTo>
                    <a:pt x="2562" y="6"/>
                  </a:lnTo>
                  <a:lnTo>
                    <a:pt x="2562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70" y="4"/>
                  </a:lnTo>
                  <a:lnTo>
                    <a:pt x="2570" y="4"/>
                  </a:lnTo>
                  <a:lnTo>
                    <a:pt x="2574" y="4"/>
                  </a:lnTo>
                  <a:lnTo>
                    <a:pt x="2574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8" y="4"/>
                  </a:lnTo>
                  <a:lnTo>
                    <a:pt x="2578" y="4"/>
                  </a:lnTo>
                  <a:lnTo>
                    <a:pt x="2580" y="4"/>
                  </a:lnTo>
                  <a:lnTo>
                    <a:pt x="2580" y="4"/>
                  </a:lnTo>
                  <a:lnTo>
                    <a:pt x="2580" y="6"/>
                  </a:lnTo>
                  <a:lnTo>
                    <a:pt x="2580" y="6"/>
                  </a:lnTo>
                  <a:lnTo>
                    <a:pt x="2584" y="6"/>
                  </a:lnTo>
                  <a:lnTo>
                    <a:pt x="2584" y="6"/>
                  </a:lnTo>
                  <a:lnTo>
                    <a:pt x="2590" y="6"/>
                  </a:lnTo>
                  <a:lnTo>
                    <a:pt x="2590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4" y="6"/>
                  </a:lnTo>
                  <a:lnTo>
                    <a:pt x="2594" y="6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600" y="6"/>
                  </a:lnTo>
                  <a:lnTo>
                    <a:pt x="2600" y="6"/>
                  </a:lnTo>
                  <a:lnTo>
                    <a:pt x="2608" y="6"/>
                  </a:lnTo>
                  <a:lnTo>
                    <a:pt x="2608" y="6"/>
                  </a:lnTo>
                  <a:lnTo>
                    <a:pt x="2612" y="6"/>
                  </a:lnTo>
                  <a:lnTo>
                    <a:pt x="2612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8" y="8"/>
                  </a:lnTo>
                  <a:lnTo>
                    <a:pt x="2618" y="8"/>
                  </a:lnTo>
                  <a:lnTo>
                    <a:pt x="2620" y="8"/>
                  </a:lnTo>
                  <a:lnTo>
                    <a:pt x="2620" y="8"/>
                  </a:lnTo>
                  <a:lnTo>
                    <a:pt x="2626" y="6"/>
                  </a:lnTo>
                  <a:lnTo>
                    <a:pt x="2626" y="6"/>
                  </a:lnTo>
                  <a:lnTo>
                    <a:pt x="2628" y="8"/>
                  </a:lnTo>
                  <a:lnTo>
                    <a:pt x="2628" y="8"/>
                  </a:lnTo>
                  <a:lnTo>
                    <a:pt x="2630" y="8"/>
                  </a:lnTo>
                  <a:lnTo>
                    <a:pt x="2630" y="8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6" y="12"/>
                  </a:lnTo>
                  <a:lnTo>
                    <a:pt x="2636" y="12"/>
                  </a:lnTo>
                  <a:lnTo>
                    <a:pt x="2636" y="10"/>
                  </a:lnTo>
                  <a:lnTo>
                    <a:pt x="2636" y="10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4" y="6"/>
                  </a:lnTo>
                  <a:lnTo>
                    <a:pt x="2644" y="6"/>
                  </a:lnTo>
                  <a:lnTo>
                    <a:pt x="2646" y="6"/>
                  </a:lnTo>
                  <a:lnTo>
                    <a:pt x="2646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60" y="6"/>
                  </a:lnTo>
                  <a:lnTo>
                    <a:pt x="2660" y="6"/>
                  </a:lnTo>
                  <a:lnTo>
                    <a:pt x="2662" y="6"/>
                  </a:lnTo>
                  <a:lnTo>
                    <a:pt x="2662" y="6"/>
                  </a:lnTo>
                  <a:lnTo>
                    <a:pt x="2664" y="4"/>
                  </a:lnTo>
                  <a:lnTo>
                    <a:pt x="2664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74" y="4"/>
                  </a:lnTo>
                  <a:lnTo>
                    <a:pt x="2674" y="4"/>
                  </a:lnTo>
                  <a:lnTo>
                    <a:pt x="2678" y="4"/>
                  </a:lnTo>
                  <a:lnTo>
                    <a:pt x="2678" y="4"/>
                  </a:lnTo>
                  <a:lnTo>
                    <a:pt x="2682" y="4"/>
                  </a:lnTo>
                  <a:lnTo>
                    <a:pt x="2682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90" y="2"/>
                  </a:lnTo>
                  <a:lnTo>
                    <a:pt x="2690" y="2"/>
                  </a:lnTo>
                  <a:lnTo>
                    <a:pt x="2692" y="4"/>
                  </a:lnTo>
                  <a:lnTo>
                    <a:pt x="2692" y="4"/>
                  </a:lnTo>
                  <a:lnTo>
                    <a:pt x="2698" y="4"/>
                  </a:lnTo>
                  <a:lnTo>
                    <a:pt x="2698" y="4"/>
                  </a:lnTo>
                  <a:lnTo>
                    <a:pt x="2704" y="4"/>
                  </a:lnTo>
                  <a:lnTo>
                    <a:pt x="2704" y="4"/>
                  </a:lnTo>
                  <a:lnTo>
                    <a:pt x="2712" y="2"/>
                  </a:lnTo>
                  <a:lnTo>
                    <a:pt x="2712" y="2"/>
                  </a:lnTo>
                  <a:lnTo>
                    <a:pt x="2714" y="4"/>
                  </a:lnTo>
                  <a:lnTo>
                    <a:pt x="2714" y="4"/>
                  </a:lnTo>
                  <a:lnTo>
                    <a:pt x="2718" y="4"/>
                  </a:lnTo>
                  <a:lnTo>
                    <a:pt x="2718" y="4"/>
                  </a:lnTo>
                  <a:lnTo>
                    <a:pt x="2724" y="4"/>
                  </a:lnTo>
                  <a:lnTo>
                    <a:pt x="2724" y="4"/>
                  </a:lnTo>
                  <a:lnTo>
                    <a:pt x="2728" y="4"/>
                  </a:lnTo>
                  <a:lnTo>
                    <a:pt x="2728" y="4"/>
                  </a:lnTo>
                  <a:lnTo>
                    <a:pt x="2732" y="4"/>
                  </a:lnTo>
                  <a:lnTo>
                    <a:pt x="2732" y="4"/>
                  </a:lnTo>
                  <a:lnTo>
                    <a:pt x="2740" y="4"/>
                  </a:lnTo>
                  <a:lnTo>
                    <a:pt x="2740" y="4"/>
                  </a:lnTo>
                  <a:lnTo>
                    <a:pt x="2742" y="4"/>
                  </a:lnTo>
                  <a:lnTo>
                    <a:pt x="2742" y="4"/>
                  </a:lnTo>
                  <a:lnTo>
                    <a:pt x="2748" y="2"/>
                  </a:lnTo>
                  <a:lnTo>
                    <a:pt x="2748" y="2"/>
                  </a:lnTo>
                  <a:lnTo>
                    <a:pt x="2754" y="2"/>
                  </a:lnTo>
                  <a:lnTo>
                    <a:pt x="2754" y="2"/>
                  </a:lnTo>
                  <a:lnTo>
                    <a:pt x="2758" y="4"/>
                  </a:lnTo>
                  <a:lnTo>
                    <a:pt x="2758" y="4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8" y="2"/>
                  </a:lnTo>
                  <a:lnTo>
                    <a:pt x="2768" y="2"/>
                  </a:lnTo>
                  <a:lnTo>
                    <a:pt x="2772" y="4"/>
                  </a:lnTo>
                  <a:lnTo>
                    <a:pt x="2772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6" y="4"/>
                  </a:lnTo>
                  <a:lnTo>
                    <a:pt x="2776" y="4"/>
                  </a:lnTo>
                  <a:lnTo>
                    <a:pt x="2782" y="2"/>
                  </a:lnTo>
                  <a:lnTo>
                    <a:pt x="2782" y="2"/>
                  </a:lnTo>
                  <a:lnTo>
                    <a:pt x="2784" y="4"/>
                  </a:lnTo>
                  <a:lnTo>
                    <a:pt x="2784" y="4"/>
                  </a:lnTo>
                  <a:lnTo>
                    <a:pt x="2784" y="2"/>
                  </a:lnTo>
                  <a:lnTo>
                    <a:pt x="2784" y="2"/>
                  </a:lnTo>
                  <a:lnTo>
                    <a:pt x="2796" y="4"/>
                  </a:lnTo>
                  <a:lnTo>
                    <a:pt x="2796" y="4"/>
                  </a:lnTo>
                  <a:lnTo>
                    <a:pt x="2802" y="4"/>
                  </a:lnTo>
                  <a:lnTo>
                    <a:pt x="2802" y="4"/>
                  </a:lnTo>
                  <a:lnTo>
                    <a:pt x="2806" y="4"/>
                  </a:lnTo>
                  <a:lnTo>
                    <a:pt x="2806" y="4"/>
                  </a:lnTo>
                  <a:lnTo>
                    <a:pt x="2810" y="4"/>
                  </a:lnTo>
                  <a:lnTo>
                    <a:pt x="2810" y="4"/>
                  </a:lnTo>
                  <a:lnTo>
                    <a:pt x="2814" y="4"/>
                  </a:lnTo>
                  <a:lnTo>
                    <a:pt x="2814" y="4"/>
                  </a:lnTo>
                  <a:lnTo>
                    <a:pt x="2818" y="4"/>
                  </a:lnTo>
                  <a:lnTo>
                    <a:pt x="2818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6" y="4"/>
                  </a:lnTo>
                  <a:lnTo>
                    <a:pt x="2826" y="4"/>
                  </a:lnTo>
                  <a:lnTo>
                    <a:pt x="2828" y="4"/>
                  </a:lnTo>
                  <a:lnTo>
                    <a:pt x="2828" y="4"/>
                  </a:lnTo>
                  <a:lnTo>
                    <a:pt x="2830" y="4"/>
                  </a:lnTo>
                  <a:lnTo>
                    <a:pt x="2830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42" y="6"/>
                  </a:lnTo>
                  <a:lnTo>
                    <a:pt x="2842" y="6"/>
                  </a:lnTo>
                  <a:lnTo>
                    <a:pt x="2848" y="6"/>
                  </a:lnTo>
                  <a:lnTo>
                    <a:pt x="2852" y="6"/>
                  </a:lnTo>
                  <a:lnTo>
                    <a:pt x="2852" y="6"/>
                  </a:lnTo>
                  <a:lnTo>
                    <a:pt x="2854" y="4"/>
                  </a:lnTo>
                  <a:lnTo>
                    <a:pt x="2854" y="4"/>
                  </a:lnTo>
                  <a:lnTo>
                    <a:pt x="2856" y="4"/>
                  </a:lnTo>
                  <a:lnTo>
                    <a:pt x="2856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62" y="6"/>
                  </a:lnTo>
                  <a:lnTo>
                    <a:pt x="2862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6" y="6"/>
                  </a:lnTo>
                  <a:lnTo>
                    <a:pt x="2866" y="6"/>
                  </a:lnTo>
                  <a:lnTo>
                    <a:pt x="2868" y="6"/>
                  </a:lnTo>
                  <a:lnTo>
                    <a:pt x="2868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4" y="6"/>
                  </a:lnTo>
                  <a:lnTo>
                    <a:pt x="2874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80" y="6"/>
                  </a:lnTo>
                  <a:lnTo>
                    <a:pt x="2880" y="6"/>
                  </a:lnTo>
                  <a:lnTo>
                    <a:pt x="2882" y="6"/>
                  </a:lnTo>
                  <a:lnTo>
                    <a:pt x="2882" y="6"/>
                  </a:lnTo>
                  <a:lnTo>
                    <a:pt x="2888" y="6"/>
                  </a:lnTo>
                  <a:lnTo>
                    <a:pt x="2888" y="6"/>
                  </a:lnTo>
                  <a:lnTo>
                    <a:pt x="2892" y="6"/>
                  </a:lnTo>
                  <a:lnTo>
                    <a:pt x="2892" y="6"/>
                  </a:lnTo>
                  <a:lnTo>
                    <a:pt x="2898" y="6"/>
                  </a:lnTo>
                  <a:lnTo>
                    <a:pt x="2898" y="6"/>
                  </a:lnTo>
                  <a:lnTo>
                    <a:pt x="2906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20" y="6"/>
                  </a:lnTo>
                  <a:lnTo>
                    <a:pt x="2920" y="6"/>
                  </a:lnTo>
                  <a:lnTo>
                    <a:pt x="2928" y="6"/>
                  </a:lnTo>
                  <a:lnTo>
                    <a:pt x="2928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8" y="6"/>
                  </a:lnTo>
                  <a:lnTo>
                    <a:pt x="2938" y="6"/>
                  </a:lnTo>
                  <a:lnTo>
                    <a:pt x="2944" y="4"/>
                  </a:lnTo>
                  <a:lnTo>
                    <a:pt x="2944" y="4"/>
                  </a:lnTo>
                  <a:lnTo>
                    <a:pt x="2948" y="6"/>
                  </a:lnTo>
                  <a:lnTo>
                    <a:pt x="2948" y="6"/>
                  </a:lnTo>
                  <a:lnTo>
                    <a:pt x="2950" y="6"/>
                  </a:lnTo>
                  <a:lnTo>
                    <a:pt x="2950" y="6"/>
                  </a:lnTo>
                  <a:lnTo>
                    <a:pt x="2956" y="6"/>
                  </a:lnTo>
                  <a:lnTo>
                    <a:pt x="2956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2" y="6"/>
                  </a:lnTo>
                  <a:lnTo>
                    <a:pt x="2962" y="6"/>
                  </a:lnTo>
                  <a:lnTo>
                    <a:pt x="2968" y="8"/>
                  </a:lnTo>
                  <a:lnTo>
                    <a:pt x="2974" y="8"/>
                  </a:lnTo>
                  <a:lnTo>
                    <a:pt x="2974" y="8"/>
                  </a:lnTo>
                  <a:lnTo>
                    <a:pt x="2980" y="8"/>
                  </a:lnTo>
                  <a:lnTo>
                    <a:pt x="2980" y="8"/>
                  </a:lnTo>
                  <a:lnTo>
                    <a:pt x="2984" y="8"/>
                  </a:lnTo>
                  <a:lnTo>
                    <a:pt x="2984" y="8"/>
                  </a:lnTo>
                  <a:lnTo>
                    <a:pt x="2988" y="8"/>
                  </a:lnTo>
                  <a:lnTo>
                    <a:pt x="2988" y="8"/>
                  </a:lnTo>
                  <a:lnTo>
                    <a:pt x="2994" y="8"/>
                  </a:lnTo>
                  <a:lnTo>
                    <a:pt x="2994" y="8"/>
                  </a:lnTo>
                  <a:lnTo>
                    <a:pt x="2998" y="6"/>
                  </a:lnTo>
                  <a:lnTo>
                    <a:pt x="2998" y="6"/>
                  </a:lnTo>
                  <a:lnTo>
                    <a:pt x="3000" y="6"/>
                  </a:lnTo>
                  <a:lnTo>
                    <a:pt x="3000" y="6"/>
                  </a:lnTo>
                  <a:lnTo>
                    <a:pt x="3002" y="6"/>
                  </a:lnTo>
                  <a:lnTo>
                    <a:pt x="3002" y="6"/>
                  </a:lnTo>
                  <a:lnTo>
                    <a:pt x="3008" y="6"/>
                  </a:lnTo>
                  <a:lnTo>
                    <a:pt x="3008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4" y="6"/>
                  </a:lnTo>
                  <a:lnTo>
                    <a:pt x="3014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2" y="8"/>
                  </a:lnTo>
                  <a:lnTo>
                    <a:pt x="3022" y="8"/>
                  </a:lnTo>
                  <a:lnTo>
                    <a:pt x="3024" y="8"/>
                  </a:lnTo>
                  <a:lnTo>
                    <a:pt x="3024" y="8"/>
                  </a:lnTo>
                  <a:lnTo>
                    <a:pt x="3024" y="6"/>
                  </a:lnTo>
                  <a:lnTo>
                    <a:pt x="3024" y="6"/>
                  </a:lnTo>
                  <a:lnTo>
                    <a:pt x="3028" y="8"/>
                  </a:lnTo>
                  <a:lnTo>
                    <a:pt x="3032" y="8"/>
                  </a:lnTo>
                  <a:lnTo>
                    <a:pt x="3032" y="8"/>
                  </a:lnTo>
                  <a:lnTo>
                    <a:pt x="3036" y="8"/>
                  </a:lnTo>
                  <a:lnTo>
                    <a:pt x="3036" y="8"/>
                  </a:lnTo>
                  <a:lnTo>
                    <a:pt x="3040" y="8"/>
                  </a:lnTo>
                  <a:lnTo>
                    <a:pt x="3040" y="8"/>
                  </a:lnTo>
                  <a:lnTo>
                    <a:pt x="3044" y="8"/>
                  </a:lnTo>
                  <a:lnTo>
                    <a:pt x="3044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6" y="8"/>
                  </a:lnTo>
                  <a:lnTo>
                    <a:pt x="3056" y="8"/>
                  </a:lnTo>
                  <a:lnTo>
                    <a:pt x="3058" y="6"/>
                  </a:lnTo>
                  <a:lnTo>
                    <a:pt x="3058" y="6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4" y="8"/>
                  </a:lnTo>
                  <a:lnTo>
                    <a:pt x="3064" y="8"/>
                  </a:lnTo>
                  <a:lnTo>
                    <a:pt x="3066" y="8"/>
                  </a:lnTo>
                  <a:lnTo>
                    <a:pt x="3066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2" y="8"/>
                  </a:lnTo>
                  <a:lnTo>
                    <a:pt x="3072" y="8"/>
                  </a:lnTo>
                  <a:lnTo>
                    <a:pt x="3074" y="8"/>
                  </a:lnTo>
                  <a:lnTo>
                    <a:pt x="3074" y="8"/>
                  </a:lnTo>
                  <a:lnTo>
                    <a:pt x="3078" y="6"/>
                  </a:lnTo>
                  <a:lnTo>
                    <a:pt x="3078" y="6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8" y="6"/>
                  </a:lnTo>
                  <a:lnTo>
                    <a:pt x="3088" y="6"/>
                  </a:lnTo>
                  <a:lnTo>
                    <a:pt x="3090" y="8"/>
                  </a:lnTo>
                  <a:lnTo>
                    <a:pt x="3090" y="8"/>
                  </a:lnTo>
                  <a:lnTo>
                    <a:pt x="3090" y="6"/>
                  </a:lnTo>
                  <a:lnTo>
                    <a:pt x="3090" y="6"/>
                  </a:lnTo>
                  <a:lnTo>
                    <a:pt x="3092" y="8"/>
                  </a:lnTo>
                  <a:lnTo>
                    <a:pt x="3092" y="8"/>
                  </a:lnTo>
                  <a:lnTo>
                    <a:pt x="3094" y="8"/>
                  </a:lnTo>
                  <a:lnTo>
                    <a:pt x="3094" y="8"/>
                  </a:lnTo>
                  <a:lnTo>
                    <a:pt x="3098" y="8"/>
                  </a:lnTo>
                  <a:lnTo>
                    <a:pt x="3098" y="8"/>
                  </a:lnTo>
                  <a:lnTo>
                    <a:pt x="3100" y="8"/>
                  </a:lnTo>
                  <a:lnTo>
                    <a:pt x="3100" y="8"/>
                  </a:lnTo>
                  <a:lnTo>
                    <a:pt x="3108" y="8"/>
                  </a:lnTo>
                  <a:lnTo>
                    <a:pt x="3108" y="8"/>
                  </a:lnTo>
                  <a:lnTo>
                    <a:pt x="3110" y="8"/>
                  </a:lnTo>
                  <a:lnTo>
                    <a:pt x="3110" y="8"/>
                  </a:lnTo>
                  <a:lnTo>
                    <a:pt x="3114" y="8"/>
                  </a:lnTo>
                  <a:lnTo>
                    <a:pt x="3114" y="8"/>
                  </a:lnTo>
                  <a:lnTo>
                    <a:pt x="3120" y="8"/>
                  </a:lnTo>
                  <a:lnTo>
                    <a:pt x="3120" y="8"/>
                  </a:lnTo>
                  <a:lnTo>
                    <a:pt x="3124" y="8"/>
                  </a:lnTo>
                  <a:lnTo>
                    <a:pt x="3124" y="8"/>
                  </a:lnTo>
                  <a:lnTo>
                    <a:pt x="3132" y="8"/>
                  </a:lnTo>
                  <a:lnTo>
                    <a:pt x="3132" y="8"/>
                  </a:lnTo>
                  <a:lnTo>
                    <a:pt x="3140" y="8"/>
                  </a:lnTo>
                  <a:lnTo>
                    <a:pt x="3140" y="8"/>
                  </a:lnTo>
                  <a:lnTo>
                    <a:pt x="3142" y="8"/>
                  </a:lnTo>
                  <a:lnTo>
                    <a:pt x="3142" y="8"/>
                  </a:lnTo>
                  <a:lnTo>
                    <a:pt x="3148" y="10"/>
                  </a:lnTo>
                  <a:lnTo>
                    <a:pt x="314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60" y="8"/>
                  </a:lnTo>
                  <a:lnTo>
                    <a:pt x="3160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4" y="8"/>
                  </a:lnTo>
                  <a:lnTo>
                    <a:pt x="3164" y="8"/>
                  </a:lnTo>
                  <a:lnTo>
                    <a:pt x="3168" y="8"/>
                  </a:lnTo>
                  <a:lnTo>
                    <a:pt x="3168" y="8"/>
                  </a:lnTo>
                  <a:lnTo>
                    <a:pt x="3168" y="10"/>
                  </a:lnTo>
                  <a:lnTo>
                    <a:pt x="3168" y="10"/>
                  </a:lnTo>
                  <a:lnTo>
                    <a:pt x="3170" y="8"/>
                  </a:lnTo>
                  <a:lnTo>
                    <a:pt x="3170" y="8"/>
                  </a:lnTo>
                  <a:lnTo>
                    <a:pt x="3172" y="10"/>
                  </a:lnTo>
                  <a:lnTo>
                    <a:pt x="3172" y="10"/>
                  </a:lnTo>
                  <a:lnTo>
                    <a:pt x="3174" y="10"/>
                  </a:lnTo>
                  <a:lnTo>
                    <a:pt x="3174" y="10"/>
                  </a:lnTo>
                  <a:lnTo>
                    <a:pt x="3176" y="10"/>
                  </a:lnTo>
                  <a:lnTo>
                    <a:pt x="3176" y="10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78" y="8"/>
                  </a:lnTo>
                  <a:lnTo>
                    <a:pt x="3178" y="8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82" y="8"/>
                  </a:lnTo>
                  <a:lnTo>
                    <a:pt x="3182" y="8"/>
                  </a:lnTo>
                  <a:lnTo>
                    <a:pt x="3186" y="8"/>
                  </a:lnTo>
                  <a:lnTo>
                    <a:pt x="3186" y="8"/>
                  </a:lnTo>
                  <a:lnTo>
                    <a:pt x="3188" y="10"/>
                  </a:lnTo>
                  <a:lnTo>
                    <a:pt x="3188" y="10"/>
                  </a:lnTo>
                  <a:lnTo>
                    <a:pt x="3194" y="10"/>
                  </a:lnTo>
                  <a:lnTo>
                    <a:pt x="3194" y="10"/>
                  </a:lnTo>
                  <a:lnTo>
                    <a:pt x="3198" y="8"/>
                  </a:lnTo>
                  <a:lnTo>
                    <a:pt x="3198" y="8"/>
                  </a:lnTo>
                  <a:lnTo>
                    <a:pt x="3202" y="8"/>
                  </a:lnTo>
                  <a:lnTo>
                    <a:pt x="3202" y="8"/>
                  </a:lnTo>
                  <a:lnTo>
                    <a:pt x="3206" y="8"/>
                  </a:lnTo>
                  <a:lnTo>
                    <a:pt x="3206" y="8"/>
                  </a:lnTo>
                  <a:lnTo>
                    <a:pt x="3210" y="10"/>
                  </a:lnTo>
                  <a:lnTo>
                    <a:pt x="3210" y="10"/>
                  </a:lnTo>
                  <a:lnTo>
                    <a:pt x="3214" y="10"/>
                  </a:lnTo>
                  <a:lnTo>
                    <a:pt x="3214" y="10"/>
                  </a:lnTo>
                  <a:lnTo>
                    <a:pt x="3218" y="10"/>
                  </a:lnTo>
                  <a:lnTo>
                    <a:pt x="3218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2" y="10"/>
                  </a:lnTo>
                  <a:lnTo>
                    <a:pt x="3222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2" y="10"/>
                  </a:lnTo>
                  <a:lnTo>
                    <a:pt x="3232" y="10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6" y="12"/>
                  </a:lnTo>
                  <a:lnTo>
                    <a:pt x="3236" y="12"/>
                  </a:lnTo>
                  <a:lnTo>
                    <a:pt x="3238" y="12"/>
                  </a:lnTo>
                  <a:lnTo>
                    <a:pt x="3238" y="12"/>
                  </a:lnTo>
                  <a:lnTo>
                    <a:pt x="3240" y="10"/>
                  </a:lnTo>
                  <a:lnTo>
                    <a:pt x="3240" y="10"/>
                  </a:lnTo>
                  <a:lnTo>
                    <a:pt x="3246" y="12"/>
                  </a:lnTo>
                  <a:lnTo>
                    <a:pt x="3246" y="12"/>
                  </a:lnTo>
                  <a:lnTo>
                    <a:pt x="3248" y="12"/>
                  </a:lnTo>
                  <a:lnTo>
                    <a:pt x="3248" y="12"/>
                  </a:lnTo>
                  <a:lnTo>
                    <a:pt x="3252" y="12"/>
                  </a:lnTo>
                  <a:lnTo>
                    <a:pt x="3256" y="12"/>
                  </a:lnTo>
                  <a:lnTo>
                    <a:pt x="3256" y="12"/>
                  </a:lnTo>
                  <a:lnTo>
                    <a:pt x="3258" y="12"/>
                  </a:lnTo>
                  <a:lnTo>
                    <a:pt x="3258" y="12"/>
                  </a:lnTo>
                  <a:lnTo>
                    <a:pt x="3260" y="12"/>
                  </a:lnTo>
                  <a:lnTo>
                    <a:pt x="3260" y="12"/>
                  </a:lnTo>
                  <a:lnTo>
                    <a:pt x="3262" y="12"/>
                  </a:lnTo>
                  <a:lnTo>
                    <a:pt x="3262" y="12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6"/>
                  </a:lnTo>
                  <a:lnTo>
                    <a:pt x="3262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8"/>
                  </a:lnTo>
                  <a:lnTo>
                    <a:pt x="3264" y="18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8" y="14"/>
                  </a:lnTo>
                  <a:lnTo>
                    <a:pt x="3268" y="14"/>
                  </a:lnTo>
                  <a:lnTo>
                    <a:pt x="3268" y="12"/>
                  </a:lnTo>
                  <a:lnTo>
                    <a:pt x="3268" y="12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4" y="14"/>
                  </a:lnTo>
                  <a:lnTo>
                    <a:pt x="3274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8" y="14"/>
                  </a:lnTo>
                  <a:lnTo>
                    <a:pt x="3278" y="14"/>
                  </a:lnTo>
                  <a:lnTo>
                    <a:pt x="3280" y="14"/>
                  </a:lnTo>
                  <a:lnTo>
                    <a:pt x="3280" y="14"/>
                  </a:lnTo>
                  <a:lnTo>
                    <a:pt x="3282" y="14"/>
                  </a:lnTo>
                  <a:lnTo>
                    <a:pt x="3282" y="14"/>
                  </a:lnTo>
                  <a:lnTo>
                    <a:pt x="3284" y="14"/>
                  </a:lnTo>
                  <a:lnTo>
                    <a:pt x="3284" y="14"/>
                  </a:lnTo>
                  <a:lnTo>
                    <a:pt x="3290" y="12"/>
                  </a:lnTo>
                  <a:lnTo>
                    <a:pt x="3290" y="12"/>
                  </a:lnTo>
                  <a:lnTo>
                    <a:pt x="3294" y="12"/>
                  </a:lnTo>
                  <a:lnTo>
                    <a:pt x="3298" y="12"/>
                  </a:lnTo>
                  <a:lnTo>
                    <a:pt x="3298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2" y="12"/>
                  </a:lnTo>
                  <a:lnTo>
                    <a:pt x="3302" y="12"/>
                  </a:lnTo>
                  <a:lnTo>
                    <a:pt x="3304" y="12"/>
                  </a:lnTo>
                  <a:lnTo>
                    <a:pt x="3304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6" y="12"/>
                  </a:lnTo>
                  <a:lnTo>
                    <a:pt x="3316" y="12"/>
                  </a:lnTo>
                  <a:lnTo>
                    <a:pt x="3322" y="12"/>
                  </a:lnTo>
                  <a:lnTo>
                    <a:pt x="3322" y="12"/>
                  </a:lnTo>
                  <a:lnTo>
                    <a:pt x="3324" y="14"/>
                  </a:lnTo>
                  <a:lnTo>
                    <a:pt x="3324" y="14"/>
                  </a:lnTo>
                  <a:lnTo>
                    <a:pt x="3328" y="14"/>
                  </a:lnTo>
                  <a:lnTo>
                    <a:pt x="3328" y="14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4" y="12"/>
                  </a:lnTo>
                  <a:lnTo>
                    <a:pt x="3334" y="12"/>
                  </a:lnTo>
                  <a:lnTo>
                    <a:pt x="3340" y="12"/>
                  </a:lnTo>
                  <a:lnTo>
                    <a:pt x="3340" y="12"/>
                  </a:lnTo>
                  <a:lnTo>
                    <a:pt x="3344" y="12"/>
                  </a:lnTo>
                  <a:lnTo>
                    <a:pt x="3344" y="12"/>
                  </a:lnTo>
                  <a:lnTo>
                    <a:pt x="3346" y="12"/>
                  </a:lnTo>
                  <a:lnTo>
                    <a:pt x="3346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52" y="12"/>
                  </a:lnTo>
                  <a:lnTo>
                    <a:pt x="3352" y="12"/>
                  </a:lnTo>
                  <a:lnTo>
                    <a:pt x="3362" y="12"/>
                  </a:lnTo>
                  <a:lnTo>
                    <a:pt x="3362" y="12"/>
                  </a:lnTo>
                  <a:lnTo>
                    <a:pt x="3366" y="12"/>
                  </a:lnTo>
                  <a:lnTo>
                    <a:pt x="3366" y="12"/>
                  </a:lnTo>
                  <a:lnTo>
                    <a:pt x="3372" y="12"/>
                  </a:lnTo>
                  <a:lnTo>
                    <a:pt x="3372" y="12"/>
                  </a:lnTo>
                  <a:lnTo>
                    <a:pt x="3374" y="14"/>
                  </a:lnTo>
                  <a:lnTo>
                    <a:pt x="3374" y="14"/>
                  </a:lnTo>
                  <a:lnTo>
                    <a:pt x="3378" y="14"/>
                  </a:lnTo>
                  <a:lnTo>
                    <a:pt x="3378" y="14"/>
                  </a:lnTo>
                  <a:lnTo>
                    <a:pt x="3382" y="14"/>
                  </a:lnTo>
                  <a:lnTo>
                    <a:pt x="3384" y="14"/>
                  </a:lnTo>
                  <a:lnTo>
                    <a:pt x="3384" y="14"/>
                  </a:lnTo>
                  <a:lnTo>
                    <a:pt x="3392" y="12"/>
                  </a:lnTo>
                  <a:lnTo>
                    <a:pt x="3392" y="12"/>
                  </a:lnTo>
                  <a:lnTo>
                    <a:pt x="3396" y="14"/>
                  </a:lnTo>
                  <a:lnTo>
                    <a:pt x="3396" y="14"/>
                  </a:lnTo>
                  <a:lnTo>
                    <a:pt x="3408" y="12"/>
                  </a:lnTo>
                  <a:lnTo>
                    <a:pt x="3408" y="12"/>
                  </a:lnTo>
                  <a:lnTo>
                    <a:pt x="3412" y="12"/>
                  </a:lnTo>
                  <a:lnTo>
                    <a:pt x="3412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4" y="12"/>
                  </a:lnTo>
                  <a:lnTo>
                    <a:pt x="3424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32" y="12"/>
                  </a:lnTo>
                  <a:lnTo>
                    <a:pt x="3432" y="12"/>
                  </a:lnTo>
                  <a:lnTo>
                    <a:pt x="3434" y="12"/>
                  </a:lnTo>
                  <a:lnTo>
                    <a:pt x="3434" y="12"/>
                  </a:lnTo>
                  <a:lnTo>
                    <a:pt x="3438" y="12"/>
                  </a:lnTo>
                  <a:lnTo>
                    <a:pt x="3438" y="12"/>
                  </a:lnTo>
                  <a:lnTo>
                    <a:pt x="3440" y="12"/>
                  </a:lnTo>
                  <a:lnTo>
                    <a:pt x="3440" y="12"/>
                  </a:lnTo>
                  <a:lnTo>
                    <a:pt x="3442" y="12"/>
                  </a:lnTo>
                  <a:lnTo>
                    <a:pt x="3442" y="12"/>
                  </a:lnTo>
                  <a:lnTo>
                    <a:pt x="3444" y="12"/>
                  </a:lnTo>
                  <a:lnTo>
                    <a:pt x="3444" y="12"/>
                  </a:lnTo>
                  <a:lnTo>
                    <a:pt x="3446" y="12"/>
                  </a:lnTo>
                  <a:lnTo>
                    <a:pt x="3446" y="12"/>
                  </a:lnTo>
                  <a:lnTo>
                    <a:pt x="3448" y="12"/>
                  </a:lnTo>
                  <a:lnTo>
                    <a:pt x="3448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4" y="16"/>
                  </a:lnTo>
                  <a:lnTo>
                    <a:pt x="3454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8" y="18"/>
                  </a:lnTo>
                  <a:lnTo>
                    <a:pt x="3458" y="18"/>
                  </a:lnTo>
                  <a:lnTo>
                    <a:pt x="3470" y="18"/>
                  </a:lnTo>
                  <a:lnTo>
                    <a:pt x="3470" y="18"/>
                  </a:lnTo>
                  <a:lnTo>
                    <a:pt x="3478" y="16"/>
                  </a:lnTo>
                  <a:lnTo>
                    <a:pt x="3478" y="16"/>
                  </a:lnTo>
                  <a:lnTo>
                    <a:pt x="3480" y="16"/>
                  </a:lnTo>
                  <a:lnTo>
                    <a:pt x="3480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8" y="14"/>
                  </a:lnTo>
                  <a:lnTo>
                    <a:pt x="3488" y="14"/>
                  </a:lnTo>
                  <a:lnTo>
                    <a:pt x="3490" y="14"/>
                  </a:lnTo>
                  <a:lnTo>
                    <a:pt x="3490" y="14"/>
                  </a:lnTo>
                  <a:lnTo>
                    <a:pt x="3494" y="14"/>
                  </a:lnTo>
                  <a:lnTo>
                    <a:pt x="3494" y="14"/>
                  </a:lnTo>
                  <a:lnTo>
                    <a:pt x="3498" y="12"/>
                  </a:lnTo>
                  <a:lnTo>
                    <a:pt x="3500" y="14"/>
                  </a:lnTo>
                  <a:lnTo>
                    <a:pt x="3500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6" y="14"/>
                  </a:lnTo>
                  <a:lnTo>
                    <a:pt x="3506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10" y="14"/>
                  </a:lnTo>
                  <a:lnTo>
                    <a:pt x="3510" y="14"/>
                  </a:lnTo>
                  <a:lnTo>
                    <a:pt x="3514" y="16"/>
                  </a:lnTo>
                  <a:lnTo>
                    <a:pt x="3514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2" y="16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6" y="18"/>
                  </a:lnTo>
                  <a:lnTo>
                    <a:pt x="3526" y="18"/>
                  </a:lnTo>
                  <a:lnTo>
                    <a:pt x="3530" y="18"/>
                  </a:lnTo>
                  <a:lnTo>
                    <a:pt x="3530" y="18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2" y="16"/>
                  </a:lnTo>
                  <a:lnTo>
                    <a:pt x="3532" y="16"/>
                  </a:lnTo>
                  <a:lnTo>
                    <a:pt x="3534" y="14"/>
                  </a:lnTo>
                  <a:lnTo>
                    <a:pt x="3534" y="14"/>
                  </a:lnTo>
                  <a:lnTo>
                    <a:pt x="3540" y="12"/>
                  </a:lnTo>
                  <a:lnTo>
                    <a:pt x="3540" y="12"/>
                  </a:lnTo>
                  <a:lnTo>
                    <a:pt x="3554" y="14"/>
                  </a:lnTo>
                  <a:lnTo>
                    <a:pt x="3554" y="14"/>
                  </a:lnTo>
                  <a:lnTo>
                    <a:pt x="3556" y="14"/>
                  </a:lnTo>
                  <a:lnTo>
                    <a:pt x="3556" y="14"/>
                  </a:lnTo>
                  <a:lnTo>
                    <a:pt x="3560" y="14"/>
                  </a:lnTo>
                  <a:lnTo>
                    <a:pt x="3560" y="14"/>
                  </a:lnTo>
                  <a:lnTo>
                    <a:pt x="3566" y="14"/>
                  </a:lnTo>
                  <a:lnTo>
                    <a:pt x="3572" y="14"/>
                  </a:lnTo>
                  <a:lnTo>
                    <a:pt x="3572" y="14"/>
                  </a:lnTo>
                  <a:lnTo>
                    <a:pt x="3576" y="14"/>
                  </a:lnTo>
                  <a:lnTo>
                    <a:pt x="3582" y="14"/>
                  </a:lnTo>
                  <a:lnTo>
                    <a:pt x="3582" y="14"/>
                  </a:lnTo>
                  <a:lnTo>
                    <a:pt x="3588" y="14"/>
                  </a:lnTo>
                  <a:lnTo>
                    <a:pt x="3588" y="14"/>
                  </a:lnTo>
                  <a:lnTo>
                    <a:pt x="3592" y="16"/>
                  </a:lnTo>
                  <a:lnTo>
                    <a:pt x="3592" y="16"/>
                  </a:lnTo>
                  <a:lnTo>
                    <a:pt x="3600" y="16"/>
                  </a:lnTo>
                  <a:lnTo>
                    <a:pt x="3600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4" y="18"/>
                  </a:lnTo>
                  <a:lnTo>
                    <a:pt x="3604" y="18"/>
                  </a:lnTo>
                  <a:lnTo>
                    <a:pt x="3614" y="16"/>
                  </a:lnTo>
                  <a:lnTo>
                    <a:pt x="3614" y="16"/>
                  </a:lnTo>
                  <a:lnTo>
                    <a:pt x="3616" y="16"/>
                  </a:lnTo>
                  <a:lnTo>
                    <a:pt x="3616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4"/>
                  </a:lnTo>
                  <a:lnTo>
                    <a:pt x="3618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4"/>
                  </a:lnTo>
                  <a:lnTo>
                    <a:pt x="3620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2" y="14"/>
                  </a:lnTo>
                  <a:lnTo>
                    <a:pt x="3622" y="14"/>
                  </a:lnTo>
                  <a:lnTo>
                    <a:pt x="3622" y="16"/>
                  </a:lnTo>
                  <a:lnTo>
                    <a:pt x="3622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50" y="16"/>
                  </a:lnTo>
                  <a:lnTo>
                    <a:pt x="3650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6" y="14"/>
                  </a:lnTo>
                  <a:lnTo>
                    <a:pt x="3658" y="14"/>
                  </a:lnTo>
                  <a:lnTo>
                    <a:pt x="3658" y="14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62" y="20"/>
                  </a:lnTo>
                  <a:lnTo>
                    <a:pt x="3662" y="20"/>
                  </a:lnTo>
                  <a:lnTo>
                    <a:pt x="3668" y="20"/>
                  </a:lnTo>
                  <a:lnTo>
                    <a:pt x="3672" y="20"/>
                  </a:lnTo>
                  <a:lnTo>
                    <a:pt x="3672" y="20"/>
                  </a:lnTo>
                  <a:lnTo>
                    <a:pt x="3678" y="22"/>
                  </a:lnTo>
                  <a:lnTo>
                    <a:pt x="3684" y="22"/>
                  </a:lnTo>
                  <a:lnTo>
                    <a:pt x="3684" y="22"/>
                  </a:lnTo>
                  <a:lnTo>
                    <a:pt x="3688" y="20"/>
                  </a:lnTo>
                  <a:lnTo>
                    <a:pt x="3688" y="20"/>
                  </a:lnTo>
                  <a:lnTo>
                    <a:pt x="3690" y="20"/>
                  </a:lnTo>
                  <a:lnTo>
                    <a:pt x="3690" y="20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4" y="18"/>
                  </a:lnTo>
                  <a:lnTo>
                    <a:pt x="3694" y="18"/>
                  </a:lnTo>
                  <a:lnTo>
                    <a:pt x="3698" y="18"/>
                  </a:lnTo>
                  <a:lnTo>
                    <a:pt x="3698" y="18"/>
                  </a:lnTo>
                  <a:lnTo>
                    <a:pt x="3702" y="16"/>
                  </a:lnTo>
                  <a:lnTo>
                    <a:pt x="3702" y="16"/>
                  </a:lnTo>
                  <a:lnTo>
                    <a:pt x="3708" y="18"/>
                  </a:lnTo>
                  <a:lnTo>
                    <a:pt x="3708" y="18"/>
                  </a:lnTo>
                  <a:lnTo>
                    <a:pt x="3710" y="18"/>
                  </a:lnTo>
                  <a:lnTo>
                    <a:pt x="3710" y="18"/>
                  </a:lnTo>
                  <a:lnTo>
                    <a:pt x="3714" y="18"/>
                  </a:lnTo>
                  <a:lnTo>
                    <a:pt x="3714" y="18"/>
                  </a:lnTo>
                  <a:lnTo>
                    <a:pt x="3716" y="18"/>
                  </a:lnTo>
                  <a:lnTo>
                    <a:pt x="3716" y="18"/>
                  </a:lnTo>
                  <a:lnTo>
                    <a:pt x="3720" y="18"/>
                  </a:lnTo>
                  <a:lnTo>
                    <a:pt x="3720" y="18"/>
                  </a:lnTo>
                  <a:lnTo>
                    <a:pt x="3726" y="18"/>
                  </a:lnTo>
                  <a:lnTo>
                    <a:pt x="3726" y="18"/>
                  </a:lnTo>
                  <a:lnTo>
                    <a:pt x="3732" y="18"/>
                  </a:lnTo>
                  <a:lnTo>
                    <a:pt x="3732" y="18"/>
                  </a:lnTo>
                  <a:lnTo>
                    <a:pt x="3734" y="18"/>
                  </a:lnTo>
                  <a:lnTo>
                    <a:pt x="3734" y="18"/>
                  </a:lnTo>
                  <a:lnTo>
                    <a:pt x="3740" y="18"/>
                  </a:lnTo>
                  <a:lnTo>
                    <a:pt x="3740" y="18"/>
                  </a:lnTo>
                  <a:lnTo>
                    <a:pt x="3748" y="18"/>
                  </a:lnTo>
                  <a:lnTo>
                    <a:pt x="3748" y="18"/>
                  </a:lnTo>
                  <a:lnTo>
                    <a:pt x="3756" y="18"/>
                  </a:lnTo>
                  <a:lnTo>
                    <a:pt x="3756" y="18"/>
                  </a:lnTo>
                  <a:lnTo>
                    <a:pt x="3760" y="20"/>
                  </a:lnTo>
                  <a:lnTo>
                    <a:pt x="3760" y="20"/>
                  </a:lnTo>
                  <a:lnTo>
                    <a:pt x="3764" y="20"/>
                  </a:lnTo>
                  <a:lnTo>
                    <a:pt x="3764" y="20"/>
                  </a:lnTo>
                  <a:lnTo>
                    <a:pt x="3770" y="20"/>
                  </a:lnTo>
                  <a:lnTo>
                    <a:pt x="3770" y="20"/>
                  </a:lnTo>
                  <a:lnTo>
                    <a:pt x="3772" y="20"/>
                  </a:lnTo>
                  <a:lnTo>
                    <a:pt x="3772" y="20"/>
                  </a:lnTo>
                  <a:lnTo>
                    <a:pt x="3776" y="20"/>
                  </a:lnTo>
                  <a:lnTo>
                    <a:pt x="3776" y="20"/>
                  </a:lnTo>
                  <a:lnTo>
                    <a:pt x="3778" y="20"/>
                  </a:lnTo>
                  <a:lnTo>
                    <a:pt x="3780" y="20"/>
                  </a:lnTo>
                  <a:lnTo>
                    <a:pt x="3780" y="20"/>
                  </a:lnTo>
                  <a:lnTo>
                    <a:pt x="3782" y="20"/>
                  </a:lnTo>
                  <a:lnTo>
                    <a:pt x="3782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8" y="20"/>
                  </a:lnTo>
                  <a:lnTo>
                    <a:pt x="3788" y="20"/>
                  </a:lnTo>
                  <a:lnTo>
                    <a:pt x="3790" y="22"/>
                  </a:lnTo>
                  <a:lnTo>
                    <a:pt x="3790" y="22"/>
                  </a:lnTo>
                  <a:lnTo>
                    <a:pt x="3794" y="22"/>
                  </a:lnTo>
                  <a:lnTo>
                    <a:pt x="3794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8" y="20"/>
                  </a:lnTo>
                  <a:lnTo>
                    <a:pt x="3798" y="20"/>
                  </a:lnTo>
                  <a:lnTo>
                    <a:pt x="3802" y="22"/>
                  </a:lnTo>
                  <a:lnTo>
                    <a:pt x="3802" y="22"/>
                  </a:lnTo>
                  <a:lnTo>
                    <a:pt x="3802" y="20"/>
                  </a:lnTo>
                  <a:lnTo>
                    <a:pt x="3802" y="20"/>
                  </a:lnTo>
                  <a:lnTo>
                    <a:pt x="3804" y="20"/>
                  </a:lnTo>
                  <a:lnTo>
                    <a:pt x="3804" y="20"/>
                  </a:lnTo>
                  <a:lnTo>
                    <a:pt x="3804" y="22"/>
                  </a:lnTo>
                  <a:lnTo>
                    <a:pt x="3804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2" y="22"/>
                  </a:lnTo>
                  <a:lnTo>
                    <a:pt x="3812" y="22"/>
                  </a:lnTo>
                  <a:lnTo>
                    <a:pt x="3814" y="22"/>
                  </a:lnTo>
                  <a:lnTo>
                    <a:pt x="3814" y="22"/>
                  </a:lnTo>
                  <a:lnTo>
                    <a:pt x="3816" y="22"/>
                  </a:lnTo>
                  <a:lnTo>
                    <a:pt x="3816" y="22"/>
                  </a:lnTo>
                  <a:lnTo>
                    <a:pt x="3818" y="22"/>
                  </a:lnTo>
                  <a:lnTo>
                    <a:pt x="3818" y="22"/>
                  </a:lnTo>
                  <a:lnTo>
                    <a:pt x="3822" y="22"/>
                  </a:lnTo>
                  <a:lnTo>
                    <a:pt x="3822" y="22"/>
                  </a:lnTo>
                  <a:lnTo>
                    <a:pt x="3824" y="22"/>
                  </a:lnTo>
                  <a:lnTo>
                    <a:pt x="3824" y="22"/>
                  </a:lnTo>
                  <a:lnTo>
                    <a:pt x="3828" y="24"/>
                  </a:lnTo>
                  <a:lnTo>
                    <a:pt x="3828" y="24"/>
                  </a:lnTo>
                  <a:lnTo>
                    <a:pt x="3828" y="22"/>
                  </a:lnTo>
                  <a:lnTo>
                    <a:pt x="3828" y="22"/>
                  </a:lnTo>
                  <a:lnTo>
                    <a:pt x="3830" y="24"/>
                  </a:lnTo>
                  <a:lnTo>
                    <a:pt x="3830" y="24"/>
                  </a:lnTo>
                  <a:lnTo>
                    <a:pt x="3832" y="24"/>
                  </a:lnTo>
                  <a:lnTo>
                    <a:pt x="3832" y="24"/>
                  </a:lnTo>
                  <a:lnTo>
                    <a:pt x="3834" y="24"/>
                  </a:lnTo>
                  <a:lnTo>
                    <a:pt x="3834" y="24"/>
                  </a:lnTo>
                  <a:lnTo>
                    <a:pt x="3836" y="24"/>
                  </a:lnTo>
                  <a:lnTo>
                    <a:pt x="3836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6"/>
                  </a:lnTo>
                  <a:lnTo>
                    <a:pt x="3850" y="26"/>
                  </a:lnTo>
                  <a:lnTo>
                    <a:pt x="3860" y="26"/>
                  </a:lnTo>
                  <a:lnTo>
                    <a:pt x="3860" y="26"/>
                  </a:lnTo>
                  <a:lnTo>
                    <a:pt x="3864" y="24"/>
                  </a:lnTo>
                  <a:lnTo>
                    <a:pt x="3864" y="24"/>
                  </a:lnTo>
                  <a:lnTo>
                    <a:pt x="3868" y="26"/>
                  </a:lnTo>
                  <a:lnTo>
                    <a:pt x="3868" y="26"/>
                  </a:lnTo>
                  <a:lnTo>
                    <a:pt x="3876" y="26"/>
                  </a:lnTo>
                  <a:lnTo>
                    <a:pt x="3876" y="26"/>
                  </a:lnTo>
                  <a:lnTo>
                    <a:pt x="3878" y="26"/>
                  </a:lnTo>
                  <a:lnTo>
                    <a:pt x="3878" y="26"/>
                  </a:lnTo>
                  <a:lnTo>
                    <a:pt x="3890" y="28"/>
                  </a:lnTo>
                  <a:lnTo>
                    <a:pt x="3890" y="28"/>
                  </a:lnTo>
                  <a:lnTo>
                    <a:pt x="3892" y="28"/>
                  </a:lnTo>
                  <a:lnTo>
                    <a:pt x="3892" y="28"/>
                  </a:lnTo>
                  <a:lnTo>
                    <a:pt x="3902" y="28"/>
                  </a:lnTo>
                  <a:lnTo>
                    <a:pt x="3902" y="28"/>
                  </a:lnTo>
                  <a:lnTo>
                    <a:pt x="3904" y="30"/>
                  </a:lnTo>
                  <a:lnTo>
                    <a:pt x="3904" y="30"/>
                  </a:lnTo>
                  <a:lnTo>
                    <a:pt x="3908" y="28"/>
                  </a:lnTo>
                  <a:lnTo>
                    <a:pt x="3908" y="28"/>
                  </a:lnTo>
                  <a:lnTo>
                    <a:pt x="3910" y="28"/>
                  </a:lnTo>
                  <a:lnTo>
                    <a:pt x="3910" y="28"/>
                  </a:lnTo>
                  <a:lnTo>
                    <a:pt x="3912" y="28"/>
                  </a:lnTo>
                  <a:lnTo>
                    <a:pt x="3912" y="28"/>
                  </a:lnTo>
                  <a:lnTo>
                    <a:pt x="3918" y="30"/>
                  </a:lnTo>
                  <a:lnTo>
                    <a:pt x="3918" y="30"/>
                  </a:lnTo>
                  <a:lnTo>
                    <a:pt x="3922" y="30"/>
                  </a:lnTo>
                  <a:lnTo>
                    <a:pt x="3922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30" y="32"/>
                  </a:lnTo>
                  <a:lnTo>
                    <a:pt x="3930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898" y="34"/>
                  </a:lnTo>
                  <a:lnTo>
                    <a:pt x="3898" y="34"/>
                  </a:lnTo>
                  <a:lnTo>
                    <a:pt x="3892" y="36"/>
                  </a:lnTo>
                  <a:lnTo>
                    <a:pt x="3892" y="36"/>
                  </a:lnTo>
                  <a:lnTo>
                    <a:pt x="3890" y="36"/>
                  </a:lnTo>
                  <a:lnTo>
                    <a:pt x="3890" y="36"/>
                  </a:lnTo>
                  <a:lnTo>
                    <a:pt x="3888" y="36"/>
                  </a:lnTo>
                  <a:lnTo>
                    <a:pt x="3888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4" y="36"/>
                  </a:lnTo>
                  <a:lnTo>
                    <a:pt x="3884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6" y="36"/>
                  </a:lnTo>
                  <a:lnTo>
                    <a:pt x="3876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8"/>
                  </a:lnTo>
                  <a:lnTo>
                    <a:pt x="3874" y="38"/>
                  </a:lnTo>
                  <a:lnTo>
                    <a:pt x="3870" y="38"/>
                  </a:lnTo>
                  <a:lnTo>
                    <a:pt x="3870" y="38"/>
                  </a:lnTo>
                  <a:lnTo>
                    <a:pt x="3864" y="38"/>
                  </a:lnTo>
                  <a:lnTo>
                    <a:pt x="3864" y="38"/>
                  </a:lnTo>
                  <a:lnTo>
                    <a:pt x="3854" y="38"/>
                  </a:lnTo>
                  <a:lnTo>
                    <a:pt x="3854" y="38"/>
                  </a:lnTo>
                  <a:lnTo>
                    <a:pt x="3850" y="36"/>
                  </a:lnTo>
                  <a:lnTo>
                    <a:pt x="3850" y="36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2" y="34"/>
                  </a:lnTo>
                  <a:lnTo>
                    <a:pt x="3842" y="34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0" y="38"/>
                  </a:lnTo>
                  <a:lnTo>
                    <a:pt x="3840" y="38"/>
                  </a:lnTo>
                  <a:lnTo>
                    <a:pt x="3832" y="38"/>
                  </a:lnTo>
                  <a:lnTo>
                    <a:pt x="3832" y="38"/>
                  </a:lnTo>
                  <a:lnTo>
                    <a:pt x="3830" y="38"/>
                  </a:lnTo>
                  <a:lnTo>
                    <a:pt x="3830" y="38"/>
                  </a:lnTo>
                  <a:lnTo>
                    <a:pt x="3828" y="38"/>
                  </a:lnTo>
                  <a:lnTo>
                    <a:pt x="3828" y="38"/>
                  </a:lnTo>
                  <a:lnTo>
                    <a:pt x="3826" y="38"/>
                  </a:lnTo>
                  <a:lnTo>
                    <a:pt x="3826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2" y="38"/>
                  </a:lnTo>
                  <a:lnTo>
                    <a:pt x="3822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12" y="40"/>
                  </a:lnTo>
                  <a:lnTo>
                    <a:pt x="3812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2" y="42"/>
                  </a:lnTo>
                  <a:lnTo>
                    <a:pt x="3802" y="42"/>
                  </a:lnTo>
                  <a:lnTo>
                    <a:pt x="3800" y="42"/>
                  </a:lnTo>
                  <a:lnTo>
                    <a:pt x="3800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88" y="42"/>
                  </a:lnTo>
                  <a:lnTo>
                    <a:pt x="3788" y="42"/>
                  </a:lnTo>
                  <a:lnTo>
                    <a:pt x="3782" y="42"/>
                  </a:lnTo>
                  <a:lnTo>
                    <a:pt x="3782" y="42"/>
                  </a:lnTo>
                  <a:lnTo>
                    <a:pt x="3780" y="42"/>
                  </a:lnTo>
                  <a:lnTo>
                    <a:pt x="3780" y="42"/>
                  </a:lnTo>
                  <a:lnTo>
                    <a:pt x="3772" y="42"/>
                  </a:lnTo>
                  <a:lnTo>
                    <a:pt x="3772" y="42"/>
                  </a:lnTo>
                  <a:lnTo>
                    <a:pt x="3762" y="40"/>
                  </a:lnTo>
                  <a:lnTo>
                    <a:pt x="3762" y="40"/>
                  </a:lnTo>
                  <a:lnTo>
                    <a:pt x="3758" y="42"/>
                  </a:lnTo>
                  <a:lnTo>
                    <a:pt x="3758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6" y="42"/>
                  </a:lnTo>
                  <a:lnTo>
                    <a:pt x="3746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2" y="42"/>
                  </a:lnTo>
                  <a:lnTo>
                    <a:pt x="3742" y="42"/>
                  </a:lnTo>
                  <a:lnTo>
                    <a:pt x="3740" y="42"/>
                  </a:lnTo>
                  <a:lnTo>
                    <a:pt x="3740" y="42"/>
                  </a:lnTo>
                  <a:lnTo>
                    <a:pt x="3738" y="42"/>
                  </a:lnTo>
                  <a:lnTo>
                    <a:pt x="3738" y="42"/>
                  </a:lnTo>
                  <a:lnTo>
                    <a:pt x="3736" y="42"/>
                  </a:lnTo>
                  <a:lnTo>
                    <a:pt x="3736" y="42"/>
                  </a:lnTo>
                  <a:lnTo>
                    <a:pt x="3730" y="42"/>
                  </a:lnTo>
                  <a:lnTo>
                    <a:pt x="3730" y="42"/>
                  </a:lnTo>
                  <a:lnTo>
                    <a:pt x="3728" y="42"/>
                  </a:lnTo>
                  <a:lnTo>
                    <a:pt x="3728" y="42"/>
                  </a:lnTo>
                  <a:lnTo>
                    <a:pt x="3724" y="42"/>
                  </a:lnTo>
                  <a:lnTo>
                    <a:pt x="3724" y="42"/>
                  </a:lnTo>
                  <a:lnTo>
                    <a:pt x="3720" y="42"/>
                  </a:lnTo>
                  <a:lnTo>
                    <a:pt x="3720" y="42"/>
                  </a:lnTo>
                  <a:lnTo>
                    <a:pt x="3718" y="42"/>
                  </a:lnTo>
                  <a:lnTo>
                    <a:pt x="3718" y="42"/>
                  </a:lnTo>
                  <a:lnTo>
                    <a:pt x="3714" y="42"/>
                  </a:lnTo>
                  <a:lnTo>
                    <a:pt x="3714" y="42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6" y="44"/>
                  </a:lnTo>
                  <a:lnTo>
                    <a:pt x="3706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0" y="46"/>
                  </a:lnTo>
                  <a:lnTo>
                    <a:pt x="3690" y="46"/>
                  </a:lnTo>
                  <a:lnTo>
                    <a:pt x="3688" y="46"/>
                  </a:lnTo>
                  <a:lnTo>
                    <a:pt x="3688" y="46"/>
                  </a:lnTo>
                  <a:lnTo>
                    <a:pt x="3684" y="46"/>
                  </a:lnTo>
                  <a:lnTo>
                    <a:pt x="3684" y="46"/>
                  </a:lnTo>
                  <a:lnTo>
                    <a:pt x="3680" y="46"/>
                  </a:lnTo>
                  <a:lnTo>
                    <a:pt x="3680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4" y="46"/>
                  </a:lnTo>
                  <a:lnTo>
                    <a:pt x="3674" y="46"/>
                  </a:lnTo>
                  <a:lnTo>
                    <a:pt x="3670" y="48"/>
                  </a:lnTo>
                  <a:lnTo>
                    <a:pt x="3670" y="48"/>
                  </a:lnTo>
                  <a:lnTo>
                    <a:pt x="3664" y="46"/>
                  </a:lnTo>
                  <a:lnTo>
                    <a:pt x="3664" y="46"/>
                  </a:lnTo>
                  <a:lnTo>
                    <a:pt x="3660" y="44"/>
                  </a:lnTo>
                  <a:lnTo>
                    <a:pt x="3660" y="44"/>
                  </a:lnTo>
                  <a:lnTo>
                    <a:pt x="3658" y="44"/>
                  </a:lnTo>
                  <a:lnTo>
                    <a:pt x="3658" y="44"/>
                  </a:lnTo>
                  <a:lnTo>
                    <a:pt x="3656" y="44"/>
                  </a:lnTo>
                  <a:lnTo>
                    <a:pt x="3656" y="44"/>
                  </a:lnTo>
                  <a:lnTo>
                    <a:pt x="3652" y="46"/>
                  </a:lnTo>
                  <a:lnTo>
                    <a:pt x="3652" y="46"/>
                  </a:lnTo>
                  <a:lnTo>
                    <a:pt x="3650" y="48"/>
                  </a:lnTo>
                  <a:lnTo>
                    <a:pt x="3650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2" y="48"/>
                  </a:lnTo>
                  <a:lnTo>
                    <a:pt x="3642" y="48"/>
                  </a:lnTo>
                  <a:lnTo>
                    <a:pt x="3638" y="48"/>
                  </a:lnTo>
                  <a:lnTo>
                    <a:pt x="3638" y="48"/>
                  </a:lnTo>
                  <a:lnTo>
                    <a:pt x="3638" y="46"/>
                  </a:lnTo>
                  <a:lnTo>
                    <a:pt x="3638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28" y="46"/>
                  </a:lnTo>
                  <a:lnTo>
                    <a:pt x="3628" y="46"/>
                  </a:lnTo>
                  <a:lnTo>
                    <a:pt x="3626" y="46"/>
                  </a:lnTo>
                  <a:lnTo>
                    <a:pt x="3626" y="46"/>
                  </a:lnTo>
                  <a:lnTo>
                    <a:pt x="3624" y="46"/>
                  </a:lnTo>
                  <a:lnTo>
                    <a:pt x="3624" y="46"/>
                  </a:lnTo>
                  <a:lnTo>
                    <a:pt x="3620" y="48"/>
                  </a:lnTo>
                  <a:lnTo>
                    <a:pt x="3620" y="48"/>
                  </a:lnTo>
                  <a:lnTo>
                    <a:pt x="3610" y="48"/>
                  </a:lnTo>
                  <a:lnTo>
                    <a:pt x="3610" y="48"/>
                  </a:lnTo>
                  <a:lnTo>
                    <a:pt x="3608" y="48"/>
                  </a:lnTo>
                  <a:lnTo>
                    <a:pt x="3608" y="48"/>
                  </a:lnTo>
                  <a:lnTo>
                    <a:pt x="3606" y="48"/>
                  </a:lnTo>
                  <a:lnTo>
                    <a:pt x="3606" y="48"/>
                  </a:lnTo>
                  <a:lnTo>
                    <a:pt x="3604" y="48"/>
                  </a:lnTo>
                  <a:lnTo>
                    <a:pt x="3604" y="48"/>
                  </a:lnTo>
                  <a:lnTo>
                    <a:pt x="3602" y="48"/>
                  </a:lnTo>
                  <a:lnTo>
                    <a:pt x="3602" y="48"/>
                  </a:lnTo>
                  <a:lnTo>
                    <a:pt x="3598" y="48"/>
                  </a:lnTo>
                  <a:lnTo>
                    <a:pt x="3598" y="48"/>
                  </a:lnTo>
                  <a:lnTo>
                    <a:pt x="3596" y="46"/>
                  </a:lnTo>
                  <a:lnTo>
                    <a:pt x="3596" y="46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0" y="48"/>
                  </a:lnTo>
                  <a:lnTo>
                    <a:pt x="3590" y="48"/>
                  </a:lnTo>
                  <a:lnTo>
                    <a:pt x="3588" y="48"/>
                  </a:lnTo>
                  <a:lnTo>
                    <a:pt x="3588" y="48"/>
                  </a:lnTo>
                  <a:lnTo>
                    <a:pt x="3586" y="48"/>
                  </a:lnTo>
                  <a:lnTo>
                    <a:pt x="3586" y="48"/>
                  </a:lnTo>
                  <a:lnTo>
                    <a:pt x="3582" y="48"/>
                  </a:lnTo>
                  <a:lnTo>
                    <a:pt x="3582" y="48"/>
                  </a:lnTo>
                  <a:lnTo>
                    <a:pt x="3576" y="48"/>
                  </a:lnTo>
                  <a:lnTo>
                    <a:pt x="3576" y="48"/>
                  </a:lnTo>
                  <a:lnTo>
                    <a:pt x="3572" y="48"/>
                  </a:lnTo>
                  <a:lnTo>
                    <a:pt x="3570" y="48"/>
                  </a:lnTo>
                  <a:lnTo>
                    <a:pt x="3570" y="48"/>
                  </a:lnTo>
                  <a:lnTo>
                    <a:pt x="3568" y="50"/>
                  </a:lnTo>
                  <a:lnTo>
                    <a:pt x="3568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2" y="50"/>
                  </a:lnTo>
                  <a:lnTo>
                    <a:pt x="3562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0" y="48"/>
                  </a:lnTo>
                  <a:lnTo>
                    <a:pt x="3560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6"/>
                  </a:lnTo>
                  <a:lnTo>
                    <a:pt x="3550" y="46"/>
                  </a:lnTo>
                  <a:lnTo>
                    <a:pt x="3548" y="48"/>
                  </a:lnTo>
                  <a:lnTo>
                    <a:pt x="3548" y="48"/>
                  </a:lnTo>
                  <a:lnTo>
                    <a:pt x="3548" y="46"/>
                  </a:lnTo>
                  <a:lnTo>
                    <a:pt x="3548" y="46"/>
                  </a:lnTo>
                  <a:lnTo>
                    <a:pt x="3546" y="46"/>
                  </a:lnTo>
                  <a:lnTo>
                    <a:pt x="3546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42" y="48"/>
                  </a:lnTo>
                  <a:lnTo>
                    <a:pt x="3542" y="48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36" y="48"/>
                  </a:lnTo>
                  <a:lnTo>
                    <a:pt x="3536" y="48"/>
                  </a:lnTo>
                  <a:lnTo>
                    <a:pt x="3534" y="48"/>
                  </a:lnTo>
                  <a:lnTo>
                    <a:pt x="3534" y="48"/>
                  </a:lnTo>
                  <a:lnTo>
                    <a:pt x="3526" y="48"/>
                  </a:lnTo>
                  <a:lnTo>
                    <a:pt x="3526" y="48"/>
                  </a:lnTo>
                  <a:lnTo>
                    <a:pt x="3524" y="48"/>
                  </a:lnTo>
                  <a:lnTo>
                    <a:pt x="3524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0" y="48"/>
                  </a:lnTo>
                  <a:lnTo>
                    <a:pt x="3520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50"/>
                  </a:lnTo>
                  <a:lnTo>
                    <a:pt x="3518" y="50"/>
                  </a:lnTo>
                  <a:lnTo>
                    <a:pt x="3512" y="48"/>
                  </a:lnTo>
                  <a:lnTo>
                    <a:pt x="3508" y="50"/>
                  </a:lnTo>
                  <a:lnTo>
                    <a:pt x="3508" y="50"/>
                  </a:lnTo>
                  <a:lnTo>
                    <a:pt x="3502" y="48"/>
                  </a:lnTo>
                  <a:lnTo>
                    <a:pt x="3502" y="48"/>
                  </a:lnTo>
                  <a:lnTo>
                    <a:pt x="3494" y="48"/>
                  </a:lnTo>
                  <a:lnTo>
                    <a:pt x="3494" y="48"/>
                  </a:lnTo>
                  <a:lnTo>
                    <a:pt x="3490" y="48"/>
                  </a:lnTo>
                  <a:lnTo>
                    <a:pt x="3490" y="48"/>
                  </a:lnTo>
                  <a:lnTo>
                    <a:pt x="3488" y="48"/>
                  </a:lnTo>
                  <a:lnTo>
                    <a:pt x="3488" y="48"/>
                  </a:lnTo>
                  <a:lnTo>
                    <a:pt x="3486" y="48"/>
                  </a:lnTo>
                  <a:lnTo>
                    <a:pt x="3486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6" y="48"/>
                  </a:lnTo>
                  <a:lnTo>
                    <a:pt x="3476" y="48"/>
                  </a:lnTo>
                  <a:lnTo>
                    <a:pt x="3474" y="48"/>
                  </a:lnTo>
                  <a:lnTo>
                    <a:pt x="3474" y="48"/>
                  </a:lnTo>
                  <a:lnTo>
                    <a:pt x="3472" y="48"/>
                  </a:lnTo>
                  <a:lnTo>
                    <a:pt x="3472" y="48"/>
                  </a:lnTo>
                  <a:lnTo>
                    <a:pt x="3470" y="48"/>
                  </a:lnTo>
                  <a:lnTo>
                    <a:pt x="3470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2" y="48"/>
                  </a:lnTo>
                  <a:lnTo>
                    <a:pt x="3462" y="48"/>
                  </a:lnTo>
                  <a:lnTo>
                    <a:pt x="3460" y="48"/>
                  </a:lnTo>
                  <a:lnTo>
                    <a:pt x="3460" y="48"/>
                  </a:lnTo>
                  <a:lnTo>
                    <a:pt x="3456" y="48"/>
                  </a:lnTo>
                  <a:lnTo>
                    <a:pt x="3456" y="48"/>
                  </a:lnTo>
                  <a:lnTo>
                    <a:pt x="3452" y="48"/>
                  </a:lnTo>
                  <a:lnTo>
                    <a:pt x="3452" y="48"/>
                  </a:lnTo>
                  <a:lnTo>
                    <a:pt x="3448" y="48"/>
                  </a:lnTo>
                  <a:lnTo>
                    <a:pt x="3448" y="48"/>
                  </a:lnTo>
                  <a:lnTo>
                    <a:pt x="3446" y="48"/>
                  </a:lnTo>
                  <a:lnTo>
                    <a:pt x="3446" y="48"/>
                  </a:lnTo>
                  <a:lnTo>
                    <a:pt x="3442" y="48"/>
                  </a:lnTo>
                  <a:lnTo>
                    <a:pt x="3442" y="48"/>
                  </a:lnTo>
                  <a:lnTo>
                    <a:pt x="3440" y="48"/>
                  </a:lnTo>
                  <a:lnTo>
                    <a:pt x="3440" y="48"/>
                  </a:lnTo>
                  <a:lnTo>
                    <a:pt x="3438" y="48"/>
                  </a:lnTo>
                  <a:lnTo>
                    <a:pt x="3438" y="48"/>
                  </a:lnTo>
                  <a:lnTo>
                    <a:pt x="3436" y="48"/>
                  </a:lnTo>
                  <a:lnTo>
                    <a:pt x="3436" y="48"/>
                  </a:lnTo>
                  <a:lnTo>
                    <a:pt x="3434" y="46"/>
                  </a:lnTo>
                  <a:lnTo>
                    <a:pt x="3434" y="46"/>
                  </a:lnTo>
                  <a:lnTo>
                    <a:pt x="3430" y="46"/>
                  </a:lnTo>
                  <a:lnTo>
                    <a:pt x="3430" y="46"/>
                  </a:lnTo>
                  <a:lnTo>
                    <a:pt x="3422" y="46"/>
                  </a:lnTo>
                  <a:lnTo>
                    <a:pt x="3422" y="46"/>
                  </a:lnTo>
                  <a:lnTo>
                    <a:pt x="3420" y="48"/>
                  </a:lnTo>
                  <a:lnTo>
                    <a:pt x="3420" y="48"/>
                  </a:lnTo>
                  <a:lnTo>
                    <a:pt x="3418" y="48"/>
                  </a:lnTo>
                  <a:lnTo>
                    <a:pt x="3418" y="48"/>
                  </a:lnTo>
                  <a:lnTo>
                    <a:pt x="3412" y="48"/>
                  </a:lnTo>
                  <a:lnTo>
                    <a:pt x="3412" y="48"/>
                  </a:lnTo>
                  <a:lnTo>
                    <a:pt x="3408" y="48"/>
                  </a:lnTo>
                  <a:lnTo>
                    <a:pt x="3408" y="48"/>
                  </a:lnTo>
                  <a:lnTo>
                    <a:pt x="3406" y="48"/>
                  </a:lnTo>
                  <a:lnTo>
                    <a:pt x="3406" y="48"/>
                  </a:lnTo>
                  <a:lnTo>
                    <a:pt x="3404" y="46"/>
                  </a:lnTo>
                  <a:lnTo>
                    <a:pt x="3404" y="46"/>
                  </a:lnTo>
                  <a:lnTo>
                    <a:pt x="3398" y="48"/>
                  </a:lnTo>
                  <a:lnTo>
                    <a:pt x="3398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88" y="46"/>
                  </a:lnTo>
                  <a:lnTo>
                    <a:pt x="3388" y="46"/>
                  </a:lnTo>
                  <a:lnTo>
                    <a:pt x="3386" y="48"/>
                  </a:lnTo>
                  <a:lnTo>
                    <a:pt x="3386" y="48"/>
                  </a:lnTo>
                  <a:lnTo>
                    <a:pt x="3382" y="48"/>
                  </a:lnTo>
                  <a:lnTo>
                    <a:pt x="3382" y="48"/>
                  </a:lnTo>
                  <a:lnTo>
                    <a:pt x="3380" y="50"/>
                  </a:lnTo>
                  <a:lnTo>
                    <a:pt x="3380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2" y="50"/>
                  </a:lnTo>
                  <a:lnTo>
                    <a:pt x="3372" y="50"/>
                  </a:lnTo>
                  <a:lnTo>
                    <a:pt x="3370" y="50"/>
                  </a:lnTo>
                  <a:lnTo>
                    <a:pt x="3370" y="50"/>
                  </a:lnTo>
                  <a:lnTo>
                    <a:pt x="3366" y="50"/>
                  </a:lnTo>
                  <a:lnTo>
                    <a:pt x="3366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0" y="50"/>
                  </a:lnTo>
                  <a:lnTo>
                    <a:pt x="3360" y="50"/>
                  </a:lnTo>
                  <a:lnTo>
                    <a:pt x="3358" y="50"/>
                  </a:lnTo>
                  <a:lnTo>
                    <a:pt x="3356" y="50"/>
                  </a:lnTo>
                  <a:lnTo>
                    <a:pt x="3356" y="50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0" y="48"/>
                  </a:lnTo>
                  <a:lnTo>
                    <a:pt x="3340" y="48"/>
                  </a:lnTo>
                  <a:lnTo>
                    <a:pt x="3332" y="48"/>
                  </a:lnTo>
                  <a:lnTo>
                    <a:pt x="3332" y="48"/>
                  </a:lnTo>
                  <a:lnTo>
                    <a:pt x="3328" y="46"/>
                  </a:lnTo>
                  <a:lnTo>
                    <a:pt x="3328" y="46"/>
                  </a:lnTo>
                  <a:lnTo>
                    <a:pt x="3324" y="44"/>
                  </a:lnTo>
                  <a:lnTo>
                    <a:pt x="3324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18" y="44"/>
                  </a:lnTo>
                  <a:lnTo>
                    <a:pt x="3318" y="44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6" y="46"/>
                  </a:lnTo>
                  <a:lnTo>
                    <a:pt x="3316" y="46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08" y="48"/>
                  </a:lnTo>
                  <a:lnTo>
                    <a:pt x="3308" y="48"/>
                  </a:lnTo>
                  <a:lnTo>
                    <a:pt x="3306" y="48"/>
                  </a:lnTo>
                  <a:lnTo>
                    <a:pt x="3306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2" y="46"/>
                  </a:lnTo>
                  <a:lnTo>
                    <a:pt x="3302" y="46"/>
                  </a:lnTo>
                  <a:lnTo>
                    <a:pt x="3302" y="48"/>
                  </a:lnTo>
                  <a:lnTo>
                    <a:pt x="3302" y="48"/>
                  </a:lnTo>
                  <a:lnTo>
                    <a:pt x="3298" y="46"/>
                  </a:lnTo>
                  <a:lnTo>
                    <a:pt x="3298" y="46"/>
                  </a:lnTo>
                  <a:lnTo>
                    <a:pt x="3294" y="44"/>
                  </a:lnTo>
                  <a:lnTo>
                    <a:pt x="3290" y="44"/>
                  </a:lnTo>
                  <a:lnTo>
                    <a:pt x="3282" y="46"/>
                  </a:lnTo>
                  <a:lnTo>
                    <a:pt x="3282" y="46"/>
                  </a:lnTo>
                  <a:lnTo>
                    <a:pt x="3276" y="44"/>
                  </a:lnTo>
                  <a:lnTo>
                    <a:pt x="3276" y="44"/>
                  </a:lnTo>
                  <a:lnTo>
                    <a:pt x="3268" y="44"/>
                  </a:lnTo>
                  <a:lnTo>
                    <a:pt x="3268" y="44"/>
                  </a:lnTo>
                  <a:lnTo>
                    <a:pt x="3266" y="44"/>
                  </a:lnTo>
                  <a:lnTo>
                    <a:pt x="3266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56" y="44"/>
                  </a:lnTo>
                  <a:lnTo>
                    <a:pt x="3256" y="44"/>
                  </a:lnTo>
                  <a:lnTo>
                    <a:pt x="3254" y="44"/>
                  </a:lnTo>
                  <a:lnTo>
                    <a:pt x="3254" y="44"/>
                  </a:lnTo>
                  <a:lnTo>
                    <a:pt x="3250" y="42"/>
                  </a:lnTo>
                  <a:lnTo>
                    <a:pt x="3248" y="42"/>
                  </a:lnTo>
                  <a:lnTo>
                    <a:pt x="3248" y="42"/>
                  </a:lnTo>
                  <a:lnTo>
                    <a:pt x="3246" y="44"/>
                  </a:lnTo>
                  <a:lnTo>
                    <a:pt x="3246" y="44"/>
                  </a:lnTo>
                  <a:lnTo>
                    <a:pt x="3244" y="44"/>
                  </a:lnTo>
                  <a:lnTo>
                    <a:pt x="3244" y="44"/>
                  </a:lnTo>
                  <a:lnTo>
                    <a:pt x="3238" y="44"/>
                  </a:lnTo>
                  <a:lnTo>
                    <a:pt x="3238" y="44"/>
                  </a:lnTo>
                  <a:lnTo>
                    <a:pt x="3234" y="44"/>
                  </a:lnTo>
                  <a:lnTo>
                    <a:pt x="3234" y="44"/>
                  </a:lnTo>
                  <a:lnTo>
                    <a:pt x="3230" y="44"/>
                  </a:lnTo>
                  <a:lnTo>
                    <a:pt x="3230" y="44"/>
                  </a:lnTo>
                  <a:lnTo>
                    <a:pt x="3226" y="44"/>
                  </a:lnTo>
                  <a:lnTo>
                    <a:pt x="3226" y="44"/>
                  </a:lnTo>
                  <a:lnTo>
                    <a:pt x="3222" y="46"/>
                  </a:lnTo>
                  <a:lnTo>
                    <a:pt x="3222" y="46"/>
                  </a:lnTo>
                  <a:lnTo>
                    <a:pt x="3218" y="44"/>
                  </a:lnTo>
                  <a:lnTo>
                    <a:pt x="3218" y="44"/>
                  </a:lnTo>
                  <a:lnTo>
                    <a:pt x="3212" y="44"/>
                  </a:lnTo>
                  <a:lnTo>
                    <a:pt x="3212" y="44"/>
                  </a:lnTo>
                  <a:lnTo>
                    <a:pt x="3202" y="46"/>
                  </a:lnTo>
                  <a:lnTo>
                    <a:pt x="3202" y="46"/>
                  </a:lnTo>
                  <a:lnTo>
                    <a:pt x="3198" y="44"/>
                  </a:lnTo>
                  <a:lnTo>
                    <a:pt x="3198" y="44"/>
                  </a:lnTo>
                  <a:lnTo>
                    <a:pt x="3194" y="44"/>
                  </a:lnTo>
                  <a:lnTo>
                    <a:pt x="3194" y="44"/>
                  </a:lnTo>
                  <a:lnTo>
                    <a:pt x="3190" y="44"/>
                  </a:lnTo>
                  <a:lnTo>
                    <a:pt x="3190" y="44"/>
                  </a:lnTo>
                  <a:lnTo>
                    <a:pt x="3186" y="44"/>
                  </a:lnTo>
                  <a:lnTo>
                    <a:pt x="3186" y="44"/>
                  </a:lnTo>
                  <a:lnTo>
                    <a:pt x="3180" y="44"/>
                  </a:lnTo>
                  <a:lnTo>
                    <a:pt x="3180" y="44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2" y="42"/>
                  </a:lnTo>
                  <a:lnTo>
                    <a:pt x="3172" y="42"/>
                  </a:lnTo>
                  <a:lnTo>
                    <a:pt x="3168" y="40"/>
                  </a:lnTo>
                  <a:lnTo>
                    <a:pt x="3168" y="40"/>
                  </a:lnTo>
                  <a:lnTo>
                    <a:pt x="3162" y="38"/>
                  </a:lnTo>
                  <a:lnTo>
                    <a:pt x="3162" y="38"/>
                  </a:lnTo>
                  <a:lnTo>
                    <a:pt x="3158" y="40"/>
                  </a:lnTo>
                  <a:lnTo>
                    <a:pt x="3158" y="40"/>
                  </a:lnTo>
                  <a:lnTo>
                    <a:pt x="3156" y="40"/>
                  </a:lnTo>
                  <a:lnTo>
                    <a:pt x="3156" y="40"/>
                  </a:lnTo>
                  <a:lnTo>
                    <a:pt x="3154" y="40"/>
                  </a:lnTo>
                  <a:lnTo>
                    <a:pt x="3154" y="40"/>
                  </a:lnTo>
                  <a:lnTo>
                    <a:pt x="3152" y="40"/>
                  </a:lnTo>
                  <a:lnTo>
                    <a:pt x="3152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38"/>
                  </a:lnTo>
                  <a:lnTo>
                    <a:pt x="3146" y="38"/>
                  </a:lnTo>
                  <a:lnTo>
                    <a:pt x="3146" y="36"/>
                  </a:lnTo>
                  <a:lnTo>
                    <a:pt x="3144" y="36"/>
                  </a:lnTo>
                  <a:lnTo>
                    <a:pt x="3144" y="36"/>
                  </a:lnTo>
                  <a:lnTo>
                    <a:pt x="3138" y="36"/>
                  </a:lnTo>
                  <a:lnTo>
                    <a:pt x="3138" y="36"/>
                  </a:lnTo>
                  <a:lnTo>
                    <a:pt x="3136" y="38"/>
                  </a:lnTo>
                  <a:lnTo>
                    <a:pt x="3136" y="38"/>
                  </a:lnTo>
                  <a:lnTo>
                    <a:pt x="3134" y="38"/>
                  </a:lnTo>
                  <a:lnTo>
                    <a:pt x="3134" y="38"/>
                  </a:lnTo>
                  <a:lnTo>
                    <a:pt x="3130" y="38"/>
                  </a:lnTo>
                  <a:lnTo>
                    <a:pt x="3130" y="38"/>
                  </a:lnTo>
                  <a:lnTo>
                    <a:pt x="3128" y="38"/>
                  </a:lnTo>
                  <a:lnTo>
                    <a:pt x="3128" y="38"/>
                  </a:lnTo>
                  <a:lnTo>
                    <a:pt x="3120" y="40"/>
                  </a:lnTo>
                  <a:lnTo>
                    <a:pt x="3120" y="40"/>
                  </a:lnTo>
                  <a:lnTo>
                    <a:pt x="3112" y="40"/>
                  </a:lnTo>
                  <a:lnTo>
                    <a:pt x="3112" y="40"/>
                  </a:lnTo>
                  <a:lnTo>
                    <a:pt x="3110" y="42"/>
                  </a:lnTo>
                  <a:lnTo>
                    <a:pt x="3110" y="42"/>
                  </a:lnTo>
                  <a:lnTo>
                    <a:pt x="3108" y="42"/>
                  </a:lnTo>
                  <a:lnTo>
                    <a:pt x="3108" y="42"/>
                  </a:lnTo>
                  <a:lnTo>
                    <a:pt x="3106" y="42"/>
                  </a:lnTo>
                  <a:lnTo>
                    <a:pt x="3106" y="42"/>
                  </a:lnTo>
                  <a:lnTo>
                    <a:pt x="3106" y="44"/>
                  </a:lnTo>
                  <a:lnTo>
                    <a:pt x="3106" y="44"/>
                  </a:lnTo>
                  <a:lnTo>
                    <a:pt x="3104" y="42"/>
                  </a:lnTo>
                  <a:lnTo>
                    <a:pt x="3104" y="42"/>
                  </a:lnTo>
                  <a:lnTo>
                    <a:pt x="3102" y="44"/>
                  </a:lnTo>
                  <a:lnTo>
                    <a:pt x="3102" y="44"/>
                  </a:lnTo>
                  <a:lnTo>
                    <a:pt x="3102" y="42"/>
                  </a:lnTo>
                  <a:lnTo>
                    <a:pt x="3102" y="42"/>
                  </a:lnTo>
                  <a:lnTo>
                    <a:pt x="3100" y="42"/>
                  </a:lnTo>
                  <a:lnTo>
                    <a:pt x="3100" y="42"/>
                  </a:lnTo>
                  <a:lnTo>
                    <a:pt x="3096" y="42"/>
                  </a:lnTo>
                  <a:lnTo>
                    <a:pt x="3096" y="42"/>
                  </a:lnTo>
                  <a:lnTo>
                    <a:pt x="3094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88" y="42"/>
                  </a:lnTo>
                  <a:lnTo>
                    <a:pt x="3088" y="42"/>
                  </a:lnTo>
                  <a:lnTo>
                    <a:pt x="3086" y="42"/>
                  </a:lnTo>
                  <a:lnTo>
                    <a:pt x="3086" y="42"/>
                  </a:lnTo>
                  <a:lnTo>
                    <a:pt x="3082" y="42"/>
                  </a:lnTo>
                  <a:lnTo>
                    <a:pt x="3082" y="42"/>
                  </a:lnTo>
                  <a:lnTo>
                    <a:pt x="3080" y="40"/>
                  </a:lnTo>
                  <a:lnTo>
                    <a:pt x="3080" y="40"/>
                  </a:lnTo>
                  <a:lnTo>
                    <a:pt x="3078" y="42"/>
                  </a:lnTo>
                  <a:lnTo>
                    <a:pt x="3078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2" y="42"/>
                  </a:lnTo>
                  <a:lnTo>
                    <a:pt x="3072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66" y="40"/>
                  </a:lnTo>
                  <a:lnTo>
                    <a:pt x="3066" y="40"/>
                  </a:lnTo>
                  <a:lnTo>
                    <a:pt x="3058" y="42"/>
                  </a:lnTo>
                  <a:lnTo>
                    <a:pt x="3052" y="40"/>
                  </a:lnTo>
                  <a:lnTo>
                    <a:pt x="3052" y="40"/>
                  </a:lnTo>
                  <a:lnTo>
                    <a:pt x="3050" y="40"/>
                  </a:lnTo>
                  <a:lnTo>
                    <a:pt x="3050" y="40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0" y="42"/>
                  </a:lnTo>
                  <a:lnTo>
                    <a:pt x="3040" y="42"/>
                  </a:lnTo>
                  <a:lnTo>
                    <a:pt x="3040" y="40"/>
                  </a:lnTo>
                  <a:lnTo>
                    <a:pt x="3040" y="40"/>
                  </a:lnTo>
                  <a:lnTo>
                    <a:pt x="3036" y="42"/>
                  </a:lnTo>
                  <a:lnTo>
                    <a:pt x="3036" y="42"/>
                  </a:lnTo>
                  <a:lnTo>
                    <a:pt x="3032" y="42"/>
                  </a:lnTo>
                  <a:lnTo>
                    <a:pt x="3032" y="42"/>
                  </a:lnTo>
                  <a:lnTo>
                    <a:pt x="3030" y="42"/>
                  </a:lnTo>
                  <a:lnTo>
                    <a:pt x="3030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2" y="42"/>
                  </a:lnTo>
                  <a:lnTo>
                    <a:pt x="3022" y="42"/>
                  </a:lnTo>
                  <a:lnTo>
                    <a:pt x="3020" y="42"/>
                  </a:lnTo>
                  <a:lnTo>
                    <a:pt x="3020" y="42"/>
                  </a:lnTo>
                  <a:lnTo>
                    <a:pt x="3014" y="42"/>
                  </a:lnTo>
                  <a:lnTo>
                    <a:pt x="3008" y="42"/>
                  </a:lnTo>
                  <a:lnTo>
                    <a:pt x="3008" y="42"/>
                  </a:lnTo>
                  <a:lnTo>
                    <a:pt x="3006" y="40"/>
                  </a:lnTo>
                  <a:lnTo>
                    <a:pt x="3004" y="42"/>
                  </a:lnTo>
                  <a:lnTo>
                    <a:pt x="3004" y="42"/>
                  </a:lnTo>
                  <a:lnTo>
                    <a:pt x="3002" y="40"/>
                  </a:lnTo>
                  <a:lnTo>
                    <a:pt x="3002" y="40"/>
                  </a:lnTo>
                  <a:lnTo>
                    <a:pt x="2998" y="40"/>
                  </a:lnTo>
                  <a:lnTo>
                    <a:pt x="2996" y="40"/>
                  </a:lnTo>
                  <a:lnTo>
                    <a:pt x="2996" y="40"/>
                  </a:lnTo>
                  <a:lnTo>
                    <a:pt x="2994" y="38"/>
                  </a:lnTo>
                  <a:lnTo>
                    <a:pt x="2994" y="38"/>
                  </a:lnTo>
                  <a:lnTo>
                    <a:pt x="2986" y="38"/>
                  </a:lnTo>
                  <a:lnTo>
                    <a:pt x="2986" y="38"/>
                  </a:lnTo>
                  <a:lnTo>
                    <a:pt x="2980" y="38"/>
                  </a:lnTo>
                  <a:lnTo>
                    <a:pt x="2976" y="38"/>
                  </a:lnTo>
                  <a:lnTo>
                    <a:pt x="2976" y="38"/>
                  </a:lnTo>
                  <a:lnTo>
                    <a:pt x="2972" y="38"/>
                  </a:lnTo>
                  <a:lnTo>
                    <a:pt x="2972" y="38"/>
                  </a:lnTo>
                  <a:lnTo>
                    <a:pt x="2970" y="38"/>
                  </a:lnTo>
                  <a:lnTo>
                    <a:pt x="2970" y="38"/>
                  </a:lnTo>
                  <a:lnTo>
                    <a:pt x="2962" y="40"/>
                  </a:lnTo>
                  <a:lnTo>
                    <a:pt x="2962" y="40"/>
                  </a:lnTo>
                  <a:lnTo>
                    <a:pt x="2954" y="38"/>
                  </a:lnTo>
                  <a:lnTo>
                    <a:pt x="2954" y="38"/>
                  </a:lnTo>
                  <a:lnTo>
                    <a:pt x="2946" y="40"/>
                  </a:lnTo>
                  <a:lnTo>
                    <a:pt x="2946" y="40"/>
                  </a:lnTo>
                  <a:lnTo>
                    <a:pt x="2942" y="38"/>
                  </a:lnTo>
                  <a:lnTo>
                    <a:pt x="2942" y="38"/>
                  </a:lnTo>
                  <a:lnTo>
                    <a:pt x="2940" y="38"/>
                  </a:lnTo>
                  <a:lnTo>
                    <a:pt x="2940" y="38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2" y="36"/>
                  </a:lnTo>
                  <a:lnTo>
                    <a:pt x="2932" y="36"/>
                  </a:lnTo>
                  <a:lnTo>
                    <a:pt x="2930" y="36"/>
                  </a:lnTo>
                  <a:lnTo>
                    <a:pt x="2930" y="36"/>
                  </a:lnTo>
                  <a:lnTo>
                    <a:pt x="2926" y="36"/>
                  </a:lnTo>
                  <a:lnTo>
                    <a:pt x="2926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18" y="38"/>
                  </a:lnTo>
                  <a:lnTo>
                    <a:pt x="2918" y="38"/>
                  </a:lnTo>
                  <a:lnTo>
                    <a:pt x="2914" y="38"/>
                  </a:lnTo>
                  <a:lnTo>
                    <a:pt x="2914" y="38"/>
                  </a:lnTo>
                  <a:lnTo>
                    <a:pt x="2910" y="36"/>
                  </a:lnTo>
                  <a:lnTo>
                    <a:pt x="2910" y="36"/>
                  </a:lnTo>
                  <a:lnTo>
                    <a:pt x="2904" y="36"/>
                  </a:lnTo>
                  <a:lnTo>
                    <a:pt x="2904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0" y="36"/>
                  </a:lnTo>
                  <a:lnTo>
                    <a:pt x="2900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4"/>
                  </a:lnTo>
                  <a:lnTo>
                    <a:pt x="2898" y="34"/>
                  </a:lnTo>
                  <a:lnTo>
                    <a:pt x="2896" y="34"/>
                  </a:lnTo>
                  <a:lnTo>
                    <a:pt x="2896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0" y="36"/>
                  </a:lnTo>
                  <a:lnTo>
                    <a:pt x="2890" y="36"/>
                  </a:lnTo>
                  <a:lnTo>
                    <a:pt x="2888" y="36"/>
                  </a:lnTo>
                  <a:lnTo>
                    <a:pt x="2888" y="36"/>
                  </a:lnTo>
                  <a:lnTo>
                    <a:pt x="2886" y="36"/>
                  </a:lnTo>
                  <a:lnTo>
                    <a:pt x="2886" y="36"/>
                  </a:lnTo>
                  <a:lnTo>
                    <a:pt x="2884" y="36"/>
                  </a:lnTo>
                  <a:lnTo>
                    <a:pt x="2884" y="36"/>
                  </a:lnTo>
                  <a:lnTo>
                    <a:pt x="2878" y="36"/>
                  </a:lnTo>
                  <a:lnTo>
                    <a:pt x="2878" y="36"/>
                  </a:lnTo>
                  <a:lnTo>
                    <a:pt x="2874" y="34"/>
                  </a:lnTo>
                  <a:lnTo>
                    <a:pt x="2874" y="34"/>
                  </a:lnTo>
                  <a:lnTo>
                    <a:pt x="2872" y="34"/>
                  </a:lnTo>
                  <a:lnTo>
                    <a:pt x="2872" y="34"/>
                  </a:lnTo>
                  <a:lnTo>
                    <a:pt x="2870" y="34"/>
                  </a:lnTo>
                  <a:lnTo>
                    <a:pt x="2870" y="34"/>
                  </a:lnTo>
                  <a:lnTo>
                    <a:pt x="2866" y="34"/>
                  </a:lnTo>
                  <a:lnTo>
                    <a:pt x="2866" y="34"/>
                  </a:lnTo>
                  <a:lnTo>
                    <a:pt x="2864" y="34"/>
                  </a:lnTo>
                  <a:lnTo>
                    <a:pt x="2864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58" y="34"/>
                  </a:lnTo>
                  <a:lnTo>
                    <a:pt x="2858" y="34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8"/>
                  </a:lnTo>
                  <a:lnTo>
                    <a:pt x="2858" y="38"/>
                  </a:lnTo>
                  <a:lnTo>
                    <a:pt x="2852" y="38"/>
                  </a:lnTo>
                  <a:lnTo>
                    <a:pt x="2852" y="38"/>
                  </a:lnTo>
                  <a:lnTo>
                    <a:pt x="2844" y="38"/>
                  </a:lnTo>
                  <a:lnTo>
                    <a:pt x="2844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0" y="38"/>
                  </a:lnTo>
                  <a:lnTo>
                    <a:pt x="2840" y="38"/>
                  </a:lnTo>
                  <a:lnTo>
                    <a:pt x="2834" y="38"/>
                  </a:lnTo>
                  <a:lnTo>
                    <a:pt x="2834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28" y="38"/>
                  </a:lnTo>
                  <a:lnTo>
                    <a:pt x="2828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4" y="38"/>
                  </a:lnTo>
                  <a:lnTo>
                    <a:pt x="2824" y="38"/>
                  </a:lnTo>
                  <a:lnTo>
                    <a:pt x="2820" y="38"/>
                  </a:lnTo>
                  <a:lnTo>
                    <a:pt x="2816" y="38"/>
                  </a:lnTo>
                  <a:lnTo>
                    <a:pt x="2816" y="38"/>
                  </a:lnTo>
                  <a:lnTo>
                    <a:pt x="2814" y="38"/>
                  </a:lnTo>
                  <a:lnTo>
                    <a:pt x="2814" y="38"/>
                  </a:lnTo>
                  <a:lnTo>
                    <a:pt x="2806" y="38"/>
                  </a:lnTo>
                  <a:lnTo>
                    <a:pt x="2806" y="38"/>
                  </a:lnTo>
                  <a:lnTo>
                    <a:pt x="2804" y="38"/>
                  </a:lnTo>
                  <a:lnTo>
                    <a:pt x="2804" y="38"/>
                  </a:lnTo>
                  <a:lnTo>
                    <a:pt x="2796" y="38"/>
                  </a:lnTo>
                  <a:lnTo>
                    <a:pt x="2796" y="38"/>
                  </a:lnTo>
                  <a:lnTo>
                    <a:pt x="2794" y="38"/>
                  </a:lnTo>
                  <a:lnTo>
                    <a:pt x="2794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86" y="38"/>
                  </a:lnTo>
                  <a:lnTo>
                    <a:pt x="2784" y="38"/>
                  </a:lnTo>
                  <a:lnTo>
                    <a:pt x="2784" y="38"/>
                  </a:lnTo>
                  <a:lnTo>
                    <a:pt x="2782" y="38"/>
                  </a:lnTo>
                  <a:lnTo>
                    <a:pt x="2782" y="38"/>
                  </a:lnTo>
                  <a:lnTo>
                    <a:pt x="2780" y="38"/>
                  </a:lnTo>
                  <a:lnTo>
                    <a:pt x="2780" y="38"/>
                  </a:lnTo>
                  <a:lnTo>
                    <a:pt x="2776" y="38"/>
                  </a:lnTo>
                  <a:lnTo>
                    <a:pt x="2776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68" y="38"/>
                  </a:lnTo>
                  <a:lnTo>
                    <a:pt x="2768" y="38"/>
                  </a:lnTo>
                  <a:lnTo>
                    <a:pt x="2764" y="38"/>
                  </a:lnTo>
                  <a:lnTo>
                    <a:pt x="2764" y="38"/>
                  </a:lnTo>
                  <a:lnTo>
                    <a:pt x="2762" y="38"/>
                  </a:lnTo>
                  <a:lnTo>
                    <a:pt x="2762" y="38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0" y="36"/>
                  </a:lnTo>
                  <a:lnTo>
                    <a:pt x="2760" y="36"/>
                  </a:lnTo>
                  <a:lnTo>
                    <a:pt x="2754" y="36"/>
                  </a:lnTo>
                  <a:lnTo>
                    <a:pt x="2754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48" y="36"/>
                  </a:lnTo>
                  <a:lnTo>
                    <a:pt x="2748" y="36"/>
                  </a:lnTo>
                  <a:lnTo>
                    <a:pt x="2746" y="36"/>
                  </a:lnTo>
                  <a:lnTo>
                    <a:pt x="2746" y="36"/>
                  </a:lnTo>
                  <a:lnTo>
                    <a:pt x="2744" y="38"/>
                  </a:lnTo>
                  <a:lnTo>
                    <a:pt x="2744" y="38"/>
                  </a:lnTo>
                  <a:lnTo>
                    <a:pt x="2742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6" y="38"/>
                  </a:lnTo>
                  <a:lnTo>
                    <a:pt x="2736" y="38"/>
                  </a:lnTo>
                  <a:lnTo>
                    <a:pt x="2728" y="38"/>
                  </a:lnTo>
                  <a:lnTo>
                    <a:pt x="2728" y="38"/>
                  </a:lnTo>
                  <a:lnTo>
                    <a:pt x="2724" y="38"/>
                  </a:lnTo>
                  <a:lnTo>
                    <a:pt x="2724" y="38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16" y="38"/>
                  </a:lnTo>
                  <a:lnTo>
                    <a:pt x="2716" y="38"/>
                  </a:lnTo>
                  <a:lnTo>
                    <a:pt x="2712" y="38"/>
                  </a:lnTo>
                  <a:lnTo>
                    <a:pt x="2712" y="38"/>
                  </a:lnTo>
                  <a:lnTo>
                    <a:pt x="2710" y="38"/>
                  </a:lnTo>
                  <a:lnTo>
                    <a:pt x="2706" y="38"/>
                  </a:lnTo>
                  <a:lnTo>
                    <a:pt x="2706" y="38"/>
                  </a:lnTo>
                  <a:lnTo>
                    <a:pt x="2700" y="38"/>
                  </a:lnTo>
                  <a:lnTo>
                    <a:pt x="2700" y="38"/>
                  </a:lnTo>
                  <a:lnTo>
                    <a:pt x="2694" y="38"/>
                  </a:lnTo>
                  <a:lnTo>
                    <a:pt x="2694" y="38"/>
                  </a:lnTo>
                  <a:lnTo>
                    <a:pt x="2692" y="36"/>
                  </a:lnTo>
                  <a:lnTo>
                    <a:pt x="2692" y="36"/>
                  </a:lnTo>
                  <a:lnTo>
                    <a:pt x="2688" y="36"/>
                  </a:lnTo>
                  <a:lnTo>
                    <a:pt x="2688" y="36"/>
                  </a:lnTo>
                  <a:lnTo>
                    <a:pt x="2686" y="36"/>
                  </a:lnTo>
                  <a:lnTo>
                    <a:pt x="2686" y="36"/>
                  </a:lnTo>
                  <a:lnTo>
                    <a:pt x="2684" y="36"/>
                  </a:lnTo>
                  <a:lnTo>
                    <a:pt x="2684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6" y="36"/>
                  </a:lnTo>
                  <a:lnTo>
                    <a:pt x="2676" y="36"/>
                  </a:lnTo>
                  <a:lnTo>
                    <a:pt x="2670" y="36"/>
                  </a:lnTo>
                  <a:lnTo>
                    <a:pt x="2670" y="36"/>
                  </a:lnTo>
                  <a:lnTo>
                    <a:pt x="2664" y="38"/>
                  </a:lnTo>
                  <a:lnTo>
                    <a:pt x="2664" y="38"/>
                  </a:lnTo>
                  <a:lnTo>
                    <a:pt x="2660" y="38"/>
                  </a:lnTo>
                  <a:lnTo>
                    <a:pt x="2660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4" y="38"/>
                  </a:lnTo>
                  <a:lnTo>
                    <a:pt x="2654" y="38"/>
                  </a:lnTo>
                  <a:lnTo>
                    <a:pt x="2648" y="38"/>
                  </a:lnTo>
                  <a:lnTo>
                    <a:pt x="2648" y="38"/>
                  </a:lnTo>
                  <a:lnTo>
                    <a:pt x="2644" y="38"/>
                  </a:lnTo>
                  <a:lnTo>
                    <a:pt x="2644" y="38"/>
                  </a:lnTo>
                  <a:lnTo>
                    <a:pt x="2642" y="38"/>
                  </a:lnTo>
                  <a:lnTo>
                    <a:pt x="2642" y="38"/>
                  </a:lnTo>
                  <a:lnTo>
                    <a:pt x="2640" y="38"/>
                  </a:lnTo>
                  <a:lnTo>
                    <a:pt x="2640" y="38"/>
                  </a:lnTo>
                  <a:lnTo>
                    <a:pt x="2636" y="40"/>
                  </a:lnTo>
                  <a:lnTo>
                    <a:pt x="2636" y="40"/>
                  </a:lnTo>
                  <a:lnTo>
                    <a:pt x="2634" y="40"/>
                  </a:lnTo>
                  <a:lnTo>
                    <a:pt x="2634" y="40"/>
                  </a:lnTo>
                  <a:lnTo>
                    <a:pt x="2632" y="40"/>
                  </a:lnTo>
                  <a:lnTo>
                    <a:pt x="2632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28" y="40"/>
                  </a:lnTo>
                  <a:lnTo>
                    <a:pt x="2628" y="40"/>
                  </a:lnTo>
                  <a:lnTo>
                    <a:pt x="2624" y="40"/>
                  </a:lnTo>
                  <a:lnTo>
                    <a:pt x="2624" y="40"/>
                  </a:lnTo>
                  <a:lnTo>
                    <a:pt x="2624" y="38"/>
                  </a:lnTo>
                  <a:lnTo>
                    <a:pt x="2624" y="38"/>
                  </a:lnTo>
                  <a:lnTo>
                    <a:pt x="2618" y="38"/>
                  </a:lnTo>
                  <a:lnTo>
                    <a:pt x="2618" y="38"/>
                  </a:lnTo>
                  <a:lnTo>
                    <a:pt x="2616" y="38"/>
                  </a:lnTo>
                  <a:lnTo>
                    <a:pt x="2616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2" y="38"/>
                  </a:lnTo>
                  <a:lnTo>
                    <a:pt x="2612" y="38"/>
                  </a:lnTo>
                  <a:lnTo>
                    <a:pt x="2608" y="38"/>
                  </a:lnTo>
                  <a:lnTo>
                    <a:pt x="2608" y="38"/>
                  </a:lnTo>
                  <a:lnTo>
                    <a:pt x="2604" y="38"/>
                  </a:lnTo>
                  <a:lnTo>
                    <a:pt x="2604" y="38"/>
                  </a:lnTo>
                  <a:lnTo>
                    <a:pt x="2602" y="36"/>
                  </a:lnTo>
                  <a:lnTo>
                    <a:pt x="2602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598" y="34"/>
                  </a:lnTo>
                  <a:lnTo>
                    <a:pt x="2598" y="34"/>
                  </a:lnTo>
                  <a:lnTo>
                    <a:pt x="2596" y="34"/>
                  </a:lnTo>
                  <a:lnTo>
                    <a:pt x="2596" y="34"/>
                  </a:lnTo>
                  <a:lnTo>
                    <a:pt x="2588" y="34"/>
                  </a:lnTo>
                  <a:lnTo>
                    <a:pt x="2588" y="34"/>
                  </a:lnTo>
                  <a:lnTo>
                    <a:pt x="2584" y="34"/>
                  </a:lnTo>
                  <a:lnTo>
                    <a:pt x="2584" y="34"/>
                  </a:lnTo>
                  <a:lnTo>
                    <a:pt x="2570" y="34"/>
                  </a:lnTo>
                  <a:lnTo>
                    <a:pt x="2570" y="34"/>
                  </a:lnTo>
                  <a:lnTo>
                    <a:pt x="2568" y="34"/>
                  </a:lnTo>
                  <a:lnTo>
                    <a:pt x="2568" y="34"/>
                  </a:lnTo>
                  <a:lnTo>
                    <a:pt x="2566" y="34"/>
                  </a:lnTo>
                  <a:lnTo>
                    <a:pt x="2566" y="34"/>
                  </a:lnTo>
                  <a:lnTo>
                    <a:pt x="2562" y="36"/>
                  </a:lnTo>
                  <a:lnTo>
                    <a:pt x="2562" y="36"/>
                  </a:lnTo>
                  <a:lnTo>
                    <a:pt x="2556" y="36"/>
                  </a:lnTo>
                  <a:lnTo>
                    <a:pt x="2556" y="36"/>
                  </a:lnTo>
                  <a:lnTo>
                    <a:pt x="2552" y="34"/>
                  </a:lnTo>
                  <a:lnTo>
                    <a:pt x="2552" y="34"/>
                  </a:lnTo>
                  <a:lnTo>
                    <a:pt x="2544" y="34"/>
                  </a:lnTo>
                  <a:lnTo>
                    <a:pt x="2544" y="34"/>
                  </a:lnTo>
                  <a:lnTo>
                    <a:pt x="2542" y="34"/>
                  </a:lnTo>
                  <a:lnTo>
                    <a:pt x="2542" y="34"/>
                  </a:lnTo>
                  <a:lnTo>
                    <a:pt x="2536" y="34"/>
                  </a:lnTo>
                  <a:lnTo>
                    <a:pt x="2536" y="34"/>
                  </a:lnTo>
                  <a:lnTo>
                    <a:pt x="2532" y="36"/>
                  </a:lnTo>
                  <a:lnTo>
                    <a:pt x="2532" y="36"/>
                  </a:lnTo>
                  <a:lnTo>
                    <a:pt x="2528" y="36"/>
                  </a:lnTo>
                  <a:lnTo>
                    <a:pt x="2528" y="36"/>
                  </a:lnTo>
                  <a:lnTo>
                    <a:pt x="2526" y="36"/>
                  </a:lnTo>
                  <a:lnTo>
                    <a:pt x="2526" y="36"/>
                  </a:lnTo>
                  <a:lnTo>
                    <a:pt x="2524" y="36"/>
                  </a:lnTo>
                  <a:lnTo>
                    <a:pt x="2524" y="36"/>
                  </a:lnTo>
                  <a:lnTo>
                    <a:pt x="2520" y="36"/>
                  </a:lnTo>
                  <a:lnTo>
                    <a:pt x="2520" y="36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2" y="38"/>
                  </a:lnTo>
                  <a:lnTo>
                    <a:pt x="2512" y="38"/>
                  </a:lnTo>
                  <a:lnTo>
                    <a:pt x="2512" y="36"/>
                  </a:lnTo>
                  <a:lnTo>
                    <a:pt x="2512" y="36"/>
                  </a:lnTo>
                  <a:lnTo>
                    <a:pt x="2510" y="36"/>
                  </a:lnTo>
                  <a:lnTo>
                    <a:pt x="2510" y="36"/>
                  </a:lnTo>
                  <a:lnTo>
                    <a:pt x="2508" y="36"/>
                  </a:lnTo>
                  <a:lnTo>
                    <a:pt x="2508" y="36"/>
                  </a:lnTo>
                  <a:lnTo>
                    <a:pt x="2506" y="36"/>
                  </a:lnTo>
                  <a:lnTo>
                    <a:pt x="2506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0" y="36"/>
                  </a:lnTo>
                  <a:lnTo>
                    <a:pt x="2500" y="36"/>
                  </a:lnTo>
                  <a:lnTo>
                    <a:pt x="2496" y="36"/>
                  </a:lnTo>
                  <a:lnTo>
                    <a:pt x="2496" y="3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4" y="36"/>
                  </a:lnTo>
                  <a:lnTo>
                    <a:pt x="2484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74" y="36"/>
                  </a:lnTo>
                  <a:lnTo>
                    <a:pt x="2474" y="36"/>
                  </a:lnTo>
                  <a:lnTo>
                    <a:pt x="2470" y="36"/>
                  </a:lnTo>
                  <a:lnTo>
                    <a:pt x="2470" y="36"/>
                  </a:lnTo>
                  <a:lnTo>
                    <a:pt x="2466" y="38"/>
                  </a:lnTo>
                  <a:lnTo>
                    <a:pt x="2466" y="38"/>
                  </a:lnTo>
                  <a:lnTo>
                    <a:pt x="2464" y="36"/>
                  </a:lnTo>
                  <a:lnTo>
                    <a:pt x="2464" y="36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2" y="36"/>
                  </a:lnTo>
                  <a:lnTo>
                    <a:pt x="2452" y="36"/>
                  </a:lnTo>
                  <a:lnTo>
                    <a:pt x="2448" y="38"/>
                  </a:lnTo>
                  <a:lnTo>
                    <a:pt x="2448" y="38"/>
                  </a:lnTo>
                  <a:lnTo>
                    <a:pt x="2446" y="38"/>
                  </a:lnTo>
                  <a:lnTo>
                    <a:pt x="2446" y="38"/>
                  </a:lnTo>
                  <a:lnTo>
                    <a:pt x="2442" y="40"/>
                  </a:lnTo>
                  <a:lnTo>
                    <a:pt x="2442" y="40"/>
                  </a:lnTo>
                  <a:lnTo>
                    <a:pt x="2438" y="40"/>
                  </a:lnTo>
                  <a:lnTo>
                    <a:pt x="2438" y="40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0" y="36"/>
                  </a:lnTo>
                  <a:lnTo>
                    <a:pt x="2430" y="36"/>
                  </a:lnTo>
                  <a:lnTo>
                    <a:pt x="2428" y="36"/>
                  </a:lnTo>
                  <a:lnTo>
                    <a:pt x="2428" y="36"/>
                  </a:lnTo>
                  <a:lnTo>
                    <a:pt x="2424" y="34"/>
                  </a:lnTo>
                  <a:lnTo>
                    <a:pt x="2424" y="34"/>
                  </a:lnTo>
                  <a:lnTo>
                    <a:pt x="2420" y="34"/>
                  </a:lnTo>
                  <a:lnTo>
                    <a:pt x="2420" y="34"/>
                  </a:lnTo>
                  <a:lnTo>
                    <a:pt x="2416" y="36"/>
                  </a:lnTo>
                  <a:lnTo>
                    <a:pt x="2416" y="36"/>
                  </a:lnTo>
                  <a:lnTo>
                    <a:pt x="2414" y="36"/>
                  </a:lnTo>
                  <a:lnTo>
                    <a:pt x="2414" y="36"/>
                  </a:lnTo>
                  <a:lnTo>
                    <a:pt x="2412" y="36"/>
                  </a:lnTo>
                  <a:lnTo>
                    <a:pt x="2412" y="36"/>
                  </a:lnTo>
                  <a:lnTo>
                    <a:pt x="2408" y="36"/>
                  </a:lnTo>
                  <a:lnTo>
                    <a:pt x="2408" y="36"/>
                  </a:lnTo>
                  <a:lnTo>
                    <a:pt x="2406" y="36"/>
                  </a:lnTo>
                  <a:lnTo>
                    <a:pt x="2406" y="36"/>
                  </a:lnTo>
                  <a:lnTo>
                    <a:pt x="2402" y="36"/>
                  </a:lnTo>
                  <a:lnTo>
                    <a:pt x="2402" y="36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398" y="38"/>
                  </a:lnTo>
                  <a:lnTo>
                    <a:pt x="2398" y="38"/>
                  </a:lnTo>
                  <a:lnTo>
                    <a:pt x="2396" y="36"/>
                  </a:lnTo>
                  <a:lnTo>
                    <a:pt x="2396" y="36"/>
                  </a:lnTo>
                  <a:lnTo>
                    <a:pt x="2394" y="36"/>
                  </a:lnTo>
                  <a:lnTo>
                    <a:pt x="2394" y="36"/>
                  </a:lnTo>
                  <a:lnTo>
                    <a:pt x="2392" y="36"/>
                  </a:lnTo>
                  <a:lnTo>
                    <a:pt x="2392" y="36"/>
                  </a:lnTo>
                  <a:lnTo>
                    <a:pt x="2388" y="36"/>
                  </a:lnTo>
                  <a:lnTo>
                    <a:pt x="2388" y="36"/>
                  </a:lnTo>
                  <a:lnTo>
                    <a:pt x="2384" y="34"/>
                  </a:lnTo>
                  <a:lnTo>
                    <a:pt x="2384" y="34"/>
                  </a:lnTo>
                  <a:lnTo>
                    <a:pt x="2380" y="36"/>
                  </a:lnTo>
                  <a:lnTo>
                    <a:pt x="2380" y="36"/>
                  </a:lnTo>
                  <a:lnTo>
                    <a:pt x="2374" y="36"/>
                  </a:lnTo>
                  <a:lnTo>
                    <a:pt x="2374" y="36"/>
                  </a:lnTo>
                  <a:lnTo>
                    <a:pt x="2372" y="38"/>
                  </a:lnTo>
                  <a:lnTo>
                    <a:pt x="2372" y="38"/>
                  </a:lnTo>
                  <a:lnTo>
                    <a:pt x="2368" y="38"/>
                  </a:lnTo>
                  <a:lnTo>
                    <a:pt x="2368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4" y="36"/>
                  </a:lnTo>
                  <a:lnTo>
                    <a:pt x="2364" y="36"/>
                  </a:lnTo>
                  <a:lnTo>
                    <a:pt x="2356" y="36"/>
                  </a:lnTo>
                  <a:lnTo>
                    <a:pt x="2356" y="36"/>
                  </a:lnTo>
                  <a:lnTo>
                    <a:pt x="2354" y="34"/>
                  </a:lnTo>
                  <a:lnTo>
                    <a:pt x="2354" y="34"/>
                  </a:lnTo>
                  <a:lnTo>
                    <a:pt x="2352" y="34"/>
                  </a:lnTo>
                  <a:lnTo>
                    <a:pt x="2352" y="34"/>
                  </a:lnTo>
                  <a:lnTo>
                    <a:pt x="2350" y="34"/>
                  </a:lnTo>
                  <a:lnTo>
                    <a:pt x="2350" y="34"/>
                  </a:lnTo>
                  <a:lnTo>
                    <a:pt x="2344" y="34"/>
                  </a:lnTo>
                  <a:lnTo>
                    <a:pt x="2344" y="34"/>
                  </a:lnTo>
                  <a:lnTo>
                    <a:pt x="2342" y="36"/>
                  </a:lnTo>
                  <a:lnTo>
                    <a:pt x="2342" y="36"/>
                  </a:lnTo>
                  <a:lnTo>
                    <a:pt x="2338" y="36"/>
                  </a:lnTo>
                  <a:lnTo>
                    <a:pt x="2338" y="36"/>
                  </a:lnTo>
                  <a:lnTo>
                    <a:pt x="2334" y="38"/>
                  </a:lnTo>
                  <a:lnTo>
                    <a:pt x="2334" y="38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6" y="36"/>
                  </a:lnTo>
                  <a:lnTo>
                    <a:pt x="2326" y="36"/>
                  </a:lnTo>
                  <a:lnTo>
                    <a:pt x="2324" y="34"/>
                  </a:lnTo>
                  <a:lnTo>
                    <a:pt x="2324" y="34"/>
                  </a:lnTo>
                  <a:lnTo>
                    <a:pt x="2320" y="34"/>
                  </a:lnTo>
                  <a:lnTo>
                    <a:pt x="2320" y="34"/>
                  </a:lnTo>
                  <a:lnTo>
                    <a:pt x="2318" y="34"/>
                  </a:lnTo>
                  <a:lnTo>
                    <a:pt x="2318" y="34"/>
                  </a:lnTo>
                  <a:lnTo>
                    <a:pt x="2312" y="34"/>
                  </a:lnTo>
                  <a:lnTo>
                    <a:pt x="2312" y="34"/>
                  </a:lnTo>
                  <a:lnTo>
                    <a:pt x="2306" y="34"/>
                  </a:lnTo>
                  <a:lnTo>
                    <a:pt x="2306" y="34"/>
                  </a:lnTo>
                  <a:lnTo>
                    <a:pt x="2300" y="34"/>
                  </a:lnTo>
                  <a:lnTo>
                    <a:pt x="2300" y="34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2" y="36"/>
                  </a:lnTo>
                  <a:lnTo>
                    <a:pt x="2292" y="36"/>
                  </a:lnTo>
                  <a:lnTo>
                    <a:pt x="2290" y="34"/>
                  </a:lnTo>
                  <a:lnTo>
                    <a:pt x="2290" y="34"/>
                  </a:lnTo>
                  <a:lnTo>
                    <a:pt x="2286" y="34"/>
                  </a:lnTo>
                  <a:lnTo>
                    <a:pt x="2286" y="34"/>
                  </a:lnTo>
                  <a:lnTo>
                    <a:pt x="2284" y="34"/>
                  </a:lnTo>
                  <a:lnTo>
                    <a:pt x="2284" y="34"/>
                  </a:lnTo>
                  <a:lnTo>
                    <a:pt x="2282" y="32"/>
                  </a:lnTo>
                  <a:lnTo>
                    <a:pt x="2282" y="32"/>
                  </a:lnTo>
                  <a:lnTo>
                    <a:pt x="2276" y="34"/>
                  </a:lnTo>
                  <a:lnTo>
                    <a:pt x="2276" y="34"/>
                  </a:lnTo>
                  <a:lnTo>
                    <a:pt x="2272" y="36"/>
                  </a:lnTo>
                  <a:lnTo>
                    <a:pt x="2272" y="36"/>
                  </a:lnTo>
                  <a:lnTo>
                    <a:pt x="2262" y="36"/>
                  </a:lnTo>
                  <a:lnTo>
                    <a:pt x="2262" y="36"/>
                  </a:lnTo>
                  <a:lnTo>
                    <a:pt x="2258" y="34"/>
                  </a:lnTo>
                  <a:lnTo>
                    <a:pt x="2258" y="34"/>
                  </a:lnTo>
                  <a:lnTo>
                    <a:pt x="2254" y="36"/>
                  </a:lnTo>
                  <a:lnTo>
                    <a:pt x="2254" y="36"/>
                  </a:lnTo>
                  <a:lnTo>
                    <a:pt x="2252" y="36"/>
                  </a:lnTo>
                  <a:lnTo>
                    <a:pt x="2248" y="34"/>
                  </a:lnTo>
                  <a:lnTo>
                    <a:pt x="2248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2" y="34"/>
                  </a:lnTo>
                  <a:lnTo>
                    <a:pt x="2242" y="34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26" y="38"/>
                  </a:lnTo>
                  <a:lnTo>
                    <a:pt x="2226" y="38"/>
                  </a:lnTo>
                  <a:lnTo>
                    <a:pt x="2218" y="38"/>
                  </a:lnTo>
                  <a:lnTo>
                    <a:pt x="2218" y="38"/>
                  </a:lnTo>
                  <a:lnTo>
                    <a:pt x="2216" y="40"/>
                  </a:lnTo>
                  <a:lnTo>
                    <a:pt x="2216" y="40"/>
                  </a:lnTo>
                  <a:lnTo>
                    <a:pt x="2212" y="40"/>
                  </a:lnTo>
                  <a:lnTo>
                    <a:pt x="2212" y="40"/>
                  </a:lnTo>
                  <a:lnTo>
                    <a:pt x="2210" y="38"/>
                  </a:lnTo>
                  <a:lnTo>
                    <a:pt x="2210" y="38"/>
                  </a:lnTo>
                  <a:lnTo>
                    <a:pt x="2208" y="36"/>
                  </a:lnTo>
                  <a:lnTo>
                    <a:pt x="2208" y="36"/>
                  </a:lnTo>
                  <a:lnTo>
                    <a:pt x="2204" y="36"/>
                  </a:lnTo>
                  <a:lnTo>
                    <a:pt x="2200" y="36"/>
                  </a:lnTo>
                  <a:lnTo>
                    <a:pt x="2200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0" y="36"/>
                  </a:lnTo>
                  <a:lnTo>
                    <a:pt x="2190" y="36"/>
                  </a:lnTo>
                  <a:lnTo>
                    <a:pt x="2186" y="36"/>
                  </a:lnTo>
                  <a:lnTo>
                    <a:pt x="2186" y="36"/>
                  </a:lnTo>
                  <a:lnTo>
                    <a:pt x="2184" y="36"/>
                  </a:lnTo>
                  <a:lnTo>
                    <a:pt x="2184" y="36"/>
                  </a:lnTo>
                  <a:lnTo>
                    <a:pt x="2178" y="36"/>
                  </a:lnTo>
                  <a:lnTo>
                    <a:pt x="2178" y="36"/>
                  </a:lnTo>
                  <a:lnTo>
                    <a:pt x="2170" y="36"/>
                  </a:lnTo>
                  <a:lnTo>
                    <a:pt x="2170" y="36"/>
                  </a:lnTo>
                  <a:lnTo>
                    <a:pt x="2168" y="38"/>
                  </a:lnTo>
                  <a:lnTo>
                    <a:pt x="2168" y="38"/>
                  </a:lnTo>
                  <a:lnTo>
                    <a:pt x="2164" y="38"/>
                  </a:lnTo>
                  <a:lnTo>
                    <a:pt x="2164" y="38"/>
                  </a:lnTo>
                  <a:lnTo>
                    <a:pt x="2162" y="38"/>
                  </a:lnTo>
                  <a:lnTo>
                    <a:pt x="2162" y="38"/>
                  </a:lnTo>
                  <a:lnTo>
                    <a:pt x="2158" y="38"/>
                  </a:lnTo>
                  <a:lnTo>
                    <a:pt x="2158" y="38"/>
                  </a:lnTo>
                  <a:lnTo>
                    <a:pt x="2154" y="36"/>
                  </a:lnTo>
                  <a:lnTo>
                    <a:pt x="2154" y="36"/>
                  </a:lnTo>
                  <a:lnTo>
                    <a:pt x="2148" y="38"/>
                  </a:lnTo>
                  <a:lnTo>
                    <a:pt x="2148" y="38"/>
                  </a:lnTo>
                  <a:lnTo>
                    <a:pt x="2144" y="36"/>
                  </a:lnTo>
                  <a:lnTo>
                    <a:pt x="2144" y="36"/>
                  </a:lnTo>
                  <a:lnTo>
                    <a:pt x="2140" y="36"/>
                  </a:lnTo>
                  <a:lnTo>
                    <a:pt x="2140" y="36"/>
                  </a:lnTo>
                  <a:lnTo>
                    <a:pt x="2130" y="36"/>
                  </a:lnTo>
                  <a:lnTo>
                    <a:pt x="2130" y="36"/>
                  </a:lnTo>
                  <a:lnTo>
                    <a:pt x="2128" y="36"/>
                  </a:lnTo>
                  <a:lnTo>
                    <a:pt x="2128" y="36"/>
                  </a:lnTo>
                  <a:lnTo>
                    <a:pt x="2124" y="36"/>
                  </a:lnTo>
                  <a:lnTo>
                    <a:pt x="2118" y="36"/>
                  </a:lnTo>
                  <a:lnTo>
                    <a:pt x="2118" y="36"/>
                  </a:lnTo>
                  <a:lnTo>
                    <a:pt x="2114" y="36"/>
                  </a:lnTo>
                  <a:lnTo>
                    <a:pt x="2110" y="38"/>
                  </a:lnTo>
                  <a:lnTo>
                    <a:pt x="2110" y="38"/>
                  </a:lnTo>
                  <a:lnTo>
                    <a:pt x="2102" y="38"/>
                  </a:lnTo>
                  <a:lnTo>
                    <a:pt x="2102" y="38"/>
                  </a:lnTo>
                  <a:lnTo>
                    <a:pt x="2100" y="36"/>
                  </a:lnTo>
                  <a:lnTo>
                    <a:pt x="2100" y="36"/>
                  </a:lnTo>
                  <a:lnTo>
                    <a:pt x="2096" y="36"/>
                  </a:lnTo>
                  <a:lnTo>
                    <a:pt x="2092" y="36"/>
                  </a:lnTo>
                  <a:lnTo>
                    <a:pt x="2092" y="36"/>
                  </a:lnTo>
                  <a:lnTo>
                    <a:pt x="2090" y="38"/>
                  </a:lnTo>
                  <a:lnTo>
                    <a:pt x="2090" y="38"/>
                  </a:lnTo>
                  <a:lnTo>
                    <a:pt x="2088" y="38"/>
                  </a:lnTo>
                  <a:lnTo>
                    <a:pt x="2088" y="38"/>
                  </a:lnTo>
                  <a:lnTo>
                    <a:pt x="2082" y="38"/>
                  </a:lnTo>
                  <a:lnTo>
                    <a:pt x="2082" y="38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2" y="40"/>
                  </a:lnTo>
                  <a:lnTo>
                    <a:pt x="2072" y="40"/>
                  </a:lnTo>
                  <a:lnTo>
                    <a:pt x="2068" y="40"/>
                  </a:lnTo>
                  <a:lnTo>
                    <a:pt x="2068" y="40"/>
                  </a:lnTo>
                  <a:lnTo>
                    <a:pt x="2062" y="40"/>
                  </a:lnTo>
                  <a:lnTo>
                    <a:pt x="2058" y="38"/>
                  </a:lnTo>
                  <a:lnTo>
                    <a:pt x="2058" y="38"/>
                  </a:lnTo>
                  <a:lnTo>
                    <a:pt x="2052" y="38"/>
                  </a:lnTo>
                  <a:lnTo>
                    <a:pt x="2052" y="38"/>
                  </a:lnTo>
                  <a:lnTo>
                    <a:pt x="2046" y="40"/>
                  </a:lnTo>
                  <a:lnTo>
                    <a:pt x="2042" y="40"/>
                  </a:lnTo>
                  <a:lnTo>
                    <a:pt x="2042" y="40"/>
                  </a:lnTo>
                  <a:lnTo>
                    <a:pt x="2040" y="40"/>
                  </a:lnTo>
                  <a:lnTo>
                    <a:pt x="2040" y="40"/>
                  </a:lnTo>
                  <a:lnTo>
                    <a:pt x="2036" y="40"/>
                  </a:lnTo>
                  <a:lnTo>
                    <a:pt x="2036" y="40"/>
                  </a:lnTo>
                  <a:lnTo>
                    <a:pt x="2030" y="40"/>
                  </a:lnTo>
                  <a:lnTo>
                    <a:pt x="2030" y="40"/>
                  </a:lnTo>
                  <a:lnTo>
                    <a:pt x="2024" y="40"/>
                  </a:lnTo>
                  <a:lnTo>
                    <a:pt x="2024" y="40"/>
                  </a:lnTo>
                  <a:lnTo>
                    <a:pt x="2020" y="40"/>
                  </a:lnTo>
                  <a:lnTo>
                    <a:pt x="2020" y="40"/>
                  </a:lnTo>
                  <a:lnTo>
                    <a:pt x="2018" y="40"/>
                  </a:lnTo>
                  <a:lnTo>
                    <a:pt x="2018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38"/>
                  </a:lnTo>
                  <a:lnTo>
                    <a:pt x="2016" y="38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08" y="40"/>
                  </a:lnTo>
                  <a:lnTo>
                    <a:pt x="2008" y="40"/>
                  </a:lnTo>
                  <a:lnTo>
                    <a:pt x="2006" y="40"/>
                  </a:lnTo>
                  <a:lnTo>
                    <a:pt x="2006" y="40"/>
                  </a:lnTo>
                  <a:lnTo>
                    <a:pt x="2000" y="40"/>
                  </a:lnTo>
                  <a:lnTo>
                    <a:pt x="2000" y="40"/>
                  </a:lnTo>
                  <a:lnTo>
                    <a:pt x="1998" y="40"/>
                  </a:lnTo>
                  <a:lnTo>
                    <a:pt x="1998" y="40"/>
                  </a:lnTo>
                  <a:lnTo>
                    <a:pt x="1996" y="40"/>
                  </a:lnTo>
                  <a:lnTo>
                    <a:pt x="1996" y="40"/>
                  </a:lnTo>
                  <a:lnTo>
                    <a:pt x="1994" y="40"/>
                  </a:lnTo>
                  <a:lnTo>
                    <a:pt x="1994" y="40"/>
                  </a:lnTo>
                  <a:lnTo>
                    <a:pt x="1988" y="38"/>
                  </a:lnTo>
                  <a:lnTo>
                    <a:pt x="1988" y="38"/>
                  </a:lnTo>
                  <a:lnTo>
                    <a:pt x="1984" y="38"/>
                  </a:lnTo>
                  <a:lnTo>
                    <a:pt x="1984" y="38"/>
                  </a:lnTo>
                  <a:lnTo>
                    <a:pt x="1976" y="38"/>
                  </a:lnTo>
                  <a:lnTo>
                    <a:pt x="1976" y="38"/>
                  </a:lnTo>
                  <a:lnTo>
                    <a:pt x="1972" y="38"/>
                  </a:lnTo>
                  <a:lnTo>
                    <a:pt x="1972" y="38"/>
                  </a:lnTo>
                  <a:lnTo>
                    <a:pt x="1968" y="40"/>
                  </a:lnTo>
                  <a:lnTo>
                    <a:pt x="1968" y="40"/>
                  </a:lnTo>
                  <a:lnTo>
                    <a:pt x="1964" y="40"/>
                  </a:lnTo>
                  <a:lnTo>
                    <a:pt x="1964" y="40"/>
                  </a:lnTo>
                  <a:lnTo>
                    <a:pt x="1960" y="40"/>
                  </a:lnTo>
                  <a:lnTo>
                    <a:pt x="1960" y="40"/>
                  </a:lnTo>
                  <a:lnTo>
                    <a:pt x="1958" y="40"/>
                  </a:lnTo>
                  <a:lnTo>
                    <a:pt x="1958" y="40"/>
                  </a:lnTo>
                  <a:lnTo>
                    <a:pt x="1950" y="40"/>
                  </a:lnTo>
                  <a:lnTo>
                    <a:pt x="1950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6" y="40"/>
                  </a:lnTo>
                  <a:lnTo>
                    <a:pt x="1946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34" y="40"/>
                  </a:lnTo>
                  <a:lnTo>
                    <a:pt x="1934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28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2" y="40"/>
                  </a:lnTo>
                  <a:lnTo>
                    <a:pt x="1922" y="40"/>
                  </a:lnTo>
                  <a:lnTo>
                    <a:pt x="1918" y="40"/>
                  </a:lnTo>
                  <a:lnTo>
                    <a:pt x="1918" y="40"/>
                  </a:lnTo>
                  <a:lnTo>
                    <a:pt x="1914" y="40"/>
                  </a:lnTo>
                  <a:lnTo>
                    <a:pt x="1914" y="40"/>
                  </a:lnTo>
                  <a:lnTo>
                    <a:pt x="1910" y="40"/>
                  </a:lnTo>
                  <a:lnTo>
                    <a:pt x="1910" y="40"/>
                  </a:lnTo>
                  <a:lnTo>
                    <a:pt x="1908" y="40"/>
                  </a:lnTo>
                  <a:lnTo>
                    <a:pt x="1908" y="40"/>
                  </a:lnTo>
                  <a:lnTo>
                    <a:pt x="1906" y="42"/>
                  </a:lnTo>
                  <a:lnTo>
                    <a:pt x="1906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4" y="42"/>
                  </a:lnTo>
                  <a:lnTo>
                    <a:pt x="1894" y="42"/>
                  </a:lnTo>
                  <a:lnTo>
                    <a:pt x="1888" y="42"/>
                  </a:lnTo>
                  <a:lnTo>
                    <a:pt x="1888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4" y="40"/>
                  </a:lnTo>
                  <a:lnTo>
                    <a:pt x="1884" y="40"/>
                  </a:lnTo>
                  <a:lnTo>
                    <a:pt x="1882" y="42"/>
                  </a:lnTo>
                  <a:lnTo>
                    <a:pt x="1882" y="42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0" y="40"/>
                  </a:lnTo>
                  <a:lnTo>
                    <a:pt x="1880" y="40"/>
                  </a:lnTo>
                  <a:lnTo>
                    <a:pt x="1876" y="40"/>
                  </a:lnTo>
                  <a:lnTo>
                    <a:pt x="1876" y="40"/>
                  </a:lnTo>
                  <a:lnTo>
                    <a:pt x="1874" y="42"/>
                  </a:lnTo>
                  <a:lnTo>
                    <a:pt x="1874" y="42"/>
                  </a:lnTo>
                  <a:lnTo>
                    <a:pt x="1870" y="42"/>
                  </a:lnTo>
                  <a:lnTo>
                    <a:pt x="1870" y="42"/>
                  </a:lnTo>
                  <a:lnTo>
                    <a:pt x="1866" y="44"/>
                  </a:lnTo>
                  <a:lnTo>
                    <a:pt x="1866" y="44"/>
                  </a:lnTo>
                  <a:lnTo>
                    <a:pt x="1860" y="42"/>
                  </a:lnTo>
                  <a:lnTo>
                    <a:pt x="1860" y="42"/>
                  </a:lnTo>
                  <a:lnTo>
                    <a:pt x="1856" y="42"/>
                  </a:lnTo>
                  <a:lnTo>
                    <a:pt x="1856" y="42"/>
                  </a:lnTo>
                  <a:lnTo>
                    <a:pt x="1848" y="42"/>
                  </a:lnTo>
                  <a:lnTo>
                    <a:pt x="1848" y="42"/>
                  </a:lnTo>
                  <a:lnTo>
                    <a:pt x="1846" y="42"/>
                  </a:lnTo>
                  <a:lnTo>
                    <a:pt x="1846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36" y="42"/>
                  </a:lnTo>
                  <a:lnTo>
                    <a:pt x="1832" y="42"/>
                  </a:lnTo>
                  <a:lnTo>
                    <a:pt x="1832" y="42"/>
                  </a:lnTo>
                  <a:lnTo>
                    <a:pt x="1832" y="38"/>
                  </a:lnTo>
                  <a:lnTo>
                    <a:pt x="1832" y="38"/>
                  </a:lnTo>
                  <a:lnTo>
                    <a:pt x="1830" y="38"/>
                  </a:lnTo>
                  <a:lnTo>
                    <a:pt x="1830" y="38"/>
                  </a:lnTo>
                  <a:lnTo>
                    <a:pt x="1828" y="40"/>
                  </a:lnTo>
                  <a:lnTo>
                    <a:pt x="1828" y="40"/>
                  </a:lnTo>
                  <a:lnTo>
                    <a:pt x="1826" y="40"/>
                  </a:lnTo>
                  <a:lnTo>
                    <a:pt x="1826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16" y="38"/>
                  </a:lnTo>
                  <a:lnTo>
                    <a:pt x="1816" y="38"/>
                  </a:lnTo>
                  <a:lnTo>
                    <a:pt x="1814" y="38"/>
                  </a:lnTo>
                  <a:lnTo>
                    <a:pt x="1812" y="40"/>
                  </a:lnTo>
                  <a:lnTo>
                    <a:pt x="1812" y="40"/>
                  </a:lnTo>
                  <a:lnTo>
                    <a:pt x="1812" y="42"/>
                  </a:lnTo>
                  <a:lnTo>
                    <a:pt x="1812" y="42"/>
                  </a:lnTo>
                  <a:lnTo>
                    <a:pt x="1804" y="42"/>
                  </a:lnTo>
                  <a:lnTo>
                    <a:pt x="1804" y="42"/>
                  </a:lnTo>
                  <a:lnTo>
                    <a:pt x="1798" y="42"/>
                  </a:lnTo>
                  <a:lnTo>
                    <a:pt x="1798" y="42"/>
                  </a:lnTo>
                  <a:lnTo>
                    <a:pt x="1790" y="44"/>
                  </a:lnTo>
                  <a:lnTo>
                    <a:pt x="1790" y="44"/>
                  </a:lnTo>
                  <a:lnTo>
                    <a:pt x="1786" y="44"/>
                  </a:lnTo>
                  <a:lnTo>
                    <a:pt x="1782" y="44"/>
                  </a:lnTo>
                  <a:lnTo>
                    <a:pt x="1782" y="44"/>
                  </a:lnTo>
                  <a:lnTo>
                    <a:pt x="1778" y="44"/>
                  </a:lnTo>
                  <a:lnTo>
                    <a:pt x="1778" y="44"/>
                  </a:lnTo>
                  <a:lnTo>
                    <a:pt x="1774" y="44"/>
                  </a:lnTo>
                  <a:lnTo>
                    <a:pt x="1774" y="44"/>
                  </a:lnTo>
                  <a:lnTo>
                    <a:pt x="1772" y="44"/>
                  </a:lnTo>
                  <a:lnTo>
                    <a:pt x="1768" y="44"/>
                  </a:lnTo>
                  <a:lnTo>
                    <a:pt x="1768" y="44"/>
                  </a:lnTo>
                  <a:lnTo>
                    <a:pt x="1766" y="44"/>
                  </a:lnTo>
                  <a:lnTo>
                    <a:pt x="1766" y="44"/>
                  </a:lnTo>
                  <a:lnTo>
                    <a:pt x="1762" y="44"/>
                  </a:lnTo>
                  <a:lnTo>
                    <a:pt x="1762" y="44"/>
                  </a:lnTo>
                  <a:lnTo>
                    <a:pt x="1756" y="44"/>
                  </a:lnTo>
                  <a:lnTo>
                    <a:pt x="1756" y="44"/>
                  </a:lnTo>
                  <a:lnTo>
                    <a:pt x="1752" y="44"/>
                  </a:lnTo>
                  <a:lnTo>
                    <a:pt x="1752" y="44"/>
                  </a:lnTo>
                  <a:lnTo>
                    <a:pt x="1748" y="44"/>
                  </a:lnTo>
                  <a:lnTo>
                    <a:pt x="1748" y="44"/>
                  </a:lnTo>
                  <a:lnTo>
                    <a:pt x="1746" y="44"/>
                  </a:lnTo>
                  <a:lnTo>
                    <a:pt x="1746" y="44"/>
                  </a:lnTo>
                  <a:lnTo>
                    <a:pt x="1744" y="44"/>
                  </a:lnTo>
                  <a:lnTo>
                    <a:pt x="1744" y="44"/>
                  </a:lnTo>
                  <a:lnTo>
                    <a:pt x="1742" y="44"/>
                  </a:lnTo>
                  <a:lnTo>
                    <a:pt x="1742" y="44"/>
                  </a:lnTo>
                  <a:lnTo>
                    <a:pt x="1738" y="44"/>
                  </a:lnTo>
                  <a:lnTo>
                    <a:pt x="1738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2" y="44"/>
                  </a:lnTo>
                  <a:lnTo>
                    <a:pt x="1732" y="44"/>
                  </a:lnTo>
                  <a:lnTo>
                    <a:pt x="1724" y="44"/>
                  </a:lnTo>
                  <a:lnTo>
                    <a:pt x="1718" y="46"/>
                  </a:lnTo>
                  <a:lnTo>
                    <a:pt x="1718" y="46"/>
                  </a:lnTo>
                  <a:lnTo>
                    <a:pt x="1718" y="44"/>
                  </a:lnTo>
                  <a:lnTo>
                    <a:pt x="1718" y="44"/>
                  </a:lnTo>
                  <a:lnTo>
                    <a:pt x="1716" y="44"/>
                  </a:lnTo>
                  <a:lnTo>
                    <a:pt x="1716" y="44"/>
                  </a:lnTo>
                  <a:lnTo>
                    <a:pt x="1706" y="44"/>
                  </a:lnTo>
                  <a:lnTo>
                    <a:pt x="1706" y="44"/>
                  </a:lnTo>
                  <a:lnTo>
                    <a:pt x="1702" y="44"/>
                  </a:lnTo>
                  <a:lnTo>
                    <a:pt x="1702" y="44"/>
                  </a:lnTo>
                  <a:lnTo>
                    <a:pt x="1698" y="44"/>
                  </a:lnTo>
                  <a:lnTo>
                    <a:pt x="1698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0" y="44"/>
                  </a:lnTo>
                  <a:lnTo>
                    <a:pt x="1690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2" y="44"/>
                  </a:lnTo>
                  <a:lnTo>
                    <a:pt x="1682" y="44"/>
                  </a:lnTo>
                  <a:lnTo>
                    <a:pt x="1678" y="44"/>
                  </a:lnTo>
                  <a:lnTo>
                    <a:pt x="1678" y="44"/>
                  </a:lnTo>
                  <a:lnTo>
                    <a:pt x="1672" y="44"/>
                  </a:lnTo>
                  <a:lnTo>
                    <a:pt x="1672" y="44"/>
                  </a:lnTo>
                  <a:lnTo>
                    <a:pt x="1670" y="44"/>
                  </a:lnTo>
                  <a:lnTo>
                    <a:pt x="1670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4" y="44"/>
                  </a:lnTo>
                  <a:lnTo>
                    <a:pt x="1664" y="44"/>
                  </a:lnTo>
                  <a:lnTo>
                    <a:pt x="1658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0" y="46"/>
                  </a:lnTo>
                  <a:lnTo>
                    <a:pt x="1650" y="46"/>
                  </a:lnTo>
                  <a:lnTo>
                    <a:pt x="1642" y="44"/>
                  </a:lnTo>
                  <a:lnTo>
                    <a:pt x="1642" y="44"/>
                  </a:lnTo>
                  <a:lnTo>
                    <a:pt x="1638" y="44"/>
                  </a:lnTo>
                  <a:lnTo>
                    <a:pt x="1638" y="44"/>
                  </a:lnTo>
                  <a:lnTo>
                    <a:pt x="1634" y="46"/>
                  </a:lnTo>
                  <a:lnTo>
                    <a:pt x="1634" y="46"/>
                  </a:lnTo>
                  <a:lnTo>
                    <a:pt x="1626" y="46"/>
                  </a:lnTo>
                  <a:lnTo>
                    <a:pt x="1626" y="46"/>
                  </a:lnTo>
                  <a:lnTo>
                    <a:pt x="1622" y="46"/>
                  </a:lnTo>
                  <a:lnTo>
                    <a:pt x="1622" y="46"/>
                  </a:lnTo>
                  <a:lnTo>
                    <a:pt x="1620" y="44"/>
                  </a:lnTo>
                  <a:lnTo>
                    <a:pt x="1620" y="44"/>
                  </a:lnTo>
                  <a:lnTo>
                    <a:pt x="1612" y="44"/>
                  </a:lnTo>
                  <a:lnTo>
                    <a:pt x="1612" y="44"/>
                  </a:lnTo>
                  <a:lnTo>
                    <a:pt x="1608" y="44"/>
                  </a:lnTo>
                  <a:lnTo>
                    <a:pt x="1608" y="44"/>
                  </a:lnTo>
                  <a:lnTo>
                    <a:pt x="1600" y="46"/>
                  </a:lnTo>
                  <a:lnTo>
                    <a:pt x="1600" y="46"/>
                  </a:lnTo>
                  <a:lnTo>
                    <a:pt x="1596" y="46"/>
                  </a:lnTo>
                  <a:lnTo>
                    <a:pt x="1596" y="46"/>
                  </a:lnTo>
                  <a:lnTo>
                    <a:pt x="1592" y="46"/>
                  </a:lnTo>
                  <a:lnTo>
                    <a:pt x="1592" y="46"/>
                  </a:lnTo>
                  <a:lnTo>
                    <a:pt x="1588" y="46"/>
                  </a:lnTo>
                  <a:lnTo>
                    <a:pt x="1588" y="46"/>
                  </a:lnTo>
                  <a:lnTo>
                    <a:pt x="1586" y="46"/>
                  </a:lnTo>
                  <a:lnTo>
                    <a:pt x="1586" y="46"/>
                  </a:lnTo>
                  <a:lnTo>
                    <a:pt x="1584" y="46"/>
                  </a:lnTo>
                  <a:lnTo>
                    <a:pt x="1584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76" y="46"/>
                  </a:lnTo>
                  <a:lnTo>
                    <a:pt x="1570" y="48"/>
                  </a:lnTo>
                  <a:lnTo>
                    <a:pt x="1570" y="48"/>
                  </a:lnTo>
                  <a:lnTo>
                    <a:pt x="1568" y="46"/>
                  </a:lnTo>
                  <a:lnTo>
                    <a:pt x="1568" y="46"/>
                  </a:lnTo>
                  <a:lnTo>
                    <a:pt x="1566" y="48"/>
                  </a:lnTo>
                  <a:lnTo>
                    <a:pt x="1566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58" y="46"/>
                  </a:lnTo>
                  <a:lnTo>
                    <a:pt x="1558" y="46"/>
                  </a:lnTo>
                  <a:lnTo>
                    <a:pt x="1554" y="44"/>
                  </a:lnTo>
                  <a:lnTo>
                    <a:pt x="1554" y="44"/>
                  </a:lnTo>
                  <a:lnTo>
                    <a:pt x="1550" y="46"/>
                  </a:lnTo>
                  <a:lnTo>
                    <a:pt x="1550" y="46"/>
                  </a:lnTo>
                  <a:lnTo>
                    <a:pt x="1546" y="46"/>
                  </a:lnTo>
                  <a:lnTo>
                    <a:pt x="1546" y="46"/>
                  </a:lnTo>
                  <a:lnTo>
                    <a:pt x="1544" y="46"/>
                  </a:lnTo>
                  <a:lnTo>
                    <a:pt x="1544" y="46"/>
                  </a:lnTo>
                  <a:lnTo>
                    <a:pt x="1540" y="48"/>
                  </a:lnTo>
                  <a:lnTo>
                    <a:pt x="1540" y="48"/>
                  </a:lnTo>
                  <a:lnTo>
                    <a:pt x="1538" y="46"/>
                  </a:lnTo>
                  <a:lnTo>
                    <a:pt x="1538" y="46"/>
                  </a:lnTo>
                  <a:lnTo>
                    <a:pt x="1536" y="44"/>
                  </a:lnTo>
                  <a:lnTo>
                    <a:pt x="1536" y="44"/>
                  </a:lnTo>
                  <a:lnTo>
                    <a:pt x="1534" y="44"/>
                  </a:lnTo>
                  <a:lnTo>
                    <a:pt x="1534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26" y="46"/>
                  </a:lnTo>
                  <a:lnTo>
                    <a:pt x="1526" y="46"/>
                  </a:lnTo>
                  <a:lnTo>
                    <a:pt x="1520" y="46"/>
                  </a:lnTo>
                  <a:lnTo>
                    <a:pt x="1520" y="46"/>
                  </a:lnTo>
                  <a:lnTo>
                    <a:pt x="1518" y="46"/>
                  </a:lnTo>
                  <a:lnTo>
                    <a:pt x="1518" y="46"/>
                  </a:lnTo>
                  <a:lnTo>
                    <a:pt x="1516" y="46"/>
                  </a:lnTo>
                  <a:lnTo>
                    <a:pt x="1516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2" y="46"/>
                  </a:lnTo>
                  <a:lnTo>
                    <a:pt x="1512" y="46"/>
                  </a:lnTo>
                  <a:lnTo>
                    <a:pt x="1506" y="44"/>
                  </a:lnTo>
                  <a:lnTo>
                    <a:pt x="1504" y="46"/>
                  </a:lnTo>
                  <a:lnTo>
                    <a:pt x="1504" y="46"/>
                  </a:lnTo>
                  <a:lnTo>
                    <a:pt x="1500" y="46"/>
                  </a:lnTo>
                  <a:lnTo>
                    <a:pt x="1500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0" y="46"/>
                  </a:lnTo>
                  <a:lnTo>
                    <a:pt x="1490" y="46"/>
                  </a:lnTo>
                  <a:lnTo>
                    <a:pt x="1488" y="46"/>
                  </a:lnTo>
                  <a:lnTo>
                    <a:pt x="1488" y="46"/>
                  </a:lnTo>
                  <a:lnTo>
                    <a:pt x="1486" y="46"/>
                  </a:lnTo>
                  <a:lnTo>
                    <a:pt x="1486" y="46"/>
                  </a:lnTo>
                  <a:lnTo>
                    <a:pt x="1484" y="46"/>
                  </a:lnTo>
                  <a:lnTo>
                    <a:pt x="1484" y="46"/>
                  </a:lnTo>
                  <a:lnTo>
                    <a:pt x="1480" y="46"/>
                  </a:lnTo>
                  <a:lnTo>
                    <a:pt x="1480" y="46"/>
                  </a:lnTo>
                  <a:lnTo>
                    <a:pt x="1480" y="44"/>
                  </a:lnTo>
                  <a:lnTo>
                    <a:pt x="1480" y="44"/>
                  </a:lnTo>
                  <a:lnTo>
                    <a:pt x="1476" y="44"/>
                  </a:lnTo>
                  <a:lnTo>
                    <a:pt x="1476" y="44"/>
                  </a:lnTo>
                  <a:lnTo>
                    <a:pt x="1470" y="46"/>
                  </a:lnTo>
                  <a:lnTo>
                    <a:pt x="1470" y="46"/>
                  </a:lnTo>
                  <a:lnTo>
                    <a:pt x="1466" y="44"/>
                  </a:lnTo>
                  <a:lnTo>
                    <a:pt x="1466" y="44"/>
                  </a:lnTo>
                  <a:lnTo>
                    <a:pt x="1464" y="44"/>
                  </a:lnTo>
                  <a:lnTo>
                    <a:pt x="1464" y="44"/>
                  </a:lnTo>
                  <a:lnTo>
                    <a:pt x="1462" y="44"/>
                  </a:lnTo>
                  <a:lnTo>
                    <a:pt x="1462" y="44"/>
                  </a:lnTo>
                  <a:lnTo>
                    <a:pt x="1458" y="44"/>
                  </a:lnTo>
                  <a:lnTo>
                    <a:pt x="1458" y="44"/>
                  </a:lnTo>
                  <a:lnTo>
                    <a:pt x="1456" y="44"/>
                  </a:lnTo>
                  <a:lnTo>
                    <a:pt x="1456" y="44"/>
                  </a:lnTo>
                  <a:lnTo>
                    <a:pt x="1452" y="44"/>
                  </a:lnTo>
                  <a:lnTo>
                    <a:pt x="1452" y="44"/>
                  </a:lnTo>
                  <a:lnTo>
                    <a:pt x="1450" y="44"/>
                  </a:lnTo>
                  <a:lnTo>
                    <a:pt x="1450" y="44"/>
                  </a:lnTo>
                  <a:lnTo>
                    <a:pt x="1442" y="44"/>
                  </a:lnTo>
                  <a:lnTo>
                    <a:pt x="1442" y="44"/>
                  </a:lnTo>
                  <a:lnTo>
                    <a:pt x="1438" y="42"/>
                  </a:lnTo>
                  <a:lnTo>
                    <a:pt x="1438" y="42"/>
                  </a:lnTo>
                  <a:lnTo>
                    <a:pt x="1434" y="42"/>
                  </a:lnTo>
                  <a:lnTo>
                    <a:pt x="1434" y="42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24" y="42"/>
                  </a:lnTo>
                  <a:lnTo>
                    <a:pt x="1424" y="42"/>
                  </a:lnTo>
                  <a:lnTo>
                    <a:pt x="1420" y="44"/>
                  </a:lnTo>
                  <a:lnTo>
                    <a:pt x="1420" y="44"/>
                  </a:lnTo>
                  <a:lnTo>
                    <a:pt x="1414" y="42"/>
                  </a:lnTo>
                  <a:lnTo>
                    <a:pt x="1414" y="42"/>
                  </a:lnTo>
                  <a:lnTo>
                    <a:pt x="1412" y="44"/>
                  </a:lnTo>
                  <a:lnTo>
                    <a:pt x="1412" y="44"/>
                  </a:lnTo>
                  <a:lnTo>
                    <a:pt x="1406" y="42"/>
                  </a:lnTo>
                  <a:lnTo>
                    <a:pt x="1406" y="42"/>
                  </a:lnTo>
                  <a:lnTo>
                    <a:pt x="1398" y="42"/>
                  </a:lnTo>
                  <a:lnTo>
                    <a:pt x="1398" y="42"/>
                  </a:lnTo>
                  <a:lnTo>
                    <a:pt x="1396" y="44"/>
                  </a:lnTo>
                  <a:lnTo>
                    <a:pt x="1396" y="44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0" y="44"/>
                  </a:lnTo>
                  <a:lnTo>
                    <a:pt x="1386" y="44"/>
                  </a:lnTo>
                  <a:lnTo>
                    <a:pt x="1386" y="44"/>
                  </a:lnTo>
                  <a:lnTo>
                    <a:pt x="1384" y="44"/>
                  </a:lnTo>
                  <a:lnTo>
                    <a:pt x="1384" y="44"/>
                  </a:lnTo>
                  <a:lnTo>
                    <a:pt x="1380" y="44"/>
                  </a:lnTo>
                  <a:lnTo>
                    <a:pt x="1380" y="44"/>
                  </a:lnTo>
                  <a:lnTo>
                    <a:pt x="1378" y="44"/>
                  </a:lnTo>
                  <a:lnTo>
                    <a:pt x="1378" y="44"/>
                  </a:lnTo>
                  <a:lnTo>
                    <a:pt x="1374" y="44"/>
                  </a:lnTo>
                  <a:lnTo>
                    <a:pt x="1374" y="44"/>
                  </a:lnTo>
                  <a:lnTo>
                    <a:pt x="1372" y="44"/>
                  </a:lnTo>
                  <a:lnTo>
                    <a:pt x="1372" y="44"/>
                  </a:lnTo>
                  <a:lnTo>
                    <a:pt x="1370" y="44"/>
                  </a:lnTo>
                  <a:lnTo>
                    <a:pt x="1370" y="44"/>
                  </a:lnTo>
                  <a:lnTo>
                    <a:pt x="1366" y="44"/>
                  </a:lnTo>
                  <a:lnTo>
                    <a:pt x="1366" y="44"/>
                  </a:lnTo>
                  <a:lnTo>
                    <a:pt x="1364" y="44"/>
                  </a:lnTo>
                  <a:lnTo>
                    <a:pt x="1364" y="44"/>
                  </a:lnTo>
                  <a:lnTo>
                    <a:pt x="1362" y="44"/>
                  </a:lnTo>
                  <a:lnTo>
                    <a:pt x="1362" y="44"/>
                  </a:lnTo>
                  <a:lnTo>
                    <a:pt x="1354" y="44"/>
                  </a:lnTo>
                  <a:lnTo>
                    <a:pt x="1354" y="44"/>
                  </a:lnTo>
                  <a:lnTo>
                    <a:pt x="1350" y="44"/>
                  </a:lnTo>
                  <a:lnTo>
                    <a:pt x="1350" y="44"/>
                  </a:lnTo>
                  <a:lnTo>
                    <a:pt x="1348" y="44"/>
                  </a:lnTo>
                  <a:lnTo>
                    <a:pt x="1348" y="44"/>
                  </a:lnTo>
                  <a:lnTo>
                    <a:pt x="1344" y="44"/>
                  </a:lnTo>
                  <a:lnTo>
                    <a:pt x="1344" y="44"/>
                  </a:lnTo>
                  <a:lnTo>
                    <a:pt x="1340" y="46"/>
                  </a:lnTo>
                  <a:lnTo>
                    <a:pt x="1340" y="46"/>
                  </a:lnTo>
                  <a:lnTo>
                    <a:pt x="1336" y="46"/>
                  </a:lnTo>
                  <a:lnTo>
                    <a:pt x="1336" y="46"/>
                  </a:lnTo>
                  <a:lnTo>
                    <a:pt x="1328" y="46"/>
                  </a:lnTo>
                  <a:lnTo>
                    <a:pt x="1328" y="46"/>
                  </a:lnTo>
                  <a:lnTo>
                    <a:pt x="1326" y="44"/>
                  </a:lnTo>
                  <a:lnTo>
                    <a:pt x="1326" y="44"/>
                  </a:lnTo>
                  <a:lnTo>
                    <a:pt x="1318" y="44"/>
                  </a:lnTo>
                  <a:lnTo>
                    <a:pt x="1318" y="44"/>
                  </a:lnTo>
                  <a:lnTo>
                    <a:pt x="1316" y="44"/>
                  </a:lnTo>
                  <a:lnTo>
                    <a:pt x="1316" y="44"/>
                  </a:lnTo>
                  <a:lnTo>
                    <a:pt x="1312" y="44"/>
                  </a:lnTo>
                  <a:lnTo>
                    <a:pt x="1312" y="44"/>
                  </a:lnTo>
                  <a:lnTo>
                    <a:pt x="1306" y="46"/>
                  </a:lnTo>
                  <a:lnTo>
                    <a:pt x="1306" y="46"/>
                  </a:lnTo>
                  <a:lnTo>
                    <a:pt x="1302" y="46"/>
                  </a:lnTo>
                  <a:lnTo>
                    <a:pt x="1296" y="46"/>
                  </a:lnTo>
                  <a:lnTo>
                    <a:pt x="1296" y="46"/>
                  </a:lnTo>
                  <a:lnTo>
                    <a:pt x="1290" y="46"/>
                  </a:lnTo>
                  <a:lnTo>
                    <a:pt x="1290" y="46"/>
                  </a:lnTo>
                  <a:lnTo>
                    <a:pt x="1288" y="46"/>
                  </a:lnTo>
                  <a:lnTo>
                    <a:pt x="1288" y="46"/>
                  </a:lnTo>
                  <a:lnTo>
                    <a:pt x="1284" y="44"/>
                  </a:lnTo>
                  <a:lnTo>
                    <a:pt x="1284" y="44"/>
                  </a:lnTo>
                  <a:lnTo>
                    <a:pt x="1282" y="46"/>
                  </a:lnTo>
                  <a:lnTo>
                    <a:pt x="1282" y="46"/>
                  </a:lnTo>
                  <a:lnTo>
                    <a:pt x="1276" y="46"/>
                  </a:lnTo>
                  <a:lnTo>
                    <a:pt x="1276" y="46"/>
                  </a:lnTo>
                  <a:lnTo>
                    <a:pt x="1274" y="46"/>
                  </a:lnTo>
                  <a:lnTo>
                    <a:pt x="1274" y="46"/>
                  </a:lnTo>
                  <a:lnTo>
                    <a:pt x="1272" y="46"/>
                  </a:lnTo>
                  <a:lnTo>
                    <a:pt x="1272" y="46"/>
                  </a:lnTo>
                  <a:lnTo>
                    <a:pt x="1266" y="44"/>
                  </a:lnTo>
                  <a:lnTo>
                    <a:pt x="1266" y="44"/>
                  </a:lnTo>
                  <a:lnTo>
                    <a:pt x="1262" y="44"/>
                  </a:lnTo>
                  <a:lnTo>
                    <a:pt x="1262" y="44"/>
                  </a:lnTo>
                  <a:lnTo>
                    <a:pt x="1260" y="44"/>
                  </a:lnTo>
                  <a:lnTo>
                    <a:pt x="1260" y="44"/>
                  </a:lnTo>
                  <a:lnTo>
                    <a:pt x="1258" y="46"/>
                  </a:lnTo>
                  <a:lnTo>
                    <a:pt x="1258" y="46"/>
                  </a:lnTo>
                  <a:lnTo>
                    <a:pt x="1254" y="46"/>
                  </a:lnTo>
                  <a:lnTo>
                    <a:pt x="1254" y="46"/>
                  </a:lnTo>
                  <a:lnTo>
                    <a:pt x="1250" y="48"/>
                  </a:lnTo>
                  <a:lnTo>
                    <a:pt x="1250" y="48"/>
                  </a:lnTo>
                  <a:lnTo>
                    <a:pt x="1248" y="46"/>
                  </a:lnTo>
                  <a:lnTo>
                    <a:pt x="1248" y="46"/>
                  </a:lnTo>
                  <a:lnTo>
                    <a:pt x="1248" y="48"/>
                  </a:lnTo>
                  <a:lnTo>
                    <a:pt x="1248" y="48"/>
                  </a:lnTo>
                  <a:lnTo>
                    <a:pt x="1246" y="46"/>
                  </a:lnTo>
                  <a:lnTo>
                    <a:pt x="1246" y="46"/>
                  </a:lnTo>
                  <a:lnTo>
                    <a:pt x="1244" y="46"/>
                  </a:lnTo>
                  <a:lnTo>
                    <a:pt x="1244" y="46"/>
                  </a:lnTo>
                  <a:lnTo>
                    <a:pt x="1240" y="48"/>
                  </a:lnTo>
                  <a:lnTo>
                    <a:pt x="1240" y="48"/>
                  </a:lnTo>
                  <a:lnTo>
                    <a:pt x="1236" y="44"/>
                  </a:lnTo>
                  <a:lnTo>
                    <a:pt x="1236" y="44"/>
                  </a:lnTo>
                  <a:lnTo>
                    <a:pt x="1230" y="46"/>
                  </a:lnTo>
                  <a:lnTo>
                    <a:pt x="1224" y="46"/>
                  </a:lnTo>
                  <a:lnTo>
                    <a:pt x="1224" y="46"/>
                  </a:lnTo>
                  <a:lnTo>
                    <a:pt x="1222" y="46"/>
                  </a:lnTo>
                  <a:lnTo>
                    <a:pt x="1218" y="46"/>
                  </a:lnTo>
                  <a:lnTo>
                    <a:pt x="1218" y="46"/>
                  </a:lnTo>
                  <a:lnTo>
                    <a:pt x="1216" y="44"/>
                  </a:lnTo>
                  <a:lnTo>
                    <a:pt x="1214" y="44"/>
                  </a:lnTo>
                  <a:lnTo>
                    <a:pt x="1214" y="44"/>
                  </a:lnTo>
                  <a:lnTo>
                    <a:pt x="1204" y="44"/>
                  </a:lnTo>
                  <a:lnTo>
                    <a:pt x="1204" y="44"/>
                  </a:lnTo>
                  <a:lnTo>
                    <a:pt x="1200" y="42"/>
                  </a:lnTo>
                  <a:lnTo>
                    <a:pt x="1200" y="42"/>
                  </a:lnTo>
                  <a:lnTo>
                    <a:pt x="1196" y="42"/>
                  </a:lnTo>
                  <a:lnTo>
                    <a:pt x="1196" y="42"/>
                  </a:lnTo>
                  <a:lnTo>
                    <a:pt x="1188" y="44"/>
                  </a:lnTo>
                  <a:lnTo>
                    <a:pt x="1188" y="44"/>
                  </a:lnTo>
                  <a:lnTo>
                    <a:pt x="1186" y="44"/>
                  </a:lnTo>
                  <a:lnTo>
                    <a:pt x="1186" y="44"/>
                  </a:lnTo>
                  <a:lnTo>
                    <a:pt x="1180" y="44"/>
                  </a:lnTo>
                  <a:lnTo>
                    <a:pt x="1180" y="44"/>
                  </a:lnTo>
                  <a:lnTo>
                    <a:pt x="1180" y="42"/>
                  </a:lnTo>
                  <a:lnTo>
                    <a:pt x="1180" y="42"/>
                  </a:lnTo>
                  <a:lnTo>
                    <a:pt x="1176" y="42"/>
                  </a:lnTo>
                  <a:lnTo>
                    <a:pt x="1176" y="42"/>
                  </a:lnTo>
                  <a:lnTo>
                    <a:pt x="1174" y="42"/>
                  </a:lnTo>
                  <a:lnTo>
                    <a:pt x="1174" y="42"/>
                  </a:lnTo>
                  <a:lnTo>
                    <a:pt x="1170" y="44"/>
                  </a:lnTo>
                  <a:lnTo>
                    <a:pt x="1170" y="44"/>
                  </a:lnTo>
                  <a:lnTo>
                    <a:pt x="1164" y="42"/>
                  </a:lnTo>
                  <a:lnTo>
                    <a:pt x="1164" y="42"/>
                  </a:lnTo>
                  <a:lnTo>
                    <a:pt x="1156" y="42"/>
                  </a:lnTo>
                  <a:lnTo>
                    <a:pt x="1156" y="42"/>
                  </a:lnTo>
                  <a:lnTo>
                    <a:pt x="1152" y="42"/>
                  </a:lnTo>
                  <a:lnTo>
                    <a:pt x="1152" y="42"/>
                  </a:lnTo>
                  <a:lnTo>
                    <a:pt x="1148" y="44"/>
                  </a:lnTo>
                  <a:lnTo>
                    <a:pt x="1148" y="44"/>
                  </a:lnTo>
                  <a:lnTo>
                    <a:pt x="1146" y="44"/>
                  </a:lnTo>
                  <a:lnTo>
                    <a:pt x="1144" y="44"/>
                  </a:lnTo>
                  <a:lnTo>
                    <a:pt x="1142" y="44"/>
                  </a:lnTo>
                  <a:lnTo>
                    <a:pt x="1142" y="44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38" y="42"/>
                  </a:lnTo>
                  <a:lnTo>
                    <a:pt x="1138" y="42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6" y="40"/>
                  </a:lnTo>
                  <a:lnTo>
                    <a:pt x="1136" y="40"/>
                  </a:lnTo>
                  <a:lnTo>
                    <a:pt x="1134" y="40"/>
                  </a:lnTo>
                  <a:lnTo>
                    <a:pt x="1134" y="40"/>
                  </a:lnTo>
                  <a:lnTo>
                    <a:pt x="1132" y="40"/>
                  </a:lnTo>
                  <a:lnTo>
                    <a:pt x="1132" y="40"/>
                  </a:lnTo>
                  <a:lnTo>
                    <a:pt x="1128" y="38"/>
                  </a:lnTo>
                  <a:lnTo>
                    <a:pt x="1128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2" y="38"/>
                  </a:lnTo>
                  <a:lnTo>
                    <a:pt x="1122" y="38"/>
                  </a:lnTo>
                  <a:lnTo>
                    <a:pt x="1120" y="40"/>
                  </a:lnTo>
                  <a:lnTo>
                    <a:pt x="1120" y="40"/>
                  </a:lnTo>
                  <a:lnTo>
                    <a:pt x="1114" y="42"/>
                  </a:lnTo>
                  <a:lnTo>
                    <a:pt x="1114" y="42"/>
                  </a:lnTo>
                  <a:lnTo>
                    <a:pt x="1112" y="44"/>
                  </a:lnTo>
                  <a:lnTo>
                    <a:pt x="1112" y="44"/>
                  </a:lnTo>
                  <a:lnTo>
                    <a:pt x="1104" y="42"/>
                  </a:lnTo>
                  <a:lnTo>
                    <a:pt x="1104" y="42"/>
                  </a:lnTo>
                  <a:lnTo>
                    <a:pt x="1102" y="44"/>
                  </a:lnTo>
                  <a:lnTo>
                    <a:pt x="1102" y="44"/>
                  </a:lnTo>
                  <a:lnTo>
                    <a:pt x="1096" y="44"/>
                  </a:lnTo>
                  <a:lnTo>
                    <a:pt x="1096" y="44"/>
                  </a:lnTo>
                  <a:lnTo>
                    <a:pt x="1094" y="42"/>
                  </a:lnTo>
                  <a:lnTo>
                    <a:pt x="1094" y="42"/>
                  </a:lnTo>
                  <a:lnTo>
                    <a:pt x="1090" y="44"/>
                  </a:lnTo>
                  <a:lnTo>
                    <a:pt x="1090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0" y="44"/>
                  </a:lnTo>
                  <a:lnTo>
                    <a:pt x="1080" y="44"/>
                  </a:lnTo>
                  <a:lnTo>
                    <a:pt x="1078" y="44"/>
                  </a:lnTo>
                  <a:lnTo>
                    <a:pt x="1078" y="44"/>
                  </a:lnTo>
                  <a:lnTo>
                    <a:pt x="1072" y="44"/>
                  </a:lnTo>
                  <a:lnTo>
                    <a:pt x="1072" y="44"/>
                  </a:lnTo>
                  <a:lnTo>
                    <a:pt x="1068" y="44"/>
                  </a:lnTo>
                  <a:lnTo>
                    <a:pt x="1068" y="44"/>
                  </a:lnTo>
                  <a:lnTo>
                    <a:pt x="1066" y="42"/>
                  </a:lnTo>
                  <a:lnTo>
                    <a:pt x="1066" y="42"/>
                  </a:lnTo>
                  <a:lnTo>
                    <a:pt x="1064" y="42"/>
                  </a:lnTo>
                  <a:lnTo>
                    <a:pt x="1062" y="44"/>
                  </a:lnTo>
                  <a:lnTo>
                    <a:pt x="1062" y="44"/>
                  </a:lnTo>
                  <a:lnTo>
                    <a:pt x="1056" y="44"/>
                  </a:lnTo>
                  <a:lnTo>
                    <a:pt x="1056" y="44"/>
                  </a:lnTo>
                  <a:lnTo>
                    <a:pt x="1054" y="44"/>
                  </a:lnTo>
                  <a:lnTo>
                    <a:pt x="1054" y="44"/>
                  </a:lnTo>
                  <a:lnTo>
                    <a:pt x="1052" y="46"/>
                  </a:lnTo>
                  <a:lnTo>
                    <a:pt x="1052" y="46"/>
                  </a:lnTo>
                  <a:lnTo>
                    <a:pt x="1050" y="44"/>
                  </a:lnTo>
                  <a:lnTo>
                    <a:pt x="1050" y="44"/>
                  </a:lnTo>
                  <a:lnTo>
                    <a:pt x="1050" y="46"/>
                  </a:lnTo>
                  <a:lnTo>
                    <a:pt x="1050" y="46"/>
                  </a:lnTo>
                  <a:lnTo>
                    <a:pt x="1046" y="44"/>
                  </a:lnTo>
                  <a:lnTo>
                    <a:pt x="1046" y="44"/>
                  </a:lnTo>
                  <a:lnTo>
                    <a:pt x="1044" y="44"/>
                  </a:lnTo>
                  <a:lnTo>
                    <a:pt x="1044" y="44"/>
                  </a:lnTo>
                  <a:lnTo>
                    <a:pt x="1042" y="46"/>
                  </a:lnTo>
                  <a:lnTo>
                    <a:pt x="1042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0" y="46"/>
                  </a:lnTo>
                  <a:lnTo>
                    <a:pt x="1030" y="46"/>
                  </a:lnTo>
                  <a:lnTo>
                    <a:pt x="1028" y="46"/>
                  </a:lnTo>
                  <a:lnTo>
                    <a:pt x="1028" y="46"/>
                  </a:lnTo>
                  <a:lnTo>
                    <a:pt x="1022" y="44"/>
                  </a:lnTo>
                  <a:lnTo>
                    <a:pt x="1022" y="44"/>
                  </a:lnTo>
                  <a:lnTo>
                    <a:pt x="1018" y="42"/>
                  </a:lnTo>
                  <a:lnTo>
                    <a:pt x="1018" y="42"/>
                  </a:lnTo>
                  <a:lnTo>
                    <a:pt x="1014" y="42"/>
                  </a:lnTo>
                  <a:lnTo>
                    <a:pt x="1014" y="42"/>
                  </a:lnTo>
                  <a:lnTo>
                    <a:pt x="1012" y="42"/>
                  </a:lnTo>
                  <a:lnTo>
                    <a:pt x="1012" y="42"/>
                  </a:lnTo>
                  <a:lnTo>
                    <a:pt x="1010" y="42"/>
                  </a:lnTo>
                  <a:lnTo>
                    <a:pt x="1010" y="42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6" y="44"/>
                  </a:lnTo>
                  <a:lnTo>
                    <a:pt x="1006" y="44"/>
                  </a:lnTo>
                  <a:lnTo>
                    <a:pt x="1002" y="44"/>
                  </a:lnTo>
                  <a:lnTo>
                    <a:pt x="1000" y="44"/>
                  </a:lnTo>
                  <a:lnTo>
                    <a:pt x="1000" y="44"/>
                  </a:lnTo>
                  <a:lnTo>
                    <a:pt x="996" y="44"/>
                  </a:lnTo>
                  <a:lnTo>
                    <a:pt x="996" y="44"/>
                  </a:lnTo>
                  <a:lnTo>
                    <a:pt x="996" y="42"/>
                  </a:lnTo>
                  <a:lnTo>
                    <a:pt x="996" y="42"/>
                  </a:lnTo>
                  <a:lnTo>
                    <a:pt x="992" y="42"/>
                  </a:lnTo>
                  <a:lnTo>
                    <a:pt x="992" y="42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0" y="40"/>
                  </a:lnTo>
                  <a:lnTo>
                    <a:pt x="990" y="40"/>
                  </a:lnTo>
                  <a:lnTo>
                    <a:pt x="988" y="40"/>
                  </a:lnTo>
                  <a:lnTo>
                    <a:pt x="988" y="40"/>
                  </a:lnTo>
                  <a:lnTo>
                    <a:pt x="982" y="42"/>
                  </a:lnTo>
                  <a:lnTo>
                    <a:pt x="982" y="42"/>
                  </a:lnTo>
                  <a:lnTo>
                    <a:pt x="980" y="40"/>
                  </a:lnTo>
                  <a:lnTo>
                    <a:pt x="980" y="40"/>
                  </a:lnTo>
                  <a:lnTo>
                    <a:pt x="974" y="42"/>
                  </a:lnTo>
                  <a:lnTo>
                    <a:pt x="968" y="42"/>
                  </a:lnTo>
                  <a:lnTo>
                    <a:pt x="968" y="42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66" y="40"/>
                  </a:lnTo>
                  <a:lnTo>
                    <a:pt x="966" y="40"/>
                  </a:lnTo>
                  <a:lnTo>
                    <a:pt x="964" y="40"/>
                  </a:lnTo>
                  <a:lnTo>
                    <a:pt x="964" y="40"/>
                  </a:lnTo>
                  <a:lnTo>
                    <a:pt x="960" y="42"/>
                  </a:lnTo>
                  <a:lnTo>
                    <a:pt x="960" y="42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2" y="44"/>
                  </a:lnTo>
                  <a:lnTo>
                    <a:pt x="952" y="44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48" y="46"/>
                  </a:lnTo>
                  <a:lnTo>
                    <a:pt x="948" y="46"/>
                  </a:lnTo>
                  <a:lnTo>
                    <a:pt x="942" y="46"/>
                  </a:lnTo>
                  <a:lnTo>
                    <a:pt x="942" y="46"/>
                  </a:lnTo>
                  <a:lnTo>
                    <a:pt x="936" y="44"/>
                  </a:lnTo>
                  <a:lnTo>
                    <a:pt x="936" y="44"/>
                  </a:lnTo>
                  <a:lnTo>
                    <a:pt x="934" y="42"/>
                  </a:lnTo>
                  <a:lnTo>
                    <a:pt x="934" y="42"/>
                  </a:lnTo>
                  <a:lnTo>
                    <a:pt x="930" y="42"/>
                  </a:lnTo>
                  <a:lnTo>
                    <a:pt x="930" y="42"/>
                  </a:lnTo>
                  <a:lnTo>
                    <a:pt x="930" y="40"/>
                  </a:lnTo>
                  <a:lnTo>
                    <a:pt x="930" y="40"/>
                  </a:lnTo>
                  <a:lnTo>
                    <a:pt x="922" y="42"/>
                  </a:lnTo>
                  <a:lnTo>
                    <a:pt x="912" y="42"/>
                  </a:lnTo>
                  <a:lnTo>
                    <a:pt x="912" y="42"/>
                  </a:lnTo>
                  <a:lnTo>
                    <a:pt x="910" y="44"/>
                  </a:lnTo>
                  <a:lnTo>
                    <a:pt x="910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2" y="46"/>
                  </a:lnTo>
                  <a:lnTo>
                    <a:pt x="902" y="46"/>
                  </a:lnTo>
                  <a:lnTo>
                    <a:pt x="900" y="44"/>
                  </a:lnTo>
                  <a:lnTo>
                    <a:pt x="900" y="44"/>
                  </a:lnTo>
                  <a:lnTo>
                    <a:pt x="896" y="44"/>
                  </a:lnTo>
                  <a:lnTo>
                    <a:pt x="892" y="44"/>
                  </a:lnTo>
                  <a:lnTo>
                    <a:pt x="892" y="44"/>
                  </a:lnTo>
                  <a:lnTo>
                    <a:pt x="890" y="44"/>
                  </a:lnTo>
                  <a:lnTo>
                    <a:pt x="890" y="44"/>
                  </a:lnTo>
                  <a:lnTo>
                    <a:pt x="888" y="46"/>
                  </a:lnTo>
                  <a:lnTo>
                    <a:pt x="888" y="46"/>
                  </a:lnTo>
                  <a:lnTo>
                    <a:pt x="882" y="44"/>
                  </a:lnTo>
                  <a:lnTo>
                    <a:pt x="882" y="44"/>
                  </a:lnTo>
                  <a:lnTo>
                    <a:pt x="876" y="42"/>
                  </a:lnTo>
                  <a:lnTo>
                    <a:pt x="876" y="42"/>
                  </a:lnTo>
                  <a:lnTo>
                    <a:pt x="874" y="42"/>
                  </a:lnTo>
                  <a:lnTo>
                    <a:pt x="870" y="42"/>
                  </a:lnTo>
                  <a:lnTo>
                    <a:pt x="870" y="42"/>
                  </a:lnTo>
                  <a:lnTo>
                    <a:pt x="866" y="44"/>
                  </a:lnTo>
                  <a:lnTo>
                    <a:pt x="866" y="44"/>
                  </a:lnTo>
                  <a:lnTo>
                    <a:pt x="862" y="46"/>
                  </a:lnTo>
                  <a:lnTo>
                    <a:pt x="862" y="46"/>
                  </a:lnTo>
                  <a:lnTo>
                    <a:pt x="858" y="46"/>
                  </a:lnTo>
                  <a:lnTo>
                    <a:pt x="858" y="46"/>
                  </a:lnTo>
                  <a:lnTo>
                    <a:pt x="856" y="44"/>
                  </a:lnTo>
                  <a:lnTo>
                    <a:pt x="856" y="44"/>
                  </a:lnTo>
                  <a:lnTo>
                    <a:pt x="852" y="44"/>
                  </a:lnTo>
                  <a:lnTo>
                    <a:pt x="852" y="44"/>
                  </a:lnTo>
                  <a:lnTo>
                    <a:pt x="850" y="44"/>
                  </a:lnTo>
                  <a:lnTo>
                    <a:pt x="850" y="44"/>
                  </a:lnTo>
                  <a:lnTo>
                    <a:pt x="848" y="40"/>
                  </a:lnTo>
                  <a:lnTo>
                    <a:pt x="846" y="40"/>
                  </a:lnTo>
                  <a:lnTo>
                    <a:pt x="846" y="40"/>
                  </a:lnTo>
                  <a:lnTo>
                    <a:pt x="844" y="42"/>
                  </a:lnTo>
                  <a:lnTo>
                    <a:pt x="844" y="42"/>
                  </a:lnTo>
                  <a:lnTo>
                    <a:pt x="840" y="42"/>
                  </a:lnTo>
                  <a:lnTo>
                    <a:pt x="836" y="40"/>
                  </a:lnTo>
                  <a:lnTo>
                    <a:pt x="836" y="40"/>
                  </a:lnTo>
                  <a:lnTo>
                    <a:pt x="834" y="38"/>
                  </a:lnTo>
                  <a:lnTo>
                    <a:pt x="834" y="38"/>
                  </a:lnTo>
                  <a:lnTo>
                    <a:pt x="830" y="40"/>
                  </a:lnTo>
                  <a:lnTo>
                    <a:pt x="828" y="38"/>
                  </a:lnTo>
                  <a:lnTo>
                    <a:pt x="828" y="38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16" y="42"/>
                  </a:lnTo>
                  <a:lnTo>
                    <a:pt x="816" y="42"/>
                  </a:lnTo>
                  <a:lnTo>
                    <a:pt x="812" y="40"/>
                  </a:lnTo>
                  <a:lnTo>
                    <a:pt x="812" y="40"/>
                  </a:lnTo>
                  <a:lnTo>
                    <a:pt x="808" y="40"/>
                  </a:lnTo>
                  <a:lnTo>
                    <a:pt x="808" y="40"/>
                  </a:lnTo>
                  <a:lnTo>
                    <a:pt x="806" y="40"/>
                  </a:lnTo>
                  <a:lnTo>
                    <a:pt x="806" y="40"/>
                  </a:lnTo>
                  <a:lnTo>
                    <a:pt x="804" y="40"/>
                  </a:lnTo>
                  <a:lnTo>
                    <a:pt x="804" y="40"/>
                  </a:lnTo>
                  <a:lnTo>
                    <a:pt x="802" y="38"/>
                  </a:lnTo>
                  <a:lnTo>
                    <a:pt x="802" y="38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794" y="42"/>
                  </a:lnTo>
                  <a:lnTo>
                    <a:pt x="794" y="42"/>
                  </a:lnTo>
                  <a:lnTo>
                    <a:pt x="792" y="40"/>
                  </a:lnTo>
                  <a:lnTo>
                    <a:pt x="792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88" y="42"/>
                  </a:lnTo>
                  <a:lnTo>
                    <a:pt x="788" y="42"/>
                  </a:lnTo>
                  <a:lnTo>
                    <a:pt x="786" y="42"/>
                  </a:lnTo>
                  <a:lnTo>
                    <a:pt x="786" y="42"/>
                  </a:lnTo>
                  <a:lnTo>
                    <a:pt x="782" y="40"/>
                  </a:lnTo>
                  <a:lnTo>
                    <a:pt x="782" y="40"/>
                  </a:lnTo>
                  <a:lnTo>
                    <a:pt x="778" y="40"/>
                  </a:lnTo>
                  <a:lnTo>
                    <a:pt x="778" y="40"/>
                  </a:lnTo>
                  <a:lnTo>
                    <a:pt x="776" y="42"/>
                  </a:lnTo>
                  <a:lnTo>
                    <a:pt x="772" y="42"/>
                  </a:lnTo>
                  <a:lnTo>
                    <a:pt x="772" y="42"/>
                  </a:lnTo>
                  <a:lnTo>
                    <a:pt x="770" y="42"/>
                  </a:lnTo>
                  <a:lnTo>
                    <a:pt x="770" y="42"/>
                  </a:lnTo>
                  <a:lnTo>
                    <a:pt x="766" y="40"/>
                  </a:lnTo>
                  <a:lnTo>
                    <a:pt x="766" y="40"/>
                  </a:lnTo>
                  <a:lnTo>
                    <a:pt x="764" y="40"/>
                  </a:lnTo>
                  <a:lnTo>
                    <a:pt x="764" y="40"/>
                  </a:lnTo>
                  <a:lnTo>
                    <a:pt x="762" y="42"/>
                  </a:lnTo>
                  <a:lnTo>
                    <a:pt x="762" y="42"/>
                  </a:lnTo>
                  <a:lnTo>
                    <a:pt x="758" y="42"/>
                  </a:lnTo>
                  <a:lnTo>
                    <a:pt x="758" y="42"/>
                  </a:lnTo>
                  <a:lnTo>
                    <a:pt x="756" y="42"/>
                  </a:lnTo>
                  <a:lnTo>
                    <a:pt x="756" y="42"/>
                  </a:lnTo>
                  <a:lnTo>
                    <a:pt x="752" y="42"/>
                  </a:lnTo>
                  <a:lnTo>
                    <a:pt x="752" y="42"/>
                  </a:lnTo>
                  <a:lnTo>
                    <a:pt x="744" y="44"/>
                  </a:lnTo>
                  <a:lnTo>
                    <a:pt x="744" y="44"/>
                  </a:lnTo>
                  <a:lnTo>
                    <a:pt x="738" y="42"/>
                  </a:lnTo>
                  <a:lnTo>
                    <a:pt x="738" y="42"/>
                  </a:lnTo>
                  <a:lnTo>
                    <a:pt x="734" y="40"/>
                  </a:lnTo>
                  <a:lnTo>
                    <a:pt x="734" y="40"/>
                  </a:lnTo>
                  <a:lnTo>
                    <a:pt x="732" y="42"/>
                  </a:lnTo>
                  <a:lnTo>
                    <a:pt x="732" y="42"/>
                  </a:lnTo>
                  <a:lnTo>
                    <a:pt x="728" y="42"/>
                  </a:lnTo>
                  <a:lnTo>
                    <a:pt x="726" y="42"/>
                  </a:lnTo>
                  <a:lnTo>
                    <a:pt x="726" y="42"/>
                  </a:lnTo>
                  <a:lnTo>
                    <a:pt x="724" y="42"/>
                  </a:lnTo>
                  <a:lnTo>
                    <a:pt x="724" y="42"/>
                  </a:lnTo>
                  <a:lnTo>
                    <a:pt x="720" y="42"/>
                  </a:lnTo>
                  <a:lnTo>
                    <a:pt x="720" y="42"/>
                  </a:lnTo>
                  <a:lnTo>
                    <a:pt x="718" y="42"/>
                  </a:lnTo>
                  <a:lnTo>
                    <a:pt x="718" y="42"/>
                  </a:lnTo>
                  <a:lnTo>
                    <a:pt x="712" y="42"/>
                  </a:lnTo>
                  <a:lnTo>
                    <a:pt x="712" y="42"/>
                  </a:lnTo>
                  <a:lnTo>
                    <a:pt x="710" y="42"/>
                  </a:lnTo>
                  <a:lnTo>
                    <a:pt x="710" y="42"/>
                  </a:lnTo>
                  <a:lnTo>
                    <a:pt x="706" y="42"/>
                  </a:lnTo>
                  <a:lnTo>
                    <a:pt x="706" y="42"/>
                  </a:lnTo>
                  <a:lnTo>
                    <a:pt x="704" y="44"/>
                  </a:lnTo>
                  <a:lnTo>
                    <a:pt x="704" y="44"/>
                  </a:lnTo>
                  <a:lnTo>
                    <a:pt x="702" y="42"/>
                  </a:lnTo>
                  <a:lnTo>
                    <a:pt x="702" y="42"/>
                  </a:lnTo>
                  <a:lnTo>
                    <a:pt x="696" y="44"/>
                  </a:lnTo>
                  <a:lnTo>
                    <a:pt x="696" y="44"/>
                  </a:lnTo>
                  <a:lnTo>
                    <a:pt x="692" y="44"/>
                  </a:lnTo>
                  <a:lnTo>
                    <a:pt x="692" y="44"/>
                  </a:lnTo>
                  <a:lnTo>
                    <a:pt x="690" y="44"/>
                  </a:lnTo>
                  <a:lnTo>
                    <a:pt x="690" y="44"/>
                  </a:lnTo>
                  <a:lnTo>
                    <a:pt x="688" y="44"/>
                  </a:lnTo>
                  <a:lnTo>
                    <a:pt x="688" y="44"/>
                  </a:lnTo>
                  <a:lnTo>
                    <a:pt x="686" y="44"/>
                  </a:lnTo>
                  <a:lnTo>
                    <a:pt x="686" y="44"/>
                  </a:lnTo>
                  <a:lnTo>
                    <a:pt x="680" y="44"/>
                  </a:lnTo>
                  <a:lnTo>
                    <a:pt x="680" y="44"/>
                  </a:lnTo>
                  <a:lnTo>
                    <a:pt x="676" y="44"/>
                  </a:lnTo>
                  <a:lnTo>
                    <a:pt x="676" y="44"/>
                  </a:lnTo>
                  <a:lnTo>
                    <a:pt x="668" y="44"/>
                  </a:lnTo>
                  <a:lnTo>
                    <a:pt x="660" y="42"/>
                  </a:lnTo>
                  <a:lnTo>
                    <a:pt x="660" y="42"/>
                  </a:lnTo>
                  <a:lnTo>
                    <a:pt x="658" y="42"/>
                  </a:lnTo>
                  <a:lnTo>
                    <a:pt x="658" y="42"/>
                  </a:lnTo>
                  <a:lnTo>
                    <a:pt x="654" y="42"/>
                  </a:lnTo>
                  <a:lnTo>
                    <a:pt x="652" y="42"/>
                  </a:lnTo>
                  <a:lnTo>
                    <a:pt x="652" y="42"/>
                  </a:lnTo>
                  <a:lnTo>
                    <a:pt x="648" y="42"/>
                  </a:lnTo>
                  <a:lnTo>
                    <a:pt x="648" y="42"/>
                  </a:lnTo>
                  <a:lnTo>
                    <a:pt x="646" y="42"/>
                  </a:lnTo>
                  <a:lnTo>
                    <a:pt x="64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4" y="42"/>
                  </a:lnTo>
                  <a:lnTo>
                    <a:pt x="634" y="42"/>
                  </a:lnTo>
                  <a:lnTo>
                    <a:pt x="630" y="42"/>
                  </a:lnTo>
                  <a:lnTo>
                    <a:pt x="630" y="42"/>
                  </a:lnTo>
                  <a:lnTo>
                    <a:pt x="628" y="42"/>
                  </a:lnTo>
                  <a:lnTo>
                    <a:pt x="628" y="42"/>
                  </a:lnTo>
                  <a:lnTo>
                    <a:pt x="622" y="42"/>
                  </a:lnTo>
                  <a:lnTo>
                    <a:pt x="622" y="42"/>
                  </a:lnTo>
                  <a:lnTo>
                    <a:pt x="614" y="42"/>
                  </a:lnTo>
                  <a:lnTo>
                    <a:pt x="614" y="42"/>
                  </a:lnTo>
                  <a:lnTo>
                    <a:pt x="612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6" y="42"/>
                  </a:lnTo>
                  <a:lnTo>
                    <a:pt x="606" y="42"/>
                  </a:lnTo>
                  <a:lnTo>
                    <a:pt x="604" y="42"/>
                  </a:lnTo>
                  <a:lnTo>
                    <a:pt x="604" y="42"/>
                  </a:lnTo>
                  <a:lnTo>
                    <a:pt x="600" y="42"/>
                  </a:lnTo>
                  <a:lnTo>
                    <a:pt x="600" y="42"/>
                  </a:lnTo>
                  <a:lnTo>
                    <a:pt x="596" y="42"/>
                  </a:lnTo>
                  <a:lnTo>
                    <a:pt x="596" y="42"/>
                  </a:lnTo>
                  <a:lnTo>
                    <a:pt x="594" y="42"/>
                  </a:lnTo>
                  <a:lnTo>
                    <a:pt x="594" y="42"/>
                  </a:lnTo>
                  <a:lnTo>
                    <a:pt x="588" y="42"/>
                  </a:lnTo>
                  <a:lnTo>
                    <a:pt x="588" y="42"/>
                  </a:lnTo>
                  <a:lnTo>
                    <a:pt x="586" y="42"/>
                  </a:lnTo>
                  <a:lnTo>
                    <a:pt x="586" y="42"/>
                  </a:lnTo>
                  <a:lnTo>
                    <a:pt x="582" y="42"/>
                  </a:lnTo>
                  <a:lnTo>
                    <a:pt x="582" y="42"/>
                  </a:lnTo>
                  <a:lnTo>
                    <a:pt x="580" y="42"/>
                  </a:lnTo>
                  <a:lnTo>
                    <a:pt x="580" y="42"/>
                  </a:lnTo>
                  <a:lnTo>
                    <a:pt x="576" y="42"/>
                  </a:lnTo>
                  <a:lnTo>
                    <a:pt x="576" y="42"/>
                  </a:lnTo>
                  <a:lnTo>
                    <a:pt x="574" y="42"/>
                  </a:lnTo>
                  <a:lnTo>
                    <a:pt x="574" y="42"/>
                  </a:lnTo>
                  <a:lnTo>
                    <a:pt x="570" y="42"/>
                  </a:lnTo>
                  <a:lnTo>
                    <a:pt x="570" y="42"/>
                  </a:lnTo>
                  <a:lnTo>
                    <a:pt x="566" y="42"/>
                  </a:lnTo>
                  <a:lnTo>
                    <a:pt x="566" y="42"/>
                  </a:lnTo>
                  <a:lnTo>
                    <a:pt x="564" y="42"/>
                  </a:lnTo>
                  <a:lnTo>
                    <a:pt x="564" y="42"/>
                  </a:lnTo>
                  <a:lnTo>
                    <a:pt x="560" y="42"/>
                  </a:lnTo>
                  <a:lnTo>
                    <a:pt x="560" y="42"/>
                  </a:lnTo>
                  <a:lnTo>
                    <a:pt x="542" y="42"/>
                  </a:lnTo>
                  <a:lnTo>
                    <a:pt x="542" y="42"/>
                  </a:lnTo>
                  <a:lnTo>
                    <a:pt x="540" y="44"/>
                  </a:lnTo>
                  <a:lnTo>
                    <a:pt x="540" y="44"/>
                  </a:lnTo>
                  <a:lnTo>
                    <a:pt x="536" y="42"/>
                  </a:lnTo>
                  <a:lnTo>
                    <a:pt x="532" y="44"/>
                  </a:lnTo>
                  <a:lnTo>
                    <a:pt x="532" y="44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6" y="44"/>
                  </a:lnTo>
                  <a:lnTo>
                    <a:pt x="526" y="44"/>
                  </a:lnTo>
                  <a:lnTo>
                    <a:pt x="518" y="44"/>
                  </a:lnTo>
                  <a:lnTo>
                    <a:pt x="518" y="44"/>
                  </a:lnTo>
                  <a:lnTo>
                    <a:pt x="514" y="46"/>
                  </a:lnTo>
                  <a:lnTo>
                    <a:pt x="514" y="46"/>
                  </a:lnTo>
                  <a:lnTo>
                    <a:pt x="510" y="46"/>
                  </a:lnTo>
                  <a:lnTo>
                    <a:pt x="510" y="46"/>
                  </a:lnTo>
                  <a:lnTo>
                    <a:pt x="508" y="46"/>
                  </a:lnTo>
                  <a:lnTo>
                    <a:pt x="508" y="46"/>
                  </a:lnTo>
                  <a:lnTo>
                    <a:pt x="504" y="46"/>
                  </a:lnTo>
                  <a:lnTo>
                    <a:pt x="504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6" y="46"/>
                  </a:lnTo>
                  <a:lnTo>
                    <a:pt x="496" y="46"/>
                  </a:lnTo>
                  <a:lnTo>
                    <a:pt x="494" y="46"/>
                  </a:lnTo>
                  <a:lnTo>
                    <a:pt x="494" y="46"/>
                  </a:lnTo>
                  <a:lnTo>
                    <a:pt x="490" y="46"/>
                  </a:lnTo>
                  <a:lnTo>
                    <a:pt x="490" y="46"/>
                  </a:lnTo>
                  <a:lnTo>
                    <a:pt x="486" y="44"/>
                  </a:lnTo>
                  <a:lnTo>
                    <a:pt x="486" y="44"/>
                  </a:lnTo>
                  <a:lnTo>
                    <a:pt x="484" y="44"/>
                  </a:lnTo>
                  <a:lnTo>
                    <a:pt x="484" y="44"/>
                  </a:lnTo>
                  <a:lnTo>
                    <a:pt x="482" y="44"/>
                  </a:lnTo>
                  <a:lnTo>
                    <a:pt x="482" y="44"/>
                  </a:lnTo>
                  <a:lnTo>
                    <a:pt x="478" y="44"/>
                  </a:lnTo>
                  <a:lnTo>
                    <a:pt x="478" y="44"/>
                  </a:lnTo>
                  <a:lnTo>
                    <a:pt x="476" y="44"/>
                  </a:lnTo>
                  <a:lnTo>
                    <a:pt x="476" y="44"/>
                  </a:lnTo>
                  <a:lnTo>
                    <a:pt x="472" y="46"/>
                  </a:lnTo>
                  <a:lnTo>
                    <a:pt x="468" y="44"/>
                  </a:lnTo>
                  <a:lnTo>
                    <a:pt x="468" y="44"/>
                  </a:lnTo>
                  <a:lnTo>
                    <a:pt x="466" y="46"/>
                  </a:lnTo>
                  <a:lnTo>
                    <a:pt x="464" y="46"/>
                  </a:lnTo>
                  <a:lnTo>
                    <a:pt x="464" y="46"/>
                  </a:lnTo>
                  <a:lnTo>
                    <a:pt x="464" y="44"/>
                  </a:lnTo>
                  <a:lnTo>
                    <a:pt x="464" y="44"/>
                  </a:lnTo>
                  <a:lnTo>
                    <a:pt x="462" y="44"/>
                  </a:lnTo>
                  <a:lnTo>
                    <a:pt x="462" y="44"/>
                  </a:lnTo>
                  <a:lnTo>
                    <a:pt x="462" y="42"/>
                  </a:lnTo>
                  <a:lnTo>
                    <a:pt x="462" y="42"/>
                  </a:lnTo>
                  <a:lnTo>
                    <a:pt x="456" y="42"/>
                  </a:lnTo>
                  <a:lnTo>
                    <a:pt x="456" y="42"/>
                  </a:lnTo>
                  <a:lnTo>
                    <a:pt x="450" y="42"/>
                  </a:lnTo>
                  <a:lnTo>
                    <a:pt x="450" y="42"/>
                  </a:lnTo>
                  <a:lnTo>
                    <a:pt x="448" y="44"/>
                  </a:lnTo>
                  <a:lnTo>
                    <a:pt x="448" y="44"/>
                  </a:lnTo>
                  <a:lnTo>
                    <a:pt x="442" y="44"/>
                  </a:lnTo>
                  <a:lnTo>
                    <a:pt x="442" y="44"/>
                  </a:lnTo>
                  <a:lnTo>
                    <a:pt x="438" y="44"/>
                  </a:lnTo>
                  <a:lnTo>
                    <a:pt x="438" y="44"/>
                  </a:lnTo>
                  <a:lnTo>
                    <a:pt x="436" y="46"/>
                  </a:lnTo>
                  <a:lnTo>
                    <a:pt x="436" y="46"/>
                  </a:lnTo>
                  <a:lnTo>
                    <a:pt x="432" y="44"/>
                  </a:lnTo>
                  <a:lnTo>
                    <a:pt x="432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0" y="42"/>
                  </a:lnTo>
                  <a:lnTo>
                    <a:pt x="420" y="42"/>
                  </a:lnTo>
                  <a:lnTo>
                    <a:pt x="418" y="44"/>
                  </a:lnTo>
                  <a:lnTo>
                    <a:pt x="418" y="44"/>
                  </a:lnTo>
                  <a:lnTo>
                    <a:pt x="416" y="42"/>
                  </a:lnTo>
                  <a:lnTo>
                    <a:pt x="416" y="40"/>
                  </a:lnTo>
                  <a:lnTo>
                    <a:pt x="416" y="40"/>
                  </a:lnTo>
                  <a:lnTo>
                    <a:pt x="412" y="40"/>
                  </a:lnTo>
                  <a:lnTo>
                    <a:pt x="412" y="40"/>
                  </a:lnTo>
                  <a:lnTo>
                    <a:pt x="412" y="42"/>
                  </a:lnTo>
                  <a:lnTo>
                    <a:pt x="412" y="42"/>
                  </a:lnTo>
                  <a:lnTo>
                    <a:pt x="410" y="44"/>
                  </a:lnTo>
                  <a:lnTo>
                    <a:pt x="410" y="44"/>
                  </a:lnTo>
                  <a:lnTo>
                    <a:pt x="404" y="44"/>
                  </a:lnTo>
                  <a:lnTo>
                    <a:pt x="404" y="44"/>
                  </a:lnTo>
                  <a:lnTo>
                    <a:pt x="400" y="44"/>
                  </a:lnTo>
                  <a:lnTo>
                    <a:pt x="400" y="44"/>
                  </a:lnTo>
                  <a:lnTo>
                    <a:pt x="396" y="42"/>
                  </a:lnTo>
                  <a:lnTo>
                    <a:pt x="396" y="42"/>
                  </a:lnTo>
                  <a:lnTo>
                    <a:pt x="394" y="44"/>
                  </a:lnTo>
                  <a:lnTo>
                    <a:pt x="394" y="44"/>
                  </a:lnTo>
                  <a:lnTo>
                    <a:pt x="390" y="44"/>
                  </a:lnTo>
                  <a:lnTo>
                    <a:pt x="390" y="44"/>
                  </a:lnTo>
                  <a:lnTo>
                    <a:pt x="386" y="42"/>
                  </a:lnTo>
                  <a:lnTo>
                    <a:pt x="386" y="42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4" y="42"/>
                  </a:lnTo>
                  <a:lnTo>
                    <a:pt x="374" y="42"/>
                  </a:lnTo>
                  <a:lnTo>
                    <a:pt x="368" y="42"/>
                  </a:lnTo>
                  <a:lnTo>
                    <a:pt x="368" y="42"/>
                  </a:lnTo>
                  <a:lnTo>
                    <a:pt x="366" y="42"/>
                  </a:lnTo>
                  <a:lnTo>
                    <a:pt x="366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0" y="42"/>
                  </a:lnTo>
                  <a:lnTo>
                    <a:pt x="360" y="42"/>
                  </a:lnTo>
                  <a:lnTo>
                    <a:pt x="358" y="42"/>
                  </a:lnTo>
                  <a:lnTo>
                    <a:pt x="358" y="42"/>
                  </a:lnTo>
                  <a:lnTo>
                    <a:pt x="352" y="44"/>
                  </a:lnTo>
                  <a:lnTo>
                    <a:pt x="352" y="44"/>
                  </a:lnTo>
                  <a:lnTo>
                    <a:pt x="344" y="42"/>
                  </a:lnTo>
                  <a:lnTo>
                    <a:pt x="344" y="42"/>
                  </a:lnTo>
                  <a:lnTo>
                    <a:pt x="342" y="44"/>
                  </a:lnTo>
                  <a:lnTo>
                    <a:pt x="342" y="44"/>
                  </a:lnTo>
                  <a:lnTo>
                    <a:pt x="338" y="42"/>
                  </a:lnTo>
                  <a:lnTo>
                    <a:pt x="338" y="42"/>
                  </a:lnTo>
                  <a:lnTo>
                    <a:pt x="330" y="44"/>
                  </a:lnTo>
                  <a:lnTo>
                    <a:pt x="330" y="44"/>
                  </a:lnTo>
                  <a:lnTo>
                    <a:pt x="328" y="44"/>
                  </a:lnTo>
                  <a:lnTo>
                    <a:pt x="328" y="44"/>
                  </a:lnTo>
                  <a:lnTo>
                    <a:pt x="322" y="42"/>
                  </a:lnTo>
                  <a:lnTo>
                    <a:pt x="322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0" y="42"/>
                  </a:lnTo>
                  <a:lnTo>
                    <a:pt x="310" y="42"/>
                  </a:lnTo>
                  <a:lnTo>
                    <a:pt x="310" y="40"/>
                  </a:lnTo>
                  <a:lnTo>
                    <a:pt x="310" y="40"/>
                  </a:lnTo>
                  <a:lnTo>
                    <a:pt x="308" y="40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06" y="42"/>
                  </a:lnTo>
                  <a:lnTo>
                    <a:pt x="306" y="42"/>
                  </a:lnTo>
                  <a:lnTo>
                    <a:pt x="298" y="42"/>
                  </a:lnTo>
                  <a:lnTo>
                    <a:pt x="298" y="42"/>
                  </a:lnTo>
                  <a:lnTo>
                    <a:pt x="296" y="42"/>
                  </a:lnTo>
                  <a:lnTo>
                    <a:pt x="296" y="42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90" y="42"/>
                  </a:lnTo>
                  <a:lnTo>
                    <a:pt x="290" y="42"/>
                  </a:lnTo>
                  <a:lnTo>
                    <a:pt x="288" y="42"/>
                  </a:lnTo>
                  <a:lnTo>
                    <a:pt x="288" y="42"/>
                  </a:lnTo>
                  <a:lnTo>
                    <a:pt x="286" y="42"/>
                  </a:lnTo>
                  <a:lnTo>
                    <a:pt x="286" y="42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282" y="42"/>
                  </a:lnTo>
                  <a:lnTo>
                    <a:pt x="282" y="42"/>
                  </a:lnTo>
                  <a:lnTo>
                    <a:pt x="278" y="40"/>
                  </a:lnTo>
                  <a:lnTo>
                    <a:pt x="278" y="40"/>
                  </a:lnTo>
                  <a:lnTo>
                    <a:pt x="276" y="40"/>
                  </a:lnTo>
                  <a:lnTo>
                    <a:pt x="274" y="40"/>
                  </a:lnTo>
                  <a:lnTo>
                    <a:pt x="274" y="40"/>
                  </a:lnTo>
                  <a:lnTo>
                    <a:pt x="270" y="40"/>
                  </a:lnTo>
                  <a:lnTo>
                    <a:pt x="270" y="40"/>
                  </a:lnTo>
                  <a:lnTo>
                    <a:pt x="268" y="42"/>
                  </a:lnTo>
                  <a:lnTo>
                    <a:pt x="268" y="42"/>
                  </a:lnTo>
                  <a:lnTo>
                    <a:pt x="264" y="40"/>
                  </a:lnTo>
                  <a:lnTo>
                    <a:pt x="264" y="40"/>
                  </a:lnTo>
                  <a:lnTo>
                    <a:pt x="260" y="40"/>
                  </a:lnTo>
                  <a:lnTo>
                    <a:pt x="260" y="40"/>
                  </a:lnTo>
                  <a:lnTo>
                    <a:pt x="258" y="40"/>
                  </a:lnTo>
                  <a:lnTo>
                    <a:pt x="258" y="40"/>
                  </a:lnTo>
                  <a:lnTo>
                    <a:pt x="252" y="40"/>
                  </a:lnTo>
                  <a:lnTo>
                    <a:pt x="252" y="40"/>
                  </a:lnTo>
                  <a:lnTo>
                    <a:pt x="246" y="40"/>
                  </a:lnTo>
                  <a:lnTo>
                    <a:pt x="242" y="40"/>
                  </a:lnTo>
                  <a:lnTo>
                    <a:pt x="242" y="40"/>
                  </a:lnTo>
                  <a:lnTo>
                    <a:pt x="238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28" y="40"/>
                  </a:lnTo>
                  <a:lnTo>
                    <a:pt x="228" y="40"/>
                  </a:lnTo>
                  <a:lnTo>
                    <a:pt x="224" y="40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22" y="40"/>
                  </a:lnTo>
                  <a:lnTo>
                    <a:pt x="218" y="40"/>
                  </a:lnTo>
                  <a:lnTo>
                    <a:pt x="218" y="40"/>
                  </a:lnTo>
                  <a:lnTo>
                    <a:pt x="216" y="40"/>
                  </a:lnTo>
                  <a:lnTo>
                    <a:pt x="216" y="40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208" y="40"/>
                  </a:lnTo>
                  <a:lnTo>
                    <a:pt x="208" y="40"/>
                  </a:lnTo>
                  <a:lnTo>
                    <a:pt x="204" y="42"/>
                  </a:lnTo>
                  <a:lnTo>
                    <a:pt x="204" y="42"/>
                  </a:lnTo>
                  <a:lnTo>
                    <a:pt x="200" y="40"/>
                  </a:lnTo>
                  <a:lnTo>
                    <a:pt x="200" y="40"/>
                  </a:lnTo>
                  <a:lnTo>
                    <a:pt x="190" y="40"/>
                  </a:lnTo>
                  <a:lnTo>
                    <a:pt x="190" y="40"/>
                  </a:lnTo>
                  <a:lnTo>
                    <a:pt x="188" y="40"/>
                  </a:lnTo>
                  <a:lnTo>
                    <a:pt x="188" y="40"/>
                  </a:lnTo>
                  <a:lnTo>
                    <a:pt x="176" y="40"/>
                  </a:lnTo>
                  <a:lnTo>
                    <a:pt x="176" y="40"/>
                  </a:lnTo>
                  <a:lnTo>
                    <a:pt x="172" y="42"/>
                  </a:lnTo>
                  <a:lnTo>
                    <a:pt x="172" y="42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66" y="42"/>
                  </a:lnTo>
                  <a:lnTo>
                    <a:pt x="166" y="42"/>
                  </a:lnTo>
                  <a:lnTo>
                    <a:pt x="162" y="42"/>
                  </a:lnTo>
                  <a:lnTo>
                    <a:pt x="158" y="42"/>
                  </a:lnTo>
                  <a:lnTo>
                    <a:pt x="158" y="42"/>
                  </a:lnTo>
                  <a:lnTo>
                    <a:pt x="158" y="40"/>
                  </a:lnTo>
                  <a:lnTo>
                    <a:pt x="158" y="40"/>
                  </a:lnTo>
                  <a:lnTo>
                    <a:pt x="156" y="40"/>
                  </a:lnTo>
                  <a:lnTo>
                    <a:pt x="156" y="40"/>
                  </a:lnTo>
                  <a:lnTo>
                    <a:pt x="156" y="38"/>
                  </a:lnTo>
                  <a:lnTo>
                    <a:pt x="156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6" y="38"/>
                  </a:lnTo>
                  <a:lnTo>
                    <a:pt x="146" y="38"/>
                  </a:lnTo>
                  <a:lnTo>
                    <a:pt x="142" y="38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38" y="40"/>
                  </a:lnTo>
                  <a:lnTo>
                    <a:pt x="138" y="40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0" y="40"/>
                  </a:lnTo>
                  <a:lnTo>
                    <a:pt x="130" y="40"/>
                  </a:lnTo>
                  <a:lnTo>
                    <a:pt x="126" y="38"/>
                  </a:lnTo>
                  <a:lnTo>
                    <a:pt x="126" y="38"/>
                  </a:lnTo>
                  <a:lnTo>
                    <a:pt x="124" y="38"/>
                  </a:lnTo>
                  <a:lnTo>
                    <a:pt x="124" y="38"/>
                  </a:lnTo>
                  <a:lnTo>
                    <a:pt x="122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06" y="40"/>
                  </a:lnTo>
                  <a:lnTo>
                    <a:pt x="106" y="40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0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9" name="Freeform 6"/>
            <p:cNvSpPr>
              <a:spLocks noEditPoints="1"/>
            </p:cNvSpPr>
            <p:nvPr userDrawn="1"/>
          </p:nvSpPr>
          <p:spPr bwMode="gray">
            <a:xfrm>
              <a:off x="377760" y="6195126"/>
              <a:ext cx="8418958" cy="60192"/>
            </a:xfrm>
            <a:custGeom>
              <a:avLst/>
              <a:gdLst>
                <a:gd name="T0" fmla="*/ 3752 w 3916"/>
                <a:gd name="T1" fmla="*/ 12 h 28"/>
                <a:gd name="T2" fmla="*/ 3576 w 3916"/>
                <a:gd name="T3" fmla="*/ 14 h 28"/>
                <a:gd name="T4" fmla="*/ 3450 w 3916"/>
                <a:gd name="T5" fmla="*/ 14 h 28"/>
                <a:gd name="T6" fmla="*/ 3348 w 3916"/>
                <a:gd name="T7" fmla="*/ 12 h 28"/>
                <a:gd name="T8" fmla="*/ 3206 w 3916"/>
                <a:gd name="T9" fmla="*/ 12 h 28"/>
                <a:gd name="T10" fmla="*/ 3108 w 3916"/>
                <a:gd name="T11" fmla="*/ 10 h 28"/>
                <a:gd name="T12" fmla="*/ 2950 w 3916"/>
                <a:gd name="T13" fmla="*/ 12 h 28"/>
                <a:gd name="T14" fmla="*/ 2916 w 3916"/>
                <a:gd name="T15" fmla="*/ 10 h 28"/>
                <a:gd name="T16" fmla="*/ 2826 w 3916"/>
                <a:gd name="T17" fmla="*/ 10 h 28"/>
                <a:gd name="T18" fmla="*/ 2684 w 3916"/>
                <a:gd name="T19" fmla="*/ 8 h 28"/>
                <a:gd name="T20" fmla="*/ 2550 w 3916"/>
                <a:gd name="T21" fmla="*/ 6 h 28"/>
                <a:gd name="T22" fmla="*/ 2400 w 3916"/>
                <a:gd name="T23" fmla="*/ 4 h 28"/>
                <a:gd name="T24" fmla="*/ 2252 w 3916"/>
                <a:gd name="T25" fmla="*/ 6 h 28"/>
                <a:gd name="T26" fmla="*/ 2078 w 3916"/>
                <a:gd name="T27" fmla="*/ 4 h 28"/>
                <a:gd name="T28" fmla="*/ 1694 w 3916"/>
                <a:gd name="T29" fmla="*/ 4 h 28"/>
                <a:gd name="T30" fmla="*/ 1488 w 3916"/>
                <a:gd name="T31" fmla="*/ 4 h 28"/>
                <a:gd name="T32" fmla="*/ 1294 w 3916"/>
                <a:gd name="T33" fmla="*/ 6 h 28"/>
                <a:gd name="T34" fmla="*/ 1254 w 3916"/>
                <a:gd name="T35" fmla="*/ 10 h 28"/>
                <a:gd name="T36" fmla="*/ 1126 w 3916"/>
                <a:gd name="T37" fmla="*/ 10 h 28"/>
                <a:gd name="T38" fmla="*/ 1048 w 3916"/>
                <a:gd name="T39" fmla="*/ 8 h 28"/>
                <a:gd name="T40" fmla="*/ 1044 w 3916"/>
                <a:gd name="T41" fmla="*/ 8 h 28"/>
                <a:gd name="T42" fmla="*/ 900 w 3916"/>
                <a:gd name="T43" fmla="*/ 8 h 28"/>
                <a:gd name="T44" fmla="*/ 720 w 3916"/>
                <a:gd name="T45" fmla="*/ 6 h 28"/>
                <a:gd name="T46" fmla="*/ 480 w 3916"/>
                <a:gd name="T47" fmla="*/ 6 h 28"/>
                <a:gd name="T48" fmla="*/ 338 w 3916"/>
                <a:gd name="T49" fmla="*/ 2 h 28"/>
                <a:gd name="T50" fmla="*/ 194 w 3916"/>
                <a:gd name="T51" fmla="*/ 0 h 28"/>
                <a:gd name="T52" fmla="*/ 56 w 3916"/>
                <a:gd name="T53" fmla="*/ 2 h 28"/>
                <a:gd name="T54" fmla="*/ 0 w 3916"/>
                <a:gd name="T55" fmla="*/ 10 h 28"/>
                <a:gd name="T56" fmla="*/ 64 w 3916"/>
                <a:gd name="T57" fmla="*/ 10 h 28"/>
                <a:gd name="T58" fmla="*/ 192 w 3916"/>
                <a:gd name="T59" fmla="*/ 10 h 28"/>
                <a:gd name="T60" fmla="*/ 294 w 3916"/>
                <a:gd name="T61" fmla="*/ 10 h 28"/>
                <a:gd name="T62" fmla="*/ 390 w 3916"/>
                <a:gd name="T63" fmla="*/ 12 h 28"/>
                <a:gd name="T64" fmla="*/ 610 w 3916"/>
                <a:gd name="T65" fmla="*/ 12 h 28"/>
                <a:gd name="T66" fmla="*/ 778 w 3916"/>
                <a:gd name="T67" fmla="*/ 14 h 28"/>
                <a:gd name="T68" fmla="*/ 884 w 3916"/>
                <a:gd name="T69" fmla="*/ 12 h 28"/>
                <a:gd name="T70" fmla="*/ 962 w 3916"/>
                <a:gd name="T71" fmla="*/ 14 h 28"/>
                <a:gd name="T72" fmla="*/ 1062 w 3916"/>
                <a:gd name="T73" fmla="*/ 16 h 28"/>
                <a:gd name="T74" fmla="*/ 1214 w 3916"/>
                <a:gd name="T75" fmla="*/ 16 h 28"/>
                <a:gd name="T76" fmla="*/ 1338 w 3916"/>
                <a:gd name="T77" fmla="*/ 18 h 28"/>
                <a:gd name="T78" fmla="*/ 1394 w 3916"/>
                <a:gd name="T79" fmla="*/ 18 h 28"/>
                <a:gd name="T80" fmla="*/ 1782 w 3916"/>
                <a:gd name="T81" fmla="*/ 20 h 28"/>
                <a:gd name="T82" fmla="*/ 1952 w 3916"/>
                <a:gd name="T83" fmla="*/ 20 h 28"/>
                <a:gd name="T84" fmla="*/ 2142 w 3916"/>
                <a:gd name="T85" fmla="*/ 22 h 28"/>
                <a:gd name="T86" fmla="*/ 2328 w 3916"/>
                <a:gd name="T87" fmla="*/ 22 h 28"/>
                <a:gd name="T88" fmla="*/ 2476 w 3916"/>
                <a:gd name="T89" fmla="*/ 22 h 28"/>
                <a:gd name="T90" fmla="*/ 2586 w 3916"/>
                <a:gd name="T91" fmla="*/ 22 h 28"/>
                <a:gd name="T92" fmla="*/ 2840 w 3916"/>
                <a:gd name="T93" fmla="*/ 22 h 28"/>
                <a:gd name="T94" fmla="*/ 2984 w 3916"/>
                <a:gd name="T95" fmla="*/ 24 h 28"/>
                <a:gd name="T96" fmla="*/ 3156 w 3916"/>
                <a:gd name="T97" fmla="*/ 24 h 28"/>
                <a:gd name="T98" fmla="*/ 3214 w 3916"/>
                <a:gd name="T99" fmla="*/ 24 h 28"/>
                <a:gd name="T100" fmla="*/ 3334 w 3916"/>
                <a:gd name="T101" fmla="*/ 26 h 28"/>
                <a:gd name="T102" fmla="*/ 3470 w 3916"/>
                <a:gd name="T103" fmla="*/ 26 h 28"/>
                <a:gd name="T104" fmla="*/ 3578 w 3916"/>
                <a:gd name="T105" fmla="*/ 26 h 28"/>
                <a:gd name="T106" fmla="*/ 3658 w 3916"/>
                <a:gd name="T107" fmla="*/ 26 h 28"/>
                <a:gd name="T108" fmla="*/ 3810 w 3916"/>
                <a:gd name="T109" fmla="*/ 28 h 28"/>
                <a:gd name="T110" fmla="*/ 3832 w 3916"/>
                <a:gd name="T111" fmla="*/ 26 h 28"/>
                <a:gd name="T112" fmla="*/ 3878 w 3916"/>
                <a:gd name="T113" fmla="*/ 24 h 28"/>
                <a:gd name="T114" fmla="*/ 3916 w 3916"/>
                <a:gd name="T115" fmla="*/ 18 h 28"/>
                <a:gd name="T116" fmla="*/ 3844 w 3916"/>
                <a:gd name="T117" fmla="*/ 14 h 28"/>
                <a:gd name="T118" fmla="*/ 746 w 3916"/>
                <a:gd name="T119" fmla="*/ 8 h 28"/>
                <a:gd name="T120" fmla="*/ 2876 w 3916"/>
                <a:gd name="T121" fmla="*/ 18 h 28"/>
                <a:gd name="T122" fmla="*/ 3162 w 3916"/>
                <a:gd name="T123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16" h="28">
                  <a:moveTo>
                    <a:pt x="3820" y="12"/>
                  </a:moveTo>
                  <a:lnTo>
                    <a:pt x="3820" y="12"/>
                  </a:lnTo>
                  <a:lnTo>
                    <a:pt x="3816" y="14"/>
                  </a:lnTo>
                  <a:lnTo>
                    <a:pt x="3816" y="14"/>
                  </a:lnTo>
                  <a:lnTo>
                    <a:pt x="3796" y="14"/>
                  </a:lnTo>
                  <a:lnTo>
                    <a:pt x="3796" y="14"/>
                  </a:lnTo>
                  <a:lnTo>
                    <a:pt x="3752" y="12"/>
                  </a:lnTo>
                  <a:lnTo>
                    <a:pt x="3752" y="12"/>
                  </a:lnTo>
                  <a:lnTo>
                    <a:pt x="3738" y="14"/>
                  </a:lnTo>
                  <a:lnTo>
                    <a:pt x="3738" y="14"/>
                  </a:lnTo>
                  <a:lnTo>
                    <a:pt x="3684" y="14"/>
                  </a:lnTo>
                  <a:lnTo>
                    <a:pt x="3634" y="14"/>
                  </a:lnTo>
                  <a:lnTo>
                    <a:pt x="3634" y="14"/>
                  </a:lnTo>
                  <a:lnTo>
                    <a:pt x="3604" y="14"/>
                  </a:lnTo>
                  <a:lnTo>
                    <a:pt x="3576" y="14"/>
                  </a:lnTo>
                  <a:lnTo>
                    <a:pt x="3576" y="14"/>
                  </a:lnTo>
                  <a:lnTo>
                    <a:pt x="3562" y="14"/>
                  </a:lnTo>
                  <a:lnTo>
                    <a:pt x="3548" y="12"/>
                  </a:lnTo>
                  <a:lnTo>
                    <a:pt x="3548" y="12"/>
                  </a:lnTo>
                  <a:lnTo>
                    <a:pt x="3530" y="12"/>
                  </a:lnTo>
                  <a:lnTo>
                    <a:pt x="3530" y="12"/>
                  </a:lnTo>
                  <a:lnTo>
                    <a:pt x="3488" y="12"/>
                  </a:lnTo>
                  <a:lnTo>
                    <a:pt x="3468" y="12"/>
                  </a:lnTo>
                  <a:lnTo>
                    <a:pt x="3450" y="14"/>
                  </a:lnTo>
                  <a:lnTo>
                    <a:pt x="3450" y="14"/>
                  </a:lnTo>
                  <a:lnTo>
                    <a:pt x="3440" y="12"/>
                  </a:lnTo>
                  <a:lnTo>
                    <a:pt x="3430" y="12"/>
                  </a:lnTo>
                  <a:lnTo>
                    <a:pt x="3410" y="12"/>
                  </a:lnTo>
                  <a:lnTo>
                    <a:pt x="3410" y="12"/>
                  </a:lnTo>
                  <a:lnTo>
                    <a:pt x="3380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32" y="12"/>
                  </a:lnTo>
                  <a:lnTo>
                    <a:pt x="3316" y="14"/>
                  </a:lnTo>
                  <a:lnTo>
                    <a:pt x="3316" y="14"/>
                  </a:lnTo>
                  <a:lnTo>
                    <a:pt x="3266" y="12"/>
                  </a:lnTo>
                  <a:lnTo>
                    <a:pt x="3216" y="12"/>
                  </a:lnTo>
                  <a:lnTo>
                    <a:pt x="3216" y="12"/>
                  </a:lnTo>
                  <a:lnTo>
                    <a:pt x="3206" y="12"/>
                  </a:lnTo>
                  <a:lnTo>
                    <a:pt x="3206" y="12"/>
                  </a:lnTo>
                  <a:lnTo>
                    <a:pt x="3198" y="14"/>
                  </a:lnTo>
                  <a:lnTo>
                    <a:pt x="3198" y="14"/>
                  </a:lnTo>
                  <a:lnTo>
                    <a:pt x="3170" y="12"/>
                  </a:lnTo>
                  <a:lnTo>
                    <a:pt x="3156" y="12"/>
                  </a:lnTo>
                  <a:lnTo>
                    <a:pt x="3142" y="14"/>
                  </a:lnTo>
                  <a:lnTo>
                    <a:pt x="3142" y="14"/>
                  </a:lnTo>
                  <a:lnTo>
                    <a:pt x="3124" y="12"/>
                  </a:lnTo>
                  <a:lnTo>
                    <a:pt x="3108" y="10"/>
                  </a:lnTo>
                  <a:lnTo>
                    <a:pt x="3074" y="12"/>
                  </a:lnTo>
                  <a:lnTo>
                    <a:pt x="3074" y="12"/>
                  </a:lnTo>
                  <a:lnTo>
                    <a:pt x="3064" y="10"/>
                  </a:lnTo>
                  <a:lnTo>
                    <a:pt x="3064" y="10"/>
                  </a:lnTo>
                  <a:lnTo>
                    <a:pt x="3012" y="10"/>
                  </a:lnTo>
                  <a:lnTo>
                    <a:pt x="2960" y="10"/>
                  </a:lnTo>
                  <a:lnTo>
                    <a:pt x="2960" y="10"/>
                  </a:lnTo>
                  <a:lnTo>
                    <a:pt x="2950" y="12"/>
                  </a:lnTo>
                  <a:lnTo>
                    <a:pt x="2950" y="12"/>
                  </a:lnTo>
                  <a:lnTo>
                    <a:pt x="2944" y="10"/>
                  </a:lnTo>
                  <a:lnTo>
                    <a:pt x="2944" y="10"/>
                  </a:lnTo>
                  <a:lnTo>
                    <a:pt x="2936" y="12"/>
                  </a:lnTo>
                  <a:lnTo>
                    <a:pt x="2936" y="12"/>
                  </a:lnTo>
                  <a:lnTo>
                    <a:pt x="2932" y="10"/>
                  </a:lnTo>
                  <a:lnTo>
                    <a:pt x="2932" y="10"/>
                  </a:lnTo>
                  <a:lnTo>
                    <a:pt x="2916" y="10"/>
                  </a:lnTo>
                  <a:lnTo>
                    <a:pt x="2902" y="10"/>
                  </a:lnTo>
                  <a:lnTo>
                    <a:pt x="2902" y="10"/>
                  </a:lnTo>
                  <a:lnTo>
                    <a:pt x="2882" y="10"/>
                  </a:lnTo>
                  <a:lnTo>
                    <a:pt x="2858" y="10"/>
                  </a:lnTo>
                  <a:lnTo>
                    <a:pt x="2858" y="10"/>
                  </a:lnTo>
                  <a:lnTo>
                    <a:pt x="2844" y="10"/>
                  </a:lnTo>
                  <a:lnTo>
                    <a:pt x="2834" y="10"/>
                  </a:lnTo>
                  <a:lnTo>
                    <a:pt x="2826" y="10"/>
                  </a:lnTo>
                  <a:lnTo>
                    <a:pt x="2826" y="10"/>
                  </a:lnTo>
                  <a:lnTo>
                    <a:pt x="2788" y="8"/>
                  </a:lnTo>
                  <a:lnTo>
                    <a:pt x="2750" y="8"/>
                  </a:lnTo>
                  <a:lnTo>
                    <a:pt x="2750" y="8"/>
                  </a:lnTo>
                  <a:lnTo>
                    <a:pt x="2728" y="8"/>
                  </a:lnTo>
                  <a:lnTo>
                    <a:pt x="2706" y="8"/>
                  </a:lnTo>
                  <a:lnTo>
                    <a:pt x="2706" y="8"/>
                  </a:lnTo>
                  <a:lnTo>
                    <a:pt x="2684" y="8"/>
                  </a:lnTo>
                  <a:lnTo>
                    <a:pt x="2662" y="8"/>
                  </a:lnTo>
                  <a:lnTo>
                    <a:pt x="2662" y="8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578" y="8"/>
                  </a:lnTo>
                  <a:lnTo>
                    <a:pt x="2578" y="8"/>
                  </a:lnTo>
                  <a:lnTo>
                    <a:pt x="2560" y="6"/>
                  </a:lnTo>
                  <a:lnTo>
                    <a:pt x="2550" y="6"/>
                  </a:lnTo>
                  <a:lnTo>
                    <a:pt x="2542" y="8"/>
                  </a:lnTo>
                  <a:lnTo>
                    <a:pt x="2542" y="8"/>
                  </a:lnTo>
                  <a:lnTo>
                    <a:pt x="2538" y="6"/>
                  </a:lnTo>
                  <a:lnTo>
                    <a:pt x="2534" y="6"/>
                  </a:lnTo>
                  <a:lnTo>
                    <a:pt x="2526" y="6"/>
                  </a:lnTo>
                  <a:lnTo>
                    <a:pt x="2526" y="6"/>
                  </a:lnTo>
                  <a:lnTo>
                    <a:pt x="2442" y="6"/>
                  </a:lnTo>
                  <a:lnTo>
                    <a:pt x="2400" y="4"/>
                  </a:lnTo>
                  <a:lnTo>
                    <a:pt x="2358" y="4"/>
                  </a:lnTo>
                  <a:lnTo>
                    <a:pt x="2358" y="4"/>
                  </a:lnTo>
                  <a:lnTo>
                    <a:pt x="2344" y="6"/>
                  </a:lnTo>
                  <a:lnTo>
                    <a:pt x="2328" y="6"/>
                  </a:lnTo>
                  <a:lnTo>
                    <a:pt x="2328" y="6"/>
                  </a:lnTo>
                  <a:lnTo>
                    <a:pt x="2280" y="6"/>
                  </a:lnTo>
                  <a:lnTo>
                    <a:pt x="2280" y="6"/>
                  </a:lnTo>
                  <a:lnTo>
                    <a:pt x="2252" y="6"/>
                  </a:lnTo>
                  <a:lnTo>
                    <a:pt x="2224" y="6"/>
                  </a:lnTo>
                  <a:lnTo>
                    <a:pt x="2224" y="6"/>
                  </a:lnTo>
                  <a:lnTo>
                    <a:pt x="2174" y="6"/>
                  </a:lnTo>
                  <a:lnTo>
                    <a:pt x="2122" y="4"/>
                  </a:lnTo>
                  <a:lnTo>
                    <a:pt x="2122" y="4"/>
                  </a:lnTo>
                  <a:lnTo>
                    <a:pt x="2100" y="6"/>
                  </a:lnTo>
                  <a:lnTo>
                    <a:pt x="2088" y="6"/>
                  </a:lnTo>
                  <a:lnTo>
                    <a:pt x="2078" y="4"/>
                  </a:lnTo>
                  <a:lnTo>
                    <a:pt x="2078" y="4"/>
                  </a:lnTo>
                  <a:lnTo>
                    <a:pt x="2042" y="4"/>
                  </a:lnTo>
                  <a:lnTo>
                    <a:pt x="2004" y="4"/>
                  </a:lnTo>
                  <a:lnTo>
                    <a:pt x="2004" y="4"/>
                  </a:lnTo>
                  <a:lnTo>
                    <a:pt x="1888" y="4"/>
                  </a:lnTo>
                  <a:lnTo>
                    <a:pt x="1888" y="4"/>
                  </a:lnTo>
                  <a:lnTo>
                    <a:pt x="1792" y="4"/>
                  </a:lnTo>
                  <a:lnTo>
                    <a:pt x="1694" y="4"/>
                  </a:lnTo>
                  <a:lnTo>
                    <a:pt x="1694" y="4"/>
                  </a:lnTo>
                  <a:lnTo>
                    <a:pt x="1634" y="4"/>
                  </a:lnTo>
                  <a:lnTo>
                    <a:pt x="1604" y="4"/>
                  </a:lnTo>
                  <a:lnTo>
                    <a:pt x="1574" y="6"/>
                  </a:lnTo>
                  <a:lnTo>
                    <a:pt x="1574" y="6"/>
                  </a:lnTo>
                  <a:lnTo>
                    <a:pt x="1552" y="4"/>
                  </a:lnTo>
                  <a:lnTo>
                    <a:pt x="1532" y="4"/>
                  </a:lnTo>
                  <a:lnTo>
                    <a:pt x="1488" y="4"/>
                  </a:lnTo>
                  <a:lnTo>
                    <a:pt x="1488" y="4"/>
                  </a:lnTo>
                  <a:lnTo>
                    <a:pt x="1462" y="6"/>
                  </a:lnTo>
                  <a:lnTo>
                    <a:pt x="1462" y="6"/>
                  </a:lnTo>
                  <a:lnTo>
                    <a:pt x="1416" y="6"/>
                  </a:lnTo>
                  <a:lnTo>
                    <a:pt x="1370" y="6"/>
                  </a:lnTo>
                  <a:lnTo>
                    <a:pt x="1370" y="6"/>
                  </a:lnTo>
                  <a:lnTo>
                    <a:pt x="1332" y="6"/>
                  </a:lnTo>
                  <a:lnTo>
                    <a:pt x="1294" y="6"/>
                  </a:lnTo>
                  <a:lnTo>
                    <a:pt x="1294" y="6"/>
                  </a:lnTo>
                  <a:lnTo>
                    <a:pt x="1280" y="6"/>
                  </a:lnTo>
                  <a:lnTo>
                    <a:pt x="1266" y="10"/>
                  </a:lnTo>
                  <a:lnTo>
                    <a:pt x="1266" y="10"/>
                  </a:lnTo>
                  <a:lnTo>
                    <a:pt x="1264" y="8"/>
                  </a:lnTo>
                  <a:lnTo>
                    <a:pt x="1260" y="8"/>
                  </a:lnTo>
                  <a:lnTo>
                    <a:pt x="1256" y="8"/>
                  </a:lnTo>
                  <a:lnTo>
                    <a:pt x="1254" y="10"/>
                  </a:lnTo>
                  <a:lnTo>
                    <a:pt x="1254" y="10"/>
                  </a:lnTo>
                  <a:lnTo>
                    <a:pt x="1232" y="8"/>
                  </a:lnTo>
                  <a:lnTo>
                    <a:pt x="1212" y="8"/>
                  </a:lnTo>
                  <a:lnTo>
                    <a:pt x="1192" y="8"/>
                  </a:lnTo>
                  <a:lnTo>
                    <a:pt x="1170" y="8"/>
                  </a:lnTo>
                  <a:lnTo>
                    <a:pt x="1170" y="8"/>
                  </a:lnTo>
                  <a:lnTo>
                    <a:pt x="1148" y="8"/>
                  </a:lnTo>
                  <a:lnTo>
                    <a:pt x="1126" y="10"/>
                  </a:lnTo>
                  <a:lnTo>
                    <a:pt x="1126" y="10"/>
                  </a:lnTo>
                  <a:lnTo>
                    <a:pt x="1114" y="8"/>
                  </a:lnTo>
                  <a:lnTo>
                    <a:pt x="1102" y="8"/>
                  </a:lnTo>
                  <a:lnTo>
                    <a:pt x="1076" y="10"/>
                  </a:lnTo>
                  <a:lnTo>
                    <a:pt x="1076" y="10"/>
                  </a:lnTo>
                  <a:lnTo>
                    <a:pt x="1064" y="8"/>
                  </a:lnTo>
                  <a:lnTo>
                    <a:pt x="1056" y="6"/>
                  </a:lnTo>
                  <a:lnTo>
                    <a:pt x="1048" y="8"/>
                  </a:lnTo>
                  <a:lnTo>
                    <a:pt x="1048" y="8"/>
                  </a:lnTo>
                  <a:lnTo>
                    <a:pt x="1046" y="8"/>
                  </a:lnTo>
                  <a:lnTo>
                    <a:pt x="1046" y="12"/>
                  </a:lnTo>
                  <a:lnTo>
                    <a:pt x="1046" y="12"/>
                  </a:lnTo>
                  <a:lnTo>
                    <a:pt x="1046" y="10"/>
                  </a:lnTo>
                  <a:lnTo>
                    <a:pt x="1046" y="10"/>
                  </a:lnTo>
                  <a:lnTo>
                    <a:pt x="1046" y="8"/>
                  </a:lnTo>
                  <a:lnTo>
                    <a:pt x="1044" y="8"/>
                  </a:lnTo>
                  <a:lnTo>
                    <a:pt x="1044" y="8"/>
                  </a:lnTo>
                  <a:lnTo>
                    <a:pt x="1000" y="8"/>
                  </a:lnTo>
                  <a:lnTo>
                    <a:pt x="958" y="8"/>
                  </a:lnTo>
                  <a:lnTo>
                    <a:pt x="958" y="8"/>
                  </a:lnTo>
                  <a:lnTo>
                    <a:pt x="928" y="6"/>
                  </a:lnTo>
                  <a:lnTo>
                    <a:pt x="914" y="6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38" y="4"/>
                  </a:lnTo>
                  <a:lnTo>
                    <a:pt x="780" y="4"/>
                  </a:lnTo>
                  <a:lnTo>
                    <a:pt x="720" y="6"/>
                  </a:lnTo>
                  <a:lnTo>
                    <a:pt x="662" y="6"/>
                  </a:lnTo>
                  <a:lnTo>
                    <a:pt x="662" y="6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508" y="4"/>
                  </a:lnTo>
                  <a:lnTo>
                    <a:pt x="508" y="4"/>
                  </a:lnTo>
                  <a:lnTo>
                    <a:pt x="480" y="6"/>
                  </a:lnTo>
                  <a:lnTo>
                    <a:pt x="480" y="6"/>
                  </a:lnTo>
                  <a:lnTo>
                    <a:pt x="444" y="4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372" y="4"/>
                  </a:lnTo>
                  <a:lnTo>
                    <a:pt x="372" y="4"/>
                  </a:lnTo>
                  <a:lnTo>
                    <a:pt x="356" y="2"/>
                  </a:lnTo>
                  <a:lnTo>
                    <a:pt x="338" y="2"/>
                  </a:lnTo>
                  <a:lnTo>
                    <a:pt x="338" y="2"/>
                  </a:lnTo>
                  <a:lnTo>
                    <a:pt x="326" y="4"/>
                  </a:lnTo>
                  <a:lnTo>
                    <a:pt x="326" y="4"/>
                  </a:lnTo>
                  <a:lnTo>
                    <a:pt x="300" y="2"/>
                  </a:lnTo>
                  <a:lnTo>
                    <a:pt x="300" y="2"/>
                  </a:lnTo>
                  <a:lnTo>
                    <a:pt x="268" y="2"/>
                  </a:lnTo>
                  <a:lnTo>
                    <a:pt x="236" y="2"/>
                  </a:lnTo>
                  <a:lnTo>
                    <a:pt x="236" y="2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180" y="2"/>
                  </a:lnTo>
                  <a:lnTo>
                    <a:pt x="180" y="2"/>
                  </a:lnTo>
                  <a:lnTo>
                    <a:pt x="158" y="2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20" y="2"/>
                  </a:lnTo>
                  <a:lnTo>
                    <a:pt x="1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98" y="10"/>
                  </a:lnTo>
                  <a:lnTo>
                    <a:pt x="136" y="10"/>
                  </a:lnTo>
                  <a:lnTo>
                    <a:pt x="136" y="10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80" y="10"/>
                  </a:lnTo>
                  <a:lnTo>
                    <a:pt x="192" y="10"/>
                  </a:lnTo>
                  <a:lnTo>
                    <a:pt x="192" y="10"/>
                  </a:lnTo>
                  <a:lnTo>
                    <a:pt x="200" y="12"/>
                  </a:lnTo>
                  <a:lnTo>
                    <a:pt x="200" y="12"/>
                  </a:lnTo>
                  <a:lnTo>
                    <a:pt x="222" y="12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80" y="10"/>
                  </a:lnTo>
                  <a:lnTo>
                    <a:pt x="280" y="10"/>
                  </a:lnTo>
                  <a:lnTo>
                    <a:pt x="294" y="10"/>
                  </a:lnTo>
                  <a:lnTo>
                    <a:pt x="310" y="12"/>
                  </a:lnTo>
                  <a:lnTo>
                    <a:pt x="310" y="12"/>
                  </a:lnTo>
                  <a:lnTo>
                    <a:pt x="326" y="10"/>
                  </a:lnTo>
                  <a:lnTo>
                    <a:pt x="342" y="10"/>
                  </a:lnTo>
                  <a:lnTo>
                    <a:pt x="342" y="10"/>
                  </a:lnTo>
                  <a:lnTo>
                    <a:pt x="352" y="12"/>
                  </a:lnTo>
                  <a:lnTo>
                    <a:pt x="352" y="12"/>
                  </a:lnTo>
                  <a:lnTo>
                    <a:pt x="390" y="12"/>
                  </a:lnTo>
                  <a:lnTo>
                    <a:pt x="430" y="12"/>
                  </a:lnTo>
                  <a:lnTo>
                    <a:pt x="430" y="12"/>
                  </a:lnTo>
                  <a:lnTo>
                    <a:pt x="452" y="12"/>
                  </a:lnTo>
                  <a:lnTo>
                    <a:pt x="472" y="12"/>
                  </a:lnTo>
                  <a:lnTo>
                    <a:pt x="494" y="12"/>
                  </a:lnTo>
                  <a:lnTo>
                    <a:pt x="516" y="14"/>
                  </a:lnTo>
                  <a:lnTo>
                    <a:pt x="516" y="14"/>
                  </a:lnTo>
                  <a:lnTo>
                    <a:pt x="610" y="12"/>
                  </a:lnTo>
                  <a:lnTo>
                    <a:pt x="706" y="14"/>
                  </a:lnTo>
                  <a:lnTo>
                    <a:pt x="706" y="14"/>
                  </a:lnTo>
                  <a:lnTo>
                    <a:pt x="712" y="12"/>
                  </a:lnTo>
                  <a:lnTo>
                    <a:pt x="720" y="12"/>
                  </a:lnTo>
                  <a:lnTo>
                    <a:pt x="720" y="12"/>
                  </a:lnTo>
                  <a:lnTo>
                    <a:pt x="750" y="12"/>
                  </a:lnTo>
                  <a:lnTo>
                    <a:pt x="778" y="14"/>
                  </a:lnTo>
                  <a:lnTo>
                    <a:pt x="778" y="14"/>
                  </a:lnTo>
                  <a:lnTo>
                    <a:pt x="794" y="12"/>
                  </a:lnTo>
                  <a:lnTo>
                    <a:pt x="810" y="12"/>
                  </a:lnTo>
                  <a:lnTo>
                    <a:pt x="826" y="12"/>
                  </a:lnTo>
                  <a:lnTo>
                    <a:pt x="840" y="10"/>
                  </a:lnTo>
                  <a:lnTo>
                    <a:pt x="840" y="10"/>
                  </a:lnTo>
                  <a:lnTo>
                    <a:pt x="850" y="12"/>
                  </a:lnTo>
                  <a:lnTo>
                    <a:pt x="862" y="12"/>
                  </a:lnTo>
                  <a:lnTo>
                    <a:pt x="884" y="12"/>
                  </a:lnTo>
                  <a:lnTo>
                    <a:pt x="884" y="12"/>
                  </a:lnTo>
                  <a:lnTo>
                    <a:pt x="906" y="14"/>
                  </a:lnTo>
                  <a:lnTo>
                    <a:pt x="928" y="14"/>
                  </a:lnTo>
                  <a:lnTo>
                    <a:pt x="928" y="14"/>
                  </a:lnTo>
                  <a:lnTo>
                    <a:pt x="934" y="14"/>
                  </a:lnTo>
                  <a:lnTo>
                    <a:pt x="940" y="12"/>
                  </a:lnTo>
                  <a:lnTo>
                    <a:pt x="940" y="12"/>
                  </a:lnTo>
                  <a:lnTo>
                    <a:pt x="962" y="14"/>
                  </a:lnTo>
                  <a:lnTo>
                    <a:pt x="982" y="14"/>
                  </a:lnTo>
                  <a:lnTo>
                    <a:pt x="1020" y="14"/>
                  </a:lnTo>
                  <a:lnTo>
                    <a:pt x="1020" y="14"/>
                  </a:lnTo>
                  <a:lnTo>
                    <a:pt x="1032" y="14"/>
                  </a:lnTo>
                  <a:lnTo>
                    <a:pt x="1042" y="14"/>
                  </a:lnTo>
                  <a:lnTo>
                    <a:pt x="1052" y="14"/>
                  </a:lnTo>
                  <a:lnTo>
                    <a:pt x="1062" y="16"/>
                  </a:lnTo>
                  <a:lnTo>
                    <a:pt x="1062" y="16"/>
                  </a:lnTo>
                  <a:lnTo>
                    <a:pt x="1096" y="16"/>
                  </a:lnTo>
                  <a:lnTo>
                    <a:pt x="1126" y="16"/>
                  </a:lnTo>
                  <a:lnTo>
                    <a:pt x="1160" y="16"/>
                  </a:lnTo>
                  <a:lnTo>
                    <a:pt x="1194" y="14"/>
                  </a:lnTo>
                  <a:lnTo>
                    <a:pt x="1194" y="14"/>
                  </a:lnTo>
                  <a:lnTo>
                    <a:pt x="1198" y="16"/>
                  </a:lnTo>
                  <a:lnTo>
                    <a:pt x="1202" y="16"/>
                  </a:lnTo>
                  <a:lnTo>
                    <a:pt x="1214" y="16"/>
                  </a:lnTo>
                  <a:lnTo>
                    <a:pt x="1214" y="16"/>
                  </a:lnTo>
                  <a:lnTo>
                    <a:pt x="1252" y="16"/>
                  </a:lnTo>
                  <a:lnTo>
                    <a:pt x="1270" y="16"/>
                  </a:lnTo>
                  <a:lnTo>
                    <a:pt x="1290" y="16"/>
                  </a:lnTo>
                  <a:lnTo>
                    <a:pt x="1290" y="16"/>
                  </a:lnTo>
                  <a:lnTo>
                    <a:pt x="1302" y="14"/>
                  </a:lnTo>
                  <a:lnTo>
                    <a:pt x="1314" y="16"/>
                  </a:lnTo>
                  <a:lnTo>
                    <a:pt x="1338" y="18"/>
                  </a:lnTo>
                  <a:lnTo>
                    <a:pt x="1338" y="18"/>
                  </a:lnTo>
                  <a:lnTo>
                    <a:pt x="1346" y="16"/>
                  </a:lnTo>
                  <a:lnTo>
                    <a:pt x="1346" y="16"/>
                  </a:lnTo>
                  <a:lnTo>
                    <a:pt x="1364" y="16"/>
                  </a:lnTo>
                  <a:lnTo>
                    <a:pt x="1364" y="16"/>
                  </a:lnTo>
                  <a:lnTo>
                    <a:pt x="1380" y="18"/>
                  </a:lnTo>
                  <a:lnTo>
                    <a:pt x="1394" y="18"/>
                  </a:lnTo>
                  <a:lnTo>
                    <a:pt x="1394" y="18"/>
                  </a:lnTo>
                  <a:lnTo>
                    <a:pt x="1404" y="18"/>
                  </a:lnTo>
                  <a:lnTo>
                    <a:pt x="1404" y="18"/>
                  </a:lnTo>
                  <a:lnTo>
                    <a:pt x="1504" y="18"/>
                  </a:lnTo>
                  <a:lnTo>
                    <a:pt x="1504" y="18"/>
                  </a:lnTo>
                  <a:lnTo>
                    <a:pt x="1740" y="18"/>
                  </a:lnTo>
                  <a:lnTo>
                    <a:pt x="1740" y="18"/>
                  </a:lnTo>
                  <a:lnTo>
                    <a:pt x="1760" y="20"/>
                  </a:lnTo>
                  <a:lnTo>
                    <a:pt x="1782" y="20"/>
                  </a:lnTo>
                  <a:lnTo>
                    <a:pt x="1804" y="20"/>
                  </a:lnTo>
                  <a:lnTo>
                    <a:pt x="1826" y="22"/>
                  </a:lnTo>
                  <a:lnTo>
                    <a:pt x="1826" y="22"/>
                  </a:lnTo>
                  <a:lnTo>
                    <a:pt x="1832" y="20"/>
                  </a:lnTo>
                  <a:lnTo>
                    <a:pt x="1838" y="20"/>
                  </a:lnTo>
                  <a:lnTo>
                    <a:pt x="1838" y="20"/>
                  </a:lnTo>
                  <a:lnTo>
                    <a:pt x="1894" y="20"/>
                  </a:lnTo>
                  <a:lnTo>
                    <a:pt x="1952" y="20"/>
                  </a:lnTo>
                  <a:lnTo>
                    <a:pt x="1952" y="20"/>
                  </a:lnTo>
                  <a:lnTo>
                    <a:pt x="2008" y="20"/>
                  </a:lnTo>
                  <a:lnTo>
                    <a:pt x="2064" y="20"/>
                  </a:lnTo>
                  <a:lnTo>
                    <a:pt x="2064" y="20"/>
                  </a:lnTo>
                  <a:lnTo>
                    <a:pt x="2082" y="20"/>
                  </a:lnTo>
                  <a:lnTo>
                    <a:pt x="2102" y="20"/>
                  </a:lnTo>
                  <a:lnTo>
                    <a:pt x="2122" y="20"/>
                  </a:lnTo>
                  <a:lnTo>
                    <a:pt x="2142" y="22"/>
                  </a:lnTo>
                  <a:lnTo>
                    <a:pt x="2142" y="22"/>
                  </a:lnTo>
                  <a:lnTo>
                    <a:pt x="2220" y="20"/>
                  </a:lnTo>
                  <a:lnTo>
                    <a:pt x="2300" y="22"/>
                  </a:lnTo>
                  <a:lnTo>
                    <a:pt x="2300" y="22"/>
                  </a:lnTo>
                  <a:lnTo>
                    <a:pt x="2320" y="20"/>
                  </a:lnTo>
                  <a:lnTo>
                    <a:pt x="2320" y="20"/>
                  </a:lnTo>
                  <a:lnTo>
                    <a:pt x="2328" y="22"/>
                  </a:lnTo>
                  <a:lnTo>
                    <a:pt x="2328" y="22"/>
                  </a:lnTo>
                  <a:lnTo>
                    <a:pt x="2334" y="20"/>
                  </a:lnTo>
                  <a:lnTo>
                    <a:pt x="2340" y="20"/>
                  </a:lnTo>
                  <a:lnTo>
                    <a:pt x="2340" y="20"/>
                  </a:lnTo>
                  <a:lnTo>
                    <a:pt x="2404" y="20"/>
                  </a:lnTo>
                  <a:lnTo>
                    <a:pt x="2438" y="20"/>
                  </a:lnTo>
                  <a:lnTo>
                    <a:pt x="2468" y="24"/>
                  </a:lnTo>
                  <a:lnTo>
                    <a:pt x="2468" y="24"/>
                  </a:lnTo>
                  <a:lnTo>
                    <a:pt x="2476" y="22"/>
                  </a:lnTo>
                  <a:lnTo>
                    <a:pt x="2486" y="22"/>
                  </a:lnTo>
                  <a:lnTo>
                    <a:pt x="2502" y="22"/>
                  </a:lnTo>
                  <a:lnTo>
                    <a:pt x="2502" y="22"/>
                  </a:lnTo>
                  <a:lnTo>
                    <a:pt x="2534" y="22"/>
                  </a:lnTo>
                  <a:lnTo>
                    <a:pt x="2568" y="20"/>
                  </a:lnTo>
                  <a:lnTo>
                    <a:pt x="2568" y="20"/>
                  </a:lnTo>
                  <a:lnTo>
                    <a:pt x="2586" y="22"/>
                  </a:lnTo>
                  <a:lnTo>
                    <a:pt x="2586" y="22"/>
                  </a:lnTo>
                  <a:lnTo>
                    <a:pt x="2624" y="22"/>
                  </a:lnTo>
                  <a:lnTo>
                    <a:pt x="2624" y="22"/>
                  </a:lnTo>
                  <a:lnTo>
                    <a:pt x="2642" y="20"/>
                  </a:lnTo>
                  <a:lnTo>
                    <a:pt x="2642" y="20"/>
                  </a:lnTo>
                  <a:lnTo>
                    <a:pt x="2706" y="22"/>
                  </a:lnTo>
                  <a:lnTo>
                    <a:pt x="2764" y="22"/>
                  </a:lnTo>
                  <a:lnTo>
                    <a:pt x="2764" y="22"/>
                  </a:lnTo>
                  <a:lnTo>
                    <a:pt x="2840" y="22"/>
                  </a:lnTo>
                  <a:lnTo>
                    <a:pt x="2840" y="22"/>
                  </a:lnTo>
                  <a:lnTo>
                    <a:pt x="2888" y="24"/>
                  </a:lnTo>
                  <a:lnTo>
                    <a:pt x="2910" y="24"/>
                  </a:lnTo>
                  <a:lnTo>
                    <a:pt x="2932" y="22"/>
                  </a:lnTo>
                  <a:lnTo>
                    <a:pt x="2932" y="22"/>
                  </a:lnTo>
                  <a:lnTo>
                    <a:pt x="2946" y="24"/>
                  </a:lnTo>
                  <a:lnTo>
                    <a:pt x="2960" y="24"/>
                  </a:lnTo>
                  <a:lnTo>
                    <a:pt x="2984" y="24"/>
                  </a:lnTo>
                  <a:lnTo>
                    <a:pt x="2984" y="24"/>
                  </a:lnTo>
                  <a:lnTo>
                    <a:pt x="3024" y="24"/>
                  </a:lnTo>
                  <a:lnTo>
                    <a:pt x="3024" y="24"/>
                  </a:lnTo>
                  <a:lnTo>
                    <a:pt x="3088" y="24"/>
                  </a:lnTo>
                  <a:lnTo>
                    <a:pt x="3088" y="24"/>
                  </a:lnTo>
                  <a:lnTo>
                    <a:pt x="3132" y="24"/>
                  </a:lnTo>
                  <a:lnTo>
                    <a:pt x="3132" y="24"/>
                  </a:lnTo>
                  <a:lnTo>
                    <a:pt x="3156" y="24"/>
                  </a:lnTo>
                  <a:lnTo>
                    <a:pt x="3178" y="24"/>
                  </a:lnTo>
                  <a:lnTo>
                    <a:pt x="3178" y="24"/>
                  </a:lnTo>
                  <a:lnTo>
                    <a:pt x="3190" y="24"/>
                  </a:lnTo>
                  <a:lnTo>
                    <a:pt x="3202" y="26"/>
                  </a:lnTo>
                  <a:lnTo>
                    <a:pt x="3202" y="26"/>
                  </a:lnTo>
                  <a:lnTo>
                    <a:pt x="3208" y="24"/>
                  </a:lnTo>
                  <a:lnTo>
                    <a:pt x="3208" y="24"/>
                  </a:lnTo>
                  <a:lnTo>
                    <a:pt x="3214" y="24"/>
                  </a:lnTo>
                  <a:lnTo>
                    <a:pt x="3222" y="26"/>
                  </a:lnTo>
                  <a:lnTo>
                    <a:pt x="3222" y="26"/>
                  </a:lnTo>
                  <a:lnTo>
                    <a:pt x="3246" y="26"/>
                  </a:lnTo>
                  <a:lnTo>
                    <a:pt x="3268" y="24"/>
                  </a:lnTo>
                  <a:lnTo>
                    <a:pt x="3268" y="24"/>
                  </a:lnTo>
                  <a:lnTo>
                    <a:pt x="3278" y="26"/>
                  </a:lnTo>
                  <a:lnTo>
                    <a:pt x="3278" y="26"/>
                  </a:lnTo>
                  <a:lnTo>
                    <a:pt x="3334" y="26"/>
                  </a:lnTo>
                  <a:lnTo>
                    <a:pt x="3390" y="26"/>
                  </a:lnTo>
                  <a:lnTo>
                    <a:pt x="3390" y="26"/>
                  </a:lnTo>
                  <a:lnTo>
                    <a:pt x="3404" y="26"/>
                  </a:lnTo>
                  <a:lnTo>
                    <a:pt x="3418" y="24"/>
                  </a:lnTo>
                  <a:lnTo>
                    <a:pt x="3418" y="24"/>
                  </a:lnTo>
                  <a:lnTo>
                    <a:pt x="3446" y="24"/>
                  </a:lnTo>
                  <a:lnTo>
                    <a:pt x="3470" y="26"/>
                  </a:lnTo>
                  <a:lnTo>
                    <a:pt x="3470" y="26"/>
                  </a:lnTo>
                  <a:lnTo>
                    <a:pt x="3496" y="26"/>
                  </a:lnTo>
                  <a:lnTo>
                    <a:pt x="3496" y="26"/>
                  </a:lnTo>
                  <a:lnTo>
                    <a:pt x="3532" y="24"/>
                  </a:lnTo>
                  <a:lnTo>
                    <a:pt x="3532" y="24"/>
                  </a:lnTo>
                  <a:lnTo>
                    <a:pt x="3544" y="24"/>
                  </a:lnTo>
                  <a:lnTo>
                    <a:pt x="3556" y="26"/>
                  </a:lnTo>
                  <a:lnTo>
                    <a:pt x="3556" y="26"/>
                  </a:lnTo>
                  <a:lnTo>
                    <a:pt x="3578" y="26"/>
                  </a:lnTo>
                  <a:lnTo>
                    <a:pt x="3598" y="26"/>
                  </a:lnTo>
                  <a:lnTo>
                    <a:pt x="3598" y="26"/>
                  </a:lnTo>
                  <a:lnTo>
                    <a:pt x="3622" y="26"/>
                  </a:lnTo>
                  <a:lnTo>
                    <a:pt x="3622" y="26"/>
                  </a:lnTo>
                  <a:lnTo>
                    <a:pt x="3634" y="26"/>
                  </a:lnTo>
                  <a:lnTo>
                    <a:pt x="3646" y="26"/>
                  </a:lnTo>
                  <a:lnTo>
                    <a:pt x="3646" y="26"/>
                  </a:lnTo>
                  <a:lnTo>
                    <a:pt x="3658" y="26"/>
                  </a:lnTo>
                  <a:lnTo>
                    <a:pt x="3670" y="26"/>
                  </a:lnTo>
                  <a:lnTo>
                    <a:pt x="3670" y="26"/>
                  </a:lnTo>
                  <a:lnTo>
                    <a:pt x="3706" y="26"/>
                  </a:lnTo>
                  <a:lnTo>
                    <a:pt x="3742" y="26"/>
                  </a:lnTo>
                  <a:lnTo>
                    <a:pt x="3742" y="26"/>
                  </a:lnTo>
                  <a:lnTo>
                    <a:pt x="3788" y="26"/>
                  </a:lnTo>
                  <a:lnTo>
                    <a:pt x="3788" y="26"/>
                  </a:lnTo>
                  <a:lnTo>
                    <a:pt x="3810" y="28"/>
                  </a:lnTo>
                  <a:lnTo>
                    <a:pt x="3810" y="28"/>
                  </a:lnTo>
                  <a:lnTo>
                    <a:pt x="3816" y="26"/>
                  </a:lnTo>
                  <a:lnTo>
                    <a:pt x="3816" y="26"/>
                  </a:lnTo>
                  <a:lnTo>
                    <a:pt x="3820" y="26"/>
                  </a:lnTo>
                  <a:lnTo>
                    <a:pt x="3824" y="28"/>
                  </a:lnTo>
                  <a:lnTo>
                    <a:pt x="3824" y="28"/>
                  </a:lnTo>
                  <a:lnTo>
                    <a:pt x="3832" y="26"/>
                  </a:lnTo>
                  <a:lnTo>
                    <a:pt x="3832" y="26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4"/>
                  </a:lnTo>
                  <a:lnTo>
                    <a:pt x="3850" y="24"/>
                  </a:lnTo>
                  <a:lnTo>
                    <a:pt x="3856" y="26"/>
                  </a:lnTo>
                  <a:lnTo>
                    <a:pt x="3864" y="26"/>
                  </a:lnTo>
                  <a:lnTo>
                    <a:pt x="3878" y="24"/>
                  </a:lnTo>
                  <a:lnTo>
                    <a:pt x="3878" y="24"/>
                  </a:lnTo>
                  <a:lnTo>
                    <a:pt x="3890" y="24"/>
                  </a:lnTo>
                  <a:lnTo>
                    <a:pt x="3890" y="24"/>
                  </a:lnTo>
                  <a:lnTo>
                    <a:pt x="3900" y="24"/>
                  </a:lnTo>
                  <a:lnTo>
                    <a:pt x="3906" y="22"/>
                  </a:lnTo>
                  <a:lnTo>
                    <a:pt x="3910" y="20"/>
                  </a:lnTo>
                  <a:lnTo>
                    <a:pt x="3910" y="20"/>
                  </a:lnTo>
                  <a:lnTo>
                    <a:pt x="3914" y="20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6"/>
                  </a:lnTo>
                  <a:lnTo>
                    <a:pt x="3916" y="14"/>
                  </a:lnTo>
                  <a:lnTo>
                    <a:pt x="3916" y="14"/>
                  </a:lnTo>
                  <a:lnTo>
                    <a:pt x="3868" y="14"/>
                  </a:lnTo>
                  <a:lnTo>
                    <a:pt x="3844" y="14"/>
                  </a:lnTo>
                  <a:lnTo>
                    <a:pt x="3820" y="12"/>
                  </a:lnTo>
                  <a:lnTo>
                    <a:pt x="3820" y="12"/>
                  </a:lnTo>
                  <a:close/>
                  <a:moveTo>
                    <a:pt x="744" y="10"/>
                  </a:moveTo>
                  <a:lnTo>
                    <a:pt x="744" y="10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6" y="8"/>
                  </a:lnTo>
                  <a:lnTo>
                    <a:pt x="744" y="10"/>
                  </a:lnTo>
                  <a:lnTo>
                    <a:pt x="744" y="10"/>
                  </a:lnTo>
                  <a:close/>
                  <a:moveTo>
                    <a:pt x="2874" y="18"/>
                  </a:moveTo>
                  <a:lnTo>
                    <a:pt x="2874" y="18"/>
                  </a:lnTo>
                  <a:lnTo>
                    <a:pt x="2874" y="16"/>
                  </a:lnTo>
                  <a:lnTo>
                    <a:pt x="2874" y="16"/>
                  </a:lnTo>
                  <a:lnTo>
                    <a:pt x="2876" y="18"/>
                  </a:lnTo>
                  <a:lnTo>
                    <a:pt x="2876" y="18"/>
                  </a:lnTo>
                  <a:lnTo>
                    <a:pt x="2874" y="18"/>
                  </a:lnTo>
                  <a:lnTo>
                    <a:pt x="2874" y="18"/>
                  </a:lnTo>
                  <a:close/>
                  <a:moveTo>
                    <a:pt x="3160" y="18"/>
                  </a:moveTo>
                  <a:lnTo>
                    <a:pt x="3160" y="18"/>
                  </a:lnTo>
                  <a:lnTo>
                    <a:pt x="3160" y="16"/>
                  </a:lnTo>
                  <a:lnTo>
                    <a:pt x="3160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0" y="18"/>
                  </a:lnTo>
                  <a:lnTo>
                    <a:pt x="316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0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303966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A020B-04BE-426D-AE2C-2E6EF2F1CA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7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NetApp Confidential - Internal Use Only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 bwMode="gray">
          <a:xfrm>
            <a:off x="347662" y="6445714"/>
            <a:ext cx="8449056" cy="107486"/>
            <a:chOff x="347662" y="6160730"/>
            <a:chExt cx="8449056" cy="107486"/>
          </a:xfrm>
        </p:grpSpPr>
        <p:sp>
          <p:nvSpPr>
            <p:cNvPr id="9" name="Freeform 5"/>
            <p:cNvSpPr>
              <a:spLocks/>
            </p:cNvSpPr>
            <p:nvPr userDrawn="1"/>
          </p:nvSpPr>
          <p:spPr bwMode="gray">
            <a:xfrm>
              <a:off x="347662" y="6160730"/>
              <a:ext cx="8449056" cy="107486"/>
            </a:xfrm>
            <a:custGeom>
              <a:avLst/>
              <a:gdLst>
                <a:gd name="T0" fmla="*/ 116 w 3930"/>
                <a:gd name="T1" fmla="*/ 4 h 50"/>
                <a:gd name="T2" fmla="*/ 258 w 3930"/>
                <a:gd name="T3" fmla="*/ 2 h 50"/>
                <a:gd name="T4" fmla="*/ 376 w 3930"/>
                <a:gd name="T5" fmla="*/ 2 h 50"/>
                <a:gd name="T6" fmla="*/ 494 w 3930"/>
                <a:gd name="T7" fmla="*/ 6 h 50"/>
                <a:gd name="T8" fmla="*/ 628 w 3930"/>
                <a:gd name="T9" fmla="*/ 8 h 50"/>
                <a:gd name="T10" fmla="*/ 774 w 3930"/>
                <a:gd name="T11" fmla="*/ 6 h 50"/>
                <a:gd name="T12" fmla="*/ 894 w 3930"/>
                <a:gd name="T13" fmla="*/ 4 h 50"/>
                <a:gd name="T14" fmla="*/ 1038 w 3930"/>
                <a:gd name="T15" fmla="*/ 4 h 50"/>
                <a:gd name="T16" fmla="*/ 1196 w 3930"/>
                <a:gd name="T17" fmla="*/ 2 h 50"/>
                <a:gd name="T18" fmla="*/ 1326 w 3930"/>
                <a:gd name="T19" fmla="*/ 4 h 50"/>
                <a:gd name="T20" fmla="*/ 1428 w 3930"/>
                <a:gd name="T21" fmla="*/ 4 h 50"/>
                <a:gd name="T22" fmla="*/ 1568 w 3930"/>
                <a:gd name="T23" fmla="*/ 6 h 50"/>
                <a:gd name="T24" fmla="*/ 1710 w 3930"/>
                <a:gd name="T25" fmla="*/ 6 h 50"/>
                <a:gd name="T26" fmla="*/ 1826 w 3930"/>
                <a:gd name="T27" fmla="*/ 8 h 50"/>
                <a:gd name="T28" fmla="*/ 1950 w 3930"/>
                <a:gd name="T29" fmla="*/ 4 h 50"/>
                <a:gd name="T30" fmla="*/ 2106 w 3930"/>
                <a:gd name="T31" fmla="*/ 4 h 50"/>
                <a:gd name="T32" fmla="*/ 2234 w 3930"/>
                <a:gd name="T33" fmla="*/ 2 h 50"/>
                <a:gd name="T34" fmla="*/ 2354 w 3930"/>
                <a:gd name="T35" fmla="*/ 2 h 50"/>
                <a:gd name="T36" fmla="*/ 2498 w 3930"/>
                <a:gd name="T37" fmla="*/ 6 h 50"/>
                <a:gd name="T38" fmla="*/ 2580 w 3930"/>
                <a:gd name="T39" fmla="*/ 4 h 50"/>
                <a:gd name="T40" fmla="*/ 2684 w 3930"/>
                <a:gd name="T41" fmla="*/ 4 h 50"/>
                <a:gd name="T42" fmla="*/ 2830 w 3930"/>
                <a:gd name="T43" fmla="*/ 4 h 50"/>
                <a:gd name="T44" fmla="*/ 2932 w 3930"/>
                <a:gd name="T45" fmla="*/ 6 h 50"/>
                <a:gd name="T46" fmla="*/ 3058 w 3930"/>
                <a:gd name="T47" fmla="*/ 6 h 50"/>
                <a:gd name="T48" fmla="*/ 3176 w 3930"/>
                <a:gd name="T49" fmla="*/ 10 h 50"/>
                <a:gd name="T50" fmla="*/ 3262 w 3930"/>
                <a:gd name="T51" fmla="*/ 14 h 50"/>
                <a:gd name="T52" fmla="*/ 3340 w 3930"/>
                <a:gd name="T53" fmla="*/ 12 h 50"/>
                <a:gd name="T54" fmla="*/ 3456 w 3930"/>
                <a:gd name="T55" fmla="*/ 18 h 50"/>
                <a:gd name="T56" fmla="*/ 3592 w 3930"/>
                <a:gd name="T57" fmla="*/ 16 h 50"/>
                <a:gd name="T58" fmla="*/ 3648 w 3930"/>
                <a:gd name="T59" fmla="*/ 16 h 50"/>
                <a:gd name="T60" fmla="*/ 3784 w 3930"/>
                <a:gd name="T61" fmla="*/ 20 h 50"/>
                <a:gd name="T62" fmla="*/ 3846 w 3930"/>
                <a:gd name="T63" fmla="*/ 24 h 50"/>
                <a:gd name="T64" fmla="*/ 3874 w 3930"/>
                <a:gd name="T65" fmla="*/ 36 h 50"/>
                <a:gd name="T66" fmla="*/ 3782 w 3930"/>
                <a:gd name="T67" fmla="*/ 42 h 50"/>
                <a:gd name="T68" fmla="*/ 3676 w 3930"/>
                <a:gd name="T69" fmla="*/ 46 h 50"/>
                <a:gd name="T70" fmla="*/ 3570 w 3930"/>
                <a:gd name="T71" fmla="*/ 48 h 50"/>
                <a:gd name="T72" fmla="*/ 3518 w 3930"/>
                <a:gd name="T73" fmla="*/ 48 h 50"/>
                <a:gd name="T74" fmla="*/ 3396 w 3930"/>
                <a:gd name="T75" fmla="*/ 48 h 50"/>
                <a:gd name="T76" fmla="*/ 3304 w 3930"/>
                <a:gd name="T77" fmla="*/ 48 h 50"/>
                <a:gd name="T78" fmla="*/ 3152 w 3930"/>
                <a:gd name="T79" fmla="*/ 40 h 50"/>
                <a:gd name="T80" fmla="*/ 3042 w 3930"/>
                <a:gd name="T81" fmla="*/ 42 h 50"/>
                <a:gd name="T82" fmla="*/ 2898 w 3930"/>
                <a:gd name="T83" fmla="*/ 36 h 50"/>
                <a:gd name="T84" fmla="*/ 2814 w 3930"/>
                <a:gd name="T85" fmla="*/ 38 h 50"/>
                <a:gd name="T86" fmla="*/ 2692 w 3930"/>
                <a:gd name="T87" fmla="*/ 36 h 50"/>
                <a:gd name="T88" fmla="*/ 2588 w 3930"/>
                <a:gd name="T89" fmla="*/ 34 h 50"/>
                <a:gd name="T90" fmla="*/ 2466 w 3930"/>
                <a:gd name="T91" fmla="*/ 38 h 50"/>
                <a:gd name="T92" fmla="*/ 2356 w 3930"/>
                <a:gd name="T93" fmla="*/ 36 h 50"/>
                <a:gd name="T94" fmla="*/ 2212 w 3930"/>
                <a:gd name="T95" fmla="*/ 40 h 50"/>
                <a:gd name="T96" fmla="*/ 2040 w 3930"/>
                <a:gd name="T97" fmla="*/ 40 h 50"/>
                <a:gd name="T98" fmla="*/ 1922 w 3930"/>
                <a:gd name="T99" fmla="*/ 40 h 50"/>
                <a:gd name="T100" fmla="*/ 1804 w 3930"/>
                <a:gd name="T101" fmla="*/ 42 h 50"/>
                <a:gd name="T102" fmla="*/ 1642 w 3930"/>
                <a:gd name="T103" fmla="*/ 44 h 50"/>
                <a:gd name="T104" fmla="*/ 1492 w 3930"/>
                <a:gd name="T105" fmla="*/ 46 h 50"/>
                <a:gd name="T106" fmla="*/ 1354 w 3930"/>
                <a:gd name="T107" fmla="*/ 44 h 50"/>
                <a:gd name="T108" fmla="*/ 1180 w 3930"/>
                <a:gd name="T109" fmla="*/ 44 h 50"/>
                <a:gd name="T110" fmla="*/ 1052 w 3930"/>
                <a:gd name="T111" fmla="*/ 46 h 50"/>
                <a:gd name="T112" fmla="*/ 936 w 3930"/>
                <a:gd name="T113" fmla="*/ 44 h 50"/>
                <a:gd name="T114" fmla="*/ 790 w 3930"/>
                <a:gd name="T115" fmla="*/ 40 h 50"/>
                <a:gd name="T116" fmla="*/ 636 w 3930"/>
                <a:gd name="T117" fmla="*/ 42 h 50"/>
                <a:gd name="T118" fmla="*/ 494 w 3930"/>
                <a:gd name="T119" fmla="*/ 46 h 50"/>
                <a:gd name="T120" fmla="*/ 362 w 3930"/>
                <a:gd name="T121" fmla="*/ 42 h 50"/>
                <a:gd name="T122" fmla="*/ 222 w 3930"/>
                <a:gd name="T123" fmla="*/ 40 h 50"/>
                <a:gd name="T124" fmla="*/ 70 w 3930"/>
                <a:gd name="T125" fmla="*/ 3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30" h="50">
                  <a:moveTo>
                    <a:pt x="2" y="14"/>
                  </a:move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10" y="4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16" y="4"/>
                  </a:lnTo>
                  <a:lnTo>
                    <a:pt x="116" y="4"/>
                  </a:lnTo>
                  <a:lnTo>
                    <a:pt x="120" y="4"/>
                  </a:lnTo>
                  <a:lnTo>
                    <a:pt x="120" y="4"/>
                  </a:lnTo>
                  <a:lnTo>
                    <a:pt x="124" y="4"/>
                  </a:lnTo>
                  <a:lnTo>
                    <a:pt x="124" y="4"/>
                  </a:lnTo>
                  <a:lnTo>
                    <a:pt x="128" y="4"/>
                  </a:lnTo>
                  <a:lnTo>
                    <a:pt x="134" y="4"/>
                  </a:lnTo>
                  <a:lnTo>
                    <a:pt x="134" y="4"/>
                  </a:lnTo>
                  <a:lnTo>
                    <a:pt x="136" y="4"/>
                  </a:lnTo>
                  <a:lnTo>
                    <a:pt x="136" y="4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8" y="2"/>
                  </a:lnTo>
                  <a:lnTo>
                    <a:pt x="148" y="2"/>
                  </a:lnTo>
                  <a:lnTo>
                    <a:pt x="150" y="2"/>
                  </a:lnTo>
                  <a:lnTo>
                    <a:pt x="150" y="2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64" y="2"/>
                  </a:lnTo>
                  <a:lnTo>
                    <a:pt x="164" y="2"/>
                  </a:lnTo>
                  <a:lnTo>
                    <a:pt x="168" y="2"/>
                  </a:lnTo>
                  <a:lnTo>
                    <a:pt x="174" y="4"/>
                  </a:lnTo>
                  <a:lnTo>
                    <a:pt x="174" y="4"/>
                  </a:lnTo>
                  <a:lnTo>
                    <a:pt x="178" y="2"/>
                  </a:lnTo>
                  <a:lnTo>
                    <a:pt x="178" y="2"/>
                  </a:lnTo>
                  <a:lnTo>
                    <a:pt x="180" y="4"/>
                  </a:lnTo>
                  <a:lnTo>
                    <a:pt x="180" y="4"/>
                  </a:lnTo>
                  <a:lnTo>
                    <a:pt x="182" y="2"/>
                  </a:lnTo>
                  <a:lnTo>
                    <a:pt x="182" y="2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88" y="4"/>
                  </a:lnTo>
                  <a:lnTo>
                    <a:pt x="188" y="4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10" y="2"/>
                  </a:lnTo>
                  <a:lnTo>
                    <a:pt x="210" y="2"/>
                  </a:lnTo>
                  <a:lnTo>
                    <a:pt x="212" y="2"/>
                  </a:lnTo>
                  <a:lnTo>
                    <a:pt x="212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4"/>
                  </a:lnTo>
                  <a:lnTo>
                    <a:pt x="214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8" y="4"/>
                  </a:lnTo>
                  <a:lnTo>
                    <a:pt x="218" y="4"/>
                  </a:lnTo>
                  <a:lnTo>
                    <a:pt x="224" y="4"/>
                  </a:lnTo>
                  <a:lnTo>
                    <a:pt x="224" y="4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244" y="2"/>
                  </a:lnTo>
                  <a:lnTo>
                    <a:pt x="244" y="2"/>
                  </a:lnTo>
                  <a:lnTo>
                    <a:pt x="248" y="2"/>
                  </a:lnTo>
                  <a:lnTo>
                    <a:pt x="248" y="2"/>
                  </a:lnTo>
                  <a:lnTo>
                    <a:pt x="252" y="2"/>
                  </a:lnTo>
                  <a:lnTo>
                    <a:pt x="252" y="2"/>
                  </a:lnTo>
                  <a:lnTo>
                    <a:pt x="256" y="2"/>
                  </a:lnTo>
                  <a:lnTo>
                    <a:pt x="256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60" y="2"/>
                  </a:lnTo>
                  <a:lnTo>
                    <a:pt x="260" y="2"/>
                  </a:lnTo>
                  <a:lnTo>
                    <a:pt x="262" y="2"/>
                  </a:lnTo>
                  <a:lnTo>
                    <a:pt x="262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70" y="2"/>
                  </a:lnTo>
                  <a:lnTo>
                    <a:pt x="270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8" y="2"/>
                  </a:lnTo>
                  <a:lnTo>
                    <a:pt x="278" y="2"/>
                  </a:lnTo>
                  <a:lnTo>
                    <a:pt x="280" y="2"/>
                  </a:lnTo>
                  <a:lnTo>
                    <a:pt x="280" y="2"/>
                  </a:lnTo>
                  <a:lnTo>
                    <a:pt x="280" y="4"/>
                  </a:lnTo>
                  <a:lnTo>
                    <a:pt x="280" y="4"/>
                  </a:lnTo>
                  <a:lnTo>
                    <a:pt x="282" y="2"/>
                  </a:lnTo>
                  <a:lnTo>
                    <a:pt x="282" y="2"/>
                  </a:lnTo>
                  <a:lnTo>
                    <a:pt x="288" y="2"/>
                  </a:lnTo>
                  <a:lnTo>
                    <a:pt x="288" y="2"/>
                  </a:lnTo>
                  <a:lnTo>
                    <a:pt x="290" y="2"/>
                  </a:lnTo>
                  <a:lnTo>
                    <a:pt x="290" y="2"/>
                  </a:lnTo>
                  <a:lnTo>
                    <a:pt x="296" y="2"/>
                  </a:lnTo>
                  <a:lnTo>
                    <a:pt x="296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302" y="2"/>
                  </a:lnTo>
                  <a:lnTo>
                    <a:pt x="302" y="2"/>
                  </a:lnTo>
                  <a:lnTo>
                    <a:pt x="306" y="2"/>
                  </a:lnTo>
                  <a:lnTo>
                    <a:pt x="306" y="2"/>
                  </a:lnTo>
                  <a:lnTo>
                    <a:pt x="310" y="2"/>
                  </a:lnTo>
                  <a:lnTo>
                    <a:pt x="312" y="2"/>
                  </a:lnTo>
                  <a:lnTo>
                    <a:pt x="312" y="2"/>
                  </a:lnTo>
                  <a:lnTo>
                    <a:pt x="318" y="2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24" y="4"/>
                  </a:lnTo>
                  <a:lnTo>
                    <a:pt x="324" y="4"/>
                  </a:lnTo>
                  <a:lnTo>
                    <a:pt x="324" y="2"/>
                  </a:lnTo>
                  <a:lnTo>
                    <a:pt x="326" y="2"/>
                  </a:lnTo>
                  <a:lnTo>
                    <a:pt x="326" y="2"/>
                  </a:lnTo>
                  <a:lnTo>
                    <a:pt x="332" y="2"/>
                  </a:lnTo>
                  <a:lnTo>
                    <a:pt x="332" y="2"/>
                  </a:lnTo>
                  <a:lnTo>
                    <a:pt x="336" y="2"/>
                  </a:lnTo>
                  <a:lnTo>
                    <a:pt x="342" y="2"/>
                  </a:lnTo>
                  <a:lnTo>
                    <a:pt x="342" y="2"/>
                  </a:lnTo>
                  <a:lnTo>
                    <a:pt x="344" y="2"/>
                  </a:lnTo>
                  <a:lnTo>
                    <a:pt x="348" y="2"/>
                  </a:lnTo>
                  <a:lnTo>
                    <a:pt x="348" y="2"/>
                  </a:lnTo>
                  <a:lnTo>
                    <a:pt x="352" y="2"/>
                  </a:lnTo>
                  <a:lnTo>
                    <a:pt x="352" y="2"/>
                  </a:lnTo>
                  <a:lnTo>
                    <a:pt x="354" y="2"/>
                  </a:lnTo>
                  <a:lnTo>
                    <a:pt x="354" y="2"/>
                  </a:lnTo>
                  <a:lnTo>
                    <a:pt x="358" y="2"/>
                  </a:lnTo>
                  <a:lnTo>
                    <a:pt x="360" y="2"/>
                  </a:lnTo>
                  <a:lnTo>
                    <a:pt x="360" y="2"/>
                  </a:lnTo>
                  <a:lnTo>
                    <a:pt x="360" y="4"/>
                  </a:lnTo>
                  <a:lnTo>
                    <a:pt x="360" y="6"/>
                  </a:lnTo>
                  <a:lnTo>
                    <a:pt x="360" y="6"/>
                  </a:lnTo>
                  <a:lnTo>
                    <a:pt x="362" y="4"/>
                  </a:lnTo>
                  <a:lnTo>
                    <a:pt x="364" y="2"/>
                  </a:lnTo>
                  <a:lnTo>
                    <a:pt x="364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4" y="4"/>
                  </a:lnTo>
                  <a:lnTo>
                    <a:pt x="374" y="4"/>
                  </a:lnTo>
                  <a:lnTo>
                    <a:pt x="376" y="2"/>
                  </a:lnTo>
                  <a:lnTo>
                    <a:pt x="376" y="2"/>
                  </a:lnTo>
                  <a:lnTo>
                    <a:pt x="378" y="4"/>
                  </a:lnTo>
                  <a:lnTo>
                    <a:pt x="378" y="4"/>
                  </a:lnTo>
                  <a:lnTo>
                    <a:pt x="384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4"/>
                  </a:lnTo>
                  <a:lnTo>
                    <a:pt x="390" y="4"/>
                  </a:lnTo>
                  <a:lnTo>
                    <a:pt x="390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6" y="6"/>
                  </a:lnTo>
                  <a:lnTo>
                    <a:pt x="396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402" y="4"/>
                  </a:lnTo>
                  <a:lnTo>
                    <a:pt x="402" y="4"/>
                  </a:lnTo>
                  <a:lnTo>
                    <a:pt x="406" y="6"/>
                  </a:lnTo>
                  <a:lnTo>
                    <a:pt x="406" y="6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2" y="6"/>
                  </a:lnTo>
                  <a:lnTo>
                    <a:pt x="412" y="4"/>
                  </a:lnTo>
                  <a:lnTo>
                    <a:pt x="412" y="4"/>
                  </a:lnTo>
                  <a:lnTo>
                    <a:pt x="420" y="4"/>
                  </a:lnTo>
                  <a:lnTo>
                    <a:pt x="420" y="4"/>
                  </a:lnTo>
                  <a:lnTo>
                    <a:pt x="424" y="4"/>
                  </a:lnTo>
                  <a:lnTo>
                    <a:pt x="424" y="4"/>
                  </a:lnTo>
                  <a:lnTo>
                    <a:pt x="428" y="6"/>
                  </a:lnTo>
                  <a:lnTo>
                    <a:pt x="428" y="6"/>
                  </a:lnTo>
                  <a:lnTo>
                    <a:pt x="430" y="4"/>
                  </a:lnTo>
                  <a:lnTo>
                    <a:pt x="430" y="4"/>
                  </a:lnTo>
                  <a:lnTo>
                    <a:pt x="432" y="6"/>
                  </a:lnTo>
                  <a:lnTo>
                    <a:pt x="432" y="6"/>
                  </a:lnTo>
                  <a:lnTo>
                    <a:pt x="436" y="4"/>
                  </a:lnTo>
                  <a:lnTo>
                    <a:pt x="436" y="4"/>
                  </a:lnTo>
                  <a:lnTo>
                    <a:pt x="442" y="4"/>
                  </a:lnTo>
                  <a:lnTo>
                    <a:pt x="442" y="4"/>
                  </a:lnTo>
                  <a:lnTo>
                    <a:pt x="446" y="4"/>
                  </a:lnTo>
                  <a:lnTo>
                    <a:pt x="446" y="4"/>
                  </a:lnTo>
                  <a:lnTo>
                    <a:pt x="448" y="4"/>
                  </a:lnTo>
                  <a:lnTo>
                    <a:pt x="448" y="4"/>
                  </a:lnTo>
                  <a:lnTo>
                    <a:pt x="450" y="6"/>
                  </a:lnTo>
                  <a:lnTo>
                    <a:pt x="450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8" y="6"/>
                  </a:lnTo>
                  <a:lnTo>
                    <a:pt x="458" y="6"/>
                  </a:lnTo>
                  <a:lnTo>
                    <a:pt x="458" y="8"/>
                  </a:lnTo>
                  <a:lnTo>
                    <a:pt x="458" y="8"/>
                  </a:lnTo>
                  <a:lnTo>
                    <a:pt x="460" y="6"/>
                  </a:lnTo>
                  <a:lnTo>
                    <a:pt x="460" y="6"/>
                  </a:lnTo>
                  <a:lnTo>
                    <a:pt x="464" y="8"/>
                  </a:lnTo>
                  <a:lnTo>
                    <a:pt x="464" y="8"/>
                  </a:lnTo>
                  <a:lnTo>
                    <a:pt x="468" y="6"/>
                  </a:lnTo>
                  <a:lnTo>
                    <a:pt x="468" y="6"/>
                  </a:lnTo>
                  <a:lnTo>
                    <a:pt x="472" y="6"/>
                  </a:lnTo>
                  <a:lnTo>
                    <a:pt x="472" y="6"/>
                  </a:lnTo>
                  <a:lnTo>
                    <a:pt x="476" y="6"/>
                  </a:lnTo>
                  <a:lnTo>
                    <a:pt x="476" y="6"/>
                  </a:lnTo>
                  <a:lnTo>
                    <a:pt x="478" y="6"/>
                  </a:lnTo>
                  <a:lnTo>
                    <a:pt x="478" y="6"/>
                  </a:lnTo>
                  <a:lnTo>
                    <a:pt x="482" y="6"/>
                  </a:lnTo>
                  <a:lnTo>
                    <a:pt x="482" y="6"/>
                  </a:lnTo>
                  <a:lnTo>
                    <a:pt x="484" y="6"/>
                  </a:lnTo>
                  <a:lnTo>
                    <a:pt x="484" y="6"/>
                  </a:lnTo>
                  <a:lnTo>
                    <a:pt x="490" y="4"/>
                  </a:lnTo>
                  <a:lnTo>
                    <a:pt x="490" y="4"/>
                  </a:lnTo>
                  <a:lnTo>
                    <a:pt x="490" y="6"/>
                  </a:lnTo>
                  <a:lnTo>
                    <a:pt x="490" y="6"/>
                  </a:lnTo>
                  <a:lnTo>
                    <a:pt x="494" y="6"/>
                  </a:lnTo>
                  <a:lnTo>
                    <a:pt x="494" y="6"/>
                  </a:lnTo>
                  <a:lnTo>
                    <a:pt x="498" y="6"/>
                  </a:lnTo>
                  <a:lnTo>
                    <a:pt x="498" y="6"/>
                  </a:lnTo>
                  <a:lnTo>
                    <a:pt x="506" y="6"/>
                  </a:lnTo>
                  <a:lnTo>
                    <a:pt x="516" y="6"/>
                  </a:lnTo>
                  <a:lnTo>
                    <a:pt x="516" y="6"/>
                  </a:lnTo>
                  <a:lnTo>
                    <a:pt x="518" y="6"/>
                  </a:lnTo>
                  <a:lnTo>
                    <a:pt x="518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4" y="6"/>
                  </a:lnTo>
                  <a:lnTo>
                    <a:pt x="524" y="6"/>
                  </a:lnTo>
                  <a:lnTo>
                    <a:pt x="526" y="6"/>
                  </a:lnTo>
                  <a:lnTo>
                    <a:pt x="526" y="6"/>
                  </a:lnTo>
                  <a:lnTo>
                    <a:pt x="528" y="6"/>
                  </a:lnTo>
                  <a:lnTo>
                    <a:pt x="528" y="6"/>
                  </a:lnTo>
                  <a:lnTo>
                    <a:pt x="530" y="6"/>
                  </a:lnTo>
                  <a:lnTo>
                    <a:pt x="530" y="6"/>
                  </a:lnTo>
                  <a:lnTo>
                    <a:pt x="532" y="6"/>
                  </a:lnTo>
                  <a:lnTo>
                    <a:pt x="532" y="6"/>
                  </a:lnTo>
                  <a:lnTo>
                    <a:pt x="534" y="6"/>
                  </a:lnTo>
                  <a:lnTo>
                    <a:pt x="534" y="6"/>
                  </a:lnTo>
                  <a:lnTo>
                    <a:pt x="536" y="6"/>
                  </a:lnTo>
                  <a:lnTo>
                    <a:pt x="536" y="6"/>
                  </a:lnTo>
                  <a:lnTo>
                    <a:pt x="540" y="4"/>
                  </a:lnTo>
                  <a:lnTo>
                    <a:pt x="540" y="4"/>
                  </a:lnTo>
                  <a:lnTo>
                    <a:pt x="542" y="4"/>
                  </a:lnTo>
                  <a:lnTo>
                    <a:pt x="542" y="4"/>
                  </a:lnTo>
                  <a:lnTo>
                    <a:pt x="544" y="4"/>
                  </a:lnTo>
                  <a:lnTo>
                    <a:pt x="544" y="4"/>
                  </a:lnTo>
                  <a:lnTo>
                    <a:pt x="548" y="4"/>
                  </a:lnTo>
                  <a:lnTo>
                    <a:pt x="548" y="4"/>
                  </a:lnTo>
                  <a:lnTo>
                    <a:pt x="550" y="4"/>
                  </a:lnTo>
                  <a:lnTo>
                    <a:pt x="550" y="4"/>
                  </a:lnTo>
                  <a:lnTo>
                    <a:pt x="556" y="4"/>
                  </a:lnTo>
                  <a:lnTo>
                    <a:pt x="560" y="4"/>
                  </a:lnTo>
                  <a:lnTo>
                    <a:pt x="560" y="4"/>
                  </a:lnTo>
                  <a:lnTo>
                    <a:pt x="562" y="6"/>
                  </a:lnTo>
                  <a:lnTo>
                    <a:pt x="562" y="6"/>
                  </a:lnTo>
                  <a:lnTo>
                    <a:pt x="568" y="6"/>
                  </a:lnTo>
                  <a:lnTo>
                    <a:pt x="568" y="6"/>
                  </a:lnTo>
                  <a:lnTo>
                    <a:pt x="570" y="4"/>
                  </a:lnTo>
                  <a:lnTo>
                    <a:pt x="570" y="4"/>
                  </a:lnTo>
                  <a:lnTo>
                    <a:pt x="572" y="4"/>
                  </a:lnTo>
                  <a:lnTo>
                    <a:pt x="572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8" y="6"/>
                  </a:lnTo>
                  <a:lnTo>
                    <a:pt x="578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6" y="6"/>
                  </a:lnTo>
                  <a:lnTo>
                    <a:pt x="586" y="6"/>
                  </a:lnTo>
                  <a:lnTo>
                    <a:pt x="590" y="6"/>
                  </a:lnTo>
                  <a:lnTo>
                    <a:pt x="590" y="6"/>
                  </a:lnTo>
                  <a:lnTo>
                    <a:pt x="592" y="4"/>
                  </a:lnTo>
                  <a:lnTo>
                    <a:pt x="592" y="4"/>
                  </a:lnTo>
                  <a:lnTo>
                    <a:pt x="594" y="4"/>
                  </a:lnTo>
                  <a:lnTo>
                    <a:pt x="596" y="6"/>
                  </a:lnTo>
                  <a:lnTo>
                    <a:pt x="596" y="6"/>
                  </a:lnTo>
                  <a:lnTo>
                    <a:pt x="600" y="8"/>
                  </a:lnTo>
                  <a:lnTo>
                    <a:pt x="600" y="8"/>
                  </a:lnTo>
                  <a:lnTo>
                    <a:pt x="602" y="8"/>
                  </a:lnTo>
                  <a:lnTo>
                    <a:pt x="604" y="8"/>
                  </a:lnTo>
                  <a:lnTo>
                    <a:pt x="604" y="8"/>
                  </a:lnTo>
                  <a:lnTo>
                    <a:pt x="606" y="8"/>
                  </a:lnTo>
                  <a:lnTo>
                    <a:pt x="606" y="8"/>
                  </a:lnTo>
                  <a:lnTo>
                    <a:pt x="612" y="8"/>
                  </a:lnTo>
                  <a:lnTo>
                    <a:pt x="612" y="8"/>
                  </a:lnTo>
                  <a:lnTo>
                    <a:pt x="616" y="6"/>
                  </a:lnTo>
                  <a:lnTo>
                    <a:pt x="616" y="6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20" y="10"/>
                  </a:lnTo>
                  <a:lnTo>
                    <a:pt x="620" y="10"/>
                  </a:lnTo>
                  <a:lnTo>
                    <a:pt x="628" y="8"/>
                  </a:lnTo>
                  <a:lnTo>
                    <a:pt x="628" y="8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634" y="8"/>
                  </a:lnTo>
                  <a:lnTo>
                    <a:pt x="634" y="8"/>
                  </a:lnTo>
                  <a:lnTo>
                    <a:pt x="636" y="6"/>
                  </a:lnTo>
                  <a:lnTo>
                    <a:pt x="636" y="6"/>
                  </a:lnTo>
                  <a:lnTo>
                    <a:pt x="644" y="6"/>
                  </a:lnTo>
                  <a:lnTo>
                    <a:pt x="644" y="6"/>
                  </a:lnTo>
                  <a:lnTo>
                    <a:pt x="646" y="6"/>
                  </a:lnTo>
                  <a:lnTo>
                    <a:pt x="646" y="6"/>
                  </a:lnTo>
                  <a:lnTo>
                    <a:pt x="650" y="4"/>
                  </a:lnTo>
                  <a:lnTo>
                    <a:pt x="650" y="4"/>
                  </a:lnTo>
                  <a:lnTo>
                    <a:pt x="652" y="6"/>
                  </a:lnTo>
                  <a:lnTo>
                    <a:pt x="652" y="6"/>
                  </a:lnTo>
                  <a:lnTo>
                    <a:pt x="658" y="6"/>
                  </a:lnTo>
                  <a:lnTo>
                    <a:pt x="658" y="6"/>
                  </a:lnTo>
                  <a:lnTo>
                    <a:pt x="660" y="6"/>
                  </a:lnTo>
                  <a:lnTo>
                    <a:pt x="660" y="6"/>
                  </a:lnTo>
                  <a:lnTo>
                    <a:pt x="664" y="4"/>
                  </a:lnTo>
                  <a:lnTo>
                    <a:pt x="664" y="4"/>
                  </a:lnTo>
                  <a:lnTo>
                    <a:pt x="664" y="6"/>
                  </a:lnTo>
                  <a:lnTo>
                    <a:pt x="664" y="6"/>
                  </a:lnTo>
                  <a:lnTo>
                    <a:pt x="668" y="6"/>
                  </a:lnTo>
                  <a:lnTo>
                    <a:pt x="668" y="6"/>
                  </a:lnTo>
                  <a:lnTo>
                    <a:pt x="670" y="6"/>
                  </a:lnTo>
                  <a:lnTo>
                    <a:pt x="670" y="6"/>
                  </a:lnTo>
                  <a:lnTo>
                    <a:pt x="674" y="6"/>
                  </a:lnTo>
                  <a:lnTo>
                    <a:pt x="674" y="6"/>
                  </a:lnTo>
                  <a:lnTo>
                    <a:pt x="676" y="6"/>
                  </a:lnTo>
                  <a:lnTo>
                    <a:pt x="678" y="6"/>
                  </a:lnTo>
                  <a:lnTo>
                    <a:pt x="678" y="6"/>
                  </a:lnTo>
                  <a:lnTo>
                    <a:pt x="682" y="4"/>
                  </a:lnTo>
                  <a:lnTo>
                    <a:pt x="682" y="4"/>
                  </a:lnTo>
                  <a:lnTo>
                    <a:pt x="684" y="4"/>
                  </a:lnTo>
                  <a:lnTo>
                    <a:pt x="684" y="4"/>
                  </a:lnTo>
                  <a:lnTo>
                    <a:pt x="686" y="4"/>
                  </a:lnTo>
                  <a:lnTo>
                    <a:pt x="686" y="4"/>
                  </a:lnTo>
                  <a:lnTo>
                    <a:pt x="688" y="4"/>
                  </a:lnTo>
                  <a:lnTo>
                    <a:pt x="688" y="4"/>
                  </a:lnTo>
                  <a:lnTo>
                    <a:pt x="690" y="6"/>
                  </a:lnTo>
                  <a:lnTo>
                    <a:pt x="690" y="6"/>
                  </a:lnTo>
                  <a:lnTo>
                    <a:pt x="692" y="6"/>
                  </a:lnTo>
                  <a:lnTo>
                    <a:pt x="692" y="6"/>
                  </a:lnTo>
                  <a:lnTo>
                    <a:pt x="696" y="6"/>
                  </a:lnTo>
                  <a:lnTo>
                    <a:pt x="696" y="6"/>
                  </a:lnTo>
                  <a:lnTo>
                    <a:pt x="700" y="6"/>
                  </a:lnTo>
                  <a:lnTo>
                    <a:pt x="700" y="6"/>
                  </a:lnTo>
                  <a:lnTo>
                    <a:pt x="706" y="6"/>
                  </a:lnTo>
                  <a:lnTo>
                    <a:pt x="706" y="6"/>
                  </a:lnTo>
                  <a:lnTo>
                    <a:pt x="706" y="8"/>
                  </a:lnTo>
                  <a:lnTo>
                    <a:pt x="706" y="8"/>
                  </a:lnTo>
                  <a:lnTo>
                    <a:pt x="708" y="10"/>
                  </a:lnTo>
                  <a:lnTo>
                    <a:pt x="708" y="10"/>
                  </a:lnTo>
                  <a:lnTo>
                    <a:pt x="712" y="10"/>
                  </a:lnTo>
                  <a:lnTo>
                    <a:pt x="712" y="10"/>
                  </a:lnTo>
                  <a:lnTo>
                    <a:pt x="716" y="8"/>
                  </a:lnTo>
                  <a:lnTo>
                    <a:pt x="716" y="8"/>
                  </a:lnTo>
                  <a:lnTo>
                    <a:pt x="722" y="8"/>
                  </a:lnTo>
                  <a:lnTo>
                    <a:pt x="722" y="8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34" y="4"/>
                  </a:lnTo>
                  <a:lnTo>
                    <a:pt x="734" y="4"/>
                  </a:lnTo>
                  <a:lnTo>
                    <a:pt x="746" y="4"/>
                  </a:lnTo>
                  <a:lnTo>
                    <a:pt x="746" y="4"/>
                  </a:lnTo>
                  <a:lnTo>
                    <a:pt x="746" y="6"/>
                  </a:lnTo>
                  <a:lnTo>
                    <a:pt x="746" y="6"/>
                  </a:lnTo>
                  <a:lnTo>
                    <a:pt x="750" y="6"/>
                  </a:lnTo>
                  <a:lnTo>
                    <a:pt x="754" y="6"/>
                  </a:lnTo>
                  <a:lnTo>
                    <a:pt x="754" y="6"/>
                  </a:lnTo>
                  <a:lnTo>
                    <a:pt x="764" y="6"/>
                  </a:lnTo>
                  <a:lnTo>
                    <a:pt x="764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70" y="6"/>
                  </a:lnTo>
                  <a:lnTo>
                    <a:pt x="770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8" y="8"/>
                  </a:lnTo>
                  <a:lnTo>
                    <a:pt x="778" y="8"/>
                  </a:lnTo>
                  <a:lnTo>
                    <a:pt x="780" y="8"/>
                  </a:lnTo>
                  <a:lnTo>
                    <a:pt x="780" y="8"/>
                  </a:lnTo>
                  <a:lnTo>
                    <a:pt x="780" y="6"/>
                  </a:lnTo>
                  <a:lnTo>
                    <a:pt x="780" y="6"/>
                  </a:lnTo>
                  <a:lnTo>
                    <a:pt x="784" y="6"/>
                  </a:lnTo>
                  <a:lnTo>
                    <a:pt x="786" y="6"/>
                  </a:lnTo>
                  <a:lnTo>
                    <a:pt x="786" y="6"/>
                  </a:lnTo>
                  <a:lnTo>
                    <a:pt x="788" y="8"/>
                  </a:lnTo>
                  <a:lnTo>
                    <a:pt x="788" y="8"/>
                  </a:lnTo>
                  <a:lnTo>
                    <a:pt x="790" y="8"/>
                  </a:lnTo>
                  <a:lnTo>
                    <a:pt x="790" y="8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8" y="6"/>
                  </a:lnTo>
                  <a:lnTo>
                    <a:pt x="798" y="6"/>
                  </a:lnTo>
                  <a:lnTo>
                    <a:pt x="800" y="6"/>
                  </a:lnTo>
                  <a:lnTo>
                    <a:pt x="800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8" y="6"/>
                  </a:lnTo>
                  <a:lnTo>
                    <a:pt x="808" y="6"/>
                  </a:lnTo>
                  <a:lnTo>
                    <a:pt x="810" y="6"/>
                  </a:lnTo>
                  <a:lnTo>
                    <a:pt x="810" y="6"/>
                  </a:lnTo>
                  <a:lnTo>
                    <a:pt x="812" y="4"/>
                  </a:lnTo>
                  <a:lnTo>
                    <a:pt x="812" y="4"/>
                  </a:lnTo>
                  <a:lnTo>
                    <a:pt x="816" y="4"/>
                  </a:lnTo>
                  <a:lnTo>
                    <a:pt x="816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20" y="4"/>
                  </a:lnTo>
                  <a:lnTo>
                    <a:pt x="820" y="4"/>
                  </a:lnTo>
                  <a:lnTo>
                    <a:pt x="822" y="4"/>
                  </a:lnTo>
                  <a:lnTo>
                    <a:pt x="822" y="4"/>
                  </a:lnTo>
                  <a:lnTo>
                    <a:pt x="826" y="4"/>
                  </a:lnTo>
                  <a:lnTo>
                    <a:pt x="826" y="4"/>
                  </a:lnTo>
                  <a:lnTo>
                    <a:pt x="832" y="4"/>
                  </a:lnTo>
                  <a:lnTo>
                    <a:pt x="832" y="4"/>
                  </a:lnTo>
                  <a:lnTo>
                    <a:pt x="834" y="4"/>
                  </a:lnTo>
                  <a:lnTo>
                    <a:pt x="834" y="4"/>
                  </a:lnTo>
                  <a:lnTo>
                    <a:pt x="838" y="4"/>
                  </a:lnTo>
                  <a:lnTo>
                    <a:pt x="838" y="4"/>
                  </a:lnTo>
                  <a:lnTo>
                    <a:pt x="840" y="4"/>
                  </a:lnTo>
                  <a:lnTo>
                    <a:pt x="840" y="4"/>
                  </a:lnTo>
                  <a:lnTo>
                    <a:pt x="848" y="4"/>
                  </a:lnTo>
                  <a:lnTo>
                    <a:pt x="848" y="4"/>
                  </a:lnTo>
                  <a:lnTo>
                    <a:pt x="850" y="6"/>
                  </a:lnTo>
                  <a:lnTo>
                    <a:pt x="850" y="6"/>
                  </a:lnTo>
                  <a:lnTo>
                    <a:pt x="852" y="6"/>
                  </a:lnTo>
                  <a:lnTo>
                    <a:pt x="852" y="6"/>
                  </a:lnTo>
                  <a:lnTo>
                    <a:pt x="854" y="6"/>
                  </a:lnTo>
                  <a:lnTo>
                    <a:pt x="854" y="6"/>
                  </a:lnTo>
                  <a:lnTo>
                    <a:pt x="856" y="6"/>
                  </a:lnTo>
                  <a:lnTo>
                    <a:pt x="856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4" y="4"/>
                  </a:lnTo>
                  <a:lnTo>
                    <a:pt x="864" y="4"/>
                  </a:lnTo>
                  <a:lnTo>
                    <a:pt x="868" y="4"/>
                  </a:lnTo>
                  <a:lnTo>
                    <a:pt x="868" y="4"/>
                  </a:lnTo>
                  <a:lnTo>
                    <a:pt x="874" y="4"/>
                  </a:lnTo>
                  <a:lnTo>
                    <a:pt x="880" y="4"/>
                  </a:lnTo>
                  <a:lnTo>
                    <a:pt x="880" y="4"/>
                  </a:lnTo>
                  <a:lnTo>
                    <a:pt x="888" y="4"/>
                  </a:lnTo>
                  <a:lnTo>
                    <a:pt x="888" y="4"/>
                  </a:lnTo>
                  <a:lnTo>
                    <a:pt x="894" y="4"/>
                  </a:lnTo>
                  <a:lnTo>
                    <a:pt x="894" y="4"/>
                  </a:lnTo>
                  <a:lnTo>
                    <a:pt x="896" y="4"/>
                  </a:lnTo>
                  <a:lnTo>
                    <a:pt x="896" y="4"/>
                  </a:lnTo>
                  <a:lnTo>
                    <a:pt x="912" y="4"/>
                  </a:lnTo>
                  <a:lnTo>
                    <a:pt x="912" y="4"/>
                  </a:lnTo>
                  <a:lnTo>
                    <a:pt x="914" y="6"/>
                  </a:lnTo>
                  <a:lnTo>
                    <a:pt x="914" y="6"/>
                  </a:lnTo>
                  <a:lnTo>
                    <a:pt x="928" y="6"/>
                  </a:lnTo>
                  <a:lnTo>
                    <a:pt x="928" y="6"/>
                  </a:lnTo>
                  <a:lnTo>
                    <a:pt x="930" y="6"/>
                  </a:lnTo>
                  <a:lnTo>
                    <a:pt x="930" y="6"/>
                  </a:lnTo>
                  <a:lnTo>
                    <a:pt x="932" y="4"/>
                  </a:lnTo>
                  <a:lnTo>
                    <a:pt x="932" y="4"/>
                  </a:lnTo>
                  <a:lnTo>
                    <a:pt x="936" y="6"/>
                  </a:lnTo>
                  <a:lnTo>
                    <a:pt x="936" y="6"/>
                  </a:lnTo>
                  <a:lnTo>
                    <a:pt x="942" y="4"/>
                  </a:lnTo>
                  <a:lnTo>
                    <a:pt x="942" y="4"/>
                  </a:lnTo>
                  <a:lnTo>
                    <a:pt x="948" y="4"/>
                  </a:lnTo>
                  <a:lnTo>
                    <a:pt x="948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2" y="4"/>
                  </a:lnTo>
                  <a:lnTo>
                    <a:pt x="952" y="4"/>
                  </a:lnTo>
                  <a:lnTo>
                    <a:pt x="954" y="4"/>
                  </a:lnTo>
                  <a:lnTo>
                    <a:pt x="954" y="4"/>
                  </a:lnTo>
                  <a:lnTo>
                    <a:pt x="956" y="4"/>
                  </a:lnTo>
                  <a:lnTo>
                    <a:pt x="960" y="4"/>
                  </a:lnTo>
                  <a:lnTo>
                    <a:pt x="960" y="4"/>
                  </a:lnTo>
                  <a:lnTo>
                    <a:pt x="962" y="4"/>
                  </a:lnTo>
                  <a:lnTo>
                    <a:pt x="962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2"/>
                  </a:lnTo>
                  <a:lnTo>
                    <a:pt x="968" y="2"/>
                  </a:lnTo>
                  <a:lnTo>
                    <a:pt x="980" y="6"/>
                  </a:lnTo>
                  <a:lnTo>
                    <a:pt x="980" y="6"/>
                  </a:lnTo>
                  <a:lnTo>
                    <a:pt x="984" y="6"/>
                  </a:lnTo>
                  <a:lnTo>
                    <a:pt x="988" y="6"/>
                  </a:lnTo>
                  <a:lnTo>
                    <a:pt x="988" y="6"/>
                  </a:lnTo>
                  <a:lnTo>
                    <a:pt x="990" y="4"/>
                  </a:lnTo>
                  <a:lnTo>
                    <a:pt x="990" y="4"/>
                  </a:lnTo>
                  <a:lnTo>
                    <a:pt x="994" y="4"/>
                  </a:lnTo>
                  <a:lnTo>
                    <a:pt x="994" y="4"/>
                  </a:lnTo>
                  <a:lnTo>
                    <a:pt x="996" y="4"/>
                  </a:lnTo>
                  <a:lnTo>
                    <a:pt x="996" y="4"/>
                  </a:lnTo>
                  <a:lnTo>
                    <a:pt x="998" y="6"/>
                  </a:lnTo>
                  <a:lnTo>
                    <a:pt x="998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4" y="4"/>
                  </a:lnTo>
                  <a:lnTo>
                    <a:pt x="1004" y="4"/>
                  </a:lnTo>
                  <a:lnTo>
                    <a:pt x="1008" y="4"/>
                  </a:lnTo>
                  <a:lnTo>
                    <a:pt x="1008" y="4"/>
                  </a:lnTo>
                  <a:lnTo>
                    <a:pt x="1010" y="4"/>
                  </a:lnTo>
                  <a:lnTo>
                    <a:pt x="1010" y="4"/>
                  </a:lnTo>
                  <a:lnTo>
                    <a:pt x="1014" y="2"/>
                  </a:lnTo>
                  <a:lnTo>
                    <a:pt x="1014" y="2"/>
                  </a:lnTo>
                  <a:lnTo>
                    <a:pt x="1018" y="2"/>
                  </a:lnTo>
                  <a:lnTo>
                    <a:pt x="1018" y="2"/>
                  </a:lnTo>
                  <a:lnTo>
                    <a:pt x="1020" y="2"/>
                  </a:lnTo>
                  <a:lnTo>
                    <a:pt x="1024" y="4"/>
                  </a:lnTo>
                  <a:lnTo>
                    <a:pt x="1024" y="4"/>
                  </a:lnTo>
                  <a:lnTo>
                    <a:pt x="1026" y="2"/>
                  </a:lnTo>
                  <a:lnTo>
                    <a:pt x="1026" y="2"/>
                  </a:lnTo>
                  <a:lnTo>
                    <a:pt x="1030" y="4"/>
                  </a:lnTo>
                  <a:lnTo>
                    <a:pt x="1030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4" y="6"/>
                  </a:lnTo>
                  <a:lnTo>
                    <a:pt x="1034" y="6"/>
                  </a:lnTo>
                  <a:lnTo>
                    <a:pt x="1036" y="6"/>
                  </a:lnTo>
                  <a:lnTo>
                    <a:pt x="1036" y="6"/>
                  </a:lnTo>
                  <a:lnTo>
                    <a:pt x="1038" y="6"/>
                  </a:lnTo>
                  <a:lnTo>
                    <a:pt x="1038" y="6"/>
                  </a:lnTo>
                  <a:lnTo>
                    <a:pt x="1038" y="4"/>
                  </a:lnTo>
                  <a:lnTo>
                    <a:pt x="1038" y="4"/>
                  </a:lnTo>
                  <a:lnTo>
                    <a:pt x="1042" y="4"/>
                  </a:lnTo>
                  <a:lnTo>
                    <a:pt x="1042" y="4"/>
                  </a:lnTo>
                  <a:lnTo>
                    <a:pt x="1046" y="2"/>
                  </a:lnTo>
                  <a:lnTo>
                    <a:pt x="1046" y="2"/>
                  </a:lnTo>
                  <a:lnTo>
                    <a:pt x="1058" y="6"/>
                  </a:lnTo>
                  <a:lnTo>
                    <a:pt x="1058" y="6"/>
                  </a:lnTo>
                  <a:lnTo>
                    <a:pt x="1060" y="4"/>
                  </a:lnTo>
                  <a:lnTo>
                    <a:pt x="1060" y="4"/>
                  </a:lnTo>
                  <a:lnTo>
                    <a:pt x="1066" y="4"/>
                  </a:lnTo>
                  <a:lnTo>
                    <a:pt x="1066" y="4"/>
                  </a:lnTo>
                  <a:lnTo>
                    <a:pt x="1068" y="6"/>
                  </a:lnTo>
                  <a:lnTo>
                    <a:pt x="1068" y="6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6" y="4"/>
                  </a:lnTo>
                  <a:lnTo>
                    <a:pt x="1080" y="6"/>
                  </a:lnTo>
                  <a:lnTo>
                    <a:pt x="1080" y="6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8" y="4"/>
                  </a:lnTo>
                  <a:lnTo>
                    <a:pt x="1088" y="4"/>
                  </a:lnTo>
                  <a:lnTo>
                    <a:pt x="1092" y="2"/>
                  </a:lnTo>
                  <a:lnTo>
                    <a:pt x="1092" y="2"/>
                  </a:lnTo>
                  <a:lnTo>
                    <a:pt x="1098" y="2"/>
                  </a:lnTo>
                  <a:lnTo>
                    <a:pt x="1098" y="2"/>
                  </a:lnTo>
                  <a:lnTo>
                    <a:pt x="1102" y="2"/>
                  </a:lnTo>
                  <a:lnTo>
                    <a:pt x="1102" y="2"/>
                  </a:lnTo>
                  <a:lnTo>
                    <a:pt x="1104" y="2"/>
                  </a:lnTo>
                  <a:lnTo>
                    <a:pt x="1104" y="2"/>
                  </a:lnTo>
                  <a:lnTo>
                    <a:pt x="1108" y="2"/>
                  </a:lnTo>
                  <a:lnTo>
                    <a:pt x="1108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8" y="0"/>
                  </a:lnTo>
                  <a:lnTo>
                    <a:pt x="1118" y="0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1136" y="0"/>
                  </a:lnTo>
                  <a:lnTo>
                    <a:pt x="1136" y="0"/>
                  </a:lnTo>
                  <a:lnTo>
                    <a:pt x="1140" y="0"/>
                  </a:lnTo>
                  <a:lnTo>
                    <a:pt x="1140" y="0"/>
                  </a:lnTo>
                  <a:lnTo>
                    <a:pt x="1146" y="0"/>
                  </a:lnTo>
                  <a:lnTo>
                    <a:pt x="1146" y="0"/>
                  </a:lnTo>
                  <a:lnTo>
                    <a:pt x="1152" y="0"/>
                  </a:lnTo>
                  <a:lnTo>
                    <a:pt x="1152" y="0"/>
                  </a:lnTo>
                  <a:lnTo>
                    <a:pt x="1156" y="0"/>
                  </a:lnTo>
                  <a:lnTo>
                    <a:pt x="1156" y="0"/>
                  </a:lnTo>
                  <a:lnTo>
                    <a:pt x="1158" y="0"/>
                  </a:lnTo>
                  <a:lnTo>
                    <a:pt x="1158" y="0"/>
                  </a:lnTo>
                  <a:lnTo>
                    <a:pt x="1162" y="0"/>
                  </a:lnTo>
                  <a:lnTo>
                    <a:pt x="1162" y="0"/>
                  </a:lnTo>
                  <a:lnTo>
                    <a:pt x="1166" y="0"/>
                  </a:lnTo>
                  <a:lnTo>
                    <a:pt x="1166" y="0"/>
                  </a:lnTo>
                  <a:lnTo>
                    <a:pt x="1172" y="0"/>
                  </a:lnTo>
                  <a:lnTo>
                    <a:pt x="1172" y="0"/>
                  </a:lnTo>
                  <a:lnTo>
                    <a:pt x="1174" y="0"/>
                  </a:lnTo>
                  <a:lnTo>
                    <a:pt x="1174" y="0"/>
                  </a:lnTo>
                  <a:lnTo>
                    <a:pt x="1178" y="2"/>
                  </a:lnTo>
                  <a:lnTo>
                    <a:pt x="1178" y="2"/>
                  </a:lnTo>
                  <a:lnTo>
                    <a:pt x="1186" y="2"/>
                  </a:lnTo>
                  <a:lnTo>
                    <a:pt x="1186" y="2"/>
                  </a:lnTo>
                  <a:lnTo>
                    <a:pt x="1190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8" y="2"/>
                  </a:lnTo>
                  <a:lnTo>
                    <a:pt x="1198" y="2"/>
                  </a:lnTo>
                  <a:lnTo>
                    <a:pt x="1200" y="0"/>
                  </a:lnTo>
                  <a:lnTo>
                    <a:pt x="1200" y="0"/>
                  </a:lnTo>
                  <a:lnTo>
                    <a:pt x="1206" y="2"/>
                  </a:lnTo>
                  <a:lnTo>
                    <a:pt x="1206" y="2"/>
                  </a:lnTo>
                  <a:lnTo>
                    <a:pt x="1208" y="2"/>
                  </a:lnTo>
                  <a:lnTo>
                    <a:pt x="1208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2" y="2"/>
                  </a:lnTo>
                  <a:lnTo>
                    <a:pt x="1212" y="2"/>
                  </a:lnTo>
                  <a:lnTo>
                    <a:pt x="1218" y="2"/>
                  </a:lnTo>
                  <a:lnTo>
                    <a:pt x="1218" y="2"/>
                  </a:lnTo>
                  <a:lnTo>
                    <a:pt x="1220" y="0"/>
                  </a:lnTo>
                  <a:lnTo>
                    <a:pt x="1220" y="0"/>
                  </a:lnTo>
                  <a:lnTo>
                    <a:pt x="1222" y="0"/>
                  </a:lnTo>
                  <a:lnTo>
                    <a:pt x="1222" y="0"/>
                  </a:lnTo>
                  <a:lnTo>
                    <a:pt x="1224" y="2"/>
                  </a:lnTo>
                  <a:lnTo>
                    <a:pt x="1224" y="2"/>
                  </a:lnTo>
                  <a:lnTo>
                    <a:pt x="1232" y="2"/>
                  </a:lnTo>
                  <a:lnTo>
                    <a:pt x="1232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6" y="2"/>
                  </a:lnTo>
                  <a:lnTo>
                    <a:pt x="1236" y="2"/>
                  </a:lnTo>
                  <a:lnTo>
                    <a:pt x="1240" y="2"/>
                  </a:lnTo>
                  <a:lnTo>
                    <a:pt x="1240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8" y="2"/>
                  </a:lnTo>
                  <a:lnTo>
                    <a:pt x="1248" y="2"/>
                  </a:lnTo>
                  <a:lnTo>
                    <a:pt x="1252" y="4"/>
                  </a:lnTo>
                  <a:lnTo>
                    <a:pt x="1252" y="4"/>
                  </a:lnTo>
                  <a:lnTo>
                    <a:pt x="1254" y="2"/>
                  </a:lnTo>
                  <a:lnTo>
                    <a:pt x="1254" y="2"/>
                  </a:lnTo>
                  <a:lnTo>
                    <a:pt x="1256" y="4"/>
                  </a:lnTo>
                  <a:lnTo>
                    <a:pt x="1256" y="4"/>
                  </a:lnTo>
                  <a:lnTo>
                    <a:pt x="1260" y="4"/>
                  </a:lnTo>
                  <a:lnTo>
                    <a:pt x="1260" y="4"/>
                  </a:lnTo>
                  <a:lnTo>
                    <a:pt x="1260" y="2"/>
                  </a:lnTo>
                  <a:lnTo>
                    <a:pt x="1260" y="2"/>
                  </a:lnTo>
                  <a:lnTo>
                    <a:pt x="1262" y="4"/>
                  </a:lnTo>
                  <a:lnTo>
                    <a:pt x="1262" y="4"/>
                  </a:lnTo>
                  <a:lnTo>
                    <a:pt x="1266" y="2"/>
                  </a:lnTo>
                  <a:lnTo>
                    <a:pt x="1266" y="2"/>
                  </a:lnTo>
                  <a:lnTo>
                    <a:pt x="1268" y="6"/>
                  </a:lnTo>
                  <a:lnTo>
                    <a:pt x="1268" y="6"/>
                  </a:lnTo>
                  <a:lnTo>
                    <a:pt x="1276" y="6"/>
                  </a:lnTo>
                  <a:lnTo>
                    <a:pt x="1276" y="6"/>
                  </a:lnTo>
                  <a:lnTo>
                    <a:pt x="1280" y="6"/>
                  </a:lnTo>
                  <a:lnTo>
                    <a:pt x="1282" y="4"/>
                  </a:lnTo>
                  <a:lnTo>
                    <a:pt x="1282" y="4"/>
                  </a:lnTo>
                  <a:lnTo>
                    <a:pt x="1286" y="4"/>
                  </a:lnTo>
                  <a:lnTo>
                    <a:pt x="1286" y="4"/>
                  </a:lnTo>
                  <a:lnTo>
                    <a:pt x="1288" y="4"/>
                  </a:lnTo>
                  <a:lnTo>
                    <a:pt x="1288" y="4"/>
                  </a:lnTo>
                  <a:lnTo>
                    <a:pt x="1294" y="4"/>
                  </a:lnTo>
                  <a:lnTo>
                    <a:pt x="1294" y="4"/>
                  </a:lnTo>
                  <a:lnTo>
                    <a:pt x="1300" y="2"/>
                  </a:lnTo>
                  <a:lnTo>
                    <a:pt x="1300" y="2"/>
                  </a:lnTo>
                  <a:lnTo>
                    <a:pt x="1302" y="4"/>
                  </a:lnTo>
                  <a:lnTo>
                    <a:pt x="1302" y="4"/>
                  </a:lnTo>
                  <a:lnTo>
                    <a:pt x="1304" y="4"/>
                  </a:lnTo>
                  <a:lnTo>
                    <a:pt x="1304" y="4"/>
                  </a:lnTo>
                  <a:lnTo>
                    <a:pt x="1314" y="2"/>
                  </a:lnTo>
                  <a:lnTo>
                    <a:pt x="1314" y="2"/>
                  </a:lnTo>
                  <a:lnTo>
                    <a:pt x="1318" y="4"/>
                  </a:lnTo>
                  <a:lnTo>
                    <a:pt x="1322" y="2"/>
                  </a:lnTo>
                  <a:lnTo>
                    <a:pt x="1322" y="2"/>
                  </a:lnTo>
                  <a:lnTo>
                    <a:pt x="1324" y="4"/>
                  </a:lnTo>
                  <a:lnTo>
                    <a:pt x="1324" y="4"/>
                  </a:lnTo>
                  <a:lnTo>
                    <a:pt x="1326" y="4"/>
                  </a:lnTo>
                  <a:lnTo>
                    <a:pt x="1326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2" y="4"/>
                  </a:lnTo>
                  <a:lnTo>
                    <a:pt x="1332" y="4"/>
                  </a:lnTo>
                  <a:lnTo>
                    <a:pt x="1336" y="4"/>
                  </a:lnTo>
                  <a:lnTo>
                    <a:pt x="1336" y="4"/>
                  </a:lnTo>
                  <a:lnTo>
                    <a:pt x="1340" y="4"/>
                  </a:lnTo>
                  <a:lnTo>
                    <a:pt x="1344" y="4"/>
                  </a:lnTo>
                  <a:lnTo>
                    <a:pt x="1344" y="4"/>
                  </a:lnTo>
                  <a:lnTo>
                    <a:pt x="1346" y="4"/>
                  </a:lnTo>
                  <a:lnTo>
                    <a:pt x="1346" y="4"/>
                  </a:lnTo>
                  <a:lnTo>
                    <a:pt x="1348" y="4"/>
                  </a:lnTo>
                  <a:lnTo>
                    <a:pt x="1348" y="4"/>
                  </a:lnTo>
                  <a:lnTo>
                    <a:pt x="1352" y="4"/>
                  </a:lnTo>
                  <a:lnTo>
                    <a:pt x="1352" y="4"/>
                  </a:lnTo>
                  <a:lnTo>
                    <a:pt x="1356" y="4"/>
                  </a:lnTo>
                  <a:lnTo>
                    <a:pt x="1356" y="4"/>
                  </a:lnTo>
                  <a:lnTo>
                    <a:pt x="1360" y="4"/>
                  </a:lnTo>
                  <a:lnTo>
                    <a:pt x="1360" y="4"/>
                  </a:lnTo>
                  <a:lnTo>
                    <a:pt x="1362" y="4"/>
                  </a:lnTo>
                  <a:lnTo>
                    <a:pt x="1362" y="4"/>
                  </a:lnTo>
                  <a:lnTo>
                    <a:pt x="1366" y="6"/>
                  </a:lnTo>
                  <a:lnTo>
                    <a:pt x="1366" y="6"/>
                  </a:lnTo>
                  <a:lnTo>
                    <a:pt x="1366" y="8"/>
                  </a:lnTo>
                  <a:lnTo>
                    <a:pt x="1366" y="8"/>
                  </a:lnTo>
                  <a:lnTo>
                    <a:pt x="1368" y="8"/>
                  </a:lnTo>
                  <a:lnTo>
                    <a:pt x="1370" y="8"/>
                  </a:lnTo>
                  <a:lnTo>
                    <a:pt x="1370" y="8"/>
                  </a:lnTo>
                  <a:lnTo>
                    <a:pt x="1374" y="6"/>
                  </a:lnTo>
                  <a:lnTo>
                    <a:pt x="1374" y="6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6" y="4"/>
                  </a:lnTo>
                  <a:lnTo>
                    <a:pt x="1376" y="4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8" y="4"/>
                  </a:lnTo>
                  <a:lnTo>
                    <a:pt x="1378" y="4"/>
                  </a:lnTo>
                  <a:lnTo>
                    <a:pt x="1378" y="6"/>
                  </a:lnTo>
                  <a:lnTo>
                    <a:pt x="1378" y="6"/>
                  </a:lnTo>
                  <a:lnTo>
                    <a:pt x="1384" y="4"/>
                  </a:lnTo>
                  <a:lnTo>
                    <a:pt x="1384" y="4"/>
                  </a:lnTo>
                  <a:lnTo>
                    <a:pt x="1386" y="6"/>
                  </a:lnTo>
                  <a:lnTo>
                    <a:pt x="1386" y="6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90" y="6"/>
                  </a:lnTo>
                  <a:lnTo>
                    <a:pt x="1390" y="6"/>
                  </a:lnTo>
                  <a:lnTo>
                    <a:pt x="1394" y="6"/>
                  </a:lnTo>
                  <a:lnTo>
                    <a:pt x="1394" y="6"/>
                  </a:lnTo>
                  <a:lnTo>
                    <a:pt x="1396" y="6"/>
                  </a:lnTo>
                  <a:lnTo>
                    <a:pt x="1396" y="6"/>
                  </a:lnTo>
                  <a:lnTo>
                    <a:pt x="1398" y="6"/>
                  </a:lnTo>
                  <a:lnTo>
                    <a:pt x="1398" y="6"/>
                  </a:lnTo>
                  <a:lnTo>
                    <a:pt x="1400" y="4"/>
                  </a:lnTo>
                  <a:lnTo>
                    <a:pt x="1400" y="4"/>
                  </a:lnTo>
                  <a:lnTo>
                    <a:pt x="1402" y="6"/>
                  </a:lnTo>
                  <a:lnTo>
                    <a:pt x="1402" y="6"/>
                  </a:lnTo>
                  <a:lnTo>
                    <a:pt x="1402" y="4"/>
                  </a:lnTo>
                  <a:lnTo>
                    <a:pt x="1402" y="4"/>
                  </a:lnTo>
                  <a:lnTo>
                    <a:pt x="1404" y="4"/>
                  </a:lnTo>
                  <a:lnTo>
                    <a:pt x="1404" y="4"/>
                  </a:lnTo>
                  <a:lnTo>
                    <a:pt x="1404" y="6"/>
                  </a:lnTo>
                  <a:lnTo>
                    <a:pt x="1404" y="6"/>
                  </a:lnTo>
                  <a:lnTo>
                    <a:pt x="1406" y="4"/>
                  </a:lnTo>
                  <a:lnTo>
                    <a:pt x="1406" y="4"/>
                  </a:lnTo>
                  <a:lnTo>
                    <a:pt x="1412" y="6"/>
                  </a:lnTo>
                  <a:lnTo>
                    <a:pt x="1412" y="6"/>
                  </a:lnTo>
                  <a:lnTo>
                    <a:pt x="1414" y="6"/>
                  </a:lnTo>
                  <a:lnTo>
                    <a:pt x="1414" y="6"/>
                  </a:lnTo>
                  <a:lnTo>
                    <a:pt x="1416" y="6"/>
                  </a:lnTo>
                  <a:lnTo>
                    <a:pt x="1416" y="6"/>
                  </a:lnTo>
                  <a:lnTo>
                    <a:pt x="1420" y="4"/>
                  </a:lnTo>
                  <a:lnTo>
                    <a:pt x="1420" y="4"/>
                  </a:lnTo>
                  <a:lnTo>
                    <a:pt x="1428" y="4"/>
                  </a:lnTo>
                  <a:lnTo>
                    <a:pt x="1428" y="4"/>
                  </a:lnTo>
                  <a:lnTo>
                    <a:pt x="1432" y="4"/>
                  </a:lnTo>
                  <a:lnTo>
                    <a:pt x="1432" y="4"/>
                  </a:lnTo>
                  <a:lnTo>
                    <a:pt x="1434" y="6"/>
                  </a:lnTo>
                  <a:lnTo>
                    <a:pt x="1434" y="6"/>
                  </a:lnTo>
                  <a:lnTo>
                    <a:pt x="1436" y="6"/>
                  </a:lnTo>
                  <a:lnTo>
                    <a:pt x="1436" y="6"/>
                  </a:lnTo>
                  <a:lnTo>
                    <a:pt x="1438" y="6"/>
                  </a:lnTo>
                  <a:lnTo>
                    <a:pt x="1438" y="6"/>
                  </a:lnTo>
                  <a:lnTo>
                    <a:pt x="1440" y="6"/>
                  </a:lnTo>
                  <a:lnTo>
                    <a:pt x="1440" y="6"/>
                  </a:lnTo>
                  <a:lnTo>
                    <a:pt x="1444" y="6"/>
                  </a:lnTo>
                  <a:lnTo>
                    <a:pt x="1444" y="6"/>
                  </a:lnTo>
                  <a:lnTo>
                    <a:pt x="1446" y="6"/>
                  </a:lnTo>
                  <a:lnTo>
                    <a:pt x="1446" y="6"/>
                  </a:lnTo>
                  <a:lnTo>
                    <a:pt x="1450" y="6"/>
                  </a:lnTo>
                  <a:lnTo>
                    <a:pt x="1450" y="6"/>
                  </a:lnTo>
                  <a:lnTo>
                    <a:pt x="1452" y="6"/>
                  </a:lnTo>
                  <a:lnTo>
                    <a:pt x="1452" y="6"/>
                  </a:lnTo>
                  <a:lnTo>
                    <a:pt x="1454" y="4"/>
                  </a:lnTo>
                  <a:lnTo>
                    <a:pt x="1454" y="4"/>
                  </a:lnTo>
                  <a:lnTo>
                    <a:pt x="1456" y="4"/>
                  </a:lnTo>
                  <a:lnTo>
                    <a:pt x="1456" y="4"/>
                  </a:lnTo>
                  <a:lnTo>
                    <a:pt x="1462" y="4"/>
                  </a:lnTo>
                  <a:lnTo>
                    <a:pt x="1462" y="4"/>
                  </a:lnTo>
                  <a:lnTo>
                    <a:pt x="1464" y="4"/>
                  </a:lnTo>
                  <a:lnTo>
                    <a:pt x="1464" y="4"/>
                  </a:lnTo>
                  <a:lnTo>
                    <a:pt x="1468" y="4"/>
                  </a:lnTo>
                  <a:lnTo>
                    <a:pt x="1468" y="4"/>
                  </a:lnTo>
                  <a:lnTo>
                    <a:pt x="1472" y="4"/>
                  </a:lnTo>
                  <a:lnTo>
                    <a:pt x="1472" y="4"/>
                  </a:lnTo>
                  <a:lnTo>
                    <a:pt x="1476" y="4"/>
                  </a:lnTo>
                  <a:lnTo>
                    <a:pt x="1476" y="4"/>
                  </a:lnTo>
                  <a:lnTo>
                    <a:pt x="1480" y="4"/>
                  </a:lnTo>
                  <a:lnTo>
                    <a:pt x="1480" y="4"/>
                  </a:lnTo>
                  <a:lnTo>
                    <a:pt x="1484" y="6"/>
                  </a:lnTo>
                  <a:lnTo>
                    <a:pt x="1484" y="6"/>
                  </a:lnTo>
                  <a:lnTo>
                    <a:pt x="1486" y="6"/>
                  </a:lnTo>
                  <a:lnTo>
                    <a:pt x="1486" y="6"/>
                  </a:lnTo>
                  <a:lnTo>
                    <a:pt x="1488" y="6"/>
                  </a:lnTo>
                  <a:lnTo>
                    <a:pt x="1488" y="6"/>
                  </a:lnTo>
                  <a:lnTo>
                    <a:pt x="1492" y="4"/>
                  </a:lnTo>
                  <a:lnTo>
                    <a:pt x="1492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500" y="4"/>
                  </a:lnTo>
                  <a:lnTo>
                    <a:pt x="1500" y="4"/>
                  </a:lnTo>
                  <a:lnTo>
                    <a:pt x="1504" y="4"/>
                  </a:lnTo>
                  <a:lnTo>
                    <a:pt x="1504" y="4"/>
                  </a:lnTo>
                  <a:lnTo>
                    <a:pt x="1506" y="4"/>
                  </a:lnTo>
                  <a:lnTo>
                    <a:pt x="1506" y="4"/>
                  </a:lnTo>
                  <a:lnTo>
                    <a:pt x="1512" y="4"/>
                  </a:lnTo>
                  <a:lnTo>
                    <a:pt x="1512" y="4"/>
                  </a:lnTo>
                  <a:lnTo>
                    <a:pt x="1514" y="6"/>
                  </a:lnTo>
                  <a:lnTo>
                    <a:pt x="1514" y="6"/>
                  </a:lnTo>
                  <a:lnTo>
                    <a:pt x="1520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8" y="4"/>
                  </a:lnTo>
                  <a:lnTo>
                    <a:pt x="1528" y="4"/>
                  </a:lnTo>
                  <a:lnTo>
                    <a:pt x="1532" y="4"/>
                  </a:lnTo>
                  <a:lnTo>
                    <a:pt x="1532" y="4"/>
                  </a:lnTo>
                  <a:lnTo>
                    <a:pt x="1540" y="4"/>
                  </a:lnTo>
                  <a:lnTo>
                    <a:pt x="1540" y="4"/>
                  </a:lnTo>
                  <a:lnTo>
                    <a:pt x="1542" y="4"/>
                  </a:lnTo>
                  <a:lnTo>
                    <a:pt x="1542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50" y="6"/>
                  </a:lnTo>
                  <a:lnTo>
                    <a:pt x="1550" y="6"/>
                  </a:lnTo>
                  <a:lnTo>
                    <a:pt x="1556" y="4"/>
                  </a:lnTo>
                  <a:lnTo>
                    <a:pt x="1556" y="4"/>
                  </a:lnTo>
                  <a:lnTo>
                    <a:pt x="1560" y="6"/>
                  </a:lnTo>
                  <a:lnTo>
                    <a:pt x="1560" y="6"/>
                  </a:lnTo>
                  <a:lnTo>
                    <a:pt x="1564" y="4"/>
                  </a:lnTo>
                  <a:lnTo>
                    <a:pt x="1568" y="6"/>
                  </a:lnTo>
                  <a:lnTo>
                    <a:pt x="1568" y="6"/>
                  </a:lnTo>
                  <a:lnTo>
                    <a:pt x="1574" y="4"/>
                  </a:lnTo>
                  <a:lnTo>
                    <a:pt x="1574" y="4"/>
                  </a:lnTo>
                  <a:lnTo>
                    <a:pt x="1576" y="6"/>
                  </a:lnTo>
                  <a:lnTo>
                    <a:pt x="1576" y="6"/>
                  </a:lnTo>
                  <a:lnTo>
                    <a:pt x="1578" y="4"/>
                  </a:lnTo>
                  <a:lnTo>
                    <a:pt x="1578" y="4"/>
                  </a:lnTo>
                  <a:lnTo>
                    <a:pt x="1586" y="6"/>
                  </a:lnTo>
                  <a:lnTo>
                    <a:pt x="1586" y="6"/>
                  </a:lnTo>
                  <a:lnTo>
                    <a:pt x="1588" y="6"/>
                  </a:lnTo>
                  <a:lnTo>
                    <a:pt x="1588" y="6"/>
                  </a:lnTo>
                  <a:lnTo>
                    <a:pt x="1592" y="6"/>
                  </a:lnTo>
                  <a:lnTo>
                    <a:pt x="1592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6" y="4"/>
                  </a:lnTo>
                  <a:lnTo>
                    <a:pt x="1596" y="4"/>
                  </a:lnTo>
                  <a:lnTo>
                    <a:pt x="1602" y="4"/>
                  </a:lnTo>
                  <a:lnTo>
                    <a:pt x="1602" y="4"/>
                  </a:lnTo>
                  <a:lnTo>
                    <a:pt x="1608" y="4"/>
                  </a:lnTo>
                  <a:lnTo>
                    <a:pt x="1608" y="4"/>
                  </a:lnTo>
                  <a:lnTo>
                    <a:pt x="1610" y="4"/>
                  </a:lnTo>
                  <a:lnTo>
                    <a:pt x="1610" y="4"/>
                  </a:lnTo>
                  <a:lnTo>
                    <a:pt x="1612" y="4"/>
                  </a:lnTo>
                  <a:lnTo>
                    <a:pt x="1612" y="4"/>
                  </a:lnTo>
                  <a:lnTo>
                    <a:pt x="1616" y="4"/>
                  </a:lnTo>
                  <a:lnTo>
                    <a:pt x="1616" y="4"/>
                  </a:lnTo>
                  <a:lnTo>
                    <a:pt x="1618" y="4"/>
                  </a:lnTo>
                  <a:lnTo>
                    <a:pt x="1618" y="4"/>
                  </a:lnTo>
                  <a:lnTo>
                    <a:pt x="1624" y="4"/>
                  </a:lnTo>
                  <a:lnTo>
                    <a:pt x="1624" y="4"/>
                  </a:lnTo>
                  <a:lnTo>
                    <a:pt x="1626" y="4"/>
                  </a:lnTo>
                  <a:lnTo>
                    <a:pt x="1626" y="4"/>
                  </a:lnTo>
                  <a:lnTo>
                    <a:pt x="1628" y="4"/>
                  </a:lnTo>
                  <a:lnTo>
                    <a:pt x="1628" y="4"/>
                  </a:lnTo>
                  <a:lnTo>
                    <a:pt x="1632" y="4"/>
                  </a:lnTo>
                  <a:lnTo>
                    <a:pt x="1632" y="4"/>
                  </a:lnTo>
                  <a:lnTo>
                    <a:pt x="1634" y="4"/>
                  </a:lnTo>
                  <a:lnTo>
                    <a:pt x="1634" y="4"/>
                  </a:lnTo>
                  <a:lnTo>
                    <a:pt x="1640" y="4"/>
                  </a:lnTo>
                  <a:lnTo>
                    <a:pt x="1640" y="4"/>
                  </a:lnTo>
                  <a:lnTo>
                    <a:pt x="1642" y="4"/>
                  </a:lnTo>
                  <a:lnTo>
                    <a:pt x="1642" y="4"/>
                  </a:lnTo>
                  <a:lnTo>
                    <a:pt x="1644" y="4"/>
                  </a:lnTo>
                  <a:lnTo>
                    <a:pt x="1644" y="4"/>
                  </a:lnTo>
                  <a:lnTo>
                    <a:pt x="1648" y="4"/>
                  </a:lnTo>
                  <a:lnTo>
                    <a:pt x="1648" y="4"/>
                  </a:lnTo>
                  <a:lnTo>
                    <a:pt x="1650" y="4"/>
                  </a:lnTo>
                  <a:lnTo>
                    <a:pt x="1650" y="4"/>
                  </a:lnTo>
                  <a:lnTo>
                    <a:pt x="1656" y="4"/>
                  </a:lnTo>
                  <a:lnTo>
                    <a:pt x="1656" y="4"/>
                  </a:lnTo>
                  <a:lnTo>
                    <a:pt x="1658" y="4"/>
                  </a:lnTo>
                  <a:lnTo>
                    <a:pt x="1658" y="4"/>
                  </a:lnTo>
                  <a:lnTo>
                    <a:pt x="1662" y="4"/>
                  </a:lnTo>
                  <a:lnTo>
                    <a:pt x="1662" y="4"/>
                  </a:lnTo>
                  <a:lnTo>
                    <a:pt x="1664" y="4"/>
                  </a:lnTo>
                  <a:lnTo>
                    <a:pt x="1664" y="4"/>
                  </a:lnTo>
                  <a:lnTo>
                    <a:pt x="1668" y="4"/>
                  </a:lnTo>
                  <a:lnTo>
                    <a:pt x="1668" y="4"/>
                  </a:lnTo>
                  <a:lnTo>
                    <a:pt x="1670" y="4"/>
                  </a:lnTo>
                  <a:lnTo>
                    <a:pt x="1670" y="4"/>
                  </a:lnTo>
                  <a:lnTo>
                    <a:pt x="1680" y="4"/>
                  </a:lnTo>
                  <a:lnTo>
                    <a:pt x="1680" y="4"/>
                  </a:lnTo>
                  <a:lnTo>
                    <a:pt x="1688" y="6"/>
                  </a:lnTo>
                  <a:lnTo>
                    <a:pt x="1688" y="6"/>
                  </a:lnTo>
                  <a:lnTo>
                    <a:pt x="1690" y="6"/>
                  </a:lnTo>
                  <a:lnTo>
                    <a:pt x="1690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6" y="4"/>
                  </a:lnTo>
                  <a:lnTo>
                    <a:pt x="1696" y="4"/>
                  </a:lnTo>
                  <a:lnTo>
                    <a:pt x="1702" y="6"/>
                  </a:lnTo>
                  <a:lnTo>
                    <a:pt x="1702" y="6"/>
                  </a:lnTo>
                  <a:lnTo>
                    <a:pt x="1704" y="8"/>
                  </a:lnTo>
                  <a:lnTo>
                    <a:pt x="1704" y="8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10" y="6"/>
                  </a:lnTo>
                  <a:lnTo>
                    <a:pt x="1710" y="6"/>
                  </a:lnTo>
                  <a:lnTo>
                    <a:pt x="1712" y="8"/>
                  </a:lnTo>
                  <a:lnTo>
                    <a:pt x="1712" y="8"/>
                  </a:lnTo>
                  <a:lnTo>
                    <a:pt x="1714" y="6"/>
                  </a:lnTo>
                  <a:lnTo>
                    <a:pt x="1718" y="6"/>
                  </a:lnTo>
                  <a:lnTo>
                    <a:pt x="1718" y="6"/>
                  </a:lnTo>
                  <a:lnTo>
                    <a:pt x="1722" y="6"/>
                  </a:lnTo>
                  <a:lnTo>
                    <a:pt x="1722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6" y="8"/>
                  </a:lnTo>
                  <a:lnTo>
                    <a:pt x="1726" y="8"/>
                  </a:lnTo>
                  <a:lnTo>
                    <a:pt x="1728" y="8"/>
                  </a:lnTo>
                  <a:lnTo>
                    <a:pt x="1730" y="6"/>
                  </a:lnTo>
                  <a:lnTo>
                    <a:pt x="1730" y="6"/>
                  </a:lnTo>
                  <a:lnTo>
                    <a:pt x="1734" y="6"/>
                  </a:lnTo>
                  <a:lnTo>
                    <a:pt x="1734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8" y="6"/>
                  </a:lnTo>
                  <a:lnTo>
                    <a:pt x="1738" y="6"/>
                  </a:lnTo>
                  <a:lnTo>
                    <a:pt x="1750" y="4"/>
                  </a:lnTo>
                  <a:lnTo>
                    <a:pt x="1750" y="4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8" y="6"/>
                  </a:lnTo>
                  <a:lnTo>
                    <a:pt x="1758" y="6"/>
                  </a:lnTo>
                  <a:lnTo>
                    <a:pt x="1762" y="6"/>
                  </a:lnTo>
                  <a:lnTo>
                    <a:pt x="1762" y="6"/>
                  </a:lnTo>
                  <a:lnTo>
                    <a:pt x="1764" y="4"/>
                  </a:lnTo>
                  <a:lnTo>
                    <a:pt x="1764" y="4"/>
                  </a:lnTo>
                  <a:lnTo>
                    <a:pt x="1766" y="6"/>
                  </a:lnTo>
                  <a:lnTo>
                    <a:pt x="1766" y="6"/>
                  </a:lnTo>
                  <a:lnTo>
                    <a:pt x="1770" y="4"/>
                  </a:lnTo>
                  <a:lnTo>
                    <a:pt x="1770" y="4"/>
                  </a:lnTo>
                  <a:lnTo>
                    <a:pt x="1772" y="6"/>
                  </a:lnTo>
                  <a:lnTo>
                    <a:pt x="1772" y="6"/>
                  </a:lnTo>
                  <a:lnTo>
                    <a:pt x="1776" y="4"/>
                  </a:lnTo>
                  <a:lnTo>
                    <a:pt x="1776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4" y="6"/>
                  </a:lnTo>
                  <a:lnTo>
                    <a:pt x="1784" y="6"/>
                  </a:lnTo>
                  <a:lnTo>
                    <a:pt x="1792" y="6"/>
                  </a:lnTo>
                  <a:lnTo>
                    <a:pt x="1792" y="6"/>
                  </a:lnTo>
                  <a:lnTo>
                    <a:pt x="1794" y="4"/>
                  </a:lnTo>
                  <a:lnTo>
                    <a:pt x="1794" y="4"/>
                  </a:lnTo>
                  <a:lnTo>
                    <a:pt x="1798" y="6"/>
                  </a:lnTo>
                  <a:lnTo>
                    <a:pt x="1798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2" y="4"/>
                  </a:lnTo>
                  <a:lnTo>
                    <a:pt x="1802" y="4"/>
                  </a:lnTo>
                  <a:lnTo>
                    <a:pt x="1802" y="6"/>
                  </a:lnTo>
                  <a:lnTo>
                    <a:pt x="1802" y="6"/>
                  </a:lnTo>
                  <a:lnTo>
                    <a:pt x="1804" y="4"/>
                  </a:lnTo>
                  <a:lnTo>
                    <a:pt x="1804" y="4"/>
                  </a:lnTo>
                  <a:lnTo>
                    <a:pt x="1804" y="6"/>
                  </a:lnTo>
                  <a:lnTo>
                    <a:pt x="1804" y="6"/>
                  </a:lnTo>
                  <a:lnTo>
                    <a:pt x="1812" y="6"/>
                  </a:lnTo>
                  <a:lnTo>
                    <a:pt x="1812" y="6"/>
                  </a:lnTo>
                  <a:lnTo>
                    <a:pt x="1814" y="6"/>
                  </a:lnTo>
                  <a:lnTo>
                    <a:pt x="1814" y="6"/>
                  </a:lnTo>
                  <a:lnTo>
                    <a:pt x="1816" y="6"/>
                  </a:lnTo>
                  <a:lnTo>
                    <a:pt x="1816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4" y="6"/>
                  </a:lnTo>
                  <a:lnTo>
                    <a:pt x="1824" y="6"/>
                  </a:lnTo>
                  <a:lnTo>
                    <a:pt x="1826" y="6"/>
                  </a:lnTo>
                  <a:lnTo>
                    <a:pt x="1826" y="6"/>
                  </a:lnTo>
                  <a:lnTo>
                    <a:pt x="1826" y="8"/>
                  </a:lnTo>
                  <a:lnTo>
                    <a:pt x="1826" y="8"/>
                  </a:lnTo>
                  <a:lnTo>
                    <a:pt x="1828" y="8"/>
                  </a:lnTo>
                  <a:lnTo>
                    <a:pt x="1828" y="8"/>
                  </a:lnTo>
                  <a:lnTo>
                    <a:pt x="1832" y="8"/>
                  </a:lnTo>
                  <a:lnTo>
                    <a:pt x="1832" y="8"/>
                  </a:lnTo>
                  <a:lnTo>
                    <a:pt x="1836" y="6"/>
                  </a:lnTo>
                  <a:lnTo>
                    <a:pt x="1836" y="6"/>
                  </a:lnTo>
                  <a:lnTo>
                    <a:pt x="1838" y="6"/>
                  </a:lnTo>
                  <a:lnTo>
                    <a:pt x="1838" y="6"/>
                  </a:lnTo>
                  <a:lnTo>
                    <a:pt x="1840" y="6"/>
                  </a:lnTo>
                  <a:lnTo>
                    <a:pt x="1840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4" y="6"/>
                  </a:lnTo>
                  <a:lnTo>
                    <a:pt x="1844" y="6"/>
                  </a:lnTo>
                  <a:lnTo>
                    <a:pt x="1846" y="6"/>
                  </a:lnTo>
                  <a:lnTo>
                    <a:pt x="1846" y="6"/>
                  </a:lnTo>
                  <a:lnTo>
                    <a:pt x="1848" y="6"/>
                  </a:lnTo>
                  <a:lnTo>
                    <a:pt x="1848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2" y="6"/>
                  </a:lnTo>
                  <a:lnTo>
                    <a:pt x="1852" y="6"/>
                  </a:lnTo>
                  <a:lnTo>
                    <a:pt x="1854" y="6"/>
                  </a:lnTo>
                  <a:lnTo>
                    <a:pt x="1854" y="6"/>
                  </a:lnTo>
                  <a:lnTo>
                    <a:pt x="1858" y="6"/>
                  </a:lnTo>
                  <a:lnTo>
                    <a:pt x="1858" y="6"/>
                  </a:lnTo>
                  <a:lnTo>
                    <a:pt x="1860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6" y="6"/>
                  </a:lnTo>
                  <a:lnTo>
                    <a:pt x="1866" y="6"/>
                  </a:lnTo>
                  <a:lnTo>
                    <a:pt x="1872" y="6"/>
                  </a:lnTo>
                  <a:lnTo>
                    <a:pt x="1872" y="6"/>
                  </a:lnTo>
                  <a:lnTo>
                    <a:pt x="1880" y="6"/>
                  </a:lnTo>
                  <a:lnTo>
                    <a:pt x="1880" y="6"/>
                  </a:lnTo>
                  <a:lnTo>
                    <a:pt x="1882" y="6"/>
                  </a:lnTo>
                  <a:lnTo>
                    <a:pt x="1882" y="6"/>
                  </a:lnTo>
                  <a:lnTo>
                    <a:pt x="1888" y="6"/>
                  </a:lnTo>
                  <a:lnTo>
                    <a:pt x="1888" y="6"/>
                  </a:lnTo>
                  <a:lnTo>
                    <a:pt x="1892" y="6"/>
                  </a:lnTo>
                  <a:lnTo>
                    <a:pt x="1892" y="6"/>
                  </a:lnTo>
                  <a:lnTo>
                    <a:pt x="1896" y="6"/>
                  </a:lnTo>
                  <a:lnTo>
                    <a:pt x="1896" y="6"/>
                  </a:lnTo>
                  <a:lnTo>
                    <a:pt x="1898" y="6"/>
                  </a:lnTo>
                  <a:lnTo>
                    <a:pt x="1898" y="6"/>
                  </a:lnTo>
                  <a:lnTo>
                    <a:pt x="1902" y="4"/>
                  </a:lnTo>
                  <a:lnTo>
                    <a:pt x="1902" y="4"/>
                  </a:lnTo>
                  <a:lnTo>
                    <a:pt x="1906" y="6"/>
                  </a:lnTo>
                  <a:lnTo>
                    <a:pt x="1906" y="6"/>
                  </a:lnTo>
                  <a:lnTo>
                    <a:pt x="1914" y="4"/>
                  </a:lnTo>
                  <a:lnTo>
                    <a:pt x="1914" y="4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8" y="8"/>
                  </a:lnTo>
                  <a:lnTo>
                    <a:pt x="1918" y="8"/>
                  </a:lnTo>
                  <a:lnTo>
                    <a:pt x="1922" y="8"/>
                  </a:lnTo>
                  <a:lnTo>
                    <a:pt x="1926" y="8"/>
                  </a:lnTo>
                  <a:lnTo>
                    <a:pt x="1926" y="8"/>
                  </a:lnTo>
                  <a:lnTo>
                    <a:pt x="1928" y="10"/>
                  </a:lnTo>
                  <a:lnTo>
                    <a:pt x="1928" y="10"/>
                  </a:lnTo>
                  <a:lnTo>
                    <a:pt x="1934" y="8"/>
                  </a:lnTo>
                  <a:lnTo>
                    <a:pt x="1934" y="8"/>
                  </a:lnTo>
                  <a:lnTo>
                    <a:pt x="1944" y="6"/>
                  </a:lnTo>
                  <a:lnTo>
                    <a:pt x="1944" y="6"/>
                  </a:lnTo>
                  <a:lnTo>
                    <a:pt x="1946" y="6"/>
                  </a:lnTo>
                  <a:lnTo>
                    <a:pt x="1946" y="6"/>
                  </a:lnTo>
                  <a:lnTo>
                    <a:pt x="1948" y="4"/>
                  </a:lnTo>
                  <a:lnTo>
                    <a:pt x="1948" y="4"/>
                  </a:lnTo>
                  <a:lnTo>
                    <a:pt x="1950" y="4"/>
                  </a:lnTo>
                  <a:lnTo>
                    <a:pt x="1950" y="4"/>
                  </a:lnTo>
                  <a:lnTo>
                    <a:pt x="1950" y="6"/>
                  </a:lnTo>
                  <a:lnTo>
                    <a:pt x="1950" y="6"/>
                  </a:lnTo>
                  <a:lnTo>
                    <a:pt x="1954" y="6"/>
                  </a:lnTo>
                  <a:lnTo>
                    <a:pt x="1954" y="6"/>
                  </a:lnTo>
                  <a:lnTo>
                    <a:pt x="1960" y="6"/>
                  </a:lnTo>
                  <a:lnTo>
                    <a:pt x="1960" y="6"/>
                  </a:lnTo>
                  <a:lnTo>
                    <a:pt x="1960" y="4"/>
                  </a:lnTo>
                  <a:lnTo>
                    <a:pt x="1960" y="4"/>
                  </a:lnTo>
                  <a:lnTo>
                    <a:pt x="1962" y="4"/>
                  </a:lnTo>
                  <a:lnTo>
                    <a:pt x="1962" y="4"/>
                  </a:lnTo>
                  <a:lnTo>
                    <a:pt x="1968" y="6"/>
                  </a:lnTo>
                  <a:lnTo>
                    <a:pt x="1968" y="6"/>
                  </a:lnTo>
                  <a:lnTo>
                    <a:pt x="1970" y="6"/>
                  </a:lnTo>
                  <a:lnTo>
                    <a:pt x="1970" y="6"/>
                  </a:lnTo>
                  <a:lnTo>
                    <a:pt x="1972" y="6"/>
                  </a:lnTo>
                  <a:lnTo>
                    <a:pt x="1972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6" y="6"/>
                  </a:lnTo>
                  <a:lnTo>
                    <a:pt x="1976" y="6"/>
                  </a:lnTo>
                  <a:lnTo>
                    <a:pt x="1978" y="8"/>
                  </a:lnTo>
                  <a:lnTo>
                    <a:pt x="1978" y="8"/>
                  </a:lnTo>
                  <a:lnTo>
                    <a:pt x="1978" y="6"/>
                  </a:lnTo>
                  <a:lnTo>
                    <a:pt x="1978" y="6"/>
                  </a:lnTo>
                  <a:lnTo>
                    <a:pt x="1982" y="6"/>
                  </a:lnTo>
                  <a:lnTo>
                    <a:pt x="1982" y="6"/>
                  </a:lnTo>
                  <a:lnTo>
                    <a:pt x="1986" y="8"/>
                  </a:lnTo>
                  <a:lnTo>
                    <a:pt x="1986" y="8"/>
                  </a:lnTo>
                  <a:lnTo>
                    <a:pt x="1994" y="8"/>
                  </a:lnTo>
                  <a:lnTo>
                    <a:pt x="1994" y="8"/>
                  </a:lnTo>
                  <a:lnTo>
                    <a:pt x="1996" y="6"/>
                  </a:lnTo>
                  <a:lnTo>
                    <a:pt x="1996" y="6"/>
                  </a:lnTo>
                  <a:lnTo>
                    <a:pt x="2000" y="6"/>
                  </a:lnTo>
                  <a:lnTo>
                    <a:pt x="2000" y="6"/>
                  </a:lnTo>
                  <a:lnTo>
                    <a:pt x="2002" y="4"/>
                  </a:lnTo>
                  <a:lnTo>
                    <a:pt x="2002" y="4"/>
                  </a:lnTo>
                  <a:lnTo>
                    <a:pt x="2010" y="4"/>
                  </a:lnTo>
                  <a:lnTo>
                    <a:pt x="2010" y="4"/>
                  </a:lnTo>
                  <a:lnTo>
                    <a:pt x="2012" y="4"/>
                  </a:lnTo>
                  <a:lnTo>
                    <a:pt x="2012" y="4"/>
                  </a:lnTo>
                  <a:lnTo>
                    <a:pt x="2014" y="4"/>
                  </a:lnTo>
                  <a:lnTo>
                    <a:pt x="2014" y="4"/>
                  </a:lnTo>
                  <a:lnTo>
                    <a:pt x="2016" y="4"/>
                  </a:lnTo>
                  <a:lnTo>
                    <a:pt x="2016" y="4"/>
                  </a:lnTo>
                  <a:lnTo>
                    <a:pt x="2018" y="4"/>
                  </a:lnTo>
                  <a:lnTo>
                    <a:pt x="2018" y="4"/>
                  </a:lnTo>
                  <a:lnTo>
                    <a:pt x="2032" y="4"/>
                  </a:lnTo>
                  <a:lnTo>
                    <a:pt x="2032" y="4"/>
                  </a:lnTo>
                  <a:lnTo>
                    <a:pt x="2040" y="4"/>
                  </a:lnTo>
                  <a:lnTo>
                    <a:pt x="2040" y="4"/>
                  </a:lnTo>
                  <a:lnTo>
                    <a:pt x="2050" y="4"/>
                  </a:lnTo>
                  <a:lnTo>
                    <a:pt x="2050" y="4"/>
                  </a:lnTo>
                  <a:lnTo>
                    <a:pt x="2052" y="4"/>
                  </a:lnTo>
                  <a:lnTo>
                    <a:pt x="2052" y="4"/>
                  </a:lnTo>
                  <a:lnTo>
                    <a:pt x="2054" y="4"/>
                  </a:lnTo>
                  <a:lnTo>
                    <a:pt x="2054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60" y="4"/>
                  </a:lnTo>
                  <a:lnTo>
                    <a:pt x="2060" y="4"/>
                  </a:lnTo>
                  <a:lnTo>
                    <a:pt x="2066" y="4"/>
                  </a:lnTo>
                  <a:lnTo>
                    <a:pt x="2066" y="4"/>
                  </a:lnTo>
                  <a:lnTo>
                    <a:pt x="2070" y="4"/>
                  </a:lnTo>
                  <a:lnTo>
                    <a:pt x="2070" y="4"/>
                  </a:lnTo>
                  <a:lnTo>
                    <a:pt x="2072" y="4"/>
                  </a:lnTo>
                  <a:lnTo>
                    <a:pt x="2072" y="4"/>
                  </a:lnTo>
                  <a:lnTo>
                    <a:pt x="2074" y="6"/>
                  </a:lnTo>
                  <a:lnTo>
                    <a:pt x="2074" y="6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86" y="4"/>
                  </a:lnTo>
                  <a:lnTo>
                    <a:pt x="2086" y="4"/>
                  </a:lnTo>
                  <a:lnTo>
                    <a:pt x="2088" y="4"/>
                  </a:lnTo>
                  <a:lnTo>
                    <a:pt x="2088" y="4"/>
                  </a:lnTo>
                  <a:lnTo>
                    <a:pt x="2092" y="4"/>
                  </a:lnTo>
                  <a:lnTo>
                    <a:pt x="2092" y="4"/>
                  </a:lnTo>
                  <a:lnTo>
                    <a:pt x="2096" y="4"/>
                  </a:lnTo>
                  <a:lnTo>
                    <a:pt x="2096" y="4"/>
                  </a:lnTo>
                  <a:lnTo>
                    <a:pt x="2098" y="4"/>
                  </a:lnTo>
                  <a:lnTo>
                    <a:pt x="2098" y="4"/>
                  </a:lnTo>
                  <a:lnTo>
                    <a:pt x="2106" y="4"/>
                  </a:lnTo>
                  <a:lnTo>
                    <a:pt x="2106" y="4"/>
                  </a:lnTo>
                  <a:lnTo>
                    <a:pt x="2108" y="4"/>
                  </a:lnTo>
                  <a:lnTo>
                    <a:pt x="2108" y="4"/>
                  </a:lnTo>
                  <a:lnTo>
                    <a:pt x="2114" y="4"/>
                  </a:lnTo>
                  <a:lnTo>
                    <a:pt x="2114" y="4"/>
                  </a:lnTo>
                  <a:lnTo>
                    <a:pt x="2116" y="4"/>
                  </a:lnTo>
                  <a:lnTo>
                    <a:pt x="2116" y="4"/>
                  </a:lnTo>
                  <a:lnTo>
                    <a:pt x="2118" y="4"/>
                  </a:lnTo>
                  <a:lnTo>
                    <a:pt x="2118" y="4"/>
                  </a:lnTo>
                  <a:lnTo>
                    <a:pt x="2124" y="4"/>
                  </a:lnTo>
                  <a:lnTo>
                    <a:pt x="2124" y="4"/>
                  </a:lnTo>
                  <a:lnTo>
                    <a:pt x="2132" y="4"/>
                  </a:lnTo>
                  <a:lnTo>
                    <a:pt x="2132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8" y="4"/>
                  </a:lnTo>
                  <a:lnTo>
                    <a:pt x="2138" y="4"/>
                  </a:lnTo>
                  <a:lnTo>
                    <a:pt x="2144" y="4"/>
                  </a:lnTo>
                  <a:lnTo>
                    <a:pt x="2144" y="4"/>
                  </a:lnTo>
                  <a:lnTo>
                    <a:pt x="2146" y="4"/>
                  </a:lnTo>
                  <a:lnTo>
                    <a:pt x="2146" y="4"/>
                  </a:lnTo>
                  <a:lnTo>
                    <a:pt x="2150" y="4"/>
                  </a:lnTo>
                  <a:lnTo>
                    <a:pt x="2150" y="4"/>
                  </a:lnTo>
                  <a:lnTo>
                    <a:pt x="2154" y="4"/>
                  </a:lnTo>
                  <a:lnTo>
                    <a:pt x="2154" y="4"/>
                  </a:lnTo>
                  <a:lnTo>
                    <a:pt x="2156" y="4"/>
                  </a:lnTo>
                  <a:lnTo>
                    <a:pt x="2156" y="4"/>
                  </a:lnTo>
                  <a:lnTo>
                    <a:pt x="2160" y="4"/>
                  </a:lnTo>
                  <a:lnTo>
                    <a:pt x="2160" y="4"/>
                  </a:lnTo>
                  <a:lnTo>
                    <a:pt x="2164" y="4"/>
                  </a:lnTo>
                  <a:lnTo>
                    <a:pt x="2164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72" y="4"/>
                  </a:lnTo>
                  <a:lnTo>
                    <a:pt x="2172" y="4"/>
                  </a:lnTo>
                  <a:lnTo>
                    <a:pt x="2178" y="4"/>
                  </a:lnTo>
                  <a:lnTo>
                    <a:pt x="2178" y="4"/>
                  </a:lnTo>
                  <a:lnTo>
                    <a:pt x="2182" y="4"/>
                  </a:lnTo>
                  <a:lnTo>
                    <a:pt x="2182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8" y="4"/>
                  </a:lnTo>
                  <a:lnTo>
                    <a:pt x="2188" y="4"/>
                  </a:lnTo>
                  <a:lnTo>
                    <a:pt x="2190" y="2"/>
                  </a:lnTo>
                  <a:lnTo>
                    <a:pt x="219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6" y="4"/>
                  </a:lnTo>
                  <a:lnTo>
                    <a:pt x="2206" y="4"/>
                  </a:lnTo>
                  <a:lnTo>
                    <a:pt x="2210" y="4"/>
                  </a:lnTo>
                  <a:lnTo>
                    <a:pt x="2210" y="4"/>
                  </a:lnTo>
                  <a:lnTo>
                    <a:pt x="2216" y="2"/>
                  </a:lnTo>
                  <a:lnTo>
                    <a:pt x="2216" y="2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6" y="2"/>
                  </a:lnTo>
                  <a:lnTo>
                    <a:pt x="2230" y="4"/>
                  </a:lnTo>
                  <a:lnTo>
                    <a:pt x="2230" y="4"/>
                  </a:lnTo>
                  <a:lnTo>
                    <a:pt x="2232" y="2"/>
                  </a:lnTo>
                  <a:lnTo>
                    <a:pt x="2232" y="2"/>
                  </a:lnTo>
                  <a:lnTo>
                    <a:pt x="2234" y="2"/>
                  </a:lnTo>
                  <a:lnTo>
                    <a:pt x="2234" y="2"/>
                  </a:lnTo>
                  <a:lnTo>
                    <a:pt x="2236" y="2"/>
                  </a:lnTo>
                  <a:lnTo>
                    <a:pt x="2236" y="2"/>
                  </a:lnTo>
                  <a:lnTo>
                    <a:pt x="2240" y="2"/>
                  </a:lnTo>
                  <a:lnTo>
                    <a:pt x="2240" y="2"/>
                  </a:lnTo>
                  <a:lnTo>
                    <a:pt x="2248" y="4"/>
                  </a:lnTo>
                  <a:lnTo>
                    <a:pt x="2248" y="4"/>
                  </a:lnTo>
                  <a:lnTo>
                    <a:pt x="2252" y="2"/>
                  </a:lnTo>
                  <a:lnTo>
                    <a:pt x="2252" y="2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62" y="2"/>
                  </a:lnTo>
                  <a:lnTo>
                    <a:pt x="2262" y="2"/>
                  </a:lnTo>
                  <a:lnTo>
                    <a:pt x="2266" y="4"/>
                  </a:lnTo>
                  <a:lnTo>
                    <a:pt x="2266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82" y="4"/>
                  </a:lnTo>
                  <a:lnTo>
                    <a:pt x="2282" y="4"/>
                  </a:lnTo>
                  <a:lnTo>
                    <a:pt x="2286" y="4"/>
                  </a:lnTo>
                  <a:lnTo>
                    <a:pt x="2286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90" y="4"/>
                  </a:lnTo>
                  <a:lnTo>
                    <a:pt x="2290" y="4"/>
                  </a:lnTo>
                  <a:lnTo>
                    <a:pt x="2292" y="2"/>
                  </a:lnTo>
                  <a:lnTo>
                    <a:pt x="2296" y="2"/>
                  </a:lnTo>
                  <a:lnTo>
                    <a:pt x="2296" y="2"/>
                  </a:lnTo>
                  <a:lnTo>
                    <a:pt x="2298" y="2"/>
                  </a:lnTo>
                  <a:lnTo>
                    <a:pt x="2298" y="2"/>
                  </a:lnTo>
                  <a:lnTo>
                    <a:pt x="2304" y="2"/>
                  </a:lnTo>
                  <a:lnTo>
                    <a:pt x="2304" y="2"/>
                  </a:lnTo>
                  <a:lnTo>
                    <a:pt x="2306" y="2"/>
                  </a:lnTo>
                  <a:lnTo>
                    <a:pt x="2306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6" y="2"/>
                  </a:lnTo>
                  <a:lnTo>
                    <a:pt x="2316" y="2"/>
                  </a:lnTo>
                  <a:lnTo>
                    <a:pt x="2318" y="2"/>
                  </a:lnTo>
                  <a:lnTo>
                    <a:pt x="2318" y="2"/>
                  </a:lnTo>
                  <a:lnTo>
                    <a:pt x="2322" y="2"/>
                  </a:lnTo>
                  <a:lnTo>
                    <a:pt x="2322" y="2"/>
                  </a:lnTo>
                  <a:lnTo>
                    <a:pt x="2328" y="2"/>
                  </a:lnTo>
                  <a:lnTo>
                    <a:pt x="2328" y="2"/>
                  </a:lnTo>
                  <a:lnTo>
                    <a:pt x="2330" y="2"/>
                  </a:lnTo>
                  <a:lnTo>
                    <a:pt x="2330" y="2"/>
                  </a:lnTo>
                  <a:lnTo>
                    <a:pt x="2334" y="4"/>
                  </a:lnTo>
                  <a:lnTo>
                    <a:pt x="2334" y="4"/>
                  </a:lnTo>
                  <a:lnTo>
                    <a:pt x="2338" y="2"/>
                  </a:lnTo>
                  <a:lnTo>
                    <a:pt x="2338" y="2"/>
                  </a:lnTo>
                  <a:lnTo>
                    <a:pt x="2344" y="2"/>
                  </a:lnTo>
                  <a:lnTo>
                    <a:pt x="2344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64" y="2"/>
                  </a:lnTo>
                  <a:lnTo>
                    <a:pt x="2364" y="2"/>
                  </a:lnTo>
                  <a:lnTo>
                    <a:pt x="2366" y="4"/>
                  </a:lnTo>
                  <a:lnTo>
                    <a:pt x="2366" y="4"/>
                  </a:lnTo>
                  <a:lnTo>
                    <a:pt x="2368" y="4"/>
                  </a:lnTo>
                  <a:lnTo>
                    <a:pt x="2368" y="4"/>
                  </a:lnTo>
                  <a:lnTo>
                    <a:pt x="2370" y="4"/>
                  </a:lnTo>
                  <a:lnTo>
                    <a:pt x="2370" y="4"/>
                  </a:lnTo>
                  <a:lnTo>
                    <a:pt x="2374" y="2"/>
                  </a:lnTo>
                  <a:lnTo>
                    <a:pt x="2374" y="2"/>
                  </a:lnTo>
                  <a:lnTo>
                    <a:pt x="2378" y="2"/>
                  </a:lnTo>
                  <a:lnTo>
                    <a:pt x="2378" y="2"/>
                  </a:lnTo>
                  <a:lnTo>
                    <a:pt x="2380" y="2"/>
                  </a:lnTo>
                  <a:lnTo>
                    <a:pt x="2384" y="2"/>
                  </a:lnTo>
                  <a:lnTo>
                    <a:pt x="2384" y="2"/>
                  </a:lnTo>
                  <a:lnTo>
                    <a:pt x="2388" y="2"/>
                  </a:lnTo>
                  <a:lnTo>
                    <a:pt x="2390" y="2"/>
                  </a:lnTo>
                  <a:lnTo>
                    <a:pt x="2390" y="2"/>
                  </a:lnTo>
                  <a:lnTo>
                    <a:pt x="2398" y="2"/>
                  </a:lnTo>
                  <a:lnTo>
                    <a:pt x="2398" y="2"/>
                  </a:lnTo>
                  <a:lnTo>
                    <a:pt x="2402" y="2"/>
                  </a:lnTo>
                  <a:lnTo>
                    <a:pt x="2402" y="2"/>
                  </a:lnTo>
                  <a:lnTo>
                    <a:pt x="2404" y="2"/>
                  </a:lnTo>
                  <a:lnTo>
                    <a:pt x="2404" y="2"/>
                  </a:lnTo>
                  <a:lnTo>
                    <a:pt x="2406" y="2"/>
                  </a:lnTo>
                  <a:lnTo>
                    <a:pt x="2406" y="2"/>
                  </a:lnTo>
                  <a:lnTo>
                    <a:pt x="2410" y="2"/>
                  </a:lnTo>
                  <a:lnTo>
                    <a:pt x="2410" y="2"/>
                  </a:lnTo>
                  <a:lnTo>
                    <a:pt x="2414" y="4"/>
                  </a:lnTo>
                  <a:lnTo>
                    <a:pt x="2414" y="4"/>
                  </a:lnTo>
                  <a:lnTo>
                    <a:pt x="2414" y="6"/>
                  </a:lnTo>
                  <a:lnTo>
                    <a:pt x="2414" y="6"/>
                  </a:lnTo>
                  <a:lnTo>
                    <a:pt x="2418" y="4"/>
                  </a:lnTo>
                  <a:lnTo>
                    <a:pt x="2418" y="4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2" y="6"/>
                  </a:lnTo>
                  <a:lnTo>
                    <a:pt x="2422" y="6"/>
                  </a:lnTo>
                  <a:lnTo>
                    <a:pt x="2428" y="6"/>
                  </a:lnTo>
                  <a:lnTo>
                    <a:pt x="2434" y="6"/>
                  </a:lnTo>
                  <a:lnTo>
                    <a:pt x="2434" y="6"/>
                  </a:lnTo>
                  <a:lnTo>
                    <a:pt x="2436" y="6"/>
                  </a:lnTo>
                  <a:lnTo>
                    <a:pt x="2436" y="6"/>
                  </a:lnTo>
                  <a:lnTo>
                    <a:pt x="2442" y="4"/>
                  </a:lnTo>
                  <a:lnTo>
                    <a:pt x="2442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50" y="4"/>
                  </a:lnTo>
                  <a:lnTo>
                    <a:pt x="2450" y="4"/>
                  </a:lnTo>
                  <a:lnTo>
                    <a:pt x="2452" y="4"/>
                  </a:lnTo>
                  <a:lnTo>
                    <a:pt x="2452" y="4"/>
                  </a:lnTo>
                  <a:lnTo>
                    <a:pt x="2460" y="4"/>
                  </a:lnTo>
                  <a:lnTo>
                    <a:pt x="2460" y="4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4" y="8"/>
                  </a:lnTo>
                  <a:lnTo>
                    <a:pt x="2464" y="8"/>
                  </a:lnTo>
                  <a:lnTo>
                    <a:pt x="2468" y="6"/>
                  </a:lnTo>
                  <a:lnTo>
                    <a:pt x="2474" y="4"/>
                  </a:lnTo>
                  <a:lnTo>
                    <a:pt x="2474" y="4"/>
                  </a:lnTo>
                  <a:lnTo>
                    <a:pt x="2476" y="6"/>
                  </a:lnTo>
                  <a:lnTo>
                    <a:pt x="2476" y="6"/>
                  </a:lnTo>
                  <a:lnTo>
                    <a:pt x="2478" y="6"/>
                  </a:lnTo>
                  <a:lnTo>
                    <a:pt x="2478" y="6"/>
                  </a:lnTo>
                  <a:lnTo>
                    <a:pt x="2484" y="6"/>
                  </a:lnTo>
                  <a:lnTo>
                    <a:pt x="2484" y="6"/>
                  </a:lnTo>
                  <a:lnTo>
                    <a:pt x="2486" y="6"/>
                  </a:lnTo>
                  <a:lnTo>
                    <a:pt x="2486" y="6"/>
                  </a:lnTo>
                  <a:lnTo>
                    <a:pt x="2492" y="6"/>
                  </a:lnTo>
                  <a:lnTo>
                    <a:pt x="2492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502" y="6"/>
                  </a:lnTo>
                  <a:lnTo>
                    <a:pt x="2502" y="6"/>
                  </a:lnTo>
                  <a:lnTo>
                    <a:pt x="2504" y="6"/>
                  </a:lnTo>
                  <a:lnTo>
                    <a:pt x="2504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4"/>
                  </a:lnTo>
                  <a:lnTo>
                    <a:pt x="2506" y="4"/>
                  </a:lnTo>
                  <a:lnTo>
                    <a:pt x="2518" y="4"/>
                  </a:lnTo>
                  <a:lnTo>
                    <a:pt x="2518" y="4"/>
                  </a:lnTo>
                  <a:lnTo>
                    <a:pt x="2522" y="6"/>
                  </a:lnTo>
                  <a:lnTo>
                    <a:pt x="2522" y="6"/>
                  </a:lnTo>
                  <a:lnTo>
                    <a:pt x="2524" y="6"/>
                  </a:lnTo>
                  <a:lnTo>
                    <a:pt x="2524" y="6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8" y="4"/>
                  </a:lnTo>
                  <a:lnTo>
                    <a:pt x="2528" y="4"/>
                  </a:lnTo>
                  <a:lnTo>
                    <a:pt x="2536" y="4"/>
                  </a:lnTo>
                  <a:lnTo>
                    <a:pt x="2536" y="4"/>
                  </a:lnTo>
                  <a:lnTo>
                    <a:pt x="2538" y="4"/>
                  </a:lnTo>
                  <a:lnTo>
                    <a:pt x="2538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52" y="6"/>
                  </a:lnTo>
                  <a:lnTo>
                    <a:pt x="2552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60" y="6"/>
                  </a:lnTo>
                  <a:lnTo>
                    <a:pt x="2560" y="6"/>
                  </a:lnTo>
                  <a:lnTo>
                    <a:pt x="2562" y="6"/>
                  </a:lnTo>
                  <a:lnTo>
                    <a:pt x="2562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70" y="4"/>
                  </a:lnTo>
                  <a:lnTo>
                    <a:pt x="2570" y="4"/>
                  </a:lnTo>
                  <a:lnTo>
                    <a:pt x="2574" y="4"/>
                  </a:lnTo>
                  <a:lnTo>
                    <a:pt x="2574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8" y="4"/>
                  </a:lnTo>
                  <a:lnTo>
                    <a:pt x="2578" y="4"/>
                  </a:lnTo>
                  <a:lnTo>
                    <a:pt x="2580" y="4"/>
                  </a:lnTo>
                  <a:lnTo>
                    <a:pt x="2580" y="4"/>
                  </a:lnTo>
                  <a:lnTo>
                    <a:pt x="2580" y="6"/>
                  </a:lnTo>
                  <a:lnTo>
                    <a:pt x="2580" y="6"/>
                  </a:lnTo>
                  <a:lnTo>
                    <a:pt x="2584" y="6"/>
                  </a:lnTo>
                  <a:lnTo>
                    <a:pt x="2584" y="6"/>
                  </a:lnTo>
                  <a:lnTo>
                    <a:pt x="2590" y="6"/>
                  </a:lnTo>
                  <a:lnTo>
                    <a:pt x="2590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4" y="6"/>
                  </a:lnTo>
                  <a:lnTo>
                    <a:pt x="2594" y="6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600" y="6"/>
                  </a:lnTo>
                  <a:lnTo>
                    <a:pt x="2600" y="6"/>
                  </a:lnTo>
                  <a:lnTo>
                    <a:pt x="2608" y="6"/>
                  </a:lnTo>
                  <a:lnTo>
                    <a:pt x="2608" y="6"/>
                  </a:lnTo>
                  <a:lnTo>
                    <a:pt x="2612" y="6"/>
                  </a:lnTo>
                  <a:lnTo>
                    <a:pt x="2612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8" y="8"/>
                  </a:lnTo>
                  <a:lnTo>
                    <a:pt x="2618" y="8"/>
                  </a:lnTo>
                  <a:lnTo>
                    <a:pt x="2620" y="8"/>
                  </a:lnTo>
                  <a:lnTo>
                    <a:pt x="2620" y="8"/>
                  </a:lnTo>
                  <a:lnTo>
                    <a:pt x="2626" y="6"/>
                  </a:lnTo>
                  <a:lnTo>
                    <a:pt x="2626" y="6"/>
                  </a:lnTo>
                  <a:lnTo>
                    <a:pt x="2628" y="8"/>
                  </a:lnTo>
                  <a:lnTo>
                    <a:pt x="2628" y="8"/>
                  </a:lnTo>
                  <a:lnTo>
                    <a:pt x="2630" y="8"/>
                  </a:lnTo>
                  <a:lnTo>
                    <a:pt x="2630" y="8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6" y="12"/>
                  </a:lnTo>
                  <a:lnTo>
                    <a:pt x="2636" y="12"/>
                  </a:lnTo>
                  <a:lnTo>
                    <a:pt x="2636" y="10"/>
                  </a:lnTo>
                  <a:lnTo>
                    <a:pt x="2636" y="10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4" y="6"/>
                  </a:lnTo>
                  <a:lnTo>
                    <a:pt x="2644" y="6"/>
                  </a:lnTo>
                  <a:lnTo>
                    <a:pt x="2646" y="6"/>
                  </a:lnTo>
                  <a:lnTo>
                    <a:pt x="2646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60" y="6"/>
                  </a:lnTo>
                  <a:lnTo>
                    <a:pt x="2660" y="6"/>
                  </a:lnTo>
                  <a:lnTo>
                    <a:pt x="2662" y="6"/>
                  </a:lnTo>
                  <a:lnTo>
                    <a:pt x="2662" y="6"/>
                  </a:lnTo>
                  <a:lnTo>
                    <a:pt x="2664" y="4"/>
                  </a:lnTo>
                  <a:lnTo>
                    <a:pt x="2664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74" y="4"/>
                  </a:lnTo>
                  <a:lnTo>
                    <a:pt x="2674" y="4"/>
                  </a:lnTo>
                  <a:lnTo>
                    <a:pt x="2678" y="4"/>
                  </a:lnTo>
                  <a:lnTo>
                    <a:pt x="2678" y="4"/>
                  </a:lnTo>
                  <a:lnTo>
                    <a:pt x="2682" y="4"/>
                  </a:lnTo>
                  <a:lnTo>
                    <a:pt x="2682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90" y="2"/>
                  </a:lnTo>
                  <a:lnTo>
                    <a:pt x="2690" y="2"/>
                  </a:lnTo>
                  <a:lnTo>
                    <a:pt x="2692" y="4"/>
                  </a:lnTo>
                  <a:lnTo>
                    <a:pt x="2692" y="4"/>
                  </a:lnTo>
                  <a:lnTo>
                    <a:pt x="2698" y="4"/>
                  </a:lnTo>
                  <a:lnTo>
                    <a:pt x="2698" y="4"/>
                  </a:lnTo>
                  <a:lnTo>
                    <a:pt x="2704" y="4"/>
                  </a:lnTo>
                  <a:lnTo>
                    <a:pt x="2704" y="4"/>
                  </a:lnTo>
                  <a:lnTo>
                    <a:pt x="2712" y="2"/>
                  </a:lnTo>
                  <a:lnTo>
                    <a:pt x="2712" y="2"/>
                  </a:lnTo>
                  <a:lnTo>
                    <a:pt x="2714" y="4"/>
                  </a:lnTo>
                  <a:lnTo>
                    <a:pt x="2714" y="4"/>
                  </a:lnTo>
                  <a:lnTo>
                    <a:pt x="2718" y="4"/>
                  </a:lnTo>
                  <a:lnTo>
                    <a:pt x="2718" y="4"/>
                  </a:lnTo>
                  <a:lnTo>
                    <a:pt x="2724" y="4"/>
                  </a:lnTo>
                  <a:lnTo>
                    <a:pt x="2724" y="4"/>
                  </a:lnTo>
                  <a:lnTo>
                    <a:pt x="2728" y="4"/>
                  </a:lnTo>
                  <a:lnTo>
                    <a:pt x="2728" y="4"/>
                  </a:lnTo>
                  <a:lnTo>
                    <a:pt x="2732" y="4"/>
                  </a:lnTo>
                  <a:lnTo>
                    <a:pt x="2732" y="4"/>
                  </a:lnTo>
                  <a:lnTo>
                    <a:pt x="2740" y="4"/>
                  </a:lnTo>
                  <a:lnTo>
                    <a:pt x="2740" y="4"/>
                  </a:lnTo>
                  <a:lnTo>
                    <a:pt x="2742" y="4"/>
                  </a:lnTo>
                  <a:lnTo>
                    <a:pt x="2742" y="4"/>
                  </a:lnTo>
                  <a:lnTo>
                    <a:pt x="2748" y="2"/>
                  </a:lnTo>
                  <a:lnTo>
                    <a:pt x="2748" y="2"/>
                  </a:lnTo>
                  <a:lnTo>
                    <a:pt x="2754" y="2"/>
                  </a:lnTo>
                  <a:lnTo>
                    <a:pt x="2754" y="2"/>
                  </a:lnTo>
                  <a:lnTo>
                    <a:pt x="2758" y="4"/>
                  </a:lnTo>
                  <a:lnTo>
                    <a:pt x="2758" y="4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8" y="2"/>
                  </a:lnTo>
                  <a:lnTo>
                    <a:pt x="2768" y="2"/>
                  </a:lnTo>
                  <a:lnTo>
                    <a:pt x="2772" y="4"/>
                  </a:lnTo>
                  <a:lnTo>
                    <a:pt x="2772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6" y="4"/>
                  </a:lnTo>
                  <a:lnTo>
                    <a:pt x="2776" y="4"/>
                  </a:lnTo>
                  <a:lnTo>
                    <a:pt x="2782" y="2"/>
                  </a:lnTo>
                  <a:lnTo>
                    <a:pt x="2782" y="2"/>
                  </a:lnTo>
                  <a:lnTo>
                    <a:pt x="2784" y="4"/>
                  </a:lnTo>
                  <a:lnTo>
                    <a:pt x="2784" y="4"/>
                  </a:lnTo>
                  <a:lnTo>
                    <a:pt x="2784" y="2"/>
                  </a:lnTo>
                  <a:lnTo>
                    <a:pt x="2784" y="2"/>
                  </a:lnTo>
                  <a:lnTo>
                    <a:pt x="2796" y="4"/>
                  </a:lnTo>
                  <a:lnTo>
                    <a:pt x="2796" y="4"/>
                  </a:lnTo>
                  <a:lnTo>
                    <a:pt x="2802" y="4"/>
                  </a:lnTo>
                  <a:lnTo>
                    <a:pt x="2802" y="4"/>
                  </a:lnTo>
                  <a:lnTo>
                    <a:pt x="2806" y="4"/>
                  </a:lnTo>
                  <a:lnTo>
                    <a:pt x="2806" y="4"/>
                  </a:lnTo>
                  <a:lnTo>
                    <a:pt x="2810" y="4"/>
                  </a:lnTo>
                  <a:lnTo>
                    <a:pt x="2810" y="4"/>
                  </a:lnTo>
                  <a:lnTo>
                    <a:pt x="2814" y="4"/>
                  </a:lnTo>
                  <a:lnTo>
                    <a:pt x="2814" y="4"/>
                  </a:lnTo>
                  <a:lnTo>
                    <a:pt x="2818" y="4"/>
                  </a:lnTo>
                  <a:lnTo>
                    <a:pt x="2818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6" y="4"/>
                  </a:lnTo>
                  <a:lnTo>
                    <a:pt x="2826" y="4"/>
                  </a:lnTo>
                  <a:lnTo>
                    <a:pt x="2828" y="4"/>
                  </a:lnTo>
                  <a:lnTo>
                    <a:pt x="2828" y="4"/>
                  </a:lnTo>
                  <a:lnTo>
                    <a:pt x="2830" y="4"/>
                  </a:lnTo>
                  <a:lnTo>
                    <a:pt x="2830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42" y="6"/>
                  </a:lnTo>
                  <a:lnTo>
                    <a:pt x="2842" y="6"/>
                  </a:lnTo>
                  <a:lnTo>
                    <a:pt x="2848" y="6"/>
                  </a:lnTo>
                  <a:lnTo>
                    <a:pt x="2852" y="6"/>
                  </a:lnTo>
                  <a:lnTo>
                    <a:pt x="2852" y="6"/>
                  </a:lnTo>
                  <a:lnTo>
                    <a:pt x="2854" y="4"/>
                  </a:lnTo>
                  <a:lnTo>
                    <a:pt x="2854" y="4"/>
                  </a:lnTo>
                  <a:lnTo>
                    <a:pt x="2856" y="4"/>
                  </a:lnTo>
                  <a:lnTo>
                    <a:pt x="2856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62" y="6"/>
                  </a:lnTo>
                  <a:lnTo>
                    <a:pt x="2862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6" y="6"/>
                  </a:lnTo>
                  <a:lnTo>
                    <a:pt x="2866" y="6"/>
                  </a:lnTo>
                  <a:lnTo>
                    <a:pt x="2868" y="6"/>
                  </a:lnTo>
                  <a:lnTo>
                    <a:pt x="2868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4" y="6"/>
                  </a:lnTo>
                  <a:lnTo>
                    <a:pt x="2874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80" y="6"/>
                  </a:lnTo>
                  <a:lnTo>
                    <a:pt x="2880" y="6"/>
                  </a:lnTo>
                  <a:lnTo>
                    <a:pt x="2882" y="6"/>
                  </a:lnTo>
                  <a:lnTo>
                    <a:pt x="2882" y="6"/>
                  </a:lnTo>
                  <a:lnTo>
                    <a:pt x="2888" y="6"/>
                  </a:lnTo>
                  <a:lnTo>
                    <a:pt x="2888" y="6"/>
                  </a:lnTo>
                  <a:lnTo>
                    <a:pt x="2892" y="6"/>
                  </a:lnTo>
                  <a:lnTo>
                    <a:pt x="2892" y="6"/>
                  </a:lnTo>
                  <a:lnTo>
                    <a:pt x="2898" y="6"/>
                  </a:lnTo>
                  <a:lnTo>
                    <a:pt x="2898" y="6"/>
                  </a:lnTo>
                  <a:lnTo>
                    <a:pt x="2906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20" y="6"/>
                  </a:lnTo>
                  <a:lnTo>
                    <a:pt x="2920" y="6"/>
                  </a:lnTo>
                  <a:lnTo>
                    <a:pt x="2928" y="6"/>
                  </a:lnTo>
                  <a:lnTo>
                    <a:pt x="2928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8" y="6"/>
                  </a:lnTo>
                  <a:lnTo>
                    <a:pt x="2938" y="6"/>
                  </a:lnTo>
                  <a:lnTo>
                    <a:pt x="2944" y="4"/>
                  </a:lnTo>
                  <a:lnTo>
                    <a:pt x="2944" y="4"/>
                  </a:lnTo>
                  <a:lnTo>
                    <a:pt x="2948" y="6"/>
                  </a:lnTo>
                  <a:lnTo>
                    <a:pt x="2948" y="6"/>
                  </a:lnTo>
                  <a:lnTo>
                    <a:pt x="2950" y="6"/>
                  </a:lnTo>
                  <a:lnTo>
                    <a:pt x="2950" y="6"/>
                  </a:lnTo>
                  <a:lnTo>
                    <a:pt x="2956" y="6"/>
                  </a:lnTo>
                  <a:lnTo>
                    <a:pt x="2956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2" y="6"/>
                  </a:lnTo>
                  <a:lnTo>
                    <a:pt x="2962" y="6"/>
                  </a:lnTo>
                  <a:lnTo>
                    <a:pt x="2968" y="8"/>
                  </a:lnTo>
                  <a:lnTo>
                    <a:pt x="2974" y="8"/>
                  </a:lnTo>
                  <a:lnTo>
                    <a:pt x="2974" y="8"/>
                  </a:lnTo>
                  <a:lnTo>
                    <a:pt x="2980" y="8"/>
                  </a:lnTo>
                  <a:lnTo>
                    <a:pt x="2980" y="8"/>
                  </a:lnTo>
                  <a:lnTo>
                    <a:pt x="2984" y="8"/>
                  </a:lnTo>
                  <a:lnTo>
                    <a:pt x="2984" y="8"/>
                  </a:lnTo>
                  <a:lnTo>
                    <a:pt x="2988" y="8"/>
                  </a:lnTo>
                  <a:lnTo>
                    <a:pt x="2988" y="8"/>
                  </a:lnTo>
                  <a:lnTo>
                    <a:pt x="2994" y="8"/>
                  </a:lnTo>
                  <a:lnTo>
                    <a:pt x="2994" y="8"/>
                  </a:lnTo>
                  <a:lnTo>
                    <a:pt x="2998" y="6"/>
                  </a:lnTo>
                  <a:lnTo>
                    <a:pt x="2998" y="6"/>
                  </a:lnTo>
                  <a:lnTo>
                    <a:pt x="3000" y="6"/>
                  </a:lnTo>
                  <a:lnTo>
                    <a:pt x="3000" y="6"/>
                  </a:lnTo>
                  <a:lnTo>
                    <a:pt x="3002" y="6"/>
                  </a:lnTo>
                  <a:lnTo>
                    <a:pt x="3002" y="6"/>
                  </a:lnTo>
                  <a:lnTo>
                    <a:pt x="3008" y="6"/>
                  </a:lnTo>
                  <a:lnTo>
                    <a:pt x="3008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4" y="6"/>
                  </a:lnTo>
                  <a:lnTo>
                    <a:pt x="3014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2" y="8"/>
                  </a:lnTo>
                  <a:lnTo>
                    <a:pt x="3022" y="8"/>
                  </a:lnTo>
                  <a:lnTo>
                    <a:pt x="3024" y="8"/>
                  </a:lnTo>
                  <a:lnTo>
                    <a:pt x="3024" y="8"/>
                  </a:lnTo>
                  <a:lnTo>
                    <a:pt x="3024" y="6"/>
                  </a:lnTo>
                  <a:lnTo>
                    <a:pt x="3024" y="6"/>
                  </a:lnTo>
                  <a:lnTo>
                    <a:pt x="3028" y="8"/>
                  </a:lnTo>
                  <a:lnTo>
                    <a:pt x="3032" y="8"/>
                  </a:lnTo>
                  <a:lnTo>
                    <a:pt x="3032" y="8"/>
                  </a:lnTo>
                  <a:lnTo>
                    <a:pt x="3036" y="8"/>
                  </a:lnTo>
                  <a:lnTo>
                    <a:pt x="3036" y="8"/>
                  </a:lnTo>
                  <a:lnTo>
                    <a:pt x="3040" y="8"/>
                  </a:lnTo>
                  <a:lnTo>
                    <a:pt x="3040" y="8"/>
                  </a:lnTo>
                  <a:lnTo>
                    <a:pt x="3044" y="8"/>
                  </a:lnTo>
                  <a:lnTo>
                    <a:pt x="3044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6" y="8"/>
                  </a:lnTo>
                  <a:lnTo>
                    <a:pt x="3056" y="8"/>
                  </a:lnTo>
                  <a:lnTo>
                    <a:pt x="3058" y="6"/>
                  </a:lnTo>
                  <a:lnTo>
                    <a:pt x="3058" y="6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4" y="8"/>
                  </a:lnTo>
                  <a:lnTo>
                    <a:pt x="3064" y="8"/>
                  </a:lnTo>
                  <a:lnTo>
                    <a:pt x="3066" y="8"/>
                  </a:lnTo>
                  <a:lnTo>
                    <a:pt x="3066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2" y="8"/>
                  </a:lnTo>
                  <a:lnTo>
                    <a:pt x="3072" y="8"/>
                  </a:lnTo>
                  <a:lnTo>
                    <a:pt x="3074" y="8"/>
                  </a:lnTo>
                  <a:lnTo>
                    <a:pt x="3074" y="8"/>
                  </a:lnTo>
                  <a:lnTo>
                    <a:pt x="3078" y="6"/>
                  </a:lnTo>
                  <a:lnTo>
                    <a:pt x="3078" y="6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8" y="6"/>
                  </a:lnTo>
                  <a:lnTo>
                    <a:pt x="3088" y="6"/>
                  </a:lnTo>
                  <a:lnTo>
                    <a:pt x="3090" y="8"/>
                  </a:lnTo>
                  <a:lnTo>
                    <a:pt x="3090" y="8"/>
                  </a:lnTo>
                  <a:lnTo>
                    <a:pt x="3090" y="6"/>
                  </a:lnTo>
                  <a:lnTo>
                    <a:pt x="3090" y="6"/>
                  </a:lnTo>
                  <a:lnTo>
                    <a:pt x="3092" y="8"/>
                  </a:lnTo>
                  <a:lnTo>
                    <a:pt x="3092" y="8"/>
                  </a:lnTo>
                  <a:lnTo>
                    <a:pt x="3094" y="8"/>
                  </a:lnTo>
                  <a:lnTo>
                    <a:pt x="3094" y="8"/>
                  </a:lnTo>
                  <a:lnTo>
                    <a:pt x="3098" y="8"/>
                  </a:lnTo>
                  <a:lnTo>
                    <a:pt x="3098" y="8"/>
                  </a:lnTo>
                  <a:lnTo>
                    <a:pt x="3100" y="8"/>
                  </a:lnTo>
                  <a:lnTo>
                    <a:pt x="3100" y="8"/>
                  </a:lnTo>
                  <a:lnTo>
                    <a:pt x="3108" y="8"/>
                  </a:lnTo>
                  <a:lnTo>
                    <a:pt x="3108" y="8"/>
                  </a:lnTo>
                  <a:lnTo>
                    <a:pt x="3110" y="8"/>
                  </a:lnTo>
                  <a:lnTo>
                    <a:pt x="3110" y="8"/>
                  </a:lnTo>
                  <a:lnTo>
                    <a:pt x="3114" y="8"/>
                  </a:lnTo>
                  <a:lnTo>
                    <a:pt x="3114" y="8"/>
                  </a:lnTo>
                  <a:lnTo>
                    <a:pt x="3120" y="8"/>
                  </a:lnTo>
                  <a:lnTo>
                    <a:pt x="3120" y="8"/>
                  </a:lnTo>
                  <a:lnTo>
                    <a:pt x="3124" y="8"/>
                  </a:lnTo>
                  <a:lnTo>
                    <a:pt x="3124" y="8"/>
                  </a:lnTo>
                  <a:lnTo>
                    <a:pt x="3132" y="8"/>
                  </a:lnTo>
                  <a:lnTo>
                    <a:pt x="3132" y="8"/>
                  </a:lnTo>
                  <a:lnTo>
                    <a:pt x="3140" y="8"/>
                  </a:lnTo>
                  <a:lnTo>
                    <a:pt x="3140" y="8"/>
                  </a:lnTo>
                  <a:lnTo>
                    <a:pt x="3142" y="8"/>
                  </a:lnTo>
                  <a:lnTo>
                    <a:pt x="3142" y="8"/>
                  </a:lnTo>
                  <a:lnTo>
                    <a:pt x="3148" y="10"/>
                  </a:lnTo>
                  <a:lnTo>
                    <a:pt x="314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60" y="8"/>
                  </a:lnTo>
                  <a:lnTo>
                    <a:pt x="3160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4" y="8"/>
                  </a:lnTo>
                  <a:lnTo>
                    <a:pt x="3164" y="8"/>
                  </a:lnTo>
                  <a:lnTo>
                    <a:pt x="3168" y="8"/>
                  </a:lnTo>
                  <a:lnTo>
                    <a:pt x="3168" y="8"/>
                  </a:lnTo>
                  <a:lnTo>
                    <a:pt x="3168" y="10"/>
                  </a:lnTo>
                  <a:lnTo>
                    <a:pt x="3168" y="10"/>
                  </a:lnTo>
                  <a:lnTo>
                    <a:pt x="3170" y="8"/>
                  </a:lnTo>
                  <a:lnTo>
                    <a:pt x="3170" y="8"/>
                  </a:lnTo>
                  <a:lnTo>
                    <a:pt x="3172" y="10"/>
                  </a:lnTo>
                  <a:lnTo>
                    <a:pt x="3172" y="10"/>
                  </a:lnTo>
                  <a:lnTo>
                    <a:pt x="3174" y="10"/>
                  </a:lnTo>
                  <a:lnTo>
                    <a:pt x="3174" y="10"/>
                  </a:lnTo>
                  <a:lnTo>
                    <a:pt x="3176" y="10"/>
                  </a:lnTo>
                  <a:lnTo>
                    <a:pt x="3176" y="10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78" y="8"/>
                  </a:lnTo>
                  <a:lnTo>
                    <a:pt x="3178" y="8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82" y="8"/>
                  </a:lnTo>
                  <a:lnTo>
                    <a:pt x="3182" y="8"/>
                  </a:lnTo>
                  <a:lnTo>
                    <a:pt x="3186" y="8"/>
                  </a:lnTo>
                  <a:lnTo>
                    <a:pt x="3186" y="8"/>
                  </a:lnTo>
                  <a:lnTo>
                    <a:pt x="3188" y="10"/>
                  </a:lnTo>
                  <a:lnTo>
                    <a:pt x="3188" y="10"/>
                  </a:lnTo>
                  <a:lnTo>
                    <a:pt x="3194" y="10"/>
                  </a:lnTo>
                  <a:lnTo>
                    <a:pt x="3194" y="10"/>
                  </a:lnTo>
                  <a:lnTo>
                    <a:pt x="3198" y="8"/>
                  </a:lnTo>
                  <a:lnTo>
                    <a:pt x="3198" y="8"/>
                  </a:lnTo>
                  <a:lnTo>
                    <a:pt x="3202" y="8"/>
                  </a:lnTo>
                  <a:lnTo>
                    <a:pt x="3202" y="8"/>
                  </a:lnTo>
                  <a:lnTo>
                    <a:pt x="3206" y="8"/>
                  </a:lnTo>
                  <a:lnTo>
                    <a:pt x="3206" y="8"/>
                  </a:lnTo>
                  <a:lnTo>
                    <a:pt x="3210" y="10"/>
                  </a:lnTo>
                  <a:lnTo>
                    <a:pt x="3210" y="10"/>
                  </a:lnTo>
                  <a:lnTo>
                    <a:pt x="3214" y="10"/>
                  </a:lnTo>
                  <a:lnTo>
                    <a:pt x="3214" y="10"/>
                  </a:lnTo>
                  <a:lnTo>
                    <a:pt x="3218" y="10"/>
                  </a:lnTo>
                  <a:lnTo>
                    <a:pt x="3218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2" y="10"/>
                  </a:lnTo>
                  <a:lnTo>
                    <a:pt x="3222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2" y="10"/>
                  </a:lnTo>
                  <a:lnTo>
                    <a:pt x="3232" y="10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6" y="12"/>
                  </a:lnTo>
                  <a:lnTo>
                    <a:pt x="3236" y="12"/>
                  </a:lnTo>
                  <a:lnTo>
                    <a:pt x="3238" y="12"/>
                  </a:lnTo>
                  <a:lnTo>
                    <a:pt x="3238" y="12"/>
                  </a:lnTo>
                  <a:lnTo>
                    <a:pt x="3240" y="10"/>
                  </a:lnTo>
                  <a:lnTo>
                    <a:pt x="3240" y="10"/>
                  </a:lnTo>
                  <a:lnTo>
                    <a:pt x="3246" y="12"/>
                  </a:lnTo>
                  <a:lnTo>
                    <a:pt x="3246" y="12"/>
                  </a:lnTo>
                  <a:lnTo>
                    <a:pt x="3248" y="12"/>
                  </a:lnTo>
                  <a:lnTo>
                    <a:pt x="3248" y="12"/>
                  </a:lnTo>
                  <a:lnTo>
                    <a:pt x="3252" y="12"/>
                  </a:lnTo>
                  <a:lnTo>
                    <a:pt x="3256" y="12"/>
                  </a:lnTo>
                  <a:lnTo>
                    <a:pt x="3256" y="12"/>
                  </a:lnTo>
                  <a:lnTo>
                    <a:pt x="3258" y="12"/>
                  </a:lnTo>
                  <a:lnTo>
                    <a:pt x="3258" y="12"/>
                  </a:lnTo>
                  <a:lnTo>
                    <a:pt x="3260" y="12"/>
                  </a:lnTo>
                  <a:lnTo>
                    <a:pt x="3260" y="12"/>
                  </a:lnTo>
                  <a:lnTo>
                    <a:pt x="3262" y="12"/>
                  </a:lnTo>
                  <a:lnTo>
                    <a:pt x="3262" y="12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6"/>
                  </a:lnTo>
                  <a:lnTo>
                    <a:pt x="3262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8"/>
                  </a:lnTo>
                  <a:lnTo>
                    <a:pt x="3264" y="18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8" y="14"/>
                  </a:lnTo>
                  <a:lnTo>
                    <a:pt x="3268" y="14"/>
                  </a:lnTo>
                  <a:lnTo>
                    <a:pt x="3268" y="12"/>
                  </a:lnTo>
                  <a:lnTo>
                    <a:pt x="3268" y="12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4" y="14"/>
                  </a:lnTo>
                  <a:lnTo>
                    <a:pt x="3274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8" y="14"/>
                  </a:lnTo>
                  <a:lnTo>
                    <a:pt x="3278" y="14"/>
                  </a:lnTo>
                  <a:lnTo>
                    <a:pt x="3280" y="14"/>
                  </a:lnTo>
                  <a:lnTo>
                    <a:pt x="3280" y="14"/>
                  </a:lnTo>
                  <a:lnTo>
                    <a:pt x="3282" y="14"/>
                  </a:lnTo>
                  <a:lnTo>
                    <a:pt x="3282" y="14"/>
                  </a:lnTo>
                  <a:lnTo>
                    <a:pt x="3284" y="14"/>
                  </a:lnTo>
                  <a:lnTo>
                    <a:pt x="3284" y="14"/>
                  </a:lnTo>
                  <a:lnTo>
                    <a:pt x="3290" y="12"/>
                  </a:lnTo>
                  <a:lnTo>
                    <a:pt x="3290" y="12"/>
                  </a:lnTo>
                  <a:lnTo>
                    <a:pt x="3294" y="12"/>
                  </a:lnTo>
                  <a:lnTo>
                    <a:pt x="3298" y="12"/>
                  </a:lnTo>
                  <a:lnTo>
                    <a:pt x="3298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2" y="12"/>
                  </a:lnTo>
                  <a:lnTo>
                    <a:pt x="3302" y="12"/>
                  </a:lnTo>
                  <a:lnTo>
                    <a:pt x="3304" y="12"/>
                  </a:lnTo>
                  <a:lnTo>
                    <a:pt x="3304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6" y="12"/>
                  </a:lnTo>
                  <a:lnTo>
                    <a:pt x="3316" y="12"/>
                  </a:lnTo>
                  <a:lnTo>
                    <a:pt x="3322" y="12"/>
                  </a:lnTo>
                  <a:lnTo>
                    <a:pt x="3322" y="12"/>
                  </a:lnTo>
                  <a:lnTo>
                    <a:pt x="3324" y="14"/>
                  </a:lnTo>
                  <a:lnTo>
                    <a:pt x="3324" y="14"/>
                  </a:lnTo>
                  <a:lnTo>
                    <a:pt x="3328" y="14"/>
                  </a:lnTo>
                  <a:lnTo>
                    <a:pt x="3328" y="14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4" y="12"/>
                  </a:lnTo>
                  <a:lnTo>
                    <a:pt x="3334" y="12"/>
                  </a:lnTo>
                  <a:lnTo>
                    <a:pt x="3340" y="12"/>
                  </a:lnTo>
                  <a:lnTo>
                    <a:pt x="3340" y="12"/>
                  </a:lnTo>
                  <a:lnTo>
                    <a:pt x="3344" y="12"/>
                  </a:lnTo>
                  <a:lnTo>
                    <a:pt x="3344" y="12"/>
                  </a:lnTo>
                  <a:lnTo>
                    <a:pt x="3346" y="12"/>
                  </a:lnTo>
                  <a:lnTo>
                    <a:pt x="3346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52" y="12"/>
                  </a:lnTo>
                  <a:lnTo>
                    <a:pt x="3352" y="12"/>
                  </a:lnTo>
                  <a:lnTo>
                    <a:pt x="3362" y="12"/>
                  </a:lnTo>
                  <a:lnTo>
                    <a:pt x="3362" y="12"/>
                  </a:lnTo>
                  <a:lnTo>
                    <a:pt x="3366" y="12"/>
                  </a:lnTo>
                  <a:lnTo>
                    <a:pt x="3366" y="12"/>
                  </a:lnTo>
                  <a:lnTo>
                    <a:pt x="3372" y="12"/>
                  </a:lnTo>
                  <a:lnTo>
                    <a:pt x="3372" y="12"/>
                  </a:lnTo>
                  <a:lnTo>
                    <a:pt x="3374" y="14"/>
                  </a:lnTo>
                  <a:lnTo>
                    <a:pt x="3374" y="14"/>
                  </a:lnTo>
                  <a:lnTo>
                    <a:pt x="3378" y="14"/>
                  </a:lnTo>
                  <a:lnTo>
                    <a:pt x="3378" y="14"/>
                  </a:lnTo>
                  <a:lnTo>
                    <a:pt x="3382" y="14"/>
                  </a:lnTo>
                  <a:lnTo>
                    <a:pt x="3384" y="14"/>
                  </a:lnTo>
                  <a:lnTo>
                    <a:pt x="3384" y="14"/>
                  </a:lnTo>
                  <a:lnTo>
                    <a:pt x="3392" y="12"/>
                  </a:lnTo>
                  <a:lnTo>
                    <a:pt x="3392" y="12"/>
                  </a:lnTo>
                  <a:lnTo>
                    <a:pt x="3396" y="14"/>
                  </a:lnTo>
                  <a:lnTo>
                    <a:pt x="3396" y="14"/>
                  </a:lnTo>
                  <a:lnTo>
                    <a:pt x="3408" y="12"/>
                  </a:lnTo>
                  <a:lnTo>
                    <a:pt x="3408" y="12"/>
                  </a:lnTo>
                  <a:lnTo>
                    <a:pt x="3412" y="12"/>
                  </a:lnTo>
                  <a:lnTo>
                    <a:pt x="3412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4" y="12"/>
                  </a:lnTo>
                  <a:lnTo>
                    <a:pt x="3424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32" y="12"/>
                  </a:lnTo>
                  <a:lnTo>
                    <a:pt x="3432" y="12"/>
                  </a:lnTo>
                  <a:lnTo>
                    <a:pt x="3434" y="12"/>
                  </a:lnTo>
                  <a:lnTo>
                    <a:pt x="3434" y="12"/>
                  </a:lnTo>
                  <a:lnTo>
                    <a:pt x="3438" y="12"/>
                  </a:lnTo>
                  <a:lnTo>
                    <a:pt x="3438" y="12"/>
                  </a:lnTo>
                  <a:lnTo>
                    <a:pt x="3440" y="12"/>
                  </a:lnTo>
                  <a:lnTo>
                    <a:pt x="3440" y="12"/>
                  </a:lnTo>
                  <a:lnTo>
                    <a:pt x="3442" y="12"/>
                  </a:lnTo>
                  <a:lnTo>
                    <a:pt x="3442" y="12"/>
                  </a:lnTo>
                  <a:lnTo>
                    <a:pt x="3444" y="12"/>
                  </a:lnTo>
                  <a:lnTo>
                    <a:pt x="3444" y="12"/>
                  </a:lnTo>
                  <a:lnTo>
                    <a:pt x="3446" y="12"/>
                  </a:lnTo>
                  <a:lnTo>
                    <a:pt x="3446" y="12"/>
                  </a:lnTo>
                  <a:lnTo>
                    <a:pt x="3448" y="12"/>
                  </a:lnTo>
                  <a:lnTo>
                    <a:pt x="3448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4" y="16"/>
                  </a:lnTo>
                  <a:lnTo>
                    <a:pt x="3454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8" y="18"/>
                  </a:lnTo>
                  <a:lnTo>
                    <a:pt x="3458" y="18"/>
                  </a:lnTo>
                  <a:lnTo>
                    <a:pt x="3470" y="18"/>
                  </a:lnTo>
                  <a:lnTo>
                    <a:pt x="3470" y="18"/>
                  </a:lnTo>
                  <a:lnTo>
                    <a:pt x="3478" y="16"/>
                  </a:lnTo>
                  <a:lnTo>
                    <a:pt x="3478" y="16"/>
                  </a:lnTo>
                  <a:lnTo>
                    <a:pt x="3480" y="16"/>
                  </a:lnTo>
                  <a:lnTo>
                    <a:pt x="3480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8" y="14"/>
                  </a:lnTo>
                  <a:lnTo>
                    <a:pt x="3488" y="14"/>
                  </a:lnTo>
                  <a:lnTo>
                    <a:pt x="3490" y="14"/>
                  </a:lnTo>
                  <a:lnTo>
                    <a:pt x="3490" y="14"/>
                  </a:lnTo>
                  <a:lnTo>
                    <a:pt x="3494" y="14"/>
                  </a:lnTo>
                  <a:lnTo>
                    <a:pt x="3494" y="14"/>
                  </a:lnTo>
                  <a:lnTo>
                    <a:pt x="3498" y="12"/>
                  </a:lnTo>
                  <a:lnTo>
                    <a:pt x="3500" y="14"/>
                  </a:lnTo>
                  <a:lnTo>
                    <a:pt x="3500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6" y="14"/>
                  </a:lnTo>
                  <a:lnTo>
                    <a:pt x="3506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10" y="14"/>
                  </a:lnTo>
                  <a:lnTo>
                    <a:pt x="3510" y="14"/>
                  </a:lnTo>
                  <a:lnTo>
                    <a:pt x="3514" y="16"/>
                  </a:lnTo>
                  <a:lnTo>
                    <a:pt x="3514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2" y="16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6" y="18"/>
                  </a:lnTo>
                  <a:lnTo>
                    <a:pt x="3526" y="18"/>
                  </a:lnTo>
                  <a:lnTo>
                    <a:pt x="3530" y="18"/>
                  </a:lnTo>
                  <a:lnTo>
                    <a:pt x="3530" y="18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2" y="16"/>
                  </a:lnTo>
                  <a:lnTo>
                    <a:pt x="3532" y="16"/>
                  </a:lnTo>
                  <a:lnTo>
                    <a:pt x="3534" y="14"/>
                  </a:lnTo>
                  <a:lnTo>
                    <a:pt x="3534" y="14"/>
                  </a:lnTo>
                  <a:lnTo>
                    <a:pt x="3540" y="12"/>
                  </a:lnTo>
                  <a:lnTo>
                    <a:pt x="3540" y="12"/>
                  </a:lnTo>
                  <a:lnTo>
                    <a:pt x="3554" y="14"/>
                  </a:lnTo>
                  <a:lnTo>
                    <a:pt x="3554" y="14"/>
                  </a:lnTo>
                  <a:lnTo>
                    <a:pt x="3556" y="14"/>
                  </a:lnTo>
                  <a:lnTo>
                    <a:pt x="3556" y="14"/>
                  </a:lnTo>
                  <a:lnTo>
                    <a:pt x="3560" y="14"/>
                  </a:lnTo>
                  <a:lnTo>
                    <a:pt x="3560" y="14"/>
                  </a:lnTo>
                  <a:lnTo>
                    <a:pt x="3566" y="14"/>
                  </a:lnTo>
                  <a:lnTo>
                    <a:pt x="3572" y="14"/>
                  </a:lnTo>
                  <a:lnTo>
                    <a:pt x="3572" y="14"/>
                  </a:lnTo>
                  <a:lnTo>
                    <a:pt x="3576" y="14"/>
                  </a:lnTo>
                  <a:lnTo>
                    <a:pt x="3582" y="14"/>
                  </a:lnTo>
                  <a:lnTo>
                    <a:pt x="3582" y="14"/>
                  </a:lnTo>
                  <a:lnTo>
                    <a:pt x="3588" y="14"/>
                  </a:lnTo>
                  <a:lnTo>
                    <a:pt x="3588" y="14"/>
                  </a:lnTo>
                  <a:lnTo>
                    <a:pt x="3592" y="16"/>
                  </a:lnTo>
                  <a:lnTo>
                    <a:pt x="3592" y="16"/>
                  </a:lnTo>
                  <a:lnTo>
                    <a:pt x="3600" y="16"/>
                  </a:lnTo>
                  <a:lnTo>
                    <a:pt x="3600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4" y="18"/>
                  </a:lnTo>
                  <a:lnTo>
                    <a:pt x="3604" y="18"/>
                  </a:lnTo>
                  <a:lnTo>
                    <a:pt x="3614" y="16"/>
                  </a:lnTo>
                  <a:lnTo>
                    <a:pt x="3614" y="16"/>
                  </a:lnTo>
                  <a:lnTo>
                    <a:pt x="3616" y="16"/>
                  </a:lnTo>
                  <a:lnTo>
                    <a:pt x="3616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4"/>
                  </a:lnTo>
                  <a:lnTo>
                    <a:pt x="3618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4"/>
                  </a:lnTo>
                  <a:lnTo>
                    <a:pt x="3620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2" y="14"/>
                  </a:lnTo>
                  <a:lnTo>
                    <a:pt x="3622" y="14"/>
                  </a:lnTo>
                  <a:lnTo>
                    <a:pt x="3622" y="16"/>
                  </a:lnTo>
                  <a:lnTo>
                    <a:pt x="3622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50" y="16"/>
                  </a:lnTo>
                  <a:lnTo>
                    <a:pt x="3650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6" y="14"/>
                  </a:lnTo>
                  <a:lnTo>
                    <a:pt x="3658" y="14"/>
                  </a:lnTo>
                  <a:lnTo>
                    <a:pt x="3658" y="14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62" y="20"/>
                  </a:lnTo>
                  <a:lnTo>
                    <a:pt x="3662" y="20"/>
                  </a:lnTo>
                  <a:lnTo>
                    <a:pt x="3668" y="20"/>
                  </a:lnTo>
                  <a:lnTo>
                    <a:pt x="3672" y="20"/>
                  </a:lnTo>
                  <a:lnTo>
                    <a:pt x="3672" y="20"/>
                  </a:lnTo>
                  <a:lnTo>
                    <a:pt x="3678" y="22"/>
                  </a:lnTo>
                  <a:lnTo>
                    <a:pt x="3684" y="22"/>
                  </a:lnTo>
                  <a:lnTo>
                    <a:pt x="3684" y="22"/>
                  </a:lnTo>
                  <a:lnTo>
                    <a:pt x="3688" y="20"/>
                  </a:lnTo>
                  <a:lnTo>
                    <a:pt x="3688" y="20"/>
                  </a:lnTo>
                  <a:lnTo>
                    <a:pt x="3690" y="20"/>
                  </a:lnTo>
                  <a:lnTo>
                    <a:pt x="3690" y="20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4" y="18"/>
                  </a:lnTo>
                  <a:lnTo>
                    <a:pt x="3694" y="18"/>
                  </a:lnTo>
                  <a:lnTo>
                    <a:pt x="3698" y="18"/>
                  </a:lnTo>
                  <a:lnTo>
                    <a:pt x="3698" y="18"/>
                  </a:lnTo>
                  <a:lnTo>
                    <a:pt x="3702" y="16"/>
                  </a:lnTo>
                  <a:lnTo>
                    <a:pt x="3702" y="16"/>
                  </a:lnTo>
                  <a:lnTo>
                    <a:pt x="3708" y="18"/>
                  </a:lnTo>
                  <a:lnTo>
                    <a:pt x="3708" y="18"/>
                  </a:lnTo>
                  <a:lnTo>
                    <a:pt x="3710" y="18"/>
                  </a:lnTo>
                  <a:lnTo>
                    <a:pt x="3710" y="18"/>
                  </a:lnTo>
                  <a:lnTo>
                    <a:pt x="3714" y="18"/>
                  </a:lnTo>
                  <a:lnTo>
                    <a:pt x="3714" y="18"/>
                  </a:lnTo>
                  <a:lnTo>
                    <a:pt x="3716" y="18"/>
                  </a:lnTo>
                  <a:lnTo>
                    <a:pt x="3716" y="18"/>
                  </a:lnTo>
                  <a:lnTo>
                    <a:pt x="3720" y="18"/>
                  </a:lnTo>
                  <a:lnTo>
                    <a:pt x="3720" y="18"/>
                  </a:lnTo>
                  <a:lnTo>
                    <a:pt x="3726" y="18"/>
                  </a:lnTo>
                  <a:lnTo>
                    <a:pt x="3726" y="18"/>
                  </a:lnTo>
                  <a:lnTo>
                    <a:pt x="3732" y="18"/>
                  </a:lnTo>
                  <a:lnTo>
                    <a:pt x="3732" y="18"/>
                  </a:lnTo>
                  <a:lnTo>
                    <a:pt x="3734" y="18"/>
                  </a:lnTo>
                  <a:lnTo>
                    <a:pt x="3734" y="18"/>
                  </a:lnTo>
                  <a:lnTo>
                    <a:pt x="3740" y="18"/>
                  </a:lnTo>
                  <a:lnTo>
                    <a:pt x="3740" y="18"/>
                  </a:lnTo>
                  <a:lnTo>
                    <a:pt x="3748" y="18"/>
                  </a:lnTo>
                  <a:lnTo>
                    <a:pt x="3748" y="18"/>
                  </a:lnTo>
                  <a:lnTo>
                    <a:pt x="3756" y="18"/>
                  </a:lnTo>
                  <a:lnTo>
                    <a:pt x="3756" y="18"/>
                  </a:lnTo>
                  <a:lnTo>
                    <a:pt x="3760" y="20"/>
                  </a:lnTo>
                  <a:lnTo>
                    <a:pt x="3760" y="20"/>
                  </a:lnTo>
                  <a:lnTo>
                    <a:pt x="3764" y="20"/>
                  </a:lnTo>
                  <a:lnTo>
                    <a:pt x="3764" y="20"/>
                  </a:lnTo>
                  <a:lnTo>
                    <a:pt x="3770" y="20"/>
                  </a:lnTo>
                  <a:lnTo>
                    <a:pt x="3770" y="20"/>
                  </a:lnTo>
                  <a:lnTo>
                    <a:pt x="3772" y="20"/>
                  </a:lnTo>
                  <a:lnTo>
                    <a:pt x="3772" y="20"/>
                  </a:lnTo>
                  <a:lnTo>
                    <a:pt x="3776" y="20"/>
                  </a:lnTo>
                  <a:lnTo>
                    <a:pt x="3776" y="20"/>
                  </a:lnTo>
                  <a:lnTo>
                    <a:pt x="3778" y="20"/>
                  </a:lnTo>
                  <a:lnTo>
                    <a:pt x="3780" y="20"/>
                  </a:lnTo>
                  <a:lnTo>
                    <a:pt x="3780" y="20"/>
                  </a:lnTo>
                  <a:lnTo>
                    <a:pt x="3782" y="20"/>
                  </a:lnTo>
                  <a:lnTo>
                    <a:pt x="3782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8" y="20"/>
                  </a:lnTo>
                  <a:lnTo>
                    <a:pt x="3788" y="20"/>
                  </a:lnTo>
                  <a:lnTo>
                    <a:pt x="3790" y="22"/>
                  </a:lnTo>
                  <a:lnTo>
                    <a:pt x="3790" y="22"/>
                  </a:lnTo>
                  <a:lnTo>
                    <a:pt x="3794" y="22"/>
                  </a:lnTo>
                  <a:lnTo>
                    <a:pt x="3794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8" y="20"/>
                  </a:lnTo>
                  <a:lnTo>
                    <a:pt x="3798" y="20"/>
                  </a:lnTo>
                  <a:lnTo>
                    <a:pt x="3802" y="22"/>
                  </a:lnTo>
                  <a:lnTo>
                    <a:pt x="3802" y="22"/>
                  </a:lnTo>
                  <a:lnTo>
                    <a:pt x="3802" y="20"/>
                  </a:lnTo>
                  <a:lnTo>
                    <a:pt x="3802" y="20"/>
                  </a:lnTo>
                  <a:lnTo>
                    <a:pt x="3804" y="20"/>
                  </a:lnTo>
                  <a:lnTo>
                    <a:pt x="3804" y="20"/>
                  </a:lnTo>
                  <a:lnTo>
                    <a:pt x="3804" y="22"/>
                  </a:lnTo>
                  <a:lnTo>
                    <a:pt x="3804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2" y="22"/>
                  </a:lnTo>
                  <a:lnTo>
                    <a:pt x="3812" y="22"/>
                  </a:lnTo>
                  <a:lnTo>
                    <a:pt x="3814" y="22"/>
                  </a:lnTo>
                  <a:lnTo>
                    <a:pt x="3814" y="22"/>
                  </a:lnTo>
                  <a:lnTo>
                    <a:pt x="3816" y="22"/>
                  </a:lnTo>
                  <a:lnTo>
                    <a:pt x="3816" y="22"/>
                  </a:lnTo>
                  <a:lnTo>
                    <a:pt x="3818" y="22"/>
                  </a:lnTo>
                  <a:lnTo>
                    <a:pt x="3818" y="22"/>
                  </a:lnTo>
                  <a:lnTo>
                    <a:pt x="3822" y="22"/>
                  </a:lnTo>
                  <a:lnTo>
                    <a:pt x="3822" y="22"/>
                  </a:lnTo>
                  <a:lnTo>
                    <a:pt x="3824" y="22"/>
                  </a:lnTo>
                  <a:lnTo>
                    <a:pt x="3824" y="22"/>
                  </a:lnTo>
                  <a:lnTo>
                    <a:pt x="3828" y="24"/>
                  </a:lnTo>
                  <a:lnTo>
                    <a:pt x="3828" y="24"/>
                  </a:lnTo>
                  <a:lnTo>
                    <a:pt x="3828" y="22"/>
                  </a:lnTo>
                  <a:lnTo>
                    <a:pt x="3828" y="22"/>
                  </a:lnTo>
                  <a:lnTo>
                    <a:pt x="3830" y="24"/>
                  </a:lnTo>
                  <a:lnTo>
                    <a:pt x="3830" y="24"/>
                  </a:lnTo>
                  <a:lnTo>
                    <a:pt x="3832" y="24"/>
                  </a:lnTo>
                  <a:lnTo>
                    <a:pt x="3832" y="24"/>
                  </a:lnTo>
                  <a:lnTo>
                    <a:pt x="3834" y="24"/>
                  </a:lnTo>
                  <a:lnTo>
                    <a:pt x="3834" y="24"/>
                  </a:lnTo>
                  <a:lnTo>
                    <a:pt x="3836" y="24"/>
                  </a:lnTo>
                  <a:lnTo>
                    <a:pt x="3836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6"/>
                  </a:lnTo>
                  <a:lnTo>
                    <a:pt x="3850" y="26"/>
                  </a:lnTo>
                  <a:lnTo>
                    <a:pt x="3860" y="26"/>
                  </a:lnTo>
                  <a:lnTo>
                    <a:pt x="3860" y="26"/>
                  </a:lnTo>
                  <a:lnTo>
                    <a:pt x="3864" y="24"/>
                  </a:lnTo>
                  <a:lnTo>
                    <a:pt x="3864" y="24"/>
                  </a:lnTo>
                  <a:lnTo>
                    <a:pt x="3868" y="26"/>
                  </a:lnTo>
                  <a:lnTo>
                    <a:pt x="3868" y="26"/>
                  </a:lnTo>
                  <a:lnTo>
                    <a:pt x="3876" y="26"/>
                  </a:lnTo>
                  <a:lnTo>
                    <a:pt x="3876" y="26"/>
                  </a:lnTo>
                  <a:lnTo>
                    <a:pt x="3878" y="26"/>
                  </a:lnTo>
                  <a:lnTo>
                    <a:pt x="3878" y="26"/>
                  </a:lnTo>
                  <a:lnTo>
                    <a:pt x="3890" y="28"/>
                  </a:lnTo>
                  <a:lnTo>
                    <a:pt x="3890" y="28"/>
                  </a:lnTo>
                  <a:lnTo>
                    <a:pt x="3892" y="28"/>
                  </a:lnTo>
                  <a:lnTo>
                    <a:pt x="3892" y="28"/>
                  </a:lnTo>
                  <a:lnTo>
                    <a:pt x="3902" y="28"/>
                  </a:lnTo>
                  <a:lnTo>
                    <a:pt x="3902" y="28"/>
                  </a:lnTo>
                  <a:lnTo>
                    <a:pt x="3904" y="30"/>
                  </a:lnTo>
                  <a:lnTo>
                    <a:pt x="3904" y="30"/>
                  </a:lnTo>
                  <a:lnTo>
                    <a:pt x="3908" y="28"/>
                  </a:lnTo>
                  <a:lnTo>
                    <a:pt x="3908" y="28"/>
                  </a:lnTo>
                  <a:lnTo>
                    <a:pt x="3910" y="28"/>
                  </a:lnTo>
                  <a:lnTo>
                    <a:pt x="3910" y="28"/>
                  </a:lnTo>
                  <a:lnTo>
                    <a:pt x="3912" y="28"/>
                  </a:lnTo>
                  <a:lnTo>
                    <a:pt x="3912" y="28"/>
                  </a:lnTo>
                  <a:lnTo>
                    <a:pt x="3918" y="30"/>
                  </a:lnTo>
                  <a:lnTo>
                    <a:pt x="3918" y="30"/>
                  </a:lnTo>
                  <a:lnTo>
                    <a:pt x="3922" y="30"/>
                  </a:lnTo>
                  <a:lnTo>
                    <a:pt x="3922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30" y="32"/>
                  </a:lnTo>
                  <a:lnTo>
                    <a:pt x="3930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898" y="34"/>
                  </a:lnTo>
                  <a:lnTo>
                    <a:pt x="3898" y="34"/>
                  </a:lnTo>
                  <a:lnTo>
                    <a:pt x="3892" y="36"/>
                  </a:lnTo>
                  <a:lnTo>
                    <a:pt x="3892" y="36"/>
                  </a:lnTo>
                  <a:lnTo>
                    <a:pt x="3890" y="36"/>
                  </a:lnTo>
                  <a:lnTo>
                    <a:pt x="3890" y="36"/>
                  </a:lnTo>
                  <a:lnTo>
                    <a:pt x="3888" y="36"/>
                  </a:lnTo>
                  <a:lnTo>
                    <a:pt x="3888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4" y="36"/>
                  </a:lnTo>
                  <a:lnTo>
                    <a:pt x="3884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6" y="36"/>
                  </a:lnTo>
                  <a:lnTo>
                    <a:pt x="3876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8"/>
                  </a:lnTo>
                  <a:lnTo>
                    <a:pt x="3874" y="38"/>
                  </a:lnTo>
                  <a:lnTo>
                    <a:pt x="3870" y="38"/>
                  </a:lnTo>
                  <a:lnTo>
                    <a:pt x="3870" y="38"/>
                  </a:lnTo>
                  <a:lnTo>
                    <a:pt x="3864" y="38"/>
                  </a:lnTo>
                  <a:lnTo>
                    <a:pt x="3864" y="38"/>
                  </a:lnTo>
                  <a:lnTo>
                    <a:pt x="3854" y="38"/>
                  </a:lnTo>
                  <a:lnTo>
                    <a:pt x="3854" y="38"/>
                  </a:lnTo>
                  <a:lnTo>
                    <a:pt x="3850" y="36"/>
                  </a:lnTo>
                  <a:lnTo>
                    <a:pt x="3850" y="36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2" y="34"/>
                  </a:lnTo>
                  <a:lnTo>
                    <a:pt x="3842" y="34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0" y="38"/>
                  </a:lnTo>
                  <a:lnTo>
                    <a:pt x="3840" y="38"/>
                  </a:lnTo>
                  <a:lnTo>
                    <a:pt x="3832" y="38"/>
                  </a:lnTo>
                  <a:lnTo>
                    <a:pt x="3832" y="38"/>
                  </a:lnTo>
                  <a:lnTo>
                    <a:pt x="3830" y="38"/>
                  </a:lnTo>
                  <a:lnTo>
                    <a:pt x="3830" y="38"/>
                  </a:lnTo>
                  <a:lnTo>
                    <a:pt x="3828" y="38"/>
                  </a:lnTo>
                  <a:lnTo>
                    <a:pt x="3828" y="38"/>
                  </a:lnTo>
                  <a:lnTo>
                    <a:pt x="3826" y="38"/>
                  </a:lnTo>
                  <a:lnTo>
                    <a:pt x="3826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2" y="38"/>
                  </a:lnTo>
                  <a:lnTo>
                    <a:pt x="3822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12" y="40"/>
                  </a:lnTo>
                  <a:lnTo>
                    <a:pt x="3812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2" y="42"/>
                  </a:lnTo>
                  <a:lnTo>
                    <a:pt x="3802" y="42"/>
                  </a:lnTo>
                  <a:lnTo>
                    <a:pt x="3800" y="42"/>
                  </a:lnTo>
                  <a:lnTo>
                    <a:pt x="3800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88" y="42"/>
                  </a:lnTo>
                  <a:lnTo>
                    <a:pt x="3788" y="42"/>
                  </a:lnTo>
                  <a:lnTo>
                    <a:pt x="3782" y="42"/>
                  </a:lnTo>
                  <a:lnTo>
                    <a:pt x="3782" y="42"/>
                  </a:lnTo>
                  <a:lnTo>
                    <a:pt x="3780" y="42"/>
                  </a:lnTo>
                  <a:lnTo>
                    <a:pt x="3780" y="42"/>
                  </a:lnTo>
                  <a:lnTo>
                    <a:pt x="3772" y="42"/>
                  </a:lnTo>
                  <a:lnTo>
                    <a:pt x="3772" y="42"/>
                  </a:lnTo>
                  <a:lnTo>
                    <a:pt x="3762" y="40"/>
                  </a:lnTo>
                  <a:lnTo>
                    <a:pt x="3762" y="40"/>
                  </a:lnTo>
                  <a:lnTo>
                    <a:pt x="3758" y="42"/>
                  </a:lnTo>
                  <a:lnTo>
                    <a:pt x="3758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6" y="42"/>
                  </a:lnTo>
                  <a:lnTo>
                    <a:pt x="3746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2" y="42"/>
                  </a:lnTo>
                  <a:lnTo>
                    <a:pt x="3742" y="42"/>
                  </a:lnTo>
                  <a:lnTo>
                    <a:pt x="3740" y="42"/>
                  </a:lnTo>
                  <a:lnTo>
                    <a:pt x="3740" y="42"/>
                  </a:lnTo>
                  <a:lnTo>
                    <a:pt x="3738" y="42"/>
                  </a:lnTo>
                  <a:lnTo>
                    <a:pt x="3738" y="42"/>
                  </a:lnTo>
                  <a:lnTo>
                    <a:pt x="3736" y="42"/>
                  </a:lnTo>
                  <a:lnTo>
                    <a:pt x="3736" y="42"/>
                  </a:lnTo>
                  <a:lnTo>
                    <a:pt x="3730" y="42"/>
                  </a:lnTo>
                  <a:lnTo>
                    <a:pt x="3730" y="42"/>
                  </a:lnTo>
                  <a:lnTo>
                    <a:pt x="3728" y="42"/>
                  </a:lnTo>
                  <a:lnTo>
                    <a:pt x="3728" y="42"/>
                  </a:lnTo>
                  <a:lnTo>
                    <a:pt x="3724" y="42"/>
                  </a:lnTo>
                  <a:lnTo>
                    <a:pt x="3724" y="42"/>
                  </a:lnTo>
                  <a:lnTo>
                    <a:pt x="3720" y="42"/>
                  </a:lnTo>
                  <a:lnTo>
                    <a:pt x="3720" y="42"/>
                  </a:lnTo>
                  <a:lnTo>
                    <a:pt x="3718" y="42"/>
                  </a:lnTo>
                  <a:lnTo>
                    <a:pt x="3718" y="42"/>
                  </a:lnTo>
                  <a:lnTo>
                    <a:pt x="3714" y="42"/>
                  </a:lnTo>
                  <a:lnTo>
                    <a:pt x="3714" y="42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6" y="44"/>
                  </a:lnTo>
                  <a:lnTo>
                    <a:pt x="3706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0" y="46"/>
                  </a:lnTo>
                  <a:lnTo>
                    <a:pt x="3690" y="46"/>
                  </a:lnTo>
                  <a:lnTo>
                    <a:pt x="3688" y="46"/>
                  </a:lnTo>
                  <a:lnTo>
                    <a:pt x="3688" y="46"/>
                  </a:lnTo>
                  <a:lnTo>
                    <a:pt x="3684" y="46"/>
                  </a:lnTo>
                  <a:lnTo>
                    <a:pt x="3684" y="46"/>
                  </a:lnTo>
                  <a:lnTo>
                    <a:pt x="3680" y="46"/>
                  </a:lnTo>
                  <a:lnTo>
                    <a:pt x="3680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4" y="46"/>
                  </a:lnTo>
                  <a:lnTo>
                    <a:pt x="3674" y="46"/>
                  </a:lnTo>
                  <a:lnTo>
                    <a:pt x="3670" y="48"/>
                  </a:lnTo>
                  <a:lnTo>
                    <a:pt x="3670" y="48"/>
                  </a:lnTo>
                  <a:lnTo>
                    <a:pt x="3664" y="46"/>
                  </a:lnTo>
                  <a:lnTo>
                    <a:pt x="3664" y="46"/>
                  </a:lnTo>
                  <a:lnTo>
                    <a:pt x="3660" y="44"/>
                  </a:lnTo>
                  <a:lnTo>
                    <a:pt x="3660" y="44"/>
                  </a:lnTo>
                  <a:lnTo>
                    <a:pt x="3658" y="44"/>
                  </a:lnTo>
                  <a:lnTo>
                    <a:pt x="3658" y="44"/>
                  </a:lnTo>
                  <a:lnTo>
                    <a:pt x="3656" y="44"/>
                  </a:lnTo>
                  <a:lnTo>
                    <a:pt x="3656" y="44"/>
                  </a:lnTo>
                  <a:lnTo>
                    <a:pt x="3652" y="46"/>
                  </a:lnTo>
                  <a:lnTo>
                    <a:pt x="3652" y="46"/>
                  </a:lnTo>
                  <a:lnTo>
                    <a:pt x="3650" y="48"/>
                  </a:lnTo>
                  <a:lnTo>
                    <a:pt x="3650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2" y="48"/>
                  </a:lnTo>
                  <a:lnTo>
                    <a:pt x="3642" y="48"/>
                  </a:lnTo>
                  <a:lnTo>
                    <a:pt x="3638" y="48"/>
                  </a:lnTo>
                  <a:lnTo>
                    <a:pt x="3638" y="48"/>
                  </a:lnTo>
                  <a:lnTo>
                    <a:pt x="3638" y="46"/>
                  </a:lnTo>
                  <a:lnTo>
                    <a:pt x="3638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28" y="46"/>
                  </a:lnTo>
                  <a:lnTo>
                    <a:pt x="3628" y="46"/>
                  </a:lnTo>
                  <a:lnTo>
                    <a:pt x="3626" y="46"/>
                  </a:lnTo>
                  <a:lnTo>
                    <a:pt x="3626" y="46"/>
                  </a:lnTo>
                  <a:lnTo>
                    <a:pt x="3624" y="46"/>
                  </a:lnTo>
                  <a:lnTo>
                    <a:pt x="3624" y="46"/>
                  </a:lnTo>
                  <a:lnTo>
                    <a:pt x="3620" y="48"/>
                  </a:lnTo>
                  <a:lnTo>
                    <a:pt x="3620" y="48"/>
                  </a:lnTo>
                  <a:lnTo>
                    <a:pt x="3610" y="48"/>
                  </a:lnTo>
                  <a:lnTo>
                    <a:pt x="3610" y="48"/>
                  </a:lnTo>
                  <a:lnTo>
                    <a:pt x="3608" y="48"/>
                  </a:lnTo>
                  <a:lnTo>
                    <a:pt x="3608" y="48"/>
                  </a:lnTo>
                  <a:lnTo>
                    <a:pt x="3606" y="48"/>
                  </a:lnTo>
                  <a:lnTo>
                    <a:pt x="3606" y="48"/>
                  </a:lnTo>
                  <a:lnTo>
                    <a:pt x="3604" y="48"/>
                  </a:lnTo>
                  <a:lnTo>
                    <a:pt x="3604" y="48"/>
                  </a:lnTo>
                  <a:lnTo>
                    <a:pt x="3602" y="48"/>
                  </a:lnTo>
                  <a:lnTo>
                    <a:pt x="3602" y="48"/>
                  </a:lnTo>
                  <a:lnTo>
                    <a:pt x="3598" y="48"/>
                  </a:lnTo>
                  <a:lnTo>
                    <a:pt x="3598" y="48"/>
                  </a:lnTo>
                  <a:lnTo>
                    <a:pt x="3596" y="46"/>
                  </a:lnTo>
                  <a:lnTo>
                    <a:pt x="3596" y="46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0" y="48"/>
                  </a:lnTo>
                  <a:lnTo>
                    <a:pt x="3590" y="48"/>
                  </a:lnTo>
                  <a:lnTo>
                    <a:pt x="3588" y="48"/>
                  </a:lnTo>
                  <a:lnTo>
                    <a:pt x="3588" y="48"/>
                  </a:lnTo>
                  <a:lnTo>
                    <a:pt x="3586" y="48"/>
                  </a:lnTo>
                  <a:lnTo>
                    <a:pt x="3586" y="48"/>
                  </a:lnTo>
                  <a:lnTo>
                    <a:pt x="3582" y="48"/>
                  </a:lnTo>
                  <a:lnTo>
                    <a:pt x="3582" y="48"/>
                  </a:lnTo>
                  <a:lnTo>
                    <a:pt x="3576" y="48"/>
                  </a:lnTo>
                  <a:lnTo>
                    <a:pt x="3576" y="48"/>
                  </a:lnTo>
                  <a:lnTo>
                    <a:pt x="3572" y="48"/>
                  </a:lnTo>
                  <a:lnTo>
                    <a:pt x="3570" y="48"/>
                  </a:lnTo>
                  <a:lnTo>
                    <a:pt x="3570" y="48"/>
                  </a:lnTo>
                  <a:lnTo>
                    <a:pt x="3568" y="50"/>
                  </a:lnTo>
                  <a:lnTo>
                    <a:pt x="3568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2" y="50"/>
                  </a:lnTo>
                  <a:lnTo>
                    <a:pt x="3562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0" y="48"/>
                  </a:lnTo>
                  <a:lnTo>
                    <a:pt x="3560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6"/>
                  </a:lnTo>
                  <a:lnTo>
                    <a:pt x="3550" y="46"/>
                  </a:lnTo>
                  <a:lnTo>
                    <a:pt x="3548" y="48"/>
                  </a:lnTo>
                  <a:lnTo>
                    <a:pt x="3548" y="48"/>
                  </a:lnTo>
                  <a:lnTo>
                    <a:pt x="3548" y="46"/>
                  </a:lnTo>
                  <a:lnTo>
                    <a:pt x="3548" y="46"/>
                  </a:lnTo>
                  <a:lnTo>
                    <a:pt x="3546" y="46"/>
                  </a:lnTo>
                  <a:lnTo>
                    <a:pt x="3546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42" y="48"/>
                  </a:lnTo>
                  <a:lnTo>
                    <a:pt x="3542" y="48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36" y="48"/>
                  </a:lnTo>
                  <a:lnTo>
                    <a:pt x="3536" y="48"/>
                  </a:lnTo>
                  <a:lnTo>
                    <a:pt x="3534" y="48"/>
                  </a:lnTo>
                  <a:lnTo>
                    <a:pt x="3534" y="48"/>
                  </a:lnTo>
                  <a:lnTo>
                    <a:pt x="3526" y="48"/>
                  </a:lnTo>
                  <a:lnTo>
                    <a:pt x="3526" y="48"/>
                  </a:lnTo>
                  <a:lnTo>
                    <a:pt x="3524" y="48"/>
                  </a:lnTo>
                  <a:lnTo>
                    <a:pt x="3524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0" y="48"/>
                  </a:lnTo>
                  <a:lnTo>
                    <a:pt x="3520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50"/>
                  </a:lnTo>
                  <a:lnTo>
                    <a:pt x="3518" y="50"/>
                  </a:lnTo>
                  <a:lnTo>
                    <a:pt x="3512" y="48"/>
                  </a:lnTo>
                  <a:lnTo>
                    <a:pt x="3508" y="50"/>
                  </a:lnTo>
                  <a:lnTo>
                    <a:pt x="3508" y="50"/>
                  </a:lnTo>
                  <a:lnTo>
                    <a:pt x="3502" y="48"/>
                  </a:lnTo>
                  <a:lnTo>
                    <a:pt x="3502" y="48"/>
                  </a:lnTo>
                  <a:lnTo>
                    <a:pt x="3494" y="48"/>
                  </a:lnTo>
                  <a:lnTo>
                    <a:pt x="3494" y="48"/>
                  </a:lnTo>
                  <a:lnTo>
                    <a:pt x="3490" y="48"/>
                  </a:lnTo>
                  <a:lnTo>
                    <a:pt x="3490" y="48"/>
                  </a:lnTo>
                  <a:lnTo>
                    <a:pt x="3488" y="48"/>
                  </a:lnTo>
                  <a:lnTo>
                    <a:pt x="3488" y="48"/>
                  </a:lnTo>
                  <a:lnTo>
                    <a:pt x="3486" y="48"/>
                  </a:lnTo>
                  <a:lnTo>
                    <a:pt x="3486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6" y="48"/>
                  </a:lnTo>
                  <a:lnTo>
                    <a:pt x="3476" y="48"/>
                  </a:lnTo>
                  <a:lnTo>
                    <a:pt x="3474" y="48"/>
                  </a:lnTo>
                  <a:lnTo>
                    <a:pt x="3474" y="48"/>
                  </a:lnTo>
                  <a:lnTo>
                    <a:pt x="3472" y="48"/>
                  </a:lnTo>
                  <a:lnTo>
                    <a:pt x="3472" y="48"/>
                  </a:lnTo>
                  <a:lnTo>
                    <a:pt x="3470" y="48"/>
                  </a:lnTo>
                  <a:lnTo>
                    <a:pt x="3470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2" y="48"/>
                  </a:lnTo>
                  <a:lnTo>
                    <a:pt x="3462" y="48"/>
                  </a:lnTo>
                  <a:lnTo>
                    <a:pt x="3460" y="48"/>
                  </a:lnTo>
                  <a:lnTo>
                    <a:pt x="3460" y="48"/>
                  </a:lnTo>
                  <a:lnTo>
                    <a:pt x="3456" y="48"/>
                  </a:lnTo>
                  <a:lnTo>
                    <a:pt x="3456" y="48"/>
                  </a:lnTo>
                  <a:lnTo>
                    <a:pt x="3452" y="48"/>
                  </a:lnTo>
                  <a:lnTo>
                    <a:pt x="3452" y="48"/>
                  </a:lnTo>
                  <a:lnTo>
                    <a:pt x="3448" y="48"/>
                  </a:lnTo>
                  <a:lnTo>
                    <a:pt x="3448" y="48"/>
                  </a:lnTo>
                  <a:lnTo>
                    <a:pt x="3446" y="48"/>
                  </a:lnTo>
                  <a:lnTo>
                    <a:pt x="3446" y="48"/>
                  </a:lnTo>
                  <a:lnTo>
                    <a:pt x="3442" y="48"/>
                  </a:lnTo>
                  <a:lnTo>
                    <a:pt x="3442" y="48"/>
                  </a:lnTo>
                  <a:lnTo>
                    <a:pt x="3440" y="48"/>
                  </a:lnTo>
                  <a:lnTo>
                    <a:pt x="3440" y="48"/>
                  </a:lnTo>
                  <a:lnTo>
                    <a:pt x="3438" y="48"/>
                  </a:lnTo>
                  <a:lnTo>
                    <a:pt x="3438" y="48"/>
                  </a:lnTo>
                  <a:lnTo>
                    <a:pt x="3436" y="48"/>
                  </a:lnTo>
                  <a:lnTo>
                    <a:pt x="3436" y="48"/>
                  </a:lnTo>
                  <a:lnTo>
                    <a:pt x="3434" y="46"/>
                  </a:lnTo>
                  <a:lnTo>
                    <a:pt x="3434" y="46"/>
                  </a:lnTo>
                  <a:lnTo>
                    <a:pt x="3430" y="46"/>
                  </a:lnTo>
                  <a:lnTo>
                    <a:pt x="3430" y="46"/>
                  </a:lnTo>
                  <a:lnTo>
                    <a:pt x="3422" y="46"/>
                  </a:lnTo>
                  <a:lnTo>
                    <a:pt x="3422" y="46"/>
                  </a:lnTo>
                  <a:lnTo>
                    <a:pt x="3420" y="48"/>
                  </a:lnTo>
                  <a:lnTo>
                    <a:pt x="3420" y="48"/>
                  </a:lnTo>
                  <a:lnTo>
                    <a:pt x="3418" y="48"/>
                  </a:lnTo>
                  <a:lnTo>
                    <a:pt x="3418" y="48"/>
                  </a:lnTo>
                  <a:lnTo>
                    <a:pt x="3412" y="48"/>
                  </a:lnTo>
                  <a:lnTo>
                    <a:pt x="3412" y="48"/>
                  </a:lnTo>
                  <a:lnTo>
                    <a:pt x="3408" y="48"/>
                  </a:lnTo>
                  <a:lnTo>
                    <a:pt x="3408" y="48"/>
                  </a:lnTo>
                  <a:lnTo>
                    <a:pt x="3406" y="48"/>
                  </a:lnTo>
                  <a:lnTo>
                    <a:pt x="3406" y="48"/>
                  </a:lnTo>
                  <a:lnTo>
                    <a:pt x="3404" y="46"/>
                  </a:lnTo>
                  <a:lnTo>
                    <a:pt x="3404" y="46"/>
                  </a:lnTo>
                  <a:lnTo>
                    <a:pt x="3398" y="48"/>
                  </a:lnTo>
                  <a:lnTo>
                    <a:pt x="3398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88" y="46"/>
                  </a:lnTo>
                  <a:lnTo>
                    <a:pt x="3388" y="46"/>
                  </a:lnTo>
                  <a:lnTo>
                    <a:pt x="3386" y="48"/>
                  </a:lnTo>
                  <a:lnTo>
                    <a:pt x="3386" y="48"/>
                  </a:lnTo>
                  <a:lnTo>
                    <a:pt x="3382" y="48"/>
                  </a:lnTo>
                  <a:lnTo>
                    <a:pt x="3382" y="48"/>
                  </a:lnTo>
                  <a:lnTo>
                    <a:pt x="3380" y="50"/>
                  </a:lnTo>
                  <a:lnTo>
                    <a:pt x="3380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2" y="50"/>
                  </a:lnTo>
                  <a:lnTo>
                    <a:pt x="3372" y="50"/>
                  </a:lnTo>
                  <a:lnTo>
                    <a:pt x="3370" y="50"/>
                  </a:lnTo>
                  <a:lnTo>
                    <a:pt x="3370" y="50"/>
                  </a:lnTo>
                  <a:lnTo>
                    <a:pt x="3366" y="50"/>
                  </a:lnTo>
                  <a:lnTo>
                    <a:pt x="3366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0" y="50"/>
                  </a:lnTo>
                  <a:lnTo>
                    <a:pt x="3360" y="50"/>
                  </a:lnTo>
                  <a:lnTo>
                    <a:pt x="3358" y="50"/>
                  </a:lnTo>
                  <a:lnTo>
                    <a:pt x="3356" y="50"/>
                  </a:lnTo>
                  <a:lnTo>
                    <a:pt x="3356" y="50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0" y="48"/>
                  </a:lnTo>
                  <a:lnTo>
                    <a:pt x="3340" y="48"/>
                  </a:lnTo>
                  <a:lnTo>
                    <a:pt x="3332" y="48"/>
                  </a:lnTo>
                  <a:lnTo>
                    <a:pt x="3332" y="48"/>
                  </a:lnTo>
                  <a:lnTo>
                    <a:pt x="3328" y="46"/>
                  </a:lnTo>
                  <a:lnTo>
                    <a:pt x="3328" y="46"/>
                  </a:lnTo>
                  <a:lnTo>
                    <a:pt x="3324" y="44"/>
                  </a:lnTo>
                  <a:lnTo>
                    <a:pt x="3324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18" y="44"/>
                  </a:lnTo>
                  <a:lnTo>
                    <a:pt x="3318" y="44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6" y="46"/>
                  </a:lnTo>
                  <a:lnTo>
                    <a:pt x="3316" y="46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08" y="48"/>
                  </a:lnTo>
                  <a:lnTo>
                    <a:pt x="3308" y="48"/>
                  </a:lnTo>
                  <a:lnTo>
                    <a:pt x="3306" y="48"/>
                  </a:lnTo>
                  <a:lnTo>
                    <a:pt x="3306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2" y="46"/>
                  </a:lnTo>
                  <a:lnTo>
                    <a:pt x="3302" y="46"/>
                  </a:lnTo>
                  <a:lnTo>
                    <a:pt x="3302" y="48"/>
                  </a:lnTo>
                  <a:lnTo>
                    <a:pt x="3302" y="48"/>
                  </a:lnTo>
                  <a:lnTo>
                    <a:pt x="3298" y="46"/>
                  </a:lnTo>
                  <a:lnTo>
                    <a:pt x="3298" y="46"/>
                  </a:lnTo>
                  <a:lnTo>
                    <a:pt x="3294" y="44"/>
                  </a:lnTo>
                  <a:lnTo>
                    <a:pt x="3290" y="44"/>
                  </a:lnTo>
                  <a:lnTo>
                    <a:pt x="3282" y="46"/>
                  </a:lnTo>
                  <a:lnTo>
                    <a:pt x="3282" y="46"/>
                  </a:lnTo>
                  <a:lnTo>
                    <a:pt x="3276" y="44"/>
                  </a:lnTo>
                  <a:lnTo>
                    <a:pt x="3276" y="44"/>
                  </a:lnTo>
                  <a:lnTo>
                    <a:pt x="3268" y="44"/>
                  </a:lnTo>
                  <a:lnTo>
                    <a:pt x="3268" y="44"/>
                  </a:lnTo>
                  <a:lnTo>
                    <a:pt x="3266" y="44"/>
                  </a:lnTo>
                  <a:lnTo>
                    <a:pt x="3266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56" y="44"/>
                  </a:lnTo>
                  <a:lnTo>
                    <a:pt x="3256" y="44"/>
                  </a:lnTo>
                  <a:lnTo>
                    <a:pt x="3254" y="44"/>
                  </a:lnTo>
                  <a:lnTo>
                    <a:pt x="3254" y="44"/>
                  </a:lnTo>
                  <a:lnTo>
                    <a:pt x="3250" y="42"/>
                  </a:lnTo>
                  <a:lnTo>
                    <a:pt x="3248" y="42"/>
                  </a:lnTo>
                  <a:lnTo>
                    <a:pt x="3248" y="42"/>
                  </a:lnTo>
                  <a:lnTo>
                    <a:pt x="3246" y="44"/>
                  </a:lnTo>
                  <a:lnTo>
                    <a:pt x="3246" y="44"/>
                  </a:lnTo>
                  <a:lnTo>
                    <a:pt x="3244" y="44"/>
                  </a:lnTo>
                  <a:lnTo>
                    <a:pt x="3244" y="44"/>
                  </a:lnTo>
                  <a:lnTo>
                    <a:pt x="3238" y="44"/>
                  </a:lnTo>
                  <a:lnTo>
                    <a:pt x="3238" y="44"/>
                  </a:lnTo>
                  <a:lnTo>
                    <a:pt x="3234" y="44"/>
                  </a:lnTo>
                  <a:lnTo>
                    <a:pt x="3234" y="44"/>
                  </a:lnTo>
                  <a:lnTo>
                    <a:pt x="3230" y="44"/>
                  </a:lnTo>
                  <a:lnTo>
                    <a:pt x="3230" y="44"/>
                  </a:lnTo>
                  <a:lnTo>
                    <a:pt x="3226" y="44"/>
                  </a:lnTo>
                  <a:lnTo>
                    <a:pt x="3226" y="44"/>
                  </a:lnTo>
                  <a:lnTo>
                    <a:pt x="3222" y="46"/>
                  </a:lnTo>
                  <a:lnTo>
                    <a:pt x="3222" y="46"/>
                  </a:lnTo>
                  <a:lnTo>
                    <a:pt x="3218" y="44"/>
                  </a:lnTo>
                  <a:lnTo>
                    <a:pt x="3218" y="44"/>
                  </a:lnTo>
                  <a:lnTo>
                    <a:pt x="3212" y="44"/>
                  </a:lnTo>
                  <a:lnTo>
                    <a:pt x="3212" y="44"/>
                  </a:lnTo>
                  <a:lnTo>
                    <a:pt x="3202" y="46"/>
                  </a:lnTo>
                  <a:lnTo>
                    <a:pt x="3202" y="46"/>
                  </a:lnTo>
                  <a:lnTo>
                    <a:pt x="3198" y="44"/>
                  </a:lnTo>
                  <a:lnTo>
                    <a:pt x="3198" y="44"/>
                  </a:lnTo>
                  <a:lnTo>
                    <a:pt x="3194" y="44"/>
                  </a:lnTo>
                  <a:lnTo>
                    <a:pt x="3194" y="44"/>
                  </a:lnTo>
                  <a:lnTo>
                    <a:pt x="3190" y="44"/>
                  </a:lnTo>
                  <a:lnTo>
                    <a:pt x="3190" y="44"/>
                  </a:lnTo>
                  <a:lnTo>
                    <a:pt x="3186" y="44"/>
                  </a:lnTo>
                  <a:lnTo>
                    <a:pt x="3186" y="44"/>
                  </a:lnTo>
                  <a:lnTo>
                    <a:pt x="3180" y="44"/>
                  </a:lnTo>
                  <a:lnTo>
                    <a:pt x="3180" y="44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2" y="42"/>
                  </a:lnTo>
                  <a:lnTo>
                    <a:pt x="3172" y="42"/>
                  </a:lnTo>
                  <a:lnTo>
                    <a:pt x="3168" y="40"/>
                  </a:lnTo>
                  <a:lnTo>
                    <a:pt x="3168" y="40"/>
                  </a:lnTo>
                  <a:lnTo>
                    <a:pt x="3162" y="38"/>
                  </a:lnTo>
                  <a:lnTo>
                    <a:pt x="3162" y="38"/>
                  </a:lnTo>
                  <a:lnTo>
                    <a:pt x="3158" y="40"/>
                  </a:lnTo>
                  <a:lnTo>
                    <a:pt x="3158" y="40"/>
                  </a:lnTo>
                  <a:lnTo>
                    <a:pt x="3156" y="40"/>
                  </a:lnTo>
                  <a:lnTo>
                    <a:pt x="3156" y="40"/>
                  </a:lnTo>
                  <a:lnTo>
                    <a:pt x="3154" y="40"/>
                  </a:lnTo>
                  <a:lnTo>
                    <a:pt x="3154" y="40"/>
                  </a:lnTo>
                  <a:lnTo>
                    <a:pt x="3152" y="40"/>
                  </a:lnTo>
                  <a:lnTo>
                    <a:pt x="3152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38"/>
                  </a:lnTo>
                  <a:lnTo>
                    <a:pt x="3146" y="38"/>
                  </a:lnTo>
                  <a:lnTo>
                    <a:pt x="3146" y="36"/>
                  </a:lnTo>
                  <a:lnTo>
                    <a:pt x="3144" y="36"/>
                  </a:lnTo>
                  <a:lnTo>
                    <a:pt x="3144" y="36"/>
                  </a:lnTo>
                  <a:lnTo>
                    <a:pt x="3138" y="36"/>
                  </a:lnTo>
                  <a:lnTo>
                    <a:pt x="3138" y="36"/>
                  </a:lnTo>
                  <a:lnTo>
                    <a:pt x="3136" y="38"/>
                  </a:lnTo>
                  <a:lnTo>
                    <a:pt x="3136" y="38"/>
                  </a:lnTo>
                  <a:lnTo>
                    <a:pt x="3134" y="38"/>
                  </a:lnTo>
                  <a:lnTo>
                    <a:pt x="3134" y="38"/>
                  </a:lnTo>
                  <a:lnTo>
                    <a:pt x="3130" y="38"/>
                  </a:lnTo>
                  <a:lnTo>
                    <a:pt x="3130" y="38"/>
                  </a:lnTo>
                  <a:lnTo>
                    <a:pt x="3128" y="38"/>
                  </a:lnTo>
                  <a:lnTo>
                    <a:pt x="3128" y="38"/>
                  </a:lnTo>
                  <a:lnTo>
                    <a:pt x="3120" y="40"/>
                  </a:lnTo>
                  <a:lnTo>
                    <a:pt x="3120" y="40"/>
                  </a:lnTo>
                  <a:lnTo>
                    <a:pt x="3112" y="40"/>
                  </a:lnTo>
                  <a:lnTo>
                    <a:pt x="3112" y="40"/>
                  </a:lnTo>
                  <a:lnTo>
                    <a:pt x="3110" y="42"/>
                  </a:lnTo>
                  <a:lnTo>
                    <a:pt x="3110" y="42"/>
                  </a:lnTo>
                  <a:lnTo>
                    <a:pt x="3108" y="42"/>
                  </a:lnTo>
                  <a:lnTo>
                    <a:pt x="3108" y="42"/>
                  </a:lnTo>
                  <a:lnTo>
                    <a:pt x="3106" y="42"/>
                  </a:lnTo>
                  <a:lnTo>
                    <a:pt x="3106" y="42"/>
                  </a:lnTo>
                  <a:lnTo>
                    <a:pt x="3106" y="44"/>
                  </a:lnTo>
                  <a:lnTo>
                    <a:pt x="3106" y="44"/>
                  </a:lnTo>
                  <a:lnTo>
                    <a:pt x="3104" y="42"/>
                  </a:lnTo>
                  <a:lnTo>
                    <a:pt x="3104" y="42"/>
                  </a:lnTo>
                  <a:lnTo>
                    <a:pt x="3102" y="44"/>
                  </a:lnTo>
                  <a:lnTo>
                    <a:pt x="3102" y="44"/>
                  </a:lnTo>
                  <a:lnTo>
                    <a:pt x="3102" y="42"/>
                  </a:lnTo>
                  <a:lnTo>
                    <a:pt x="3102" y="42"/>
                  </a:lnTo>
                  <a:lnTo>
                    <a:pt x="3100" y="42"/>
                  </a:lnTo>
                  <a:lnTo>
                    <a:pt x="3100" y="42"/>
                  </a:lnTo>
                  <a:lnTo>
                    <a:pt x="3096" y="42"/>
                  </a:lnTo>
                  <a:lnTo>
                    <a:pt x="3096" y="42"/>
                  </a:lnTo>
                  <a:lnTo>
                    <a:pt x="3094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88" y="42"/>
                  </a:lnTo>
                  <a:lnTo>
                    <a:pt x="3088" y="42"/>
                  </a:lnTo>
                  <a:lnTo>
                    <a:pt x="3086" y="42"/>
                  </a:lnTo>
                  <a:lnTo>
                    <a:pt x="3086" y="42"/>
                  </a:lnTo>
                  <a:lnTo>
                    <a:pt x="3082" y="42"/>
                  </a:lnTo>
                  <a:lnTo>
                    <a:pt x="3082" y="42"/>
                  </a:lnTo>
                  <a:lnTo>
                    <a:pt x="3080" y="40"/>
                  </a:lnTo>
                  <a:lnTo>
                    <a:pt x="3080" y="40"/>
                  </a:lnTo>
                  <a:lnTo>
                    <a:pt x="3078" y="42"/>
                  </a:lnTo>
                  <a:lnTo>
                    <a:pt x="3078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2" y="42"/>
                  </a:lnTo>
                  <a:lnTo>
                    <a:pt x="3072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66" y="40"/>
                  </a:lnTo>
                  <a:lnTo>
                    <a:pt x="3066" y="40"/>
                  </a:lnTo>
                  <a:lnTo>
                    <a:pt x="3058" y="42"/>
                  </a:lnTo>
                  <a:lnTo>
                    <a:pt x="3052" y="40"/>
                  </a:lnTo>
                  <a:lnTo>
                    <a:pt x="3052" y="40"/>
                  </a:lnTo>
                  <a:lnTo>
                    <a:pt x="3050" y="40"/>
                  </a:lnTo>
                  <a:lnTo>
                    <a:pt x="3050" y="40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0" y="42"/>
                  </a:lnTo>
                  <a:lnTo>
                    <a:pt x="3040" y="42"/>
                  </a:lnTo>
                  <a:lnTo>
                    <a:pt x="3040" y="40"/>
                  </a:lnTo>
                  <a:lnTo>
                    <a:pt x="3040" y="40"/>
                  </a:lnTo>
                  <a:lnTo>
                    <a:pt x="3036" y="42"/>
                  </a:lnTo>
                  <a:lnTo>
                    <a:pt x="3036" y="42"/>
                  </a:lnTo>
                  <a:lnTo>
                    <a:pt x="3032" y="42"/>
                  </a:lnTo>
                  <a:lnTo>
                    <a:pt x="3032" y="42"/>
                  </a:lnTo>
                  <a:lnTo>
                    <a:pt x="3030" y="42"/>
                  </a:lnTo>
                  <a:lnTo>
                    <a:pt x="3030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2" y="42"/>
                  </a:lnTo>
                  <a:lnTo>
                    <a:pt x="3022" y="42"/>
                  </a:lnTo>
                  <a:lnTo>
                    <a:pt x="3020" y="42"/>
                  </a:lnTo>
                  <a:lnTo>
                    <a:pt x="3020" y="42"/>
                  </a:lnTo>
                  <a:lnTo>
                    <a:pt x="3014" y="42"/>
                  </a:lnTo>
                  <a:lnTo>
                    <a:pt x="3008" y="42"/>
                  </a:lnTo>
                  <a:lnTo>
                    <a:pt x="3008" y="42"/>
                  </a:lnTo>
                  <a:lnTo>
                    <a:pt x="3006" y="40"/>
                  </a:lnTo>
                  <a:lnTo>
                    <a:pt x="3004" y="42"/>
                  </a:lnTo>
                  <a:lnTo>
                    <a:pt x="3004" y="42"/>
                  </a:lnTo>
                  <a:lnTo>
                    <a:pt x="3002" y="40"/>
                  </a:lnTo>
                  <a:lnTo>
                    <a:pt x="3002" y="40"/>
                  </a:lnTo>
                  <a:lnTo>
                    <a:pt x="2998" y="40"/>
                  </a:lnTo>
                  <a:lnTo>
                    <a:pt x="2996" y="40"/>
                  </a:lnTo>
                  <a:lnTo>
                    <a:pt x="2996" y="40"/>
                  </a:lnTo>
                  <a:lnTo>
                    <a:pt x="2994" y="38"/>
                  </a:lnTo>
                  <a:lnTo>
                    <a:pt x="2994" y="38"/>
                  </a:lnTo>
                  <a:lnTo>
                    <a:pt x="2986" y="38"/>
                  </a:lnTo>
                  <a:lnTo>
                    <a:pt x="2986" y="38"/>
                  </a:lnTo>
                  <a:lnTo>
                    <a:pt x="2980" y="38"/>
                  </a:lnTo>
                  <a:lnTo>
                    <a:pt x="2976" y="38"/>
                  </a:lnTo>
                  <a:lnTo>
                    <a:pt x="2976" y="38"/>
                  </a:lnTo>
                  <a:lnTo>
                    <a:pt x="2972" y="38"/>
                  </a:lnTo>
                  <a:lnTo>
                    <a:pt x="2972" y="38"/>
                  </a:lnTo>
                  <a:lnTo>
                    <a:pt x="2970" y="38"/>
                  </a:lnTo>
                  <a:lnTo>
                    <a:pt x="2970" y="38"/>
                  </a:lnTo>
                  <a:lnTo>
                    <a:pt x="2962" y="40"/>
                  </a:lnTo>
                  <a:lnTo>
                    <a:pt x="2962" y="40"/>
                  </a:lnTo>
                  <a:lnTo>
                    <a:pt x="2954" y="38"/>
                  </a:lnTo>
                  <a:lnTo>
                    <a:pt x="2954" y="38"/>
                  </a:lnTo>
                  <a:lnTo>
                    <a:pt x="2946" y="40"/>
                  </a:lnTo>
                  <a:lnTo>
                    <a:pt x="2946" y="40"/>
                  </a:lnTo>
                  <a:lnTo>
                    <a:pt x="2942" y="38"/>
                  </a:lnTo>
                  <a:lnTo>
                    <a:pt x="2942" y="38"/>
                  </a:lnTo>
                  <a:lnTo>
                    <a:pt x="2940" y="38"/>
                  </a:lnTo>
                  <a:lnTo>
                    <a:pt x="2940" y="38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2" y="36"/>
                  </a:lnTo>
                  <a:lnTo>
                    <a:pt x="2932" y="36"/>
                  </a:lnTo>
                  <a:lnTo>
                    <a:pt x="2930" y="36"/>
                  </a:lnTo>
                  <a:lnTo>
                    <a:pt x="2930" y="36"/>
                  </a:lnTo>
                  <a:lnTo>
                    <a:pt x="2926" y="36"/>
                  </a:lnTo>
                  <a:lnTo>
                    <a:pt x="2926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18" y="38"/>
                  </a:lnTo>
                  <a:lnTo>
                    <a:pt x="2918" y="38"/>
                  </a:lnTo>
                  <a:lnTo>
                    <a:pt x="2914" y="38"/>
                  </a:lnTo>
                  <a:lnTo>
                    <a:pt x="2914" y="38"/>
                  </a:lnTo>
                  <a:lnTo>
                    <a:pt x="2910" y="36"/>
                  </a:lnTo>
                  <a:lnTo>
                    <a:pt x="2910" y="36"/>
                  </a:lnTo>
                  <a:lnTo>
                    <a:pt x="2904" y="36"/>
                  </a:lnTo>
                  <a:lnTo>
                    <a:pt x="2904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0" y="36"/>
                  </a:lnTo>
                  <a:lnTo>
                    <a:pt x="2900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4"/>
                  </a:lnTo>
                  <a:lnTo>
                    <a:pt x="2898" y="34"/>
                  </a:lnTo>
                  <a:lnTo>
                    <a:pt x="2896" y="34"/>
                  </a:lnTo>
                  <a:lnTo>
                    <a:pt x="2896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0" y="36"/>
                  </a:lnTo>
                  <a:lnTo>
                    <a:pt x="2890" y="36"/>
                  </a:lnTo>
                  <a:lnTo>
                    <a:pt x="2888" y="36"/>
                  </a:lnTo>
                  <a:lnTo>
                    <a:pt x="2888" y="36"/>
                  </a:lnTo>
                  <a:lnTo>
                    <a:pt x="2886" y="36"/>
                  </a:lnTo>
                  <a:lnTo>
                    <a:pt x="2886" y="36"/>
                  </a:lnTo>
                  <a:lnTo>
                    <a:pt x="2884" y="36"/>
                  </a:lnTo>
                  <a:lnTo>
                    <a:pt x="2884" y="36"/>
                  </a:lnTo>
                  <a:lnTo>
                    <a:pt x="2878" y="36"/>
                  </a:lnTo>
                  <a:lnTo>
                    <a:pt x="2878" y="36"/>
                  </a:lnTo>
                  <a:lnTo>
                    <a:pt x="2874" y="34"/>
                  </a:lnTo>
                  <a:lnTo>
                    <a:pt x="2874" y="34"/>
                  </a:lnTo>
                  <a:lnTo>
                    <a:pt x="2872" y="34"/>
                  </a:lnTo>
                  <a:lnTo>
                    <a:pt x="2872" y="34"/>
                  </a:lnTo>
                  <a:lnTo>
                    <a:pt x="2870" y="34"/>
                  </a:lnTo>
                  <a:lnTo>
                    <a:pt x="2870" y="34"/>
                  </a:lnTo>
                  <a:lnTo>
                    <a:pt x="2866" y="34"/>
                  </a:lnTo>
                  <a:lnTo>
                    <a:pt x="2866" y="34"/>
                  </a:lnTo>
                  <a:lnTo>
                    <a:pt x="2864" y="34"/>
                  </a:lnTo>
                  <a:lnTo>
                    <a:pt x="2864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58" y="34"/>
                  </a:lnTo>
                  <a:lnTo>
                    <a:pt x="2858" y="34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8"/>
                  </a:lnTo>
                  <a:lnTo>
                    <a:pt x="2858" y="38"/>
                  </a:lnTo>
                  <a:lnTo>
                    <a:pt x="2852" y="38"/>
                  </a:lnTo>
                  <a:lnTo>
                    <a:pt x="2852" y="38"/>
                  </a:lnTo>
                  <a:lnTo>
                    <a:pt x="2844" y="38"/>
                  </a:lnTo>
                  <a:lnTo>
                    <a:pt x="2844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0" y="38"/>
                  </a:lnTo>
                  <a:lnTo>
                    <a:pt x="2840" y="38"/>
                  </a:lnTo>
                  <a:lnTo>
                    <a:pt x="2834" y="38"/>
                  </a:lnTo>
                  <a:lnTo>
                    <a:pt x="2834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28" y="38"/>
                  </a:lnTo>
                  <a:lnTo>
                    <a:pt x="2828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4" y="38"/>
                  </a:lnTo>
                  <a:lnTo>
                    <a:pt x="2824" y="38"/>
                  </a:lnTo>
                  <a:lnTo>
                    <a:pt x="2820" y="38"/>
                  </a:lnTo>
                  <a:lnTo>
                    <a:pt x="2816" y="38"/>
                  </a:lnTo>
                  <a:lnTo>
                    <a:pt x="2816" y="38"/>
                  </a:lnTo>
                  <a:lnTo>
                    <a:pt x="2814" y="38"/>
                  </a:lnTo>
                  <a:lnTo>
                    <a:pt x="2814" y="38"/>
                  </a:lnTo>
                  <a:lnTo>
                    <a:pt x="2806" y="38"/>
                  </a:lnTo>
                  <a:lnTo>
                    <a:pt x="2806" y="38"/>
                  </a:lnTo>
                  <a:lnTo>
                    <a:pt x="2804" y="38"/>
                  </a:lnTo>
                  <a:lnTo>
                    <a:pt x="2804" y="38"/>
                  </a:lnTo>
                  <a:lnTo>
                    <a:pt x="2796" y="38"/>
                  </a:lnTo>
                  <a:lnTo>
                    <a:pt x="2796" y="38"/>
                  </a:lnTo>
                  <a:lnTo>
                    <a:pt x="2794" y="38"/>
                  </a:lnTo>
                  <a:lnTo>
                    <a:pt x="2794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86" y="38"/>
                  </a:lnTo>
                  <a:lnTo>
                    <a:pt x="2784" y="38"/>
                  </a:lnTo>
                  <a:lnTo>
                    <a:pt x="2784" y="38"/>
                  </a:lnTo>
                  <a:lnTo>
                    <a:pt x="2782" y="38"/>
                  </a:lnTo>
                  <a:lnTo>
                    <a:pt x="2782" y="38"/>
                  </a:lnTo>
                  <a:lnTo>
                    <a:pt x="2780" y="38"/>
                  </a:lnTo>
                  <a:lnTo>
                    <a:pt x="2780" y="38"/>
                  </a:lnTo>
                  <a:lnTo>
                    <a:pt x="2776" y="38"/>
                  </a:lnTo>
                  <a:lnTo>
                    <a:pt x="2776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68" y="38"/>
                  </a:lnTo>
                  <a:lnTo>
                    <a:pt x="2768" y="38"/>
                  </a:lnTo>
                  <a:lnTo>
                    <a:pt x="2764" y="38"/>
                  </a:lnTo>
                  <a:lnTo>
                    <a:pt x="2764" y="38"/>
                  </a:lnTo>
                  <a:lnTo>
                    <a:pt x="2762" y="38"/>
                  </a:lnTo>
                  <a:lnTo>
                    <a:pt x="2762" y="38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0" y="36"/>
                  </a:lnTo>
                  <a:lnTo>
                    <a:pt x="2760" y="36"/>
                  </a:lnTo>
                  <a:lnTo>
                    <a:pt x="2754" y="36"/>
                  </a:lnTo>
                  <a:lnTo>
                    <a:pt x="2754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48" y="36"/>
                  </a:lnTo>
                  <a:lnTo>
                    <a:pt x="2748" y="36"/>
                  </a:lnTo>
                  <a:lnTo>
                    <a:pt x="2746" y="36"/>
                  </a:lnTo>
                  <a:lnTo>
                    <a:pt x="2746" y="36"/>
                  </a:lnTo>
                  <a:lnTo>
                    <a:pt x="2744" y="38"/>
                  </a:lnTo>
                  <a:lnTo>
                    <a:pt x="2744" y="38"/>
                  </a:lnTo>
                  <a:lnTo>
                    <a:pt x="2742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6" y="38"/>
                  </a:lnTo>
                  <a:lnTo>
                    <a:pt x="2736" y="38"/>
                  </a:lnTo>
                  <a:lnTo>
                    <a:pt x="2728" y="38"/>
                  </a:lnTo>
                  <a:lnTo>
                    <a:pt x="2728" y="38"/>
                  </a:lnTo>
                  <a:lnTo>
                    <a:pt x="2724" y="38"/>
                  </a:lnTo>
                  <a:lnTo>
                    <a:pt x="2724" y="38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16" y="38"/>
                  </a:lnTo>
                  <a:lnTo>
                    <a:pt x="2716" y="38"/>
                  </a:lnTo>
                  <a:lnTo>
                    <a:pt x="2712" y="38"/>
                  </a:lnTo>
                  <a:lnTo>
                    <a:pt x="2712" y="38"/>
                  </a:lnTo>
                  <a:lnTo>
                    <a:pt x="2710" y="38"/>
                  </a:lnTo>
                  <a:lnTo>
                    <a:pt x="2706" y="38"/>
                  </a:lnTo>
                  <a:lnTo>
                    <a:pt x="2706" y="38"/>
                  </a:lnTo>
                  <a:lnTo>
                    <a:pt x="2700" y="38"/>
                  </a:lnTo>
                  <a:lnTo>
                    <a:pt x="2700" y="38"/>
                  </a:lnTo>
                  <a:lnTo>
                    <a:pt x="2694" y="38"/>
                  </a:lnTo>
                  <a:lnTo>
                    <a:pt x="2694" y="38"/>
                  </a:lnTo>
                  <a:lnTo>
                    <a:pt x="2692" y="36"/>
                  </a:lnTo>
                  <a:lnTo>
                    <a:pt x="2692" y="36"/>
                  </a:lnTo>
                  <a:lnTo>
                    <a:pt x="2688" y="36"/>
                  </a:lnTo>
                  <a:lnTo>
                    <a:pt x="2688" y="36"/>
                  </a:lnTo>
                  <a:lnTo>
                    <a:pt x="2686" y="36"/>
                  </a:lnTo>
                  <a:lnTo>
                    <a:pt x="2686" y="36"/>
                  </a:lnTo>
                  <a:lnTo>
                    <a:pt x="2684" y="36"/>
                  </a:lnTo>
                  <a:lnTo>
                    <a:pt x="2684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6" y="36"/>
                  </a:lnTo>
                  <a:lnTo>
                    <a:pt x="2676" y="36"/>
                  </a:lnTo>
                  <a:lnTo>
                    <a:pt x="2670" y="36"/>
                  </a:lnTo>
                  <a:lnTo>
                    <a:pt x="2670" y="36"/>
                  </a:lnTo>
                  <a:lnTo>
                    <a:pt x="2664" y="38"/>
                  </a:lnTo>
                  <a:lnTo>
                    <a:pt x="2664" y="38"/>
                  </a:lnTo>
                  <a:lnTo>
                    <a:pt x="2660" y="38"/>
                  </a:lnTo>
                  <a:lnTo>
                    <a:pt x="2660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4" y="38"/>
                  </a:lnTo>
                  <a:lnTo>
                    <a:pt x="2654" y="38"/>
                  </a:lnTo>
                  <a:lnTo>
                    <a:pt x="2648" y="38"/>
                  </a:lnTo>
                  <a:lnTo>
                    <a:pt x="2648" y="38"/>
                  </a:lnTo>
                  <a:lnTo>
                    <a:pt x="2644" y="38"/>
                  </a:lnTo>
                  <a:lnTo>
                    <a:pt x="2644" y="38"/>
                  </a:lnTo>
                  <a:lnTo>
                    <a:pt x="2642" y="38"/>
                  </a:lnTo>
                  <a:lnTo>
                    <a:pt x="2642" y="38"/>
                  </a:lnTo>
                  <a:lnTo>
                    <a:pt x="2640" y="38"/>
                  </a:lnTo>
                  <a:lnTo>
                    <a:pt x="2640" y="38"/>
                  </a:lnTo>
                  <a:lnTo>
                    <a:pt x="2636" y="40"/>
                  </a:lnTo>
                  <a:lnTo>
                    <a:pt x="2636" y="40"/>
                  </a:lnTo>
                  <a:lnTo>
                    <a:pt x="2634" y="40"/>
                  </a:lnTo>
                  <a:lnTo>
                    <a:pt x="2634" y="40"/>
                  </a:lnTo>
                  <a:lnTo>
                    <a:pt x="2632" y="40"/>
                  </a:lnTo>
                  <a:lnTo>
                    <a:pt x="2632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28" y="40"/>
                  </a:lnTo>
                  <a:lnTo>
                    <a:pt x="2628" y="40"/>
                  </a:lnTo>
                  <a:lnTo>
                    <a:pt x="2624" y="40"/>
                  </a:lnTo>
                  <a:lnTo>
                    <a:pt x="2624" y="40"/>
                  </a:lnTo>
                  <a:lnTo>
                    <a:pt x="2624" y="38"/>
                  </a:lnTo>
                  <a:lnTo>
                    <a:pt x="2624" y="38"/>
                  </a:lnTo>
                  <a:lnTo>
                    <a:pt x="2618" y="38"/>
                  </a:lnTo>
                  <a:lnTo>
                    <a:pt x="2618" y="38"/>
                  </a:lnTo>
                  <a:lnTo>
                    <a:pt x="2616" y="38"/>
                  </a:lnTo>
                  <a:lnTo>
                    <a:pt x="2616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2" y="38"/>
                  </a:lnTo>
                  <a:lnTo>
                    <a:pt x="2612" y="38"/>
                  </a:lnTo>
                  <a:lnTo>
                    <a:pt x="2608" y="38"/>
                  </a:lnTo>
                  <a:lnTo>
                    <a:pt x="2608" y="38"/>
                  </a:lnTo>
                  <a:lnTo>
                    <a:pt x="2604" y="38"/>
                  </a:lnTo>
                  <a:lnTo>
                    <a:pt x="2604" y="38"/>
                  </a:lnTo>
                  <a:lnTo>
                    <a:pt x="2602" y="36"/>
                  </a:lnTo>
                  <a:lnTo>
                    <a:pt x="2602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598" y="34"/>
                  </a:lnTo>
                  <a:lnTo>
                    <a:pt x="2598" y="34"/>
                  </a:lnTo>
                  <a:lnTo>
                    <a:pt x="2596" y="34"/>
                  </a:lnTo>
                  <a:lnTo>
                    <a:pt x="2596" y="34"/>
                  </a:lnTo>
                  <a:lnTo>
                    <a:pt x="2588" y="34"/>
                  </a:lnTo>
                  <a:lnTo>
                    <a:pt x="2588" y="34"/>
                  </a:lnTo>
                  <a:lnTo>
                    <a:pt x="2584" y="34"/>
                  </a:lnTo>
                  <a:lnTo>
                    <a:pt x="2584" y="34"/>
                  </a:lnTo>
                  <a:lnTo>
                    <a:pt x="2570" y="34"/>
                  </a:lnTo>
                  <a:lnTo>
                    <a:pt x="2570" y="34"/>
                  </a:lnTo>
                  <a:lnTo>
                    <a:pt x="2568" y="34"/>
                  </a:lnTo>
                  <a:lnTo>
                    <a:pt x="2568" y="34"/>
                  </a:lnTo>
                  <a:lnTo>
                    <a:pt x="2566" y="34"/>
                  </a:lnTo>
                  <a:lnTo>
                    <a:pt x="2566" y="34"/>
                  </a:lnTo>
                  <a:lnTo>
                    <a:pt x="2562" y="36"/>
                  </a:lnTo>
                  <a:lnTo>
                    <a:pt x="2562" y="36"/>
                  </a:lnTo>
                  <a:lnTo>
                    <a:pt x="2556" y="36"/>
                  </a:lnTo>
                  <a:lnTo>
                    <a:pt x="2556" y="36"/>
                  </a:lnTo>
                  <a:lnTo>
                    <a:pt x="2552" y="34"/>
                  </a:lnTo>
                  <a:lnTo>
                    <a:pt x="2552" y="34"/>
                  </a:lnTo>
                  <a:lnTo>
                    <a:pt x="2544" y="34"/>
                  </a:lnTo>
                  <a:lnTo>
                    <a:pt x="2544" y="34"/>
                  </a:lnTo>
                  <a:lnTo>
                    <a:pt x="2542" y="34"/>
                  </a:lnTo>
                  <a:lnTo>
                    <a:pt x="2542" y="34"/>
                  </a:lnTo>
                  <a:lnTo>
                    <a:pt x="2536" y="34"/>
                  </a:lnTo>
                  <a:lnTo>
                    <a:pt x="2536" y="34"/>
                  </a:lnTo>
                  <a:lnTo>
                    <a:pt x="2532" y="36"/>
                  </a:lnTo>
                  <a:lnTo>
                    <a:pt x="2532" y="36"/>
                  </a:lnTo>
                  <a:lnTo>
                    <a:pt x="2528" y="36"/>
                  </a:lnTo>
                  <a:lnTo>
                    <a:pt x="2528" y="36"/>
                  </a:lnTo>
                  <a:lnTo>
                    <a:pt x="2526" y="36"/>
                  </a:lnTo>
                  <a:lnTo>
                    <a:pt x="2526" y="36"/>
                  </a:lnTo>
                  <a:lnTo>
                    <a:pt x="2524" y="36"/>
                  </a:lnTo>
                  <a:lnTo>
                    <a:pt x="2524" y="36"/>
                  </a:lnTo>
                  <a:lnTo>
                    <a:pt x="2520" y="36"/>
                  </a:lnTo>
                  <a:lnTo>
                    <a:pt x="2520" y="36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2" y="38"/>
                  </a:lnTo>
                  <a:lnTo>
                    <a:pt x="2512" y="38"/>
                  </a:lnTo>
                  <a:lnTo>
                    <a:pt x="2512" y="36"/>
                  </a:lnTo>
                  <a:lnTo>
                    <a:pt x="2512" y="36"/>
                  </a:lnTo>
                  <a:lnTo>
                    <a:pt x="2510" y="36"/>
                  </a:lnTo>
                  <a:lnTo>
                    <a:pt x="2510" y="36"/>
                  </a:lnTo>
                  <a:lnTo>
                    <a:pt x="2508" y="36"/>
                  </a:lnTo>
                  <a:lnTo>
                    <a:pt x="2508" y="36"/>
                  </a:lnTo>
                  <a:lnTo>
                    <a:pt x="2506" y="36"/>
                  </a:lnTo>
                  <a:lnTo>
                    <a:pt x="2506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0" y="36"/>
                  </a:lnTo>
                  <a:lnTo>
                    <a:pt x="2500" y="36"/>
                  </a:lnTo>
                  <a:lnTo>
                    <a:pt x="2496" y="36"/>
                  </a:lnTo>
                  <a:lnTo>
                    <a:pt x="2496" y="3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4" y="36"/>
                  </a:lnTo>
                  <a:lnTo>
                    <a:pt x="2484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74" y="36"/>
                  </a:lnTo>
                  <a:lnTo>
                    <a:pt x="2474" y="36"/>
                  </a:lnTo>
                  <a:lnTo>
                    <a:pt x="2470" y="36"/>
                  </a:lnTo>
                  <a:lnTo>
                    <a:pt x="2470" y="36"/>
                  </a:lnTo>
                  <a:lnTo>
                    <a:pt x="2466" y="38"/>
                  </a:lnTo>
                  <a:lnTo>
                    <a:pt x="2466" y="38"/>
                  </a:lnTo>
                  <a:lnTo>
                    <a:pt x="2464" y="36"/>
                  </a:lnTo>
                  <a:lnTo>
                    <a:pt x="2464" y="36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2" y="36"/>
                  </a:lnTo>
                  <a:lnTo>
                    <a:pt x="2452" y="36"/>
                  </a:lnTo>
                  <a:lnTo>
                    <a:pt x="2448" y="38"/>
                  </a:lnTo>
                  <a:lnTo>
                    <a:pt x="2448" y="38"/>
                  </a:lnTo>
                  <a:lnTo>
                    <a:pt x="2446" y="38"/>
                  </a:lnTo>
                  <a:lnTo>
                    <a:pt x="2446" y="38"/>
                  </a:lnTo>
                  <a:lnTo>
                    <a:pt x="2442" y="40"/>
                  </a:lnTo>
                  <a:lnTo>
                    <a:pt x="2442" y="40"/>
                  </a:lnTo>
                  <a:lnTo>
                    <a:pt x="2438" y="40"/>
                  </a:lnTo>
                  <a:lnTo>
                    <a:pt x="2438" y="40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0" y="36"/>
                  </a:lnTo>
                  <a:lnTo>
                    <a:pt x="2430" y="36"/>
                  </a:lnTo>
                  <a:lnTo>
                    <a:pt x="2428" y="36"/>
                  </a:lnTo>
                  <a:lnTo>
                    <a:pt x="2428" y="36"/>
                  </a:lnTo>
                  <a:lnTo>
                    <a:pt x="2424" y="34"/>
                  </a:lnTo>
                  <a:lnTo>
                    <a:pt x="2424" y="34"/>
                  </a:lnTo>
                  <a:lnTo>
                    <a:pt x="2420" y="34"/>
                  </a:lnTo>
                  <a:lnTo>
                    <a:pt x="2420" y="34"/>
                  </a:lnTo>
                  <a:lnTo>
                    <a:pt x="2416" y="36"/>
                  </a:lnTo>
                  <a:lnTo>
                    <a:pt x="2416" y="36"/>
                  </a:lnTo>
                  <a:lnTo>
                    <a:pt x="2414" y="36"/>
                  </a:lnTo>
                  <a:lnTo>
                    <a:pt x="2414" y="36"/>
                  </a:lnTo>
                  <a:lnTo>
                    <a:pt x="2412" y="36"/>
                  </a:lnTo>
                  <a:lnTo>
                    <a:pt x="2412" y="36"/>
                  </a:lnTo>
                  <a:lnTo>
                    <a:pt x="2408" y="36"/>
                  </a:lnTo>
                  <a:lnTo>
                    <a:pt x="2408" y="36"/>
                  </a:lnTo>
                  <a:lnTo>
                    <a:pt x="2406" y="36"/>
                  </a:lnTo>
                  <a:lnTo>
                    <a:pt x="2406" y="36"/>
                  </a:lnTo>
                  <a:lnTo>
                    <a:pt x="2402" y="36"/>
                  </a:lnTo>
                  <a:lnTo>
                    <a:pt x="2402" y="36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398" y="38"/>
                  </a:lnTo>
                  <a:lnTo>
                    <a:pt x="2398" y="38"/>
                  </a:lnTo>
                  <a:lnTo>
                    <a:pt x="2396" y="36"/>
                  </a:lnTo>
                  <a:lnTo>
                    <a:pt x="2396" y="36"/>
                  </a:lnTo>
                  <a:lnTo>
                    <a:pt x="2394" y="36"/>
                  </a:lnTo>
                  <a:lnTo>
                    <a:pt x="2394" y="36"/>
                  </a:lnTo>
                  <a:lnTo>
                    <a:pt x="2392" y="36"/>
                  </a:lnTo>
                  <a:lnTo>
                    <a:pt x="2392" y="36"/>
                  </a:lnTo>
                  <a:lnTo>
                    <a:pt x="2388" y="36"/>
                  </a:lnTo>
                  <a:lnTo>
                    <a:pt x="2388" y="36"/>
                  </a:lnTo>
                  <a:lnTo>
                    <a:pt x="2384" y="34"/>
                  </a:lnTo>
                  <a:lnTo>
                    <a:pt x="2384" y="34"/>
                  </a:lnTo>
                  <a:lnTo>
                    <a:pt x="2380" y="36"/>
                  </a:lnTo>
                  <a:lnTo>
                    <a:pt x="2380" y="36"/>
                  </a:lnTo>
                  <a:lnTo>
                    <a:pt x="2374" y="36"/>
                  </a:lnTo>
                  <a:lnTo>
                    <a:pt x="2374" y="36"/>
                  </a:lnTo>
                  <a:lnTo>
                    <a:pt x="2372" y="38"/>
                  </a:lnTo>
                  <a:lnTo>
                    <a:pt x="2372" y="38"/>
                  </a:lnTo>
                  <a:lnTo>
                    <a:pt x="2368" y="38"/>
                  </a:lnTo>
                  <a:lnTo>
                    <a:pt x="2368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4" y="36"/>
                  </a:lnTo>
                  <a:lnTo>
                    <a:pt x="2364" y="36"/>
                  </a:lnTo>
                  <a:lnTo>
                    <a:pt x="2356" y="36"/>
                  </a:lnTo>
                  <a:lnTo>
                    <a:pt x="2356" y="36"/>
                  </a:lnTo>
                  <a:lnTo>
                    <a:pt x="2354" y="34"/>
                  </a:lnTo>
                  <a:lnTo>
                    <a:pt x="2354" y="34"/>
                  </a:lnTo>
                  <a:lnTo>
                    <a:pt x="2352" y="34"/>
                  </a:lnTo>
                  <a:lnTo>
                    <a:pt x="2352" y="34"/>
                  </a:lnTo>
                  <a:lnTo>
                    <a:pt x="2350" y="34"/>
                  </a:lnTo>
                  <a:lnTo>
                    <a:pt x="2350" y="34"/>
                  </a:lnTo>
                  <a:lnTo>
                    <a:pt x="2344" y="34"/>
                  </a:lnTo>
                  <a:lnTo>
                    <a:pt x="2344" y="34"/>
                  </a:lnTo>
                  <a:lnTo>
                    <a:pt x="2342" y="36"/>
                  </a:lnTo>
                  <a:lnTo>
                    <a:pt x="2342" y="36"/>
                  </a:lnTo>
                  <a:lnTo>
                    <a:pt x="2338" y="36"/>
                  </a:lnTo>
                  <a:lnTo>
                    <a:pt x="2338" y="36"/>
                  </a:lnTo>
                  <a:lnTo>
                    <a:pt x="2334" y="38"/>
                  </a:lnTo>
                  <a:lnTo>
                    <a:pt x="2334" y="38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6" y="36"/>
                  </a:lnTo>
                  <a:lnTo>
                    <a:pt x="2326" y="36"/>
                  </a:lnTo>
                  <a:lnTo>
                    <a:pt x="2324" y="34"/>
                  </a:lnTo>
                  <a:lnTo>
                    <a:pt x="2324" y="34"/>
                  </a:lnTo>
                  <a:lnTo>
                    <a:pt x="2320" y="34"/>
                  </a:lnTo>
                  <a:lnTo>
                    <a:pt x="2320" y="34"/>
                  </a:lnTo>
                  <a:lnTo>
                    <a:pt x="2318" y="34"/>
                  </a:lnTo>
                  <a:lnTo>
                    <a:pt x="2318" y="34"/>
                  </a:lnTo>
                  <a:lnTo>
                    <a:pt x="2312" y="34"/>
                  </a:lnTo>
                  <a:lnTo>
                    <a:pt x="2312" y="34"/>
                  </a:lnTo>
                  <a:lnTo>
                    <a:pt x="2306" y="34"/>
                  </a:lnTo>
                  <a:lnTo>
                    <a:pt x="2306" y="34"/>
                  </a:lnTo>
                  <a:lnTo>
                    <a:pt x="2300" y="34"/>
                  </a:lnTo>
                  <a:lnTo>
                    <a:pt x="2300" y="34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2" y="36"/>
                  </a:lnTo>
                  <a:lnTo>
                    <a:pt x="2292" y="36"/>
                  </a:lnTo>
                  <a:lnTo>
                    <a:pt x="2290" y="34"/>
                  </a:lnTo>
                  <a:lnTo>
                    <a:pt x="2290" y="34"/>
                  </a:lnTo>
                  <a:lnTo>
                    <a:pt x="2286" y="34"/>
                  </a:lnTo>
                  <a:lnTo>
                    <a:pt x="2286" y="34"/>
                  </a:lnTo>
                  <a:lnTo>
                    <a:pt x="2284" y="34"/>
                  </a:lnTo>
                  <a:lnTo>
                    <a:pt x="2284" y="34"/>
                  </a:lnTo>
                  <a:lnTo>
                    <a:pt x="2282" y="32"/>
                  </a:lnTo>
                  <a:lnTo>
                    <a:pt x="2282" y="32"/>
                  </a:lnTo>
                  <a:lnTo>
                    <a:pt x="2276" y="34"/>
                  </a:lnTo>
                  <a:lnTo>
                    <a:pt x="2276" y="34"/>
                  </a:lnTo>
                  <a:lnTo>
                    <a:pt x="2272" y="36"/>
                  </a:lnTo>
                  <a:lnTo>
                    <a:pt x="2272" y="36"/>
                  </a:lnTo>
                  <a:lnTo>
                    <a:pt x="2262" y="36"/>
                  </a:lnTo>
                  <a:lnTo>
                    <a:pt x="2262" y="36"/>
                  </a:lnTo>
                  <a:lnTo>
                    <a:pt x="2258" y="34"/>
                  </a:lnTo>
                  <a:lnTo>
                    <a:pt x="2258" y="34"/>
                  </a:lnTo>
                  <a:lnTo>
                    <a:pt x="2254" y="36"/>
                  </a:lnTo>
                  <a:lnTo>
                    <a:pt x="2254" y="36"/>
                  </a:lnTo>
                  <a:lnTo>
                    <a:pt x="2252" y="36"/>
                  </a:lnTo>
                  <a:lnTo>
                    <a:pt x="2248" y="34"/>
                  </a:lnTo>
                  <a:lnTo>
                    <a:pt x="2248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2" y="34"/>
                  </a:lnTo>
                  <a:lnTo>
                    <a:pt x="2242" y="34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26" y="38"/>
                  </a:lnTo>
                  <a:lnTo>
                    <a:pt x="2226" y="38"/>
                  </a:lnTo>
                  <a:lnTo>
                    <a:pt x="2218" y="38"/>
                  </a:lnTo>
                  <a:lnTo>
                    <a:pt x="2218" y="38"/>
                  </a:lnTo>
                  <a:lnTo>
                    <a:pt x="2216" y="40"/>
                  </a:lnTo>
                  <a:lnTo>
                    <a:pt x="2216" y="40"/>
                  </a:lnTo>
                  <a:lnTo>
                    <a:pt x="2212" y="40"/>
                  </a:lnTo>
                  <a:lnTo>
                    <a:pt x="2212" y="40"/>
                  </a:lnTo>
                  <a:lnTo>
                    <a:pt x="2210" y="38"/>
                  </a:lnTo>
                  <a:lnTo>
                    <a:pt x="2210" y="38"/>
                  </a:lnTo>
                  <a:lnTo>
                    <a:pt x="2208" y="36"/>
                  </a:lnTo>
                  <a:lnTo>
                    <a:pt x="2208" y="36"/>
                  </a:lnTo>
                  <a:lnTo>
                    <a:pt x="2204" y="36"/>
                  </a:lnTo>
                  <a:lnTo>
                    <a:pt x="2200" y="36"/>
                  </a:lnTo>
                  <a:lnTo>
                    <a:pt x="2200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0" y="36"/>
                  </a:lnTo>
                  <a:lnTo>
                    <a:pt x="2190" y="36"/>
                  </a:lnTo>
                  <a:lnTo>
                    <a:pt x="2186" y="36"/>
                  </a:lnTo>
                  <a:lnTo>
                    <a:pt x="2186" y="36"/>
                  </a:lnTo>
                  <a:lnTo>
                    <a:pt x="2184" y="36"/>
                  </a:lnTo>
                  <a:lnTo>
                    <a:pt x="2184" y="36"/>
                  </a:lnTo>
                  <a:lnTo>
                    <a:pt x="2178" y="36"/>
                  </a:lnTo>
                  <a:lnTo>
                    <a:pt x="2178" y="36"/>
                  </a:lnTo>
                  <a:lnTo>
                    <a:pt x="2170" y="36"/>
                  </a:lnTo>
                  <a:lnTo>
                    <a:pt x="2170" y="36"/>
                  </a:lnTo>
                  <a:lnTo>
                    <a:pt x="2168" y="38"/>
                  </a:lnTo>
                  <a:lnTo>
                    <a:pt x="2168" y="38"/>
                  </a:lnTo>
                  <a:lnTo>
                    <a:pt x="2164" y="38"/>
                  </a:lnTo>
                  <a:lnTo>
                    <a:pt x="2164" y="38"/>
                  </a:lnTo>
                  <a:lnTo>
                    <a:pt x="2162" y="38"/>
                  </a:lnTo>
                  <a:lnTo>
                    <a:pt x="2162" y="38"/>
                  </a:lnTo>
                  <a:lnTo>
                    <a:pt x="2158" y="38"/>
                  </a:lnTo>
                  <a:lnTo>
                    <a:pt x="2158" y="38"/>
                  </a:lnTo>
                  <a:lnTo>
                    <a:pt x="2154" y="36"/>
                  </a:lnTo>
                  <a:lnTo>
                    <a:pt x="2154" y="36"/>
                  </a:lnTo>
                  <a:lnTo>
                    <a:pt x="2148" y="38"/>
                  </a:lnTo>
                  <a:lnTo>
                    <a:pt x="2148" y="38"/>
                  </a:lnTo>
                  <a:lnTo>
                    <a:pt x="2144" y="36"/>
                  </a:lnTo>
                  <a:lnTo>
                    <a:pt x="2144" y="36"/>
                  </a:lnTo>
                  <a:lnTo>
                    <a:pt x="2140" y="36"/>
                  </a:lnTo>
                  <a:lnTo>
                    <a:pt x="2140" y="36"/>
                  </a:lnTo>
                  <a:lnTo>
                    <a:pt x="2130" y="36"/>
                  </a:lnTo>
                  <a:lnTo>
                    <a:pt x="2130" y="36"/>
                  </a:lnTo>
                  <a:lnTo>
                    <a:pt x="2128" y="36"/>
                  </a:lnTo>
                  <a:lnTo>
                    <a:pt x="2128" y="36"/>
                  </a:lnTo>
                  <a:lnTo>
                    <a:pt x="2124" y="36"/>
                  </a:lnTo>
                  <a:lnTo>
                    <a:pt x="2118" y="36"/>
                  </a:lnTo>
                  <a:lnTo>
                    <a:pt x="2118" y="36"/>
                  </a:lnTo>
                  <a:lnTo>
                    <a:pt x="2114" y="36"/>
                  </a:lnTo>
                  <a:lnTo>
                    <a:pt x="2110" y="38"/>
                  </a:lnTo>
                  <a:lnTo>
                    <a:pt x="2110" y="38"/>
                  </a:lnTo>
                  <a:lnTo>
                    <a:pt x="2102" y="38"/>
                  </a:lnTo>
                  <a:lnTo>
                    <a:pt x="2102" y="38"/>
                  </a:lnTo>
                  <a:lnTo>
                    <a:pt x="2100" y="36"/>
                  </a:lnTo>
                  <a:lnTo>
                    <a:pt x="2100" y="36"/>
                  </a:lnTo>
                  <a:lnTo>
                    <a:pt x="2096" y="36"/>
                  </a:lnTo>
                  <a:lnTo>
                    <a:pt x="2092" y="36"/>
                  </a:lnTo>
                  <a:lnTo>
                    <a:pt x="2092" y="36"/>
                  </a:lnTo>
                  <a:lnTo>
                    <a:pt x="2090" y="38"/>
                  </a:lnTo>
                  <a:lnTo>
                    <a:pt x="2090" y="38"/>
                  </a:lnTo>
                  <a:lnTo>
                    <a:pt x="2088" y="38"/>
                  </a:lnTo>
                  <a:lnTo>
                    <a:pt x="2088" y="38"/>
                  </a:lnTo>
                  <a:lnTo>
                    <a:pt x="2082" y="38"/>
                  </a:lnTo>
                  <a:lnTo>
                    <a:pt x="2082" y="38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2" y="40"/>
                  </a:lnTo>
                  <a:lnTo>
                    <a:pt x="2072" y="40"/>
                  </a:lnTo>
                  <a:lnTo>
                    <a:pt x="2068" y="40"/>
                  </a:lnTo>
                  <a:lnTo>
                    <a:pt x="2068" y="40"/>
                  </a:lnTo>
                  <a:lnTo>
                    <a:pt x="2062" y="40"/>
                  </a:lnTo>
                  <a:lnTo>
                    <a:pt x="2058" y="38"/>
                  </a:lnTo>
                  <a:lnTo>
                    <a:pt x="2058" y="38"/>
                  </a:lnTo>
                  <a:lnTo>
                    <a:pt x="2052" y="38"/>
                  </a:lnTo>
                  <a:lnTo>
                    <a:pt x="2052" y="38"/>
                  </a:lnTo>
                  <a:lnTo>
                    <a:pt x="2046" y="40"/>
                  </a:lnTo>
                  <a:lnTo>
                    <a:pt x="2042" y="40"/>
                  </a:lnTo>
                  <a:lnTo>
                    <a:pt x="2042" y="40"/>
                  </a:lnTo>
                  <a:lnTo>
                    <a:pt x="2040" y="40"/>
                  </a:lnTo>
                  <a:lnTo>
                    <a:pt x="2040" y="40"/>
                  </a:lnTo>
                  <a:lnTo>
                    <a:pt x="2036" y="40"/>
                  </a:lnTo>
                  <a:lnTo>
                    <a:pt x="2036" y="40"/>
                  </a:lnTo>
                  <a:lnTo>
                    <a:pt x="2030" y="40"/>
                  </a:lnTo>
                  <a:lnTo>
                    <a:pt x="2030" y="40"/>
                  </a:lnTo>
                  <a:lnTo>
                    <a:pt x="2024" y="40"/>
                  </a:lnTo>
                  <a:lnTo>
                    <a:pt x="2024" y="40"/>
                  </a:lnTo>
                  <a:lnTo>
                    <a:pt x="2020" y="40"/>
                  </a:lnTo>
                  <a:lnTo>
                    <a:pt x="2020" y="40"/>
                  </a:lnTo>
                  <a:lnTo>
                    <a:pt x="2018" y="40"/>
                  </a:lnTo>
                  <a:lnTo>
                    <a:pt x="2018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38"/>
                  </a:lnTo>
                  <a:lnTo>
                    <a:pt x="2016" y="38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08" y="40"/>
                  </a:lnTo>
                  <a:lnTo>
                    <a:pt x="2008" y="40"/>
                  </a:lnTo>
                  <a:lnTo>
                    <a:pt x="2006" y="40"/>
                  </a:lnTo>
                  <a:lnTo>
                    <a:pt x="2006" y="40"/>
                  </a:lnTo>
                  <a:lnTo>
                    <a:pt x="2000" y="40"/>
                  </a:lnTo>
                  <a:lnTo>
                    <a:pt x="2000" y="40"/>
                  </a:lnTo>
                  <a:lnTo>
                    <a:pt x="1998" y="40"/>
                  </a:lnTo>
                  <a:lnTo>
                    <a:pt x="1998" y="40"/>
                  </a:lnTo>
                  <a:lnTo>
                    <a:pt x="1996" y="40"/>
                  </a:lnTo>
                  <a:lnTo>
                    <a:pt x="1996" y="40"/>
                  </a:lnTo>
                  <a:lnTo>
                    <a:pt x="1994" y="40"/>
                  </a:lnTo>
                  <a:lnTo>
                    <a:pt x="1994" y="40"/>
                  </a:lnTo>
                  <a:lnTo>
                    <a:pt x="1988" y="38"/>
                  </a:lnTo>
                  <a:lnTo>
                    <a:pt x="1988" y="38"/>
                  </a:lnTo>
                  <a:lnTo>
                    <a:pt x="1984" y="38"/>
                  </a:lnTo>
                  <a:lnTo>
                    <a:pt x="1984" y="38"/>
                  </a:lnTo>
                  <a:lnTo>
                    <a:pt x="1976" y="38"/>
                  </a:lnTo>
                  <a:lnTo>
                    <a:pt x="1976" y="38"/>
                  </a:lnTo>
                  <a:lnTo>
                    <a:pt x="1972" y="38"/>
                  </a:lnTo>
                  <a:lnTo>
                    <a:pt x="1972" y="38"/>
                  </a:lnTo>
                  <a:lnTo>
                    <a:pt x="1968" y="40"/>
                  </a:lnTo>
                  <a:lnTo>
                    <a:pt x="1968" y="40"/>
                  </a:lnTo>
                  <a:lnTo>
                    <a:pt x="1964" y="40"/>
                  </a:lnTo>
                  <a:lnTo>
                    <a:pt x="1964" y="40"/>
                  </a:lnTo>
                  <a:lnTo>
                    <a:pt x="1960" y="40"/>
                  </a:lnTo>
                  <a:lnTo>
                    <a:pt x="1960" y="40"/>
                  </a:lnTo>
                  <a:lnTo>
                    <a:pt x="1958" y="40"/>
                  </a:lnTo>
                  <a:lnTo>
                    <a:pt x="1958" y="40"/>
                  </a:lnTo>
                  <a:lnTo>
                    <a:pt x="1950" y="40"/>
                  </a:lnTo>
                  <a:lnTo>
                    <a:pt x="1950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6" y="40"/>
                  </a:lnTo>
                  <a:lnTo>
                    <a:pt x="1946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34" y="40"/>
                  </a:lnTo>
                  <a:lnTo>
                    <a:pt x="1934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28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2" y="40"/>
                  </a:lnTo>
                  <a:lnTo>
                    <a:pt x="1922" y="40"/>
                  </a:lnTo>
                  <a:lnTo>
                    <a:pt x="1918" y="40"/>
                  </a:lnTo>
                  <a:lnTo>
                    <a:pt x="1918" y="40"/>
                  </a:lnTo>
                  <a:lnTo>
                    <a:pt x="1914" y="40"/>
                  </a:lnTo>
                  <a:lnTo>
                    <a:pt x="1914" y="40"/>
                  </a:lnTo>
                  <a:lnTo>
                    <a:pt x="1910" y="40"/>
                  </a:lnTo>
                  <a:lnTo>
                    <a:pt x="1910" y="40"/>
                  </a:lnTo>
                  <a:lnTo>
                    <a:pt x="1908" y="40"/>
                  </a:lnTo>
                  <a:lnTo>
                    <a:pt x="1908" y="40"/>
                  </a:lnTo>
                  <a:lnTo>
                    <a:pt x="1906" y="42"/>
                  </a:lnTo>
                  <a:lnTo>
                    <a:pt x="1906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4" y="42"/>
                  </a:lnTo>
                  <a:lnTo>
                    <a:pt x="1894" y="42"/>
                  </a:lnTo>
                  <a:lnTo>
                    <a:pt x="1888" y="42"/>
                  </a:lnTo>
                  <a:lnTo>
                    <a:pt x="1888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4" y="40"/>
                  </a:lnTo>
                  <a:lnTo>
                    <a:pt x="1884" y="40"/>
                  </a:lnTo>
                  <a:lnTo>
                    <a:pt x="1882" y="42"/>
                  </a:lnTo>
                  <a:lnTo>
                    <a:pt x="1882" y="42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0" y="40"/>
                  </a:lnTo>
                  <a:lnTo>
                    <a:pt x="1880" y="40"/>
                  </a:lnTo>
                  <a:lnTo>
                    <a:pt x="1876" y="40"/>
                  </a:lnTo>
                  <a:lnTo>
                    <a:pt x="1876" y="40"/>
                  </a:lnTo>
                  <a:lnTo>
                    <a:pt x="1874" y="42"/>
                  </a:lnTo>
                  <a:lnTo>
                    <a:pt x="1874" y="42"/>
                  </a:lnTo>
                  <a:lnTo>
                    <a:pt x="1870" y="42"/>
                  </a:lnTo>
                  <a:lnTo>
                    <a:pt x="1870" y="42"/>
                  </a:lnTo>
                  <a:lnTo>
                    <a:pt x="1866" y="44"/>
                  </a:lnTo>
                  <a:lnTo>
                    <a:pt x="1866" y="44"/>
                  </a:lnTo>
                  <a:lnTo>
                    <a:pt x="1860" y="42"/>
                  </a:lnTo>
                  <a:lnTo>
                    <a:pt x="1860" y="42"/>
                  </a:lnTo>
                  <a:lnTo>
                    <a:pt x="1856" y="42"/>
                  </a:lnTo>
                  <a:lnTo>
                    <a:pt x="1856" y="42"/>
                  </a:lnTo>
                  <a:lnTo>
                    <a:pt x="1848" y="42"/>
                  </a:lnTo>
                  <a:lnTo>
                    <a:pt x="1848" y="42"/>
                  </a:lnTo>
                  <a:lnTo>
                    <a:pt x="1846" y="42"/>
                  </a:lnTo>
                  <a:lnTo>
                    <a:pt x="1846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36" y="42"/>
                  </a:lnTo>
                  <a:lnTo>
                    <a:pt x="1832" y="42"/>
                  </a:lnTo>
                  <a:lnTo>
                    <a:pt x="1832" y="42"/>
                  </a:lnTo>
                  <a:lnTo>
                    <a:pt x="1832" y="38"/>
                  </a:lnTo>
                  <a:lnTo>
                    <a:pt x="1832" y="38"/>
                  </a:lnTo>
                  <a:lnTo>
                    <a:pt x="1830" y="38"/>
                  </a:lnTo>
                  <a:lnTo>
                    <a:pt x="1830" y="38"/>
                  </a:lnTo>
                  <a:lnTo>
                    <a:pt x="1828" y="40"/>
                  </a:lnTo>
                  <a:lnTo>
                    <a:pt x="1828" y="40"/>
                  </a:lnTo>
                  <a:lnTo>
                    <a:pt x="1826" y="40"/>
                  </a:lnTo>
                  <a:lnTo>
                    <a:pt x="1826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16" y="38"/>
                  </a:lnTo>
                  <a:lnTo>
                    <a:pt x="1816" y="38"/>
                  </a:lnTo>
                  <a:lnTo>
                    <a:pt x="1814" y="38"/>
                  </a:lnTo>
                  <a:lnTo>
                    <a:pt x="1812" y="40"/>
                  </a:lnTo>
                  <a:lnTo>
                    <a:pt x="1812" y="40"/>
                  </a:lnTo>
                  <a:lnTo>
                    <a:pt x="1812" y="42"/>
                  </a:lnTo>
                  <a:lnTo>
                    <a:pt x="1812" y="42"/>
                  </a:lnTo>
                  <a:lnTo>
                    <a:pt x="1804" y="42"/>
                  </a:lnTo>
                  <a:lnTo>
                    <a:pt x="1804" y="42"/>
                  </a:lnTo>
                  <a:lnTo>
                    <a:pt x="1798" y="42"/>
                  </a:lnTo>
                  <a:lnTo>
                    <a:pt x="1798" y="42"/>
                  </a:lnTo>
                  <a:lnTo>
                    <a:pt x="1790" y="44"/>
                  </a:lnTo>
                  <a:lnTo>
                    <a:pt x="1790" y="44"/>
                  </a:lnTo>
                  <a:lnTo>
                    <a:pt x="1786" y="44"/>
                  </a:lnTo>
                  <a:lnTo>
                    <a:pt x="1782" y="44"/>
                  </a:lnTo>
                  <a:lnTo>
                    <a:pt x="1782" y="44"/>
                  </a:lnTo>
                  <a:lnTo>
                    <a:pt x="1778" y="44"/>
                  </a:lnTo>
                  <a:lnTo>
                    <a:pt x="1778" y="44"/>
                  </a:lnTo>
                  <a:lnTo>
                    <a:pt x="1774" y="44"/>
                  </a:lnTo>
                  <a:lnTo>
                    <a:pt x="1774" y="44"/>
                  </a:lnTo>
                  <a:lnTo>
                    <a:pt x="1772" y="44"/>
                  </a:lnTo>
                  <a:lnTo>
                    <a:pt x="1768" y="44"/>
                  </a:lnTo>
                  <a:lnTo>
                    <a:pt x="1768" y="44"/>
                  </a:lnTo>
                  <a:lnTo>
                    <a:pt x="1766" y="44"/>
                  </a:lnTo>
                  <a:lnTo>
                    <a:pt x="1766" y="44"/>
                  </a:lnTo>
                  <a:lnTo>
                    <a:pt x="1762" y="44"/>
                  </a:lnTo>
                  <a:lnTo>
                    <a:pt x="1762" y="44"/>
                  </a:lnTo>
                  <a:lnTo>
                    <a:pt x="1756" y="44"/>
                  </a:lnTo>
                  <a:lnTo>
                    <a:pt x="1756" y="44"/>
                  </a:lnTo>
                  <a:lnTo>
                    <a:pt x="1752" y="44"/>
                  </a:lnTo>
                  <a:lnTo>
                    <a:pt x="1752" y="44"/>
                  </a:lnTo>
                  <a:lnTo>
                    <a:pt x="1748" y="44"/>
                  </a:lnTo>
                  <a:lnTo>
                    <a:pt x="1748" y="44"/>
                  </a:lnTo>
                  <a:lnTo>
                    <a:pt x="1746" y="44"/>
                  </a:lnTo>
                  <a:lnTo>
                    <a:pt x="1746" y="44"/>
                  </a:lnTo>
                  <a:lnTo>
                    <a:pt x="1744" y="44"/>
                  </a:lnTo>
                  <a:lnTo>
                    <a:pt x="1744" y="44"/>
                  </a:lnTo>
                  <a:lnTo>
                    <a:pt x="1742" y="44"/>
                  </a:lnTo>
                  <a:lnTo>
                    <a:pt x="1742" y="44"/>
                  </a:lnTo>
                  <a:lnTo>
                    <a:pt x="1738" y="44"/>
                  </a:lnTo>
                  <a:lnTo>
                    <a:pt x="1738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2" y="44"/>
                  </a:lnTo>
                  <a:lnTo>
                    <a:pt x="1732" y="44"/>
                  </a:lnTo>
                  <a:lnTo>
                    <a:pt x="1724" y="44"/>
                  </a:lnTo>
                  <a:lnTo>
                    <a:pt x="1718" y="46"/>
                  </a:lnTo>
                  <a:lnTo>
                    <a:pt x="1718" y="46"/>
                  </a:lnTo>
                  <a:lnTo>
                    <a:pt x="1718" y="44"/>
                  </a:lnTo>
                  <a:lnTo>
                    <a:pt x="1718" y="44"/>
                  </a:lnTo>
                  <a:lnTo>
                    <a:pt x="1716" y="44"/>
                  </a:lnTo>
                  <a:lnTo>
                    <a:pt x="1716" y="44"/>
                  </a:lnTo>
                  <a:lnTo>
                    <a:pt x="1706" y="44"/>
                  </a:lnTo>
                  <a:lnTo>
                    <a:pt x="1706" y="44"/>
                  </a:lnTo>
                  <a:lnTo>
                    <a:pt x="1702" y="44"/>
                  </a:lnTo>
                  <a:lnTo>
                    <a:pt x="1702" y="44"/>
                  </a:lnTo>
                  <a:lnTo>
                    <a:pt x="1698" y="44"/>
                  </a:lnTo>
                  <a:lnTo>
                    <a:pt x="1698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0" y="44"/>
                  </a:lnTo>
                  <a:lnTo>
                    <a:pt x="1690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2" y="44"/>
                  </a:lnTo>
                  <a:lnTo>
                    <a:pt x="1682" y="44"/>
                  </a:lnTo>
                  <a:lnTo>
                    <a:pt x="1678" y="44"/>
                  </a:lnTo>
                  <a:lnTo>
                    <a:pt x="1678" y="44"/>
                  </a:lnTo>
                  <a:lnTo>
                    <a:pt x="1672" y="44"/>
                  </a:lnTo>
                  <a:lnTo>
                    <a:pt x="1672" y="44"/>
                  </a:lnTo>
                  <a:lnTo>
                    <a:pt x="1670" y="44"/>
                  </a:lnTo>
                  <a:lnTo>
                    <a:pt x="1670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4" y="44"/>
                  </a:lnTo>
                  <a:lnTo>
                    <a:pt x="1664" y="44"/>
                  </a:lnTo>
                  <a:lnTo>
                    <a:pt x="1658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0" y="46"/>
                  </a:lnTo>
                  <a:lnTo>
                    <a:pt x="1650" y="46"/>
                  </a:lnTo>
                  <a:lnTo>
                    <a:pt x="1642" y="44"/>
                  </a:lnTo>
                  <a:lnTo>
                    <a:pt x="1642" y="44"/>
                  </a:lnTo>
                  <a:lnTo>
                    <a:pt x="1638" y="44"/>
                  </a:lnTo>
                  <a:lnTo>
                    <a:pt x="1638" y="44"/>
                  </a:lnTo>
                  <a:lnTo>
                    <a:pt x="1634" y="46"/>
                  </a:lnTo>
                  <a:lnTo>
                    <a:pt x="1634" y="46"/>
                  </a:lnTo>
                  <a:lnTo>
                    <a:pt x="1626" y="46"/>
                  </a:lnTo>
                  <a:lnTo>
                    <a:pt x="1626" y="46"/>
                  </a:lnTo>
                  <a:lnTo>
                    <a:pt x="1622" y="46"/>
                  </a:lnTo>
                  <a:lnTo>
                    <a:pt x="1622" y="46"/>
                  </a:lnTo>
                  <a:lnTo>
                    <a:pt x="1620" y="44"/>
                  </a:lnTo>
                  <a:lnTo>
                    <a:pt x="1620" y="44"/>
                  </a:lnTo>
                  <a:lnTo>
                    <a:pt x="1612" y="44"/>
                  </a:lnTo>
                  <a:lnTo>
                    <a:pt x="1612" y="44"/>
                  </a:lnTo>
                  <a:lnTo>
                    <a:pt x="1608" y="44"/>
                  </a:lnTo>
                  <a:lnTo>
                    <a:pt x="1608" y="44"/>
                  </a:lnTo>
                  <a:lnTo>
                    <a:pt x="1600" y="46"/>
                  </a:lnTo>
                  <a:lnTo>
                    <a:pt x="1600" y="46"/>
                  </a:lnTo>
                  <a:lnTo>
                    <a:pt x="1596" y="46"/>
                  </a:lnTo>
                  <a:lnTo>
                    <a:pt x="1596" y="46"/>
                  </a:lnTo>
                  <a:lnTo>
                    <a:pt x="1592" y="46"/>
                  </a:lnTo>
                  <a:lnTo>
                    <a:pt x="1592" y="46"/>
                  </a:lnTo>
                  <a:lnTo>
                    <a:pt x="1588" y="46"/>
                  </a:lnTo>
                  <a:lnTo>
                    <a:pt x="1588" y="46"/>
                  </a:lnTo>
                  <a:lnTo>
                    <a:pt x="1586" y="46"/>
                  </a:lnTo>
                  <a:lnTo>
                    <a:pt x="1586" y="46"/>
                  </a:lnTo>
                  <a:lnTo>
                    <a:pt x="1584" y="46"/>
                  </a:lnTo>
                  <a:lnTo>
                    <a:pt x="1584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76" y="46"/>
                  </a:lnTo>
                  <a:lnTo>
                    <a:pt x="1570" y="48"/>
                  </a:lnTo>
                  <a:lnTo>
                    <a:pt x="1570" y="48"/>
                  </a:lnTo>
                  <a:lnTo>
                    <a:pt x="1568" y="46"/>
                  </a:lnTo>
                  <a:lnTo>
                    <a:pt x="1568" y="46"/>
                  </a:lnTo>
                  <a:lnTo>
                    <a:pt x="1566" y="48"/>
                  </a:lnTo>
                  <a:lnTo>
                    <a:pt x="1566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58" y="46"/>
                  </a:lnTo>
                  <a:lnTo>
                    <a:pt x="1558" y="46"/>
                  </a:lnTo>
                  <a:lnTo>
                    <a:pt x="1554" y="44"/>
                  </a:lnTo>
                  <a:lnTo>
                    <a:pt x="1554" y="44"/>
                  </a:lnTo>
                  <a:lnTo>
                    <a:pt x="1550" y="46"/>
                  </a:lnTo>
                  <a:lnTo>
                    <a:pt x="1550" y="46"/>
                  </a:lnTo>
                  <a:lnTo>
                    <a:pt x="1546" y="46"/>
                  </a:lnTo>
                  <a:lnTo>
                    <a:pt x="1546" y="46"/>
                  </a:lnTo>
                  <a:lnTo>
                    <a:pt x="1544" y="46"/>
                  </a:lnTo>
                  <a:lnTo>
                    <a:pt x="1544" y="46"/>
                  </a:lnTo>
                  <a:lnTo>
                    <a:pt x="1540" y="48"/>
                  </a:lnTo>
                  <a:lnTo>
                    <a:pt x="1540" y="48"/>
                  </a:lnTo>
                  <a:lnTo>
                    <a:pt x="1538" y="46"/>
                  </a:lnTo>
                  <a:lnTo>
                    <a:pt x="1538" y="46"/>
                  </a:lnTo>
                  <a:lnTo>
                    <a:pt x="1536" y="44"/>
                  </a:lnTo>
                  <a:lnTo>
                    <a:pt x="1536" y="44"/>
                  </a:lnTo>
                  <a:lnTo>
                    <a:pt x="1534" y="44"/>
                  </a:lnTo>
                  <a:lnTo>
                    <a:pt x="1534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26" y="46"/>
                  </a:lnTo>
                  <a:lnTo>
                    <a:pt x="1526" y="46"/>
                  </a:lnTo>
                  <a:lnTo>
                    <a:pt x="1520" y="46"/>
                  </a:lnTo>
                  <a:lnTo>
                    <a:pt x="1520" y="46"/>
                  </a:lnTo>
                  <a:lnTo>
                    <a:pt x="1518" y="46"/>
                  </a:lnTo>
                  <a:lnTo>
                    <a:pt x="1518" y="46"/>
                  </a:lnTo>
                  <a:lnTo>
                    <a:pt x="1516" y="46"/>
                  </a:lnTo>
                  <a:lnTo>
                    <a:pt x="1516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2" y="46"/>
                  </a:lnTo>
                  <a:lnTo>
                    <a:pt x="1512" y="46"/>
                  </a:lnTo>
                  <a:lnTo>
                    <a:pt x="1506" y="44"/>
                  </a:lnTo>
                  <a:lnTo>
                    <a:pt x="1504" y="46"/>
                  </a:lnTo>
                  <a:lnTo>
                    <a:pt x="1504" y="46"/>
                  </a:lnTo>
                  <a:lnTo>
                    <a:pt x="1500" y="46"/>
                  </a:lnTo>
                  <a:lnTo>
                    <a:pt x="1500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0" y="46"/>
                  </a:lnTo>
                  <a:lnTo>
                    <a:pt x="1490" y="46"/>
                  </a:lnTo>
                  <a:lnTo>
                    <a:pt x="1488" y="46"/>
                  </a:lnTo>
                  <a:lnTo>
                    <a:pt x="1488" y="46"/>
                  </a:lnTo>
                  <a:lnTo>
                    <a:pt x="1486" y="46"/>
                  </a:lnTo>
                  <a:lnTo>
                    <a:pt x="1486" y="46"/>
                  </a:lnTo>
                  <a:lnTo>
                    <a:pt x="1484" y="46"/>
                  </a:lnTo>
                  <a:lnTo>
                    <a:pt x="1484" y="46"/>
                  </a:lnTo>
                  <a:lnTo>
                    <a:pt x="1480" y="46"/>
                  </a:lnTo>
                  <a:lnTo>
                    <a:pt x="1480" y="46"/>
                  </a:lnTo>
                  <a:lnTo>
                    <a:pt x="1480" y="44"/>
                  </a:lnTo>
                  <a:lnTo>
                    <a:pt x="1480" y="44"/>
                  </a:lnTo>
                  <a:lnTo>
                    <a:pt x="1476" y="44"/>
                  </a:lnTo>
                  <a:lnTo>
                    <a:pt x="1476" y="44"/>
                  </a:lnTo>
                  <a:lnTo>
                    <a:pt x="1470" y="46"/>
                  </a:lnTo>
                  <a:lnTo>
                    <a:pt x="1470" y="46"/>
                  </a:lnTo>
                  <a:lnTo>
                    <a:pt x="1466" y="44"/>
                  </a:lnTo>
                  <a:lnTo>
                    <a:pt x="1466" y="44"/>
                  </a:lnTo>
                  <a:lnTo>
                    <a:pt x="1464" y="44"/>
                  </a:lnTo>
                  <a:lnTo>
                    <a:pt x="1464" y="44"/>
                  </a:lnTo>
                  <a:lnTo>
                    <a:pt x="1462" y="44"/>
                  </a:lnTo>
                  <a:lnTo>
                    <a:pt x="1462" y="44"/>
                  </a:lnTo>
                  <a:lnTo>
                    <a:pt x="1458" y="44"/>
                  </a:lnTo>
                  <a:lnTo>
                    <a:pt x="1458" y="44"/>
                  </a:lnTo>
                  <a:lnTo>
                    <a:pt x="1456" y="44"/>
                  </a:lnTo>
                  <a:lnTo>
                    <a:pt x="1456" y="44"/>
                  </a:lnTo>
                  <a:lnTo>
                    <a:pt x="1452" y="44"/>
                  </a:lnTo>
                  <a:lnTo>
                    <a:pt x="1452" y="44"/>
                  </a:lnTo>
                  <a:lnTo>
                    <a:pt x="1450" y="44"/>
                  </a:lnTo>
                  <a:lnTo>
                    <a:pt x="1450" y="44"/>
                  </a:lnTo>
                  <a:lnTo>
                    <a:pt x="1442" y="44"/>
                  </a:lnTo>
                  <a:lnTo>
                    <a:pt x="1442" y="44"/>
                  </a:lnTo>
                  <a:lnTo>
                    <a:pt x="1438" y="42"/>
                  </a:lnTo>
                  <a:lnTo>
                    <a:pt x="1438" y="42"/>
                  </a:lnTo>
                  <a:lnTo>
                    <a:pt x="1434" y="42"/>
                  </a:lnTo>
                  <a:lnTo>
                    <a:pt x="1434" y="42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24" y="42"/>
                  </a:lnTo>
                  <a:lnTo>
                    <a:pt x="1424" y="42"/>
                  </a:lnTo>
                  <a:lnTo>
                    <a:pt x="1420" y="44"/>
                  </a:lnTo>
                  <a:lnTo>
                    <a:pt x="1420" y="44"/>
                  </a:lnTo>
                  <a:lnTo>
                    <a:pt x="1414" y="42"/>
                  </a:lnTo>
                  <a:lnTo>
                    <a:pt x="1414" y="42"/>
                  </a:lnTo>
                  <a:lnTo>
                    <a:pt x="1412" y="44"/>
                  </a:lnTo>
                  <a:lnTo>
                    <a:pt x="1412" y="44"/>
                  </a:lnTo>
                  <a:lnTo>
                    <a:pt x="1406" y="42"/>
                  </a:lnTo>
                  <a:lnTo>
                    <a:pt x="1406" y="42"/>
                  </a:lnTo>
                  <a:lnTo>
                    <a:pt x="1398" y="42"/>
                  </a:lnTo>
                  <a:lnTo>
                    <a:pt x="1398" y="42"/>
                  </a:lnTo>
                  <a:lnTo>
                    <a:pt x="1396" y="44"/>
                  </a:lnTo>
                  <a:lnTo>
                    <a:pt x="1396" y="44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0" y="44"/>
                  </a:lnTo>
                  <a:lnTo>
                    <a:pt x="1386" y="44"/>
                  </a:lnTo>
                  <a:lnTo>
                    <a:pt x="1386" y="44"/>
                  </a:lnTo>
                  <a:lnTo>
                    <a:pt x="1384" y="44"/>
                  </a:lnTo>
                  <a:lnTo>
                    <a:pt x="1384" y="44"/>
                  </a:lnTo>
                  <a:lnTo>
                    <a:pt x="1380" y="44"/>
                  </a:lnTo>
                  <a:lnTo>
                    <a:pt x="1380" y="44"/>
                  </a:lnTo>
                  <a:lnTo>
                    <a:pt x="1378" y="44"/>
                  </a:lnTo>
                  <a:lnTo>
                    <a:pt x="1378" y="44"/>
                  </a:lnTo>
                  <a:lnTo>
                    <a:pt x="1374" y="44"/>
                  </a:lnTo>
                  <a:lnTo>
                    <a:pt x="1374" y="44"/>
                  </a:lnTo>
                  <a:lnTo>
                    <a:pt x="1372" y="44"/>
                  </a:lnTo>
                  <a:lnTo>
                    <a:pt x="1372" y="44"/>
                  </a:lnTo>
                  <a:lnTo>
                    <a:pt x="1370" y="44"/>
                  </a:lnTo>
                  <a:lnTo>
                    <a:pt x="1370" y="44"/>
                  </a:lnTo>
                  <a:lnTo>
                    <a:pt x="1366" y="44"/>
                  </a:lnTo>
                  <a:lnTo>
                    <a:pt x="1366" y="44"/>
                  </a:lnTo>
                  <a:lnTo>
                    <a:pt x="1364" y="44"/>
                  </a:lnTo>
                  <a:lnTo>
                    <a:pt x="1364" y="44"/>
                  </a:lnTo>
                  <a:lnTo>
                    <a:pt x="1362" y="44"/>
                  </a:lnTo>
                  <a:lnTo>
                    <a:pt x="1362" y="44"/>
                  </a:lnTo>
                  <a:lnTo>
                    <a:pt x="1354" y="44"/>
                  </a:lnTo>
                  <a:lnTo>
                    <a:pt x="1354" y="44"/>
                  </a:lnTo>
                  <a:lnTo>
                    <a:pt x="1350" y="44"/>
                  </a:lnTo>
                  <a:lnTo>
                    <a:pt x="1350" y="44"/>
                  </a:lnTo>
                  <a:lnTo>
                    <a:pt x="1348" y="44"/>
                  </a:lnTo>
                  <a:lnTo>
                    <a:pt x="1348" y="44"/>
                  </a:lnTo>
                  <a:lnTo>
                    <a:pt x="1344" y="44"/>
                  </a:lnTo>
                  <a:lnTo>
                    <a:pt x="1344" y="44"/>
                  </a:lnTo>
                  <a:lnTo>
                    <a:pt x="1340" y="46"/>
                  </a:lnTo>
                  <a:lnTo>
                    <a:pt x="1340" y="46"/>
                  </a:lnTo>
                  <a:lnTo>
                    <a:pt x="1336" y="46"/>
                  </a:lnTo>
                  <a:lnTo>
                    <a:pt x="1336" y="46"/>
                  </a:lnTo>
                  <a:lnTo>
                    <a:pt x="1328" y="46"/>
                  </a:lnTo>
                  <a:lnTo>
                    <a:pt x="1328" y="46"/>
                  </a:lnTo>
                  <a:lnTo>
                    <a:pt x="1326" y="44"/>
                  </a:lnTo>
                  <a:lnTo>
                    <a:pt x="1326" y="44"/>
                  </a:lnTo>
                  <a:lnTo>
                    <a:pt x="1318" y="44"/>
                  </a:lnTo>
                  <a:lnTo>
                    <a:pt x="1318" y="44"/>
                  </a:lnTo>
                  <a:lnTo>
                    <a:pt x="1316" y="44"/>
                  </a:lnTo>
                  <a:lnTo>
                    <a:pt x="1316" y="44"/>
                  </a:lnTo>
                  <a:lnTo>
                    <a:pt x="1312" y="44"/>
                  </a:lnTo>
                  <a:lnTo>
                    <a:pt x="1312" y="44"/>
                  </a:lnTo>
                  <a:lnTo>
                    <a:pt x="1306" y="46"/>
                  </a:lnTo>
                  <a:lnTo>
                    <a:pt x="1306" y="46"/>
                  </a:lnTo>
                  <a:lnTo>
                    <a:pt x="1302" y="46"/>
                  </a:lnTo>
                  <a:lnTo>
                    <a:pt x="1296" y="46"/>
                  </a:lnTo>
                  <a:lnTo>
                    <a:pt x="1296" y="46"/>
                  </a:lnTo>
                  <a:lnTo>
                    <a:pt x="1290" y="46"/>
                  </a:lnTo>
                  <a:lnTo>
                    <a:pt x="1290" y="46"/>
                  </a:lnTo>
                  <a:lnTo>
                    <a:pt x="1288" y="46"/>
                  </a:lnTo>
                  <a:lnTo>
                    <a:pt x="1288" y="46"/>
                  </a:lnTo>
                  <a:lnTo>
                    <a:pt x="1284" y="44"/>
                  </a:lnTo>
                  <a:lnTo>
                    <a:pt x="1284" y="44"/>
                  </a:lnTo>
                  <a:lnTo>
                    <a:pt x="1282" y="46"/>
                  </a:lnTo>
                  <a:lnTo>
                    <a:pt x="1282" y="46"/>
                  </a:lnTo>
                  <a:lnTo>
                    <a:pt x="1276" y="46"/>
                  </a:lnTo>
                  <a:lnTo>
                    <a:pt x="1276" y="46"/>
                  </a:lnTo>
                  <a:lnTo>
                    <a:pt x="1274" y="46"/>
                  </a:lnTo>
                  <a:lnTo>
                    <a:pt x="1274" y="46"/>
                  </a:lnTo>
                  <a:lnTo>
                    <a:pt x="1272" y="46"/>
                  </a:lnTo>
                  <a:lnTo>
                    <a:pt x="1272" y="46"/>
                  </a:lnTo>
                  <a:lnTo>
                    <a:pt x="1266" y="44"/>
                  </a:lnTo>
                  <a:lnTo>
                    <a:pt x="1266" y="44"/>
                  </a:lnTo>
                  <a:lnTo>
                    <a:pt x="1262" y="44"/>
                  </a:lnTo>
                  <a:lnTo>
                    <a:pt x="1262" y="44"/>
                  </a:lnTo>
                  <a:lnTo>
                    <a:pt x="1260" y="44"/>
                  </a:lnTo>
                  <a:lnTo>
                    <a:pt x="1260" y="44"/>
                  </a:lnTo>
                  <a:lnTo>
                    <a:pt x="1258" y="46"/>
                  </a:lnTo>
                  <a:lnTo>
                    <a:pt x="1258" y="46"/>
                  </a:lnTo>
                  <a:lnTo>
                    <a:pt x="1254" y="46"/>
                  </a:lnTo>
                  <a:lnTo>
                    <a:pt x="1254" y="46"/>
                  </a:lnTo>
                  <a:lnTo>
                    <a:pt x="1250" y="48"/>
                  </a:lnTo>
                  <a:lnTo>
                    <a:pt x="1250" y="48"/>
                  </a:lnTo>
                  <a:lnTo>
                    <a:pt x="1248" y="46"/>
                  </a:lnTo>
                  <a:lnTo>
                    <a:pt x="1248" y="46"/>
                  </a:lnTo>
                  <a:lnTo>
                    <a:pt x="1248" y="48"/>
                  </a:lnTo>
                  <a:lnTo>
                    <a:pt x="1248" y="48"/>
                  </a:lnTo>
                  <a:lnTo>
                    <a:pt x="1246" y="46"/>
                  </a:lnTo>
                  <a:lnTo>
                    <a:pt x="1246" y="46"/>
                  </a:lnTo>
                  <a:lnTo>
                    <a:pt x="1244" y="46"/>
                  </a:lnTo>
                  <a:lnTo>
                    <a:pt x="1244" y="46"/>
                  </a:lnTo>
                  <a:lnTo>
                    <a:pt x="1240" y="48"/>
                  </a:lnTo>
                  <a:lnTo>
                    <a:pt x="1240" y="48"/>
                  </a:lnTo>
                  <a:lnTo>
                    <a:pt x="1236" y="44"/>
                  </a:lnTo>
                  <a:lnTo>
                    <a:pt x="1236" y="44"/>
                  </a:lnTo>
                  <a:lnTo>
                    <a:pt x="1230" y="46"/>
                  </a:lnTo>
                  <a:lnTo>
                    <a:pt x="1224" y="46"/>
                  </a:lnTo>
                  <a:lnTo>
                    <a:pt x="1224" y="46"/>
                  </a:lnTo>
                  <a:lnTo>
                    <a:pt x="1222" y="46"/>
                  </a:lnTo>
                  <a:lnTo>
                    <a:pt x="1218" y="46"/>
                  </a:lnTo>
                  <a:lnTo>
                    <a:pt x="1218" y="46"/>
                  </a:lnTo>
                  <a:lnTo>
                    <a:pt x="1216" y="44"/>
                  </a:lnTo>
                  <a:lnTo>
                    <a:pt x="1214" y="44"/>
                  </a:lnTo>
                  <a:lnTo>
                    <a:pt x="1214" y="44"/>
                  </a:lnTo>
                  <a:lnTo>
                    <a:pt x="1204" y="44"/>
                  </a:lnTo>
                  <a:lnTo>
                    <a:pt x="1204" y="44"/>
                  </a:lnTo>
                  <a:lnTo>
                    <a:pt x="1200" y="42"/>
                  </a:lnTo>
                  <a:lnTo>
                    <a:pt x="1200" y="42"/>
                  </a:lnTo>
                  <a:lnTo>
                    <a:pt x="1196" y="42"/>
                  </a:lnTo>
                  <a:lnTo>
                    <a:pt x="1196" y="42"/>
                  </a:lnTo>
                  <a:lnTo>
                    <a:pt x="1188" y="44"/>
                  </a:lnTo>
                  <a:lnTo>
                    <a:pt x="1188" y="44"/>
                  </a:lnTo>
                  <a:lnTo>
                    <a:pt x="1186" y="44"/>
                  </a:lnTo>
                  <a:lnTo>
                    <a:pt x="1186" y="44"/>
                  </a:lnTo>
                  <a:lnTo>
                    <a:pt x="1180" y="44"/>
                  </a:lnTo>
                  <a:lnTo>
                    <a:pt x="1180" y="44"/>
                  </a:lnTo>
                  <a:lnTo>
                    <a:pt x="1180" y="42"/>
                  </a:lnTo>
                  <a:lnTo>
                    <a:pt x="1180" y="42"/>
                  </a:lnTo>
                  <a:lnTo>
                    <a:pt x="1176" y="42"/>
                  </a:lnTo>
                  <a:lnTo>
                    <a:pt x="1176" y="42"/>
                  </a:lnTo>
                  <a:lnTo>
                    <a:pt x="1174" y="42"/>
                  </a:lnTo>
                  <a:lnTo>
                    <a:pt x="1174" y="42"/>
                  </a:lnTo>
                  <a:lnTo>
                    <a:pt x="1170" y="44"/>
                  </a:lnTo>
                  <a:lnTo>
                    <a:pt x="1170" y="44"/>
                  </a:lnTo>
                  <a:lnTo>
                    <a:pt x="1164" y="42"/>
                  </a:lnTo>
                  <a:lnTo>
                    <a:pt x="1164" y="42"/>
                  </a:lnTo>
                  <a:lnTo>
                    <a:pt x="1156" y="42"/>
                  </a:lnTo>
                  <a:lnTo>
                    <a:pt x="1156" y="42"/>
                  </a:lnTo>
                  <a:lnTo>
                    <a:pt x="1152" y="42"/>
                  </a:lnTo>
                  <a:lnTo>
                    <a:pt x="1152" y="42"/>
                  </a:lnTo>
                  <a:lnTo>
                    <a:pt x="1148" y="44"/>
                  </a:lnTo>
                  <a:lnTo>
                    <a:pt x="1148" y="44"/>
                  </a:lnTo>
                  <a:lnTo>
                    <a:pt x="1146" y="44"/>
                  </a:lnTo>
                  <a:lnTo>
                    <a:pt x="1144" y="44"/>
                  </a:lnTo>
                  <a:lnTo>
                    <a:pt x="1142" y="44"/>
                  </a:lnTo>
                  <a:lnTo>
                    <a:pt x="1142" y="44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38" y="42"/>
                  </a:lnTo>
                  <a:lnTo>
                    <a:pt x="1138" y="42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6" y="40"/>
                  </a:lnTo>
                  <a:lnTo>
                    <a:pt x="1136" y="40"/>
                  </a:lnTo>
                  <a:lnTo>
                    <a:pt x="1134" y="40"/>
                  </a:lnTo>
                  <a:lnTo>
                    <a:pt x="1134" y="40"/>
                  </a:lnTo>
                  <a:lnTo>
                    <a:pt x="1132" y="40"/>
                  </a:lnTo>
                  <a:lnTo>
                    <a:pt x="1132" y="40"/>
                  </a:lnTo>
                  <a:lnTo>
                    <a:pt x="1128" y="38"/>
                  </a:lnTo>
                  <a:lnTo>
                    <a:pt x="1128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2" y="38"/>
                  </a:lnTo>
                  <a:lnTo>
                    <a:pt x="1122" y="38"/>
                  </a:lnTo>
                  <a:lnTo>
                    <a:pt x="1120" y="40"/>
                  </a:lnTo>
                  <a:lnTo>
                    <a:pt x="1120" y="40"/>
                  </a:lnTo>
                  <a:lnTo>
                    <a:pt x="1114" y="42"/>
                  </a:lnTo>
                  <a:lnTo>
                    <a:pt x="1114" y="42"/>
                  </a:lnTo>
                  <a:lnTo>
                    <a:pt x="1112" y="44"/>
                  </a:lnTo>
                  <a:lnTo>
                    <a:pt x="1112" y="44"/>
                  </a:lnTo>
                  <a:lnTo>
                    <a:pt x="1104" y="42"/>
                  </a:lnTo>
                  <a:lnTo>
                    <a:pt x="1104" y="42"/>
                  </a:lnTo>
                  <a:lnTo>
                    <a:pt x="1102" y="44"/>
                  </a:lnTo>
                  <a:lnTo>
                    <a:pt x="1102" y="44"/>
                  </a:lnTo>
                  <a:lnTo>
                    <a:pt x="1096" y="44"/>
                  </a:lnTo>
                  <a:lnTo>
                    <a:pt x="1096" y="44"/>
                  </a:lnTo>
                  <a:lnTo>
                    <a:pt x="1094" y="42"/>
                  </a:lnTo>
                  <a:lnTo>
                    <a:pt x="1094" y="42"/>
                  </a:lnTo>
                  <a:lnTo>
                    <a:pt x="1090" y="44"/>
                  </a:lnTo>
                  <a:lnTo>
                    <a:pt x="1090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0" y="44"/>
                  </a:lnTo>
                  <a:lnTo>
                    <a:pt x="1080" y="44"/>
                  </a:lnTo>
                  <a:lnTo>
                    <a:pt x="1078" y="44"/>
                  </a:lnTo>
                  <a:lnTo>
                    <a:pt x="1078" y="44"/>
                  </a:lnTo>
                  <a:lnTo>
                    <a:pt x="1072" y="44"/>
                  </a:lnTo>
                  <a:lnTo>
                    <a:pt x="1072" y="44"/>
                  </a:lnTo>
                  <a:lnTo>
                    <a:pt x="1068" y="44"/>
                  </a:lnTo>
                  <a:lnTo>
                    <a:pt x="1068" y="44"/>
                  </a:lnTo>
                  <a:lnTo>
                    <a:pt x="1066" y="42"/>
                  </a:lnTo>
                  <a:lnTo>
                    <a:pt x="1066" y="42"/>
                  </a:lnTo>
                  <a:lnTo>
                    <a:pt x="1064" y="42"/>
                  </a:lnTo>
                  <a:lnTo>
                    <a:pt x="1062" y="44"/>
                  </a:lnTo>
                  <a:lnTo>
                    <a:pt x="1062" y="44"/>
                  </a:lnTo>
                  <a:lnTo>
                    <a:pt x="1056" y="44"/>
                  </a:lnTo>
                  <a:lnTo>
                    <a:pt x="1056" y="44"/>
                  </a:lnTo>
                  <a:lnTo>
                    <a:pt x="1054" y="44"/>
                  </a:lnTo>
                  <a:lnTo>
                    <a:pt x="1054" y="44"/>
                  </a:lnTo>
                  <a:lnTo>
                    <a:pt x="1052" y="46"/>
                  </a:lnTo>
                  <a:lnTo>
                    <a:pt x="1052" y="46"/>
                  </a:lnTo>
                  <a:lnTo>
                    <a:pt x="1050" y="44"/>
                  </a:lnTo>
                  <a:lnTo>
                    <a:pt x="1050" y="44"/>
                  </a:lnTo>
                  <a:lnTo>
                    <a:pt x="1050" y="46"/>
                  </a:lnTo>
                  <a:lnTo>
                    <a:pt x="1050" y="46"/>
                  </a:lnTo>
                  <a:lnTo>
                    <a:pt x="1046" y="44"/>
                  </a:lnTo>
                  <a:lnTo>
                    <a:pt x="1046" y="44"/>
                  </a:lnTo>
                  <a:lnTo>
                    <a:pt x="1044" y="44"/>
                  </a:lnTo>
                  <a:lnTo>
                    <a:pt x="1044" y="44"/>
                  </a:lnTo>
                  <a:lnTo>
                    <a:pt x="1042" y="46"/>
                  </a:lnTo>
                  <a:lnTo>
                    <a:pt x="1042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0" y="46"/>
                  </a:lnTo>
                  <a:lnTo>
                    <a:pt x="1030" y="46"/>
                  </a:lnTo>
                  <a:lnTo>
                    <a:pt x="1028" y="46"/>
                  </a:lnTo>
                  <a:lnTo>
                    <a:pt x="1028" y="46"/>
                  </a:lnTo>
                  <a:lnTo>
                    <a:pt x="1022" y="44"/>
                  </a:lnTo>
                  <a:lnTo>
                    <a:pt x="1022" y="44"/>
                  </a:lnTo>
                  <a:lnTo>
                    <a:pt x="1018" y="42"/>
                  </a:lnTo>
                  <a:lnTo>
                    <a:pt x="1018" y="42"/>
                  </a:lnTo>
                  <a:lnTo>
                    <a:pt x="1014" y="42"/>
                  </a:lnTo>
                  <a:lnTo>
                    <a:pt x="1014" y="42"/>
                  </a:lnTo>
                  <a:lnTo>
                    <a:pt x="1012" y="42"/>
                  </a:lnTo>
                  <a:lnTo>
                    <a:pt x="1012" y="42"/>
                  </a:lnTo>
                  <a:lnTo>
                    <a:pt x="1010" y="42"/>
                  </a:lnTo>
                  <a:lnTo>
                    <a:pt x="1010" y="42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6" y="44"/>
                  </a:lnTo>
                  <a:lnTo>
                    <a:pt x="1006" y="44"/>
                  </a:lnTo>
                  <a:lnTo>
                    <a:pt x="1002" y="44"/>
                  </a:lnTo>
                  <a:lnTo>
                    <a:pt x="1000" y="44"/>
                  </a:lnTo>
                  <a:lnTo>
                    <a:pt x="1000" y="44"/>
                  </a:lnTo>
                  <a:lnTo>
                    <a:pt x="996" y="44"/>
                  </a:lnTo>
                  <a:lnTo>
                    <a:pt x="996" y="44"/>
                  </a:lnTo>
                  <a:lnTo>
                    <a:pt x="996" y="42"/>
                  </a:lnTo>
                  <a:lnTo>
                    <a:pt x="996" y="42"/>
                  </a:lnTo>
                  <a:lnTo>
                    <a:pt x="992" y="42"/>
                  </a:lnTo>
                  <a:lnTo>
                    <a:pt x="992" y="42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0" y="40"/>
                  </a:lnTo>
                  <a:lnTo>
                    <a:pt x="990" y="40"/>
                  </a:lnTo>
                  <a:lnTo>
                    <a:pt x="988" y="40"/>
                  </a:lnTo>
                  <a:lnTo>
                    <a:pt x="988" y="40"/>
                  </a:lnTo>
                  <a:lnTo>
                    <a:pt x="982" y="42"/>
                  </a:lnTo>
                  <a:lnTo>
                    <a:pt x="982" y="42"/>
                  </a:lnTo>
                  <a:lnTo>
                    <a:pt x="980" y="40"/>
                  </a:lnTo>
                  <a:lnTo>
                    <a:pt x="980" y="40"/>
                  </a:lnTo>
                  <a:lnTo>
                    <a:pt x="974" y="42"/>
                  </a:lnTo>
                  <a:lnTo>
                    <a:pt x="968" y="42"/>
                  </a:lnTo>
                  <a:lnTo>
                    <a:pt x="968" y="42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66" y="40"/>
                  </a:lnTo>
                  <a:lnTo>
                    <a:pt x="966" y="40"/>
                  </a:lnTo>
                  <a:lnTo>
                    <a:pt x="964" y="40"/>
                  </a:lnTo>
                  <a:lnTo>
                    <a:pt x="964" y="40"/>
                  </a:lnTo>
                  <a:lnTo>
                    <a:pt x="960" y="42"/>
                  </a:lnTo>
                  <a:lnTo>
                    <a:pt x="960" y="42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2" y="44"/>
                  </a:lnTo>
                  <a:lnTo>
                    <a:pt x="952" y="44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48" y="46"/>
                  </a:lnTo>
                  <a:lnTo>
                    <a:pt x="948" y="46"/>
                  </a:lnTo>
                  <a:lnTo>
                    <a:pt x="942" y="46"/>
                  </a:lnTo>
                  <a:lnTo>
                    <a:pt x="942" y="46"/>
                  </a:lnTo>
                  <a:lnTo>
                    <a:pt x="936" y="44"/>
                  </a:lnTo>
                  <a:lnTo>
                    <a:pt x="936" y="44"/>
                  </a:lnTo>
                  <a:lnTo>
                    <a:pt x="934" y="42"/>
                  </a:lnTo>
                  <a:lnTo>
                    <a:pt x="934" y="42"/>
                  </a:lnTo>
                  <a:lnTo>
                    <a:pt x="930" y="42"/>
                  </a:lnTo>
                  <a:lnTo>
                    <a:pt x="930" y="42"/>
                  </a:lnTo>
                  <a:lnTo>
                    <a:pt x="930" y="40"/>
                  </a:lnTo>
                  <a:lnTo>
                    <a:pt x="930" y="40"/>
                  </a:lnTo>
                  <a:lnTo>
                    <a:pt x="922" y="42"/>
                  </a:lnTo>
                  <a:lnTo>
                    <a:pt x="912" y="42"/>
                  </a:lnTo>
                  <a:lnTo>
                    <a:pt x="912" y="42"/>
                  </a:lnTo>
                  <a:lnTo>
                    <a:pt x="910" y="44"/>
                  </a:lnTo>
                  <a:lnTo>
                    <a:pt x="910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2" y="46"/>
                  </a:lnTo>
                  <a:lnTo>
                    <a:pt x="902" y="46"/>
                  </a:lnTo>
                  <a:lnTo>
                    <a:pt x="900" y="44"/>
                  </a:lnTo>
                  <a:lnTo>
                    <a:pt x="900" y="44"/>
                  </a:lnTo>
                  <a:lnTo>
                    <a:pt x="896" y="44"/>
                  </a:lnTo>
                  <a:lnTo>
                    <a:pt x="892" y="44"/>
                  </a:lnTo>
                  <a:lnTo>
                    <a:pt x="892" y="44"/>
                  </a:lnTo>
                  <a:lnTo>
                    <a:pt x="890" y="44"/>
                  </a:lnTo>
                  <a:lnTo>
                    <a:pt x="890" y="44"/>
                  </a:lnTo>
                  <a:lnTo>
                    <a:pt x="888" y="46"/>
                  </a:lnTo>
                  <a:lnTo>
                    <a:pt x="888" y="46"/>
                  </a:lnTo>
                  <a:lnTo>
                    <a:pt x="882" y="44"/>
                  </a:lnTo>
                  <a:lnTo>
                    <a:pt x="882" y="44"/>
                  </a:lnTo>
                  <a:lnTo>
                    <a:pt x="876" y="42"/>
                  </a:lnTo>
                  <a:lnTo>
                    <a:pt x="876" y="42"/>
                  </a:lnTo>
                  <a:lnTo>
                    <a:pt x="874" y="42"/>
                  </a:lnTo>
                  <a:lnTo>
                    <a:pt x="870" y="42"/>
                  </a:lnTo>
                  <a:lnTo>
                    <a:pt x="870" y="42"/>
                  </a:lnTo>
                  <a:lnTo>
                    <a:pt x="866" y="44"/>
                  </a:lnTo>
                  <a:lnTo>
                    <a:pt x="866" y="44"/>
                  </a:lnTo>
                  <a:lnTo>
                    <a:pt x="862" y="46"/>
                  </a:lnTo>
                  <a:lnTo>
                    <a:pt x="862" y="46"/>
                  </a:lnTo>
                  <a:lnTo>
                    <a:pt x="858" y="46"/>
                  </a:lnTo>
                  <a:lnTo>
                    <a:pt x="858" y="46"/>
                  </a:lnTo>
                  <a:lnTo>
                    <a:pt x="856" y="44"/>
                  </a:lnTo>
                  <a:lnTo>
                    <a:pt x="856" y="44"/>
                  </a:lnTo>
                  <a:lnTo>
                    <a:pt x="852" y="44"/>
                  </a:lnTo>
                  <a:lnTo>
                    <a:pt x="852" y="44"/>
                  </a:lnTo>
                  <a:lnTo>
                    <a:pt x="850" y="44"/>
                  </a:lnTo>
                  <a:lnTo>
                    <a:pt x="850" y="44"/>
                  </a:lnTo>
                  <a:lnTo>
                    <a:pt x="848" y="40"/>
                  </a:lnTo>
                  <a:lnTo>
                    <a:pt x="846" y="40"/>
                  </a:lnTo>
                  <a:lnTo>
                    <a:pt x="846" y="40"/>
                  </a:lnTo>
                  <a:lnTo>
                    <a:pt x="844" y="42"/>
                  </a:lnTo>
                  <a:lnTo>
                    <a:pt x="844" y="42"/>
                  </a:lnTo>
                  <a:lnTo>
                    <a:pt x="840" y="42"/>
                  </a:lnTo>
                  <a:lnTo>
                    <a:pt x="836" y="40"/>
                  </a:lnTo>
                  <a:lnTo>
                    <a:pt x="836" y="40"/>
                  </a:lnTo>
                  <a:lnTo>
                    <a:pt x="834" y="38"/>
                  </a:lnTo>
                  <a:lnTo>
                    <a:pt x="834" y="38"/>
                  </a:lnTo>
                  <a:lnTo>
                    <a:pt x="830" y="40"/>
                  </a:lnTo>
                  <a:lnTo>
                    <a:pt x="828" y="38"/>
                  </a:lnTo>
                  <a:lnTo>
                    <a:pt x="828" y="38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16" y="42"/>
                  </a:lnTo>
                  <a:lnTo>
                    <a:pt x="816" y="42"/>
                  </a:lnTo>
                  <a:lnTo>
                    <a:pt x="812" y="40"/>
                  </a:lnTo>
                  <a:lnTo>
                    <a:pt x="812" y="40"/>
                  </a:lnTo>
                  <a:lnTo>
                    <a:pt x="808" y="40"/>
                  </a:lnTo>
                  <a:lnTo>
                    <a:pt x="808" y="40"/>
                  </a:lnTo>
                  <a:lnTo>
                    <a:pt x="806" y="40"/>
                  </a:lnTo>
                  <a:lnTo>
                    <a:pt x="806" y="40"/>
                  </a:lnTo>
                  <a:lnTo>
                    <a:pt x="804" y="40"/>
                  </a:lnTo>
                  <a:lnTo>
                    <a:pt x="804" y="40"/>
                  </a:lnTo>
                  <a:lnTo>
                    <a:pt x="802" y="38"/>
                  </a:lnTo>
                  <a:lnTo>
                    <a:pt x="802" y="38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794" y="42"/>
                  </a:lnTo>
                  <a:lnTo>
                    <a:pt x="794" y="42"/>
                  </a:lnTo>
                  <a:lnTo>
                    <a:pt x="792" y="40"/>
                  </a:lnTo>
                  <a:lnTo>
                    <a:pt x="792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88" y="42"/>
                  </a:lnTo>
                  <a:lnTo>
                    <a:pt x="788" y="42"/>
                  </a:lnTo>
                  <a:lnTo>
                    <a:pt x="786" y="42"/>
                  </a:lnTo>
                  <a:lnTo>
                    <a:pt x="786" y="42"/>
                  </a:lnTo>
                  <a:lnTo>
                    <a:pt x="782" y="40"/>
                  </a:lnTo>
                  <a:lnTo>
                    <a:pt x="782" y="40"/>
                  </a:lnTo>
                  <a:lnTo>
                    <a:pt x="778" y="40"/>
                  </a:lnTo>
                  <a:lnTo>
                    <a:pt x="778" y="40"/>
                  </a:lnTo>
                  <a:lnTo>
                    <a:pt x="776" y="42"/>
                  </a:lnTo>
                  <a:lnTo>
                    <a:pt x="772" y="42"/>
                  </a:lnTo>
                  <a:lnTo>
                    <a:pt x="772" y="42"/>
                  </a:lnTo>
                  <a:lnTo>
                    <a:pt x="770" y="42"/>
                  </a:lnTo>
                  <a:lnTo>
                    <a:pt x="770" y="42"/>
                  </a:lnTo>
                  <a:lnTo>
                    <a:pt x="766" y="40"/>
                  </a:lnTo>
                  <a:lnTo>
                    <a:pt x="766" y="40"/>
                  </a:lnTo>
                  <a:lnTo>
                    <a:pt x="764" y="40"/>
                  </a:lnTo>
                  <a:lnTo>
                    <a:pt x="764" y="40"/>
                  </a:lnTo>
                  <a:lnTo>
                    <a:pt x="762" y="42"/>
                  </a:lnTo>
                  <a:lnTo>
                    <a:pt x="762" y="42"/>
                  </a:lnTo>
                  <a:lnTo>
                    <a:pt x="758" y="42"/>
                  </a:lnTo>
                  <a:lnTo>
                    <a:pt x="758" y="42"/>
                  </a:lnTo>
                  <a:lnTo>
                    <a:pt x="756" y="42"/>
                  </a:lnTo>
                  <a:lnTo>
                    <a:pt x="756" y="42"/>
                  </a:lnTo>
                  <a:lnTo>
                    <a:pt x="752" y="42"/>
                  </a:lnTo>
                  <a:lnTo>
                    <a:pt x="752" y="42"/>
                  </a:lnTo>
                  <a:lnTo>
                    <a:pt x="744" y="44"/>
                  </a:lnTo>
                  <a:lnTo>
                    <a:pt x="744" y="44"/>
                  </a:lnTo>
                  <a:lnTo>
                    <a:pt x="738" y="42"/>
                  </a:lnTo>
                  <a:lnTo>
                    <a:pt x="738" y="42"/>
                  </a:lnTo>
                  <a:lnTo>
                    <a:pt x="734" y="40"/>
                  </a:lnTo>
                  <a:lnTo>
                    <a:pt x="734" y="40"/>
                  </a:lnTo>
                  <a:lnTo>
                    <a:pt x="732" y="42"/>
                  </a:lnTo>
                  <a:lnTo>
                    <a:pt x="732" y="42"/>
                  </a:lnTo>
                  <a:lnTo>
                    <a:pt x="728" y="42"/>
                  </a:lnTo>
                  <a:lnTo>
                    <a:pt x="726" y="42"/>
                  </a:lnTo>
                  <a:lnTo>
                    <a:pt x="726" y="42"/>
                  </a:lnTo>
                  <a:lnTo>
                    <a:pt x="724" y="42"/>
                  </a:lnTo>
                  <a:lnTo>
                    <a:pt x="724" y="42"/>
                  </a:lnTo>
                  <a:lnTo>
                    <a:pt x="720" y="42"/>
                  </a:lnTo>
                  <a:lnTo>
                    <a:pt x="720" y="42"/>
                  </a:lnTo>
                  <a:lnTo>
                    <a:pt x="718" y="42"/>
                  </a:lnTo>
                  <a:lnTo>
                    <a:pt x="718" y="42"/>
                  </a:lnTo>
                  <a:lnTo>
                    <a:pt x="712" y="42"/>
                  </a:lnTo>
                  <a:lnTo>
                    <a:pt x="712" y="42"/>
                  </a:lnTo>
                  <a:lnTo>
                    <a:pt x="710" y="42"/>
                  </a:lnTo>
                  <a:lnTo>
                    <a:pt x="710" y="42"/>
                  </a:lnTo>
                  <a:lnTo>
                    <a:pt x="706" y="42"/>
                  </a:lnTo>
                  <a:lnTo>
                    <a:pt x="706" y="42"/>
                  </a:lnTo>
                  <a:lnTo>
                    <a:pt x="704" y="44"/>
                  </a:lnTo>
                  <a:lnTo>
                    <a:pt x="704" y="44"/>
                  </a:lnTo>
                  <a:lnTo>
                    <a:pt x="702" y="42"/>
                  </a:lnTo>
                  <a:lnTo>
                    <a:pt x="702" y="42"/>
                  </a:lnTo>
                  <a:lnTo>
                    <a:pt x="696" y="44"/>
                  </a:lnTo>
                  <a:lnTo>
                    <a:pt x="696" y="44"/>
                  </a:lnTo>
                  <a:lnTo>
                    <a:pt x="692" y="44"/>
                  </a:lnTo>
                  <a:lnTo>
                    <a:pt x="692" y="44"/>
                  </a:lnTo>
                  <a:lnTo>
                    <a:pt x="690" y="44"/>
                  </a:lnTo>
                  <a:lnTo>
                    <a:pt x="690" y="44"/>
                  </a:lnTo>
                  <a:lnTo>
                    <a:pt x="688" y="44"/>
                  </a:lnTo>
                  <a:lnTo>
                    <a:pt x="688" y="44"/>
                  </a:lnTo>
                  <a:lnTo>
                    <a:pt x="686" y="44"/>
                  </a:lnTo>
                  <a:lnTo>
                    <a:pt x="686" y="44"/>
                  </a:lnTo>
                  <a:lnTo>
                    <a:pt x="680" y="44"/>
                  </a:lnTo>
                  <a:lnTo>
                    <a:pt x="680" y="44"/>
                  </a:lnTo>
                  <a:lnTo>
                    <a:pt x="676" y="44"/>
                  </a:lnTo>
                  <a:lnTo>
                    <a:pt x="676" y="44"/>
                  </a:lnTo>
                  <a:lnTo>
                    <a:pt x="668" y="44"/>
                  </a:lnTo>
                  <a:lnTo>
                    <a:pt x="660" y="42"/>
                  </a:lnTo>
                  <a:lnTo>
                    <a:pt x="660" y="42"/>
                  </a:lnTo>
                  <a:lnTo>
                    <a:pt x="658" y="42"/>
                  </a:lnTo>
                  <a:lnTo>
                    <a:pt x="658" y="42"/>
                  </a:lnTo>
                  <a:lnTo>
                    <a:pt x="654" y="42"/>
                  </a:lnTo>
                  <a:lnTo>
                    <a:pt x="652" y="42"/>
                  </a:lnTo>
                  <a:lnTo>
                    <a:pt x="652" y="42"/>
                  </a:lnTo>
                  <a:lnTo>
                    <a:pt x="648" y="42"/>
                  </a:lnTo>
                  <a:lnTo>
                    <a:pt x="648" y="42"/>
                  </a:lnTo>
                  <a:lnTo>
                    <a:pt x="646" y="42"/>
                  </a:lnTo>
                  <a:lnTo>
                    <a:pt x="64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4" y="42"/>
                  </a:lnTo>
                  <a:lnTo>
                    <a:pt x="634" y="42"/>
                  </a:lnTo>
                  <a:lnTo>
                    <a:pt x="630" y="42"/>
                  </a:lnTo>
                  <a:lnTo>
                    <a:pt x="630" y="42"/>
                  </a:lnTo>
                  <a:lnTo>
                    <a:pt x="628" y="42"/>
                  </a:lnTo>
                  <a:lnTo>
                    <a:pt x="628" y="42"/>
                  </a:lnTo>
                  <a:lnTo>
                    <a:pt x="622" y="42"/>
                  </a:lnTo>
                  <a:lnTo>
                    <a:pt x="622" y="42"/>
                  </a:lnTo>
                  <a:lnTo>
                    <a:pt x="614" y="42"/>
                  </a:lnTo>
                  <a:lnTo>
                    <a:pt x="614" y="42"/>
                  </a:lnTo>
                  <a:lnTo>
                    <a:pt x="612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6" y="42"/>
                  </a:lnTo>
                  <a:lnTo>
                    <a:pt x="606" y="42"/>
                  </a:lnTo>
                  <a:lnTo>
                    <a:pt x="604" y="42"/>
                  </a:lnTo>
                  <a:lnTo>
                    <a:pt x="604" y="42"/>
                  </a:lnTo>
                  <a:lnTo>
                    <a:pt x="600" y="42"/>
                  </a:lnTo>
                  <a:lnTo>
                    <a:pt x="600" y="42"/>
                  </a:lnTo>
                  <a:lnTo>
                    <a:pt x="596" y="42"/>
                  </a:lnTo>
                  <a:lnTo>
                    <a:pt x="596" y="42"/>
                  </a:lnTo>
                  <a:lnTo>
                    <a:pt x="594" y="42"/>
                  </a:lnTo>
                  <a:lnTo>
                    <a:pt x="594" y="42"/>
                  </a:lnTo>
                  <a:lnTo>
                    <a:pt x="588" y="42"/>
                  </a:lnTo>
                  <a:lnTo>
                    <a:pt x="588" y="42"/>
                  </a:lnTo>
                  <a:lnTo>
                    <a:pt x="586" y="42"/>
                  </a:lnTo>
                  <a:lnTo>
                    <a:pt x="586" y="42"/>
                  </a:lnTo>
                  <a:lnTo>
                    <a:pt x="582" y="42"/>
                  </a:lnTo>
                  <a:lnTo>
                    <a:pt x="582" y="42"/>
                  </a:lnTo>
                  <a:lnTo>
                    <a:pt x="580" y="42"/>
                  </a:lnTo>
                  <a:lnTo>
                    <a:pt x="580" y="42"/>
                  </a:lnTo>
                  <a:lnTo>
                    <a:pt x="576" y="42"/>
                  </a:lnTo>
                  <a:lnTo>
                    <a:pt x="576" y="42"/>
                  </a:lnTo>
                  <a:lnTo>
                    <a:pt x="574" y="42"/>
                  </a:lnTo>
                  <a:lnTo>
                    <a:pt x="574" y="42"/>
                  </a:lnTo>
                  <a:lnTo>
                    <a:pt x="570" y="42"/>
                  </a:lnTo>
                  <a:lnTo>
                    <a:pt x="570" y="42"/>
                  </a:lnTo>
                  <a:lnTo>
                    <a:pt x="566" y="42"/>
                  </a:lnTo>
                  <a:lnTo>
                    <a:pt x="566" y="42"/>
                  </a:lnTo>
                  <a:lnTo>
                    <a:pt x="564" y="42"/>
                  </a:lnTo>
                  <a:lnTo>
                    <a:pt x="564" y="42"/>
                  </a:lnTo>
                  <a:lnTo>
                    <a:pt x="560" y="42"/>
                  </a:lnTo>
                  <a:lnTo>
                    <a:pt x="560" y="42"/>
                  </a:lnTo>
                  <a:lnTo>
                    <a:pt x="542" y="42"/>
                  </a:lnTo>
                  <a:lnTo>
                    <a:pt x="542" y="42"/>
                  </a:lnTo>
                  <a:lnTo>
                    <a:pt x="540" y="44"/>
                  </a:lnTo>
                  <a:lnTo>
                    <a:pt x="540" y="44"/>
                  </a:lnTo>
                  <a:lnTo>
                    <a:pt x="536" y="42"/>
                  </a:lnTo>
                  <a:lnTo>
                    <a:pt x="532" y="44"/>
                  </a:lnTo>
                  <a:lnTo>
                    <a:pt x="532" y="44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6" y="44"/>
                  </a:lnTo>
                  <a:lnTo>
                    <a:pt x="526" y="44"/>
                  </a:lnTo>
                  <a:lnTo>
                    <a:pt x="518" y="44"/>
                  </a:lnTo>
                  <a:lnTo>
                    <a:pt x="518" y="44"/>
                  </a:lnTo>
                  <a:lnTo>
                    <a:pt x="514" y="46"/>
                  </a:lnTo>
                  <a:lnTo>
                    <a:pt x="514" y="46"/>
                  </a:lnTo>
                  <a:lnTo>
                    <a:pt x="510" y="46"/>
                  </a:lnTo>
                  <a:lnTo>
                    <a:pt x="510" y="46"/>
                  </a:lnTo>
                  <a:lnTo>
                    <a:pt x="508" y="46"/>
                  </a:lnTo>
                  <a:lnTo>
                    <a:pt x="508" y="46"/>
                  </a:lnTo>
                  <a:lnTo>
                    <a:pt x="504" y="46"/>
                  </a:lnTo>
                  <a:lnTo>
                    <a:pt x="504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6" y="46"/>
                  </a:lnTo>
                  <a:lnTo>
                    <a:pt x="496" y="46"/>
                  </a:lnTo>
                  <a:lnTo>
                    <a:pt x="494" y="46"/>
                  </a:lnTo>
                  <a:lnTo>
                    <a:pt x="494" y="46"/>
                  </a:lnTo>
                  <a:lnTo>
                    <a:pt x="490" y="46"/>
                  </a:lnTo>
                  <a:lnTo>
                    <a:pt x="490" y="46"/>
                  </a:lnTo>
                  <a:lnTo>
                    <a:pt x="486" y="44"/>
                  </a:lnTo>
                  <a:lnTo>
                    <a:pt x="486" y="44"/>
                  </a:lnTo>
                  <a:lnTo>
                    <a:pt x="484" y="44"/>
                  </a:lnTo>
                  <a:lnTo>
                    <a:pt x="484" y="44"/>
                  </a:lnTo>
                  <a:lnTo>
                    <a:pt x="482" y="44"/>
                  </a:lnTo>
                  <a:lnTo>
                    <a:pt x="482" y="44"/>
                  </a:lnTo>
                  <a:lnTo>
                    <a:pt x="478" y="44"/>
                  </a:lnTo>
                  <a:lnTo>
                    <a:pt x="478" y="44"/>
                  </a:lnTo>
                  <a:lnTo>
                    <a:pt x="476" y="44"/>
                  </a:lnTo>
                  <a:lnTo>
                    <a:pt x="476" y="44"/>
                  </a:lnTo>
                  <a:lnTo>
                    <a:pt x="472" y="46"/>
                  </a:lnTo>
                  <a:lnTo>
                    <a:pt x="468" y="44"/>
                  </a:lnTo>
                  <a:lnTo>
                    <a:pt x="468" y="44"/>
                  </a:lnTo>
                  <a:lnTo>
                    <a:pt x="466" y="46"/>
                  </a:lnTo>
                  <a:lnTo>
                    <a:pt x="464" y="46"/>
                  </a:lnTo>
                  <a:lnTo>
                    <a:pt x="464" y="46"/>
                  </a:lnTo>
                  <a:lnTo>
                    <a:pt x="464" y="44"/>
                  </a:lnTo>
                  <a:lnTo>
                    <a:pt x="464" y="44"/>
                  </a:lnTo>
                  <a:lnTo>
                    <a:pt x="462" y="44"/>
                  </a:lnTo>
                  <a:lnTo>
                    <a:pt x="462" y="44"/>
                  </a:lnTo>
                  <a:lnTo>
                    <a:pt x="462" y="42"/>
                  </a:lnTo>
                  <a:lnTo>
                    <a:pt x="462" y="42"/>
                  </a:lnTo>
                  <a:lnTo>
                    <a:pt x="456" y="42"/>
                  </a:lnTo>
                  <a:lnTo>
                    <a:pt x="456" y="42"/>
                  </a:lnTo>
                  <a:lnTo>
                    <a:pt x="450" y="42"/>
                  </a:lnTo>
                  <a:lnTo>
                    <a:pt x="450" y="42"/>
                  </a:lnTo>
                  <a:lnTo>
                    <a:pt x="448" y="44"/>
                  </a:lnTo>
                  <a:lnTo>
                    <a:pt x="448" y="44"/>
                  </a:lnTo>
                  <a:lnTo>
                    <a:pt x="442" y="44"/>
                  </a:lnTo>
                  <a:lnTo>
                    <a:pt x="442" y="44"/>
                  </a:lnTo>
                  <a:lnTo>
                    <a:pt x="438" y="44"/>
                  </a:lnTo>
                  <a:lnTo>
                    <a:pt x="438" y="44"/>
                  </a:lnTo>
                  <a:lnTo>
                    <a:pt x="436" y="46"/>
                  </a:lnTo>
                  <a:lnTo>
                    <a:pt x="436" y="46"/>
                  </a:lnTo>
                  <a:lnTo>
                    <a:pt x="432" y="44"/>
                  </a:lnTo>
                  <a:lnTo>
                    <a:pt x="432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0" y="42"/>
                  </a:lnTo>
                  <a:lnTo>
                    <a:pt x="420" y="42"/>
                  </a:lnTo>
                  <a:lnTo>
                    <a:pt x="418" y="44"/>
                  </a:lnTo>
                  <a:lnTo>
                    <a:pt x="418" y="44"/>
                  </a:lnTo>
                  <a:lnTo>
                    <a:pt x="416" y="42"/>
                  </a:lnTo>
                  <a:lnTo>
                    <a:pt x="416" y="40"/>
                  </a:lnTo>
                  <a:lnTo>
                    <a:pt x="416" y="40"/>
                  </a:lnTo>
                  <a:lnTo>
                    <a:pt x="412" y="40"/>
                  </a:lnTo>
                  <a:lnTo>
                    <a:pt x="412" y="40"/>
                  </a:lnTo>
                  <a:lnTo>
                    <a:pt x="412" y="42"/>
                  </a:lnTo>
                  <a:lnTo>
                    <a:pt x="412" y="42"/>
                  </a:lnTo>
                  <a:lnTo>
                    <a:pt x="410" y="44"/>
                  </a:lnTo>
                  <a:lnTo>
                    <a:pt x="410" y="44"/>
                  </a:lnTo>
                  <a:lnTo>
                    <a:pt x="404" y="44"/>
                  </a:lnTo>
                  <a:lnTo>
                    <a:pt x="404" y="44"/>
                  </a:lnTo>
                  <a:lnTo>
                    <a:pt x="400" y="44"/>
                  </a:lnTo>
                  <a:lnTo>
                    <a:pt x="400" y="44"/>
                  </a:lnTo>
                  <a:lnTo>
                    <a:pt x="396" y="42"/>
                  </a:lnTo>
                  <a:lnTo>
                    <a:pt x="396" y="42"/>
                  </a:lnTo>
                  <a:lnTo>
                    <a:pt x="394" y="44"/>
                  </a:lnTo>
                  <a:lnTo>
                    <a:pt x="394" y="44"/>
                  </a:lnTo>
                  <a:lnTo>
                    <a:pt x="390" y="44"/>
                  </a:lnTo>
                  <a:lnTo>
                    <a:pt x="390" y="44"/>
                  </a:lnTo>
                  <a:lnTo>
                    <a:pt x="386" y="42"/>
                  </a:lnTo>
                  <a:lnTo>
                    <a:pt x="386" y="42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4" y="42"/>
                  </a:lnTo>
                  <a:lnTo>
                    <a:pt x="374" y="42"/>
                  </a:lnTo>
                  <a:lnTo>
                    <a:pt x="368" y="42"/>
                  </a:lnTo>
                  <a:lnTo>
                    <a:pt x="368" y="42"/>
                  </a:lnTo>
                  <a:lnTo>
                    <a:pt x="366" y="42"/>
                  </a:lnTo>
                  <a:lnTo>
                    <a:pt x="366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0" y="42"/>
                  </a:lnTo>
                  <a:lnTo>
                    <a:pt x="360" y="42"/>
                  </a:lnTo>
                  <a:lnTo>
                    <a:pt x="358" y="42"/>
                  </a:lnTo>
                  <a:lnTo>
                    <a:pt x="358" y="42"/>
                  </a:lnTo>
                  <a:lnTo>
                    <a:pt x="352" y="44"/>
                  </a:lnTo>
                  <a:lnTo>
                    <a:pt x="352" y="44"/>
                  </a:lnTo>
                  <a:lnTo>
                    <a:pt x="344" y="42"/>
                  </a:lnTo>
                  <a:lnTo>
                    <a:pt x="344" y="42"/>
                  </a:lnTo>
                  <a:lnTo>
                    <a:pt x="342" y="44"/>
                  </a:lnTo>
                  <a:lnTo>
                    <a:pt x="342" y="44"/>
                  </a:lnTo>
                  <a:lnTo>
                    <a:pt x="338" y="42"/>
                  </a:lnTo>
                  <a:lnTo>
                    <a:pt x="338" y="42"/>
                  </a:lnTo>
                  <a:lnTo>
                    <a:pt x="330" y="44"/>
                  </a:lnTo>
                  <a:lnTo>
                    <a:pt x="330" y="44"/>
                  </a:lnTo>
                  <a:lnTo>
                    <a:pt x="328" y="44"/>
                  </a:lnTo>
                  <a:lnTo>
                    <a:pt x="328" y="44"/>
                  </a:lnTo>
                  <a:lnTo>
                    <a:pt x="322" y="42"/>
                  </a:lnTo>
                  <a:lnTo>
                    <a:pt x="322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0" y="42"/>
                  </a:lnTo>
                  <a:lnTo>
                    <a:pt x="310" y="42"/>
                  </a:lnTo>
                  <a:lnTo>
                    <a:pt x="310" y="40"/>
                  </a:lnTo>
                  <a:lnTo>
                    <a:pt x="310" y="40"/>
                  </a:lnTo>
                  <a:lnTo>
                    <a:pt x="308" y="40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06" y="42"/>
                  </a:lnTo>
                  <a:lnTo>
                    <a:pt x="306" y="42"/>
                  </a:lnTo>
                  <a:lnTo>
                    <a:pt x="298" y="42"/>
                  </a:lnTo>
                  <a:lnTo>
                    <a:pt x="298" y="42"/>
                  </a:lnTo>
                  <a:lnTo>
                    <a:pt x="296" y="42"/>
                  </a:lnTo>
                  <a:lnTo>
                    <a:pt x="296" y="42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90" y="42"/>
                  </a:lnTo>
                  <a:lnTo>
                    <a:pt x="290" y="42"/>
                  </a:lnTo>
                  <a:lnTo>
                    <a:pt x="288" y="42"/>
                  </a:lnTo>
                  <a:lnTo>
                    <a:pt x="288" y="42"/>
                  </a:lnTo>
                  <a:lnTo>
                    <a:pt x="286" y="42"/>
                  </a:lnTo>
                  <a:lnTo>
                    <a:pt x="286" y="42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282" y="42"/>
                  </a:lnTo>
                  <a:lnTo>
                    <a:pt x="282" y="42"/>
                  </a:lnTo>
                  <a:lnTo>
                    <a:pt x="278" y="40"/>
                  </a:lnTo>
                  <a:lnTo>
                    <a:pt x="278" y="40"/>
                  </a:lnTo>
                  <a:lnTo>
                    <a:pt x="276" y="40"/>
                  </a:lnTo>
                  <a:lnTo>
                    <a:pt x="274" y="40"/>
                  </a:lnTo>
                  <a:lnTo>
                    <a:pt x="274" y="40"/>
                  </a:lnTo>
                  <a:lnTo>
                    <a:pt x="270" y="40"/>
                  </a:lnTo>
                  <a:lnTo>
                    <a:pt x="270" y="40"/>
                  </a:lnTo>
                  <a:lnTo>
                    <a:pt x="268" y="42"/>
                  </a:lnTo>
                  <a:lnTo>
                    <a:pt x="268" y="42"/>
                  </a:lnTo>
                  <a:lnTo>
                    <a:pt x="264" y="40"/>
                  </a:lnTo>
                  <a:lnTo>
                    <a:pt x="264" y="40"/>
                  </a:lnTo>
                  <a:lnTo>
                    <a:pt x="260" y="40"/>
                  </a:lnTo>
                  <a:lnTo>
                    <a:pt x="260" y="40"/>
                  </a:lnTo>
                  <a:lnTo>
                    <a:pt x="258" y="40"/>
                  </a:lnTo>
                  <a:lnTo>
                    <a:pt x="258" y="40"/>
                  </a:lnTo>
                  <a:lnTo>
                    <a:pt x="252" y="40"/>
                  </a:lnTo>
                  <a:lnTo>
                    <a:pt x="252" y="40"/>
                  </a:lnTo>
                  <a:lnTo>
                    <a:pt x="246" y="40"/>
                  </a:lnTo>
                  <a:lnTo>
                    <a:pt x="242" y="40"/>
                  </a:lnTo>
                  <a:lnTo>
                    <a:pt x="242" y="40"/>
                  </a:lnTo>
                  <a:lnTo>
                    <a:pt x="238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28" y="40"/>
                  </a:lnTo>
                  <a:lnTo>
                    <a:pt x="228" y="40"/>
                  </a:lnTo>
                  <a:lnTo>
                    <a:pt x="224" y="40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22" y="40"/>
                  </a:lnTo>
                  <a:lnTo>
                    <a:pt x="218" y="40"/>
                  </a:lnTo>
                  <a:lnTo>
                    <a:pt x="218" y="40"/>
                  </a:lnTo>
                  <a:lnTo>
                    <a:pt x="216" y="40"/>
                  </a:lnTo>
                  <a:lnTo>
                    <a:pt x="216" y="40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208" y="40"/>
                  </a:lnTo>
                  <a:lnTo>
                    <a:pt x="208" y="40"/>
                  </a:lnTo>
                  <a:lnTo>
                    <a:pt x="204" y="42"/>
                  </a:lnTo>
                  <a:lnTo>
                    <a:pt x="204" y="42"/>
                  </a:lnTo>
                  <a:lnTo>
                    <a:pt x="200" y="40"/>
                  </a:lnTo>
                  <a:lnTo>
                    <a:pt x="200" y="40"/>
                  </a:lnTo>
                  <a:lnTo>
                    <a:pt x="190" y="40"/>
                  </a:lnTo>
                  <a:lnTo>
                    <a:pt x="190" y="40"/>
                  </a:lnTo>
                  <a:lnTo>
                    <a:pt x="188" y="40"/>
                  </a:lnTo>
                  <a:lnTo>
                    <a:pt x="188" y="40"/>
                  </a:lnTo>
                  <a:lnTo>
                    <a:pt x="176" y="40"/>
                  </a:lnTo>
                  <a:lnTo>
                    <a:pt x="176" y="40"/>
                  </a:lnTo>
                  <a:lnTo>
                    <a:pt x="172" y="42"/>
                  </a:lnTo>
                  <a:lnTo>
                    <a:pt x="172" y="42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66" y="42"/>
                  </a:lnTo>
                  <a:lnTo>
                    <a:pt x="166" y="42"/>
                  </a:lnTo>
                  <a:lnTo>
                    <a:pt x="162" y="42"/>
                  </a:lnTo>
                  <a:lnTo>
                    <a:pt x="158" y="42"/>
                  </a:lnTo>
                  <a:lnTo>
                    <a:pt x="158" y="42"/>
                  </a:lnTo>
                  <a:lnTo>
                    <a:pt x="158" y="40"/>
                  </a:lnTo>
                  <a:lnTo>
                    <a:pt x="158" y="40"/>
                  </a:lnTo>
                  <a:lnTo>
                    <a:pt x="156" y="40"/>
                  </a:lnTo>
                  <a:lnTo>
                    <a:pt x="156" y="40"/>
                  </a:lnTo>
                  <a:lnTo>
                    <a:pt x="156" y="38"/>
                  </a:lnTo>
                  <a:lnTo>
                    <a:pt x="156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6" y="38"/>
                  </a:lnTo>
                  <a:lnTo>
                    <a:pt x="146" y="38"/>
                  </a:lnTo>
                  <a:lnTo>
                    <a:pt x="142" y="38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38" y="40"/>
                  </a:lnTo>
                  <a:lnTo>
                    <a:pt x="138" y="40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0" y="40"/>
                  </a:lnTo>
                  <a:lnTo>
                    <a:pt x="130" y="40"/>
                  </a:lnTo>
                  <a:lnTo>
                    <a:pt x="126" y="38"/>
                  </a:lnTo>
                  <a:lnTo>
                    <a:pt x="126" y="38"/>
                  </a:lnTo>
                  <a:lnTo>
                    <a:pt x="124" y="38"/>
                  </a:lnTo>
                  <a:lnTo>
                    <a:pt x="124" y="38"/>
                  </a:lnTo>
                  <a:lnTo>
                    <a:pt x="122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06" y="40"/>
                  </a:lnTo>
                  <a:lnTo>
                    <a:pt x="106" y="40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0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 userDrawn="1"/>
          </p:nvSpPr>
          <p:spPr bwMode="gray">
            <a:xfrm>
              <a:off x="377760" y="6195126"/>
              <a:ext cx="8418958" cy="60192"/>
            </a:xfrm>
            <a:custGeom>
              <a:avLst/>
              <a:gdLst>
                <a:gd name="T0" fmla="*/ 3752 w 3916"/>
                <a:gd name="T1" fmla="*/ 12 h 28"/>
                <a:gd name="T2" fmla="*/ 3576 w 3916"/>
                <a:gd name="T3" fmla="*/ 14 h 28"/>
                <a:gd name="T4" fmla="*/ 3450 w 3916"/>
                <a:gd name="T5" fmla="*/ 14 h 28"/>
                <a:gd name="T6" fmla="*/ 3348 w 3916"/>
                <a:gd name="T7" fmla="*/ 12 h 28"/>
                <a:gd name="T8" fmla="*/ 3206 w 3916"/>
                <a:gd name="T9" fmla="*/ 12 h 28"/>
                <a:gd name="T10" fmla="*/ 3108 w 3916"/>
                <a:gd name="T11" fmla="*/ 10 h 28"/>
                <a:gd name="T12" fmla="*/ 2950 w 3916"/>
                <a:gd name="T13" fmla="*/ 12 h 28"/>
                <a:gd name="T14" fmla="*/ 2916 w 3916"/>
                <a:gd name="T15" fmla="*/ 10 h 28"/>
                <a:gd name="T16" fmla="*/ 2826 w 3916"/>
                <a:gd name="T17" fmla="*/ 10 h 28"/>
                <a:gd name="T18" fmla="*/ 2684 w 3916"/>
                <a:gd name="T19" fmla="*/ 8 h 28"/>
                <a:gd name="T20" fmla="*/ 2550 w 3916"/>
                <a:gd name="T21" fmla="*/ 6 h 28"/>
                <a:gd name="T22" fmla="*/ 2400 w 3916"/>
                <a:gd name="T23" fmla="*/ 4 h 28"/>
                <a:gd name="T24" fmla="*/ 2252 w 3916"/>
                <a:gd name="T25" fmla="*/ 6 h 28"/>
                <a:gd name="T26" fmla="*/ 2078 w 3916"/>
                <a:gd name="T27" fmla="*/ 4 h 28"/>
                <a:gd name="T28" fmla="*/ 1694 w 3916"/>
                <a:gd name="T29" fmla="*/ 4 h 28"/>
                <a:gd name="T30" fmla="*/ 1488 w 3916"/>
                <a:gd name="T31" fmla="*/ 4 h 28"/>
                <a:gd name="T32" fmla="*/ 1294 w 3916"/>
                <a:gd name="T33" fmla="*/ 6 h 28"/>
                <a:gd name="T34" fmla="*/ 1254 w 3916"/>
                <a:gd name="T35" fmla="*/ 10 h 28"/>
                <a:gd name="T36" fmla="*/ 1126 w 3916"/>
                <a:gd name="T37" fmla="*/ 10 h 28"/>
                <a:gd name="T38" fmla="*/ 1048 w 3916"/>
                <a:gd name="T39" fmla="*/ 8 h 28"/>
                <a:gd name="T40" fmla="*/ 1044 w 3916"/>
                <a:gd name="T41" fmla="*/ 8 h 28"/>
                <a:gd name="T42" fmla="*/ 900 w 3916"/>
                <a:gd name="T43" fmla="*/ 8 h 28"/>
                <a:gd name="T44" fmla="*/ 720 w 3916"/>
                <a:gd name="T45" fmla="*/ 6 h 28"/>
                <a:gd name="T46" fmla="*/ 480 w 3916"/>
                <a:gd name="T47" fmla="*/ 6 h 28"/>
                <a:gd name="T48" fmla="*/ 338 w 3916"/>
                <a:gd name="T49" fmla="*/ 2 h 28"/>
                <a:gd name="T50" fmla="*/ 194 w 3916"/>
                <a:gd name="T51" fmla="*/ 0 h 28"/>
                <a:gd name="T52" fmla="*/ 56 w 3916"/>
                <a:gd name="T53" fmla="*/ 2 h 28"/>
                <a:gd name="T54" fmla="*/ 0 w 3916"/>
                <a:gd name="T55" fmla="*/ 10 h 28"/>
                <a:gd name="T56" fmla="*/ 64 w 3916"/>
                <a:gd name="T57" fmla="*/ 10 h 28"/>
                <a:gd name="T58" fmla="*/ 192 w 3916"/>
                <a:gd name="T59" fmla="*/ 10 h 28"/>
                <a:gd name="T60" fmla="*/ 294 w 3916"/>
                <a:gd name="T61" fmla="*/ 10 h 28"/>
                <a:gd name="T62" fmla="*/ 390 w 3916"/>
                <a:gd name="T63" fmla="*/ 12 h 28"/>
                <a:gd name="T64" fmla="*/ 610 w 3916"/>
                <a:gd name="T65" fmla="*/ 12 h 28"/>
                <a:gd name="T66" fmla="*/ 778 w 3916"/>
                <a:gd name="T67" fmla="*/ 14 h 28"/>
                <a:gd name="T68" fmla="*/ 884 w 3916"/>
                <a:gd name="T69" fmla="*/ 12 h 28"/>
                <a:gd name="T70" fmla="*/ 962 w 3916"/>
                <a:gd name="T71" fmla="*/ 14 h 28"/>
                <a:gd name="T72" fmla="*/ 1062 w 3916"/>
                <a:gd name="T73" fmla="*/ 16 h 28"/>
                <a:gd name="T74" fmla="*/ 1214 w 3916"/>
                <a:gd name="T75" fmla="*/ 16 h 28"/>
                <a:gd name="T76" fmla="*/ 1338 w 3916"/>
                <a:gd name="T77" fmla="*/ 18 h 28"/>
                <a:gd name="T78" fmla="*/ 1394 w 3916"/>
                <a:gd name="T79" fmla="*/ 18 h 28"/>
                <a:gd name="T80" fmla="*/ 1782 w 3916"/>
                <a:gd name="T81" fmla="*/ 20 h 28"/>
                <a:gd name="T82" fmla="*/ 1952 w 3916"/>
                <a:gd name="T83" fmla="*/ 20 h 28"/>
                <a:gd name="T84" fmla="*/ 2142 w 3916"/>
                <a:gd name="T85" fmla="*/ 22 h 28"/>
                <a:gd name="T86" fmla="*/ 2328 w 3916"/>
                <a:gd name="T87" fmla="*/ 22 h 28"/>
                <a:gd name="T88" fmla="*/ 2476 w 3916"/>
                <a:gd name="T89" fmla="*/ 22 h 28"/>
                <a:gd name="T90" fmla="*/ 2586 w 3916"/>
                <a:gd name="T91" fmla="*/ 22 h 28"/>
                <a:gd name="T92" fmla="*/ 2840 w 3916"/>
                <a:gd name="T93" fmla="*/ 22 h 28"/>
                <a:gd name="T94" fmla="*/ 2984 w 3916"/>
                <a:gd name="T95" fmla="*/ 24 h 28"/>
                <a:gd name="T96" fmla="*/ 3156 w 3916"/>
                <a:gd name="T97" fmla="*/ 24 h 28"/>
                <a:gd name="T98" fmla="*/ 3214 w 3916"/>
                <a:gd name="T99" fmla="*/ 24 h 28"/>
                <a:gd name="T100" fmla="*/ 3334 w 3916"/>
                <a:gd name="T101" fmla="*/ 26 h 28"/>
                <a:gd name="T102" fmla="*/ 3470 w 3916"/>
                <a:gd name="T103" fmla="*/ 26 h 28"/>
                <a:gd name="T104" fmla="*/ 3578 w 3916"/>
                <a:gd name="T105" fmla="*/ 26 h 28"/>
                <a:gd name="T106" fmla="*/ 3658 w 3916"/>
                <a:gd name="T107" fmla="*/ 26 h 28"/>
                <a:gd name="T108" fmla="*/ 3810 w 3916"/>
                <a:gd name="T109" fmla="*/ 28 h 28"/>
                <a:gd name="T110" fmla="*/ 3832 w 3916"/>
                <a:gd name="T111" fmla="*/ 26 h 28"/>
                <a:gd name="T112" fmla="*/ 3878 w 3916"/>
                <a:gd name="T113" fmla="*/ 24 h 28"/>
                <a:gd name="T114" fmla="*/ 3916 w 3916"/>
                <a:gd name="T115" fmla="*/ 18 h 28"/>
                <a:gd name="T116" fmla="*/ 3844 w 3916"/>
                <a:gd name="T117" fmla="*/ 14 h 28"/>
                <a:gd name="T118" fmla="*/ 746 w 3916"/>
                <a:gd name="T119" fmla="*/ 8 h 28"/>
                <a:gd name="T120" fmla="*/ 2876 w 3916"/>
                <a:gd name="T121" fmla="*/ 18 h 28"/>
                <a:gd name="T122" fmla="*/ 3162 w 3916"/>
                <a:gd name="T123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16" h="28">
                  <a:moveTo>
                    <a:pt x="3820" y="12"/>
                  </a:moveTo>
                  <a:lnTo>
                    <a:pt x="3820" y="12"/>
                  </a:lnTo>
                  <a:lnTo>
                    <a:pt x="3816" y="14"/>
                  </a:lnTo>
                  <a:lnTo>
                    <a:pt x="3816" y="14"/>
                  </a:lnTo>
                  <a:lnTo>
                    <a:pt x="3796" y="14"/>
                  </a:lnTo>
                  <a:lnTo>
                    <a:pt x="3796" y="14"/>
                  </a:lnTo>
                  <a:lnTo>
                    <a:pt x="3752" y="12"/>
                  </a:lnTo>
                  <a:lnTo>
                    <a:pt x="3752" y="12"/>
                  </a:lnTo>
                  <a:lnTo>
                    <a:pt x="3738" y="14"/>
                  </a:lnTo>
                  <a:lnTo>
                    <a:pt x="3738" y="14"/>
                  </a:lnTo>
                  <a:lnTo>
                    <a:pt x="3684" y="14"/>
                  </a:lnTo>
                  <a:lnTo>
                    <a:pt x="3634" y="14"/>
                  </a:lnTo>
                  <a:lnTo>
                    <a:pt x="3634" y="14"/>
                  </a:lnTo>
                  <a:lnTo>
                    <a:pt x="3604" y="14"/>
                  </a:lnTo>
                  <a:lnTo>
                    <a:pt x="3576" y="14"/>
                  </a:lnTo>
                  <a:lnTo>
                    <a:pt x="3576" y="14"/>
                  </a:lnTo>
                  <a:lnTo>
                    <a:pt x="3562" y="14"/>
                  </a:lnTo>
                  <a:lnTo>
                    <a:pt x="3548" y="12"/>
                  </a:lnTo>
                  <a:lnTo>
                    <a:pt x="3548" y="12"/>
                  </a:lnTo>
                  <a:lnTo>
                    <a:pt x="3530" y="12"/>
                  </a:lnTo>
                  <a:lnTo>
                    <a:pt x="3530" y="12"/>
                  </a:lnTo>
                  <a:lnTo>
                    <a:pt x="3488" y="12"/>
                  </a:lnTo>
                  <a:lnTo>
                    <a:pt x="3468" y="12"/>
                  </a:lnTo>
                  <a:lnTo>
                    <a:pt x="3450" y="14"/>
                  </a:lnTo>
                  <a:lnTo>
                    <a:pt x="3450" y="14"/>
                  </a:lnTo>
                  <a:lnTo>
                    <a:pt x="3440" y="12"/>
                  </a:lnTo>
                  <a:lnTo>
                    <a:pt x="3430" y="12"/>
                  </a:lnTo>
                  <a:lnTo>
                    <a:pt x="3410" y="12"/>
                  </a:lnTo>
                  <a:lnTo>
                    <a:pt x="3410" y="12"/>
                  </a:lnTo>
                  <a:lnTo>
                    <a:pt x="3380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32" y="12"/>
                  </a:lnTo>
                  <a:lnTo>
                    <a:pt x="3316" y="14"/>
                  </a:lnTo>
                  <a:lnTo>
                    <a:pt x="3316" y="14"/>
                  </a:lnTo>
                  <a:lnTo>
                    <a:pt x="3266" y="12"/>
                  </a:lnTo>
                  <a:lnTo>
                    <a:pt x="3216" y="12"/>
                  </a:lnTo>
                  <a:lnTo>
                    <a:pt x="3216" y="12"/>
                  </a:lnTo>
                  <a:lnTo>
                    <a:pt x="3206" y="12"/>
                  </a:lnTo>
                  <a:lnTo>
                    <a:pt x="3206" y="12"/>
                  </a:lnTo>
                  <a:lnTo>
                    <a:pt x="3198" y="14"/>
                  </a:lnTo>
                  <a:lnTo>
                    <a:pt x="3198" y="14"/>
                  </a:lnTo>
                  <a:lnTo>
                    <a:pt x="3170" y="12"/>
                  </a:lnTo>
                  <a:lnTo>
                    <a:pt x="3156" y="12"/>
                  </a:lnTo>
                  <a:lnTo>
                    <a:pt x="3142" y="14"/>
                  </a:lnTo>
                  <a:lnTo>
                    <a:pt x="3142" y="14"/>
                  </a:lnTo>
                  <a:lnTo>
                    <a:pt x="3124" y="12"/>
                  </a:lnTo>
                  <a:lnTo>
                    <a:pt x="3108" y="10"/>
                  </a:lnTo>
                  <a:lnTo>
                    <a:pt x="3074" y="12"/>
                  </a:lnTo>
                  <a:lnTo>
                    <a:pt x="3074" y="12"/>
                  </a:lnTo>
                  <a:lnTo>
                    <a:pt x="3064" y="10"/>
                  </a:lnTo>
                  <a:lnTo>
                    <a:pt x="3064" y="10"/>
                  </a:lnTo>
                  <a:lnTo>
                    <a:pt x="3012" y="10"/>
                  </a:lnTo>
                  <a:lnTo>
                    <a:pt x="2960" y="10"/>
                  </a:lnTo>
                  <a:lnTo>
                    <a:pt x="2960" y="10"/>
                  </a:lnTo>
                  <a:lnTo>
                    <a:pt x="2950" y="12"/>
                  </a:lnTo>
                  <a:lnTo>
                    <a:pt x="2950" y="12"/>
                  </a:lnTo>
                  <a:lnTo>
                    <a:pt x="2944" y="10"/>
                  </a:lnTo>
                  <a:lnTo>
                    <a:pt x="2944" y="10"/>
                  </a:lnTo>
                  <a:lnTo>
                    <a:pt x="2936" y="12"/>
                  </a:lnTo>
                  <a:lnTo>
                    <a:pt x="2936" y="12"/>
                  </a:lnTo>
                  <a:lnTo>
                    <a:pt x="2932" y="10"/>
                  </a:lnTo>
                  <a:lnTo>
                    <a:pt x="2932" y="10"/>
                  </a:lnTo>
                  <a:lnTo>
                    <a:pt x="2916" y="10"/>
                  </a:lnTo>
                  <a:lnTo>
                    <a:pt x="2902" y="10"/>
                  </a:lnTo>
                  <a:lnTo>
                    <a:pt x="2902" y="10"/>
                  </a:lnTo>
                  <a:lnTo>
                    <a:pt x="2882" y="10"/>
                  </a:lnTo>
                  <a:lnTo>
                    <a:pt x="2858" y="10"/>
                  </a:lnTo>
                  <a:lnTo>
                    <a:pt x="2858" y="10"/>
                  </a:lnTo>
                  <a:lnTo>
                    <a:pt x="2844" y="10"/>
                  </a:lnTo>
                  <a:lnTo>
                    <a:pt x="2834" y="10"/>
                  </a:lnTo>
                  <a:lnTo>
                    <a:pt x="2826" y="10"/>
                  </a:lnTo>
                  <a:lnTo>
                    <a:pt x="2826" y="10"/>
                  </a:lnTo>
                  <a:lnTo>
                    <a:pt x="2788" y="8"/>
                  </a:lnTo>
                  <a:lnTo>
                    <a:pt x="2750" y="8"/>
                  </a:lnTo>
                  <a:lnTo>
                    <a:pt x="2750" y="8"/>
                  </a:lnTo>
                  <a:lnTo>
                    <a:pt x="2728" y="8"/>
                  </a:lnTo>
                  <a:lnTo>
                    <a:pt x="2706" y="8"/>
                  </a:lnTo>
                  <a:lnTo>
                    <a:pt x="2706" y="8"/>
                  </a:lnTo>
                  <a:lnTo>
                    <a:pt x="2684" y="8"/>
                  </a:lnTo>
                  <a:lnTo>
                    <a:pt x="2662" y="8"/>
                  </a:lnTo>
                  <a:lnTo>
                    <a:pt x="2662" y="8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578" y="8"/>
                  </a:lnTo>
                  <a:lnTo>
                    <a:pt x="2578" y="8"/>
                  </a:lnTo>
                  <a:lnTo>
                    <a:pt x="2560" y="6"/>
                  </a:lnTo>
                  <a:lnTo>
                    <a:pt x="2550" y="6"/>
                  </a:lnTo>
                  <a:lnTo>
                    <a:pt x="2542" y="8"/>
                  </a:lnTo>
                  <a:lnTo>
                    <a:pt x="2542" y="8"/>
                  </a:lnTo>
                  <a:lnTo>
                    <a:pt x="2538" y="6"/>
                  </a:lnTo>
                  <a:lnTo>
                    <a:pt x="2534" y="6"/>
                  </a:lnTo>
                  <a:lnTo>
                    <a:pt x="2526" y="6"/>
                  </a:lnTo>
                  <a:lnTo>
                    <a:pt x="2526" y="6"/>
                  </a:lnTo>
                  <a:lnTo>
                    <a:pt x="2442" y="6"/>
                  </a:lnTo>
                  <a:lnTo>
                    <a:pt x="2400" y="4"/>
                  </a:lnTo>
                  <a:lnTo>
                    <a:pt x="2358" y="4"/>
                  </a:lnTo>
                  <a:lnTo>
                    <a:pt x="2358" y="4"/>
                  </a:lnTo>
                  <a:lnTo>
                    <a:pt x="2344" y="6"/>
                  </a:lnTo>
                  <a:lnTo>
                    <a:pt x="2328" y="6"/>
                  </a:lnTo>
                  <a:lnTo>
                    <a:pt x="2328" y="6"/>
                  </a:lnTo>
                  <a:lnTo>
                    <a:pt x="2280" y="6"/>
                  </a:lnTo>
                  <a:lnTo>
                    <a:pt x="2280" y="6"/>
                  </a:lnTo>
                  <a:lnTo>
                    <a:pt x="2252" y="6"/>
                  </a:lnTo>
                  <a:lnTo>
                    <a:pt x="2224" y="6"/>
                  </a:lnTo>
                  <a:lnTo>
                    <a:pt x="2224" y="6"/>
                  </a:lnTo>
                  <a:lnTo>
                    <a:pt x="2174" y="6"/>
                  </a:lnTo>
                  <a:lnTo>
                    <a:pt x="2122" y="4"/>
                  </a:lnTo>
                  <a:lnTo>
                    <a:pt x="2122" y="4"/>
                  </a:lnTo>
                  <a:lnTo>
                    <a:pt x="2100" y="6"/>
                  </a:lnTo>
                  <a:lnTo>
                    <a:pt x="2088" y="6"/>
                  </a:lnTo>
                  <a:lnTo>
                    <a:pt x="2078" y="4"/>
                  </a:lnTo>
                  <a:lnTo>
                    <a:pt x="2078" y="4"/>
                  </a:lnTo>
                  <a:lnTo>
                    <a:pt x="2042" y="4"/>
                  </a:lnTo>
                  <a:lnTo>
                    <a:pt x="2004" y="4"/>
                  </a:lnTo>
                  <a:lnTo>
                    <a:pt x="2004" y="4"/>
                  </a:lnTo>
                  <a:lnTo>
                    <a:pt x="1888" y="4"/>
                  </a:lnTo>
                  <a:lnTo>
                    <a:pt x="1888" y="4"/>
                  </a:lnTo>
                  <a:lnTo>
                    <a:pt x="1792" y="4"/>
                  </a:lnTo>
                  <a:lnTo>
                    <a:pt x="1694" y="4"/>
                  </a:lnTo>
                  <a:lnTo>
                    <a:pt x="1694" y="4"/>
                  </a:lnTo>
                  <a:lnTo>
                    <a:pt x="1634" y="4"/>
                  </a:lnTo>
                  <a:lnTo>
                    <a:pt x="1604" y="4"/>
                  </a:lnTo>
                  <a:lnTo>
                    <a:pt x="1574" y="6"/>
                  </a:lnTo>
                  <a:lnTo>
                    <a:pt x="1574" y="6"/>
                  </a:lnTo>
                  <a:lnTo>
                    <a:pt x="1552" y="4"/>
                  </a:lnTo>
                  <a:lnTo>
                    <a:pt x="1532" y="4"/>
                  </a:lnTo>
                  <a:lnTo>
                    <a:pt x="1488" y="4"/>
                  </a:lnTo>
                  <a:lnTo>
                    <a:pt x="1488" y="4"/>
                  </a:lnTo>
                  <a:lnTo>
                    <a:pt x="1462" y="6"/>
                  </a:lnTo>
                  <a:lnTo>
                    <a:pt x="1462" y="6"/>
                  </a:lnTo>
                  <a:lnTo>
                    <a:pt x="1416" y="6"/>
                  </a:lnTo>
                  <a:lnTo>
                    <a:pt x="1370" y="6"/>
                  </a:lnTo>
                  <a:lnTo>
                    <a:pt x="1370" y="6"/>
                  </a:lnTo>
                  <a:lnTo>
                    <a:pt x="1332" y="6"/>
                  </a:lnTo>
                  <a:lnTo>
                    <a:pt x="1294" y="6"/>
                  </a:lnTo>
                  <a:lnTo>
                    <a:pt x="1294" y="6"/>
                  </a:lnTo>
                  <a:lnTo>
                    <a:pt x="1280" y="6"/>
                  </a:lnTo>
                  <a:lnTo>
                    <a:pt x="1266" y="10"/>
                  </a:lnTo>
                  <a:lnTo>
                    <a:pt x="1266" y="10"/>
                  </a:lnTo>
                  <a:lnTo>
                    <a:pt x="1264" y="8"/>
                  </a:lnTo>
                  <a:lnTo>
                    <a:pt x="1260" y="8"/>
                  </a:lnTo>
                  <a:lnTo>
                    <a:pt x="1256" y="8"/>
                  </a:lnTo>
                  <a:lnTo>
                    <a:pt x="1254" y="10"/>
                  </a:lnTo>
                  <a:lnTo>
                    <a:pt x="1254" y="10"/>
                  </a:lnTo>
                  <a:lnTo>
                    <a:pt x="1232" y="8"/>
                  </a:lnTo>
                  <a:lnTo>
                    <a:pt x="1212" y="8"/>
                  </a:lnTo>
                  <a:lnTo>
                    <a:pt x="1192" y="8"/>
                  </a:lnTo>
                  <a:lnTo>
                    <a:pt x="1170" y="8"/>
                  </a:lnTo>
                  <a:lnTo>
                    <a:pt x="1170" y="8"/>
                  </a:lnTo>
                  <a:lnTo>
                    <a:pt x="1148" y="8"/>
                  </a:lnTo>
                  <a:lnTo>
                    <a:pt x="1126" y="10"/>
                  </a:lnTo>
                  <a:lnTo>
                    <a:pt x="1126" y="10"/>
                  </a:lnTo>
                  <a:lnTo>
                    <a:pt x="1114" y="8"/>
                  </a:lnTo>
                  <a:lnTo>
                    <a:pt x="1102" y="8"/>
                  </a:lnTo>
                  <a:lnTo>
                    <a:pt x="1076" y="10"/>
                  </a:lnTo>
                  <a:lnTo>
                    <a:pt x="1076" y="10"/>
                  </a:lnTo>
                  <a:lnTo>
                    <a:pt x="1064" y="8"/>
                  </a:lnTo>
                  <a:lnTo>
                    <a:pt x="1056" y="6"/>
                  </a:lnTo>
                  <a:lnTo>
                    <a:pt x="1048" y="8"/>
                  </a:lnTo>
                  <a:lnTo>
                    <a:pt x="1048" y="8"/>
                  </a:lnTo>
                  <a:lnTo>
                    <a:pt x="1046" y="8"/>
                  </a:lnTo>
                  <a:lnTo>
                    <a:pt x="1046" y="12"/>
                  </a:lnTo>
                  <a:lnTo>
                    <a:pt x="1046" y="12"/>
                  </a:lnTo>
                  <a:lnTo>
                    <a:pt x="1046" y="10"/>
                  </a:lnTo>
                  <a:lnTo>
                    <a:pt x="1046" y="10"/>
                  </a:lnTo>
                  <a:lnTo>
                    <a:pt x="1046" y="8"/>
                  </a:lnTo>
                  <a:lnTo>
                    <a:pt x="1044" y="8"/>
                  </a:lnTo>
                  <a:lnTo>
                    <a:pt x="1044" y="8"/>
                  </a:lnTo>
                  <a:lnTo>
                    <a:pt x="1000" y="8"/>
                  </a:lnTo>
                  <a:lnTo>
                    <a:pt x="958" y="8"/>
                  </a:lnTo>
                  <a:lnTo>
                    <a:pt x="958" y="8"/>
                  </a:lnTo>
                  <a:lnTo>
                    <a:pt x="928" y="6"/>
                  </a:lnTo>
                  <a:lnTo>
                    <a:pt x="914" y="6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38" y="4"/>
                  </a:lnTo>
                  <a:lnTo>
                    <a:pt x="780" y="4"/>
                  </a:lnTo>
                  <a:lnTo>
                    <a:pt x="720" y="6"/>
                  </a:lnTo>
                  <a:lnTo>
                    <a:pt x="662" y="6"/>
                  </a:lnTo>
                  <a:lnTo>
                    <a:pt x="662" y="6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508" y="4"/>
                  </a:lnTo>
                  <a:lnTo>
                    <a:pt x="508" y="4"/>
                  </a:lnTo>
                  <a:lnTo>
                    <a:pt x="480" y="6"/>
                  </a:lnTo>
                  <a:lnTo>
                    <a:pt x="480" y="6"/>
                  </a:lnTo>
                  <a:lnTo>
                    <a:pt x="444" y="4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372" y="4"/>
                  </a:lnTo>
                  <a:lnTo>
                    <a:pt x="372" y="4"/>
                  </a:lnTo>
                  <a:lnTo>
                    <a:pt x="356" y="2"/>
                  </a:lnTo>
                  <a:lnTo>
                    <a:pt x="338" y="2"/>
                  </a:lnTo>
                  <a:lnTo>
                    <a:pt x="338" y="2"/>
                  </a:lnTo>
                  <a:lnTo>
                    <a:pt x="326" y="4"/>
                  </a:lnTo>
                  <a:lnTo>
                    <a:pt x="326" y="4"/>
                  </a:lnTo>
                  <a:lnTo>
                    <a:pt x="300" y="2"/>
                  </a:lnTo>
                  <a:lnTo>
                    <a:pt x="300" y="2"/>
                  </a:lnTo>
                  <a:lnTo>
                    <a:pt x="268" y="2"/>
                  </a:lnTo>
                  <a:lnTo>
                    <a:pt x="236" y="2"/>
                  </a:lnTo>
                  <a:lnTo>
                    <a:pt x="236" y="2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180" y="2"/>
                  </a:lnTo>
                  <a:lnTo>
                    <a:pt x="180" y="2"/>
                  </a:lnTo>
                  <a:lnTo>
                    <a:pt x="158" y="2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20" y="2"/>
                  </a:lnTo>
                  <a:lnTo>
                    <a:pt x="1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98" y="10"/>
                  </a:lnTo>
                  <a:lnTo>
                    <a:pt x="136" y="10"/>
                  </a:lnTo>
                  <a:lnTo>
                    <a:pt x="136" y="10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80" y="10"/>
                  </a:lnTo>
                  <a:lnTo>
                    <a:pt x="192" y="10"/>
                  </a:lnTo>
                  <a:lnTo>
                    <a:pt x="192" y="10"/>
                  </a:lnTo>
                  <a:lnTo>
                    <a:pt x="200" y="12"/>
                  </a:lnTo>
                  <a:lnTo>
                    <a:pt x="200" y="12"/>
                  </a:lnTo>
                  <a:lnTo>
                    <a:pt x="222" y="12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80" y="10"/>
                  </a:lnTo>
                  <a:lnTo>
                    <a:pt x="280" y="10"/>
                  </a:lnTo>
                  <a:lnTo>
                    <a:pt x="294" y="10"/>
                  </a:lnTo>
                  <a:lnTo>
                    <a:pt x="310" y="12"/>
                  </a:lnTo>
                  <a:lnTo>
                    <a:pt x="310" y="12"/>
                  </a:lnTo>
                  <a:lnTo>
                    <a:pt x="326" y="10"/>
                  </a:lnTo>
                  <a:lnTo>
                    <a:pt x="342" y="10"/>
                  </a:lnTo>
                  <a:lnTo>
                    <a:pt x="342" y="10"/>
                  </a:lnTo>
                  <a:lnTo>
                    <a:pt x="352" y="12"/>
                  </a:lnTo>
                  <a:lnTo>
                    <a:pt x="352" y="12"/>
                  </a:lnTo>
                  <a:lnTo>
                    <a:pt x="390" y="12"/>
                  </a:lnTo>
                  <a:lnTo>
                    <a:pt x="430" y="12"/>
                  </a:lnTo>
                  <a:lnTo>
                    <a:pt x="430" y="12"/>
                  </a:lnTo>
                  <a:lnTo>
                    <a:pt x="452" y="12"/>
                  </a:lnTo>
                  <a:lnTo>
                    <a:pt x="472" y="12"/>
                  </a:lnTo>
                  <a:lnTo>
                    <a:pt x="494" y="12"/>
                  </a:lnTo>
                  <a:lnTo>
                    <a:pt x="516" y="14"/>
                  </a:lnTo>
                  <a:lnTo>
                    <a:pt x="516" y="14"/>
                  </a:lnTo>
                  <a:lnTo>
                    <a:pt x="610" y="12"/>
                  </a:lnTo>
                  <a:lnTo>
                    <a:pt x="706" y="14"/>
                  </a:lnTo>
                  <a:lnTo>
                    <a:pt x="706" y="14"/>
                  </a:lnTo>
                  <a:lnTo>
                    <a:pt x="712" y="12"/>
                  </a:lnTo>
                  <a:lnTo>
                    <a:pt x="720" y="12"/>
                  </a:lnTo>
                  <a:lnTo>
                    <a:pt x="720" y="12"/>
                  </a:lnTo>
                  <a:lnTo>
                    <a:pt x="750" y="12"/>
                  </a:lnTo>
                  <a:lnTo>
                    <a:pt x="778" y="14"/>
                  </a:lnTo>
                  <a:lnTo>
                    <a:pt x="778" y="14"/>
                  </a:lnTo>
                  <a:lnTo>
                    <a:pt x="794" y="12"/>
                  </a:lnTo>
                  <a:lnTo>
                    <a:pt x="810" y="12"/>
                  </a:lnTo>
                  <a:lnTo>
                    <a:pt x="826" y="12"/>
                  </a:lnTo>
                  <a:lnTo>
                    <a:pt x="840" y="10"/>
                  </a:lnTo>
                  <a:lnTo>
                    <a:pt x="840" y="10"/>
                  </a:lnTo>
                  <a:lnTo>
                    <a:pt x="850" y="12"/>
                  </a:lnTo>
                  <a:lnTo>
                    <a:pt x="862" y="12"/>
                  </a:lnTo>
                  <a:lnTo>
                    <a:pt x="884" y="12"/>
                  </a:lnTo>
                  <a:lnTo>
                    <a:pt x="884" y="12"/>
                  </a:lnTo>
                  <a:lnTo>
                    <a:pt x="906" y="14"/>
                  </a:lnTo>
                  <a:lnTo>
                    <a:pt x="928" y="14"/>
                  </a:lnTo>
                  <a:lnTo>
                    <a:pt x="928" y="14"/>
                  </a:lnTo>
                  <a:lnTo>
                    <a:pt x="934" y="14"/>
                  </a:lnTo>
                  <a:lnTo>
                    <a:pt x="940" y="12"/>
                  </a:lnTo>
                  <a:lnTo>
                    <a:pt x="940" y="12"/>
                  </a:lnTo>
                  <a:lnTo>
                    <a:pt x="962" y="14"/>
                  </a:lnTo>
                  <a:lnTo>
                    <a:pt x="982" y="14"/>
                  </a:lnTo>
                  <a:lnTo>
                    <a:pt x="1020" y="14"/>
                  </a:lnTo>
                  <a:lnTo>
                    <a:pt x="1020" y="14"/>
                  </a:lnTo>
                  <a:lnTo>
                    <a:pt x="1032" y="14"/>
                  </a:lnTo>
                  <a:lnTo>
                    <a:pt x="1042" y="14"/>
                  </a:lnTo>
                  <a:lnTo>
                    <a:pt x="1052" y="14"/>
                  </a:lnTo>
                  <a:lnTo>
                    <a:pt x="1062" y="16"/>
                  </a:lnTo>
                  <a:lnTo>
                    <a:pt x="1062" y="16"/>
                  </a:lnTo>
                  <a:lnTo>
                    <a:pt x="1096" y="16"/>
                  </a:lnTo>
                  <a:lnTo>
                    <a:pt x="1126" y="16"/>
                  </a:lnTo>
                  <a:lnTo>
                    <a:pt x="1160" y="16"/>
                  </a:lnTo>
                  <a:lnTo>
                    <a:pt x="1194" y="14"/>
                  </a:lnTo>
                  <a:lnTo>
                    <a:pt x="1194" y="14"/>
                  </a:lnTo>
                  <a:lnTo>
                    <a:pt x="1198" y="16"/>
                  </a:lnTo>
                  <a:lnTo>
                    <a:pt x="1202" y="16"/>
                  </a:lnTo>
                  <a:lnTo>
                    <a:pt x="1214" y="16"/>
                  </a:lnTo>
                  <a:lnTo>
                    <a:pt x="1214" y="16"/>
                  </a:lnTo>
                  <a:lnTo>
                    <a:pt x="1252" y="16"/>
                  </a:lnTo>
                  <a:lnTo>
                    <a:pt x="1270" y="16"/>
                  </a:lnTo>
                  <a:lnTo>
                    <a:pt x="1290" y="16"/>
                  </a:lnTo>
                  <a:lnTo>
                    <a:pt x="1290" y="16"/>
                  </a:lnTo>
                  <a:lnTo>
                    <a:pt x="1302" y="14"/>
                  </a:lnTo>
                  <a:lnTo>
                    <a:pt x="1314" y="16"/>
                  </a:lnTo>
                  <a:lnTo>
                    <a:pt x="1338" y="18"/>
                  </a:lnTo>
                  <a:lnTo>
                    <a:pt x="1338" y="18"/>
                  </a:lnTo>
                  <a:lnTo>
                    <a:pt x="1346" y="16"/>
                  </a:lnTo>
                  <a:lnTo>
                    <a:pt x="1346" y="16"/>
                  </a:lnTo>
                  <a:lnTo>
                    <a:pt x="1364" y="16"/>
                  </a:lnTo>
                  <a:lnTo>
                    <a:pt x="1364" y="16"/>
                  </a:lnTo>
                  <a:lnTo>
                    <a:pt x="1380" y="18"/>
                  </a:lnTo>
                  <a:lnTo>
                    <a:pt x="1394" y="18"/>
                  </a:lnTo>
                  <a:lnTo>
                    <a:pt x="1394" y="18"/>
                  </a:lnTo>
                  <a:lnTo>
                    <a:pt x="1404" y="18"/>
                  </a:lnTo>
                  <a:lnTo>
                    <a:pt x="1404" y="18"/>
                  </a:lnTo>
                  <a:lnTo>
                    <a:pt x="1504" y="18"/>
                  </a:lnTo>
                  <a:lnTo>
                    <a:pt x="1504" y="18"/>
                  </a:lnTo>
                  <a:lnTo>
                    <a:pt x="1740" y="18"/>
                  </a:lnTo>
                  <a:lnTo>
                    <a:pt x="1740" y="18"/>
                  </a:lnTo>
                  <a:lnTo>
                    <a:pt x="1760" y="20"/>
                  </a:lnTo>
                  <a:lnTo>
                    <a:pt x="1782" y="20"/>
                  </a:lnTo>
                  <a:lnTo>
                    <a:pt x="1804" y="20"/>
                  </a:lnTo>
                  <a:lnTo>
                    <a:pt x="1826" y="22"/>
                  </a:lnTo>
                  <a:lnTo>
                    <a:pt x="1826" y="22"/>
                  </a:lnTo>
                  <a:lnTo>
                    <a:pt x="1832" y="20"/>
                  </a:lnTo>
                  <a:lnTo>
                    <a:pt x="1838" y="20"/>
                  </a:lnTo>
                  <a:lnTo>
                    <a:pt x="1838" y="20"/>
                  </a:lnTo>
                  <a:lnTo>
                    <a:pt x="1894" y="20"/>
                  </a:lnTo>
                  <a:lnTo>
                    <a:pt x="1952" y="20"/>
                  </a:lnTo>
                  <a:lnTo>
                    <a:pt x="1952" y="20"/>
                  </a:lnTo>
                  <a:lnTo>
                    <a:pt x="2008" y="20"/>
                  </a:lnTo>
                  <a:lnTo>
                    <a:pt x="2064" y="20"/>
                  </a:lnTo>
                  <a:lnTo>
                    <a:pt x="2064" y="20"/>
                  </a:lnTo>
                  <a:lnTo>
                    <a:pt x="2082" y="20"/>
                  </a:lnTo>
                  <a:lnTo>
                    <a:pt x="2102" y="20"/>
                  </a:lnTo>
                  <a:lnTo>
                    <a:pt x="2122" y="20"/>
                  </a:lnTo>
                  <a:lnTo>
                    <a:pt x="2142" y="22"/>
                  </a:lnTo>
                  <a:lnTo>
                    <a:pt x="2142" y="22"/>
                  </a:lnTo>
                  <a:lnTo>
                    <a:pt x="2220" y="20"/>
                  </a:lnTo>
                  <a:lnTo>
                    <a:pt x="2300" y="22"/>
                  </a:lnTo>
                  <a:lnTo>
                    <a:pt x="2300" y="22"/>
                  </a:lnTo>
                  <a:lnTo>
                    <a:pt x="2320" y="20"/>
                  </a:lnTo>
                  <a:lnTo>
                    <a:pt x="2320" y="20"/>
                  </a:lnTo>
                  <a:lnTo>
                    <a:pt x="2328" y="22"/>
                  </a:lnTo>
                  <a:lnTo>
                    <a:pt x="2328" y="22"/>
                  </a:lnTo>
                  <a:lnTo>
                    <a:pt x="2334" y="20"/>
                  </a:lnTo>
                  <a:lnTo>
                    <a:pt x="2340" y="20"/>
                  </a:lnTo>
                  <a:lnTo>
                    <a:pt x="2340" y="20"/>
                  </a:lnTo>
                  <a:lnTo>
                    <a:pt x="2404" y="20"/>
                  </a:lnTo>
                  <a:lnTo>
                    <a:pt x="2438" y="20"/>
                  </a:lnTo>
                  <a:lnTo>
                    <a:pt x="2468" y="24"/>
                  </a:lnTo>
                  <a:lnTo>
                    <a:pt x="2468" y="24"/>
                  </a:lnTo>
                  <a:lnTo>
                    <a:pt x="2476" y="22"/>
                  </a:lnTo>
                  <a:lnTo>
                    <a:pt x="2486" y="22"/>
                  </a:lnTo>
                  <a:lnTo>
                    <a:pt x="2502" y="22"/>
                  </a:lnTo>
                  <a:lnTo>
                    <a:pt x="2502" y="22"/>
                  </a:lnTo>
                  <a:lnTo>
                    <a:pt x="2534" y="22"/>
                  </a:lnTo>
                  <a:lnTo>
                    <a:pt x="2568" y="20"/>
                  </a:lnTo>
                  <a:lnTo>
                    <a:pt x="2568" y="20"/>
                  </a:lnTo>
                  <a:lnTo>
                    <a:pt x="2586" y="22"/>
                  </a:lnTo>
                  <a:lnTo>
                    <a:pt x="2586" y="22"/>
                  </a:lnTo>
                  <a:lnTo>
                    <a:pt x="2624" y="22"/>
                  </a:lnTo>
                  <a:lnTo>
                    <a:pt x="2624" y="22"/>
                  </a:lnTo>
                  <a:lnTo>
                    <a:pt x="2642" y="20"/>
                  </a:lnTo>
                  <a:lnTo>
                    <a:pt x="2642" y="20"/>
                  </a:lnTo>
                  <a:lnTo>
                    <a:pt x="2706" y="22"/>
                  </a:lnTo>
                  <a:lnTo>
                    <a:pt x="2764" y="22"/>
                  </a:lnTo>
                  <a:lnTo>
                    <a:pt x="2764" y="22"/>
                  </a:lnTo>
                  <a:lnTo>
                    <a:pt x="2840" y="22"/>
                  </a:lnTo>
                  <a:lnTo>
                    <a:pt x="2840" y="22"/>
                  </a:lnTo>
                  <a:lnTo>
                    <a:pt x="2888" y="24"/>
                  </a:lnTo>
                  <a:lnTo>
                    <a:pt x="2910" y="24"/>
                  </a:lnTo>
                  <a:lnTo>
                    <a:pt x="2932" y="22"/>
                  </a:lnTo>
                  <a:lnTo>
                    <a:pt x="2932" y="22"/>
                  </a:lnTo>
                  <a:lnTo>
                    <a:pt x="2946" y="24"/>
                  </a:lnTo>
                  <a:lnTo>
                    <a:pt x="2960" y="24"/>
                  </a:lnTo>
                  <a:lnTo>
                    <a:pt x="2984" y="24"/>
                  </a:lnTo>
                  <a:lnTo>
                    <a:pt x="2984" y="24"/>
                  </a:lnTo>
                  <a:lnTo>
                    <a:pt x="3024" y="24"/>
                  </a:lnTo>
                  <a:lnTo>
                    <a:pt x="3024" y="24"/>
                  </a:lnTo>
                  <a:lnTo>
                    <a:pt x="3088" y="24"/>
                  </a:lnTo>
                  <a:lnTo>
                    <a:pt x="3088" y="24"/>
                  </a:lnTo>
                  <a:lnTo>
                    <a:pt x="3132" y="24"/>
                  </a:lnTo>
                  <a:lnTo>
                    <a:pt x="3132" y="24"/>
                  </a:lnTo>
                  <a:lnTo>
                    <a:pt x="3156" y="24"/>
                  </a:lnTo>
                  <a:lnTo>
                    <a:pt x="3178" y="24"/>
                  </a:lnTo>
                  <a:lnTo>
                    <a:pt x="3178" y="24"/>
                  </a:lnTo>
                  <a:lnTo>
                    <a:pt x="3190" y="24"/>
                  </a:lnTo>
                  <a:lnTo>
                    <a:pt x="3202" y="26"/>
                  </a:lnTo>
                  <a:lnTo>
                    <a:pt x="3202" y="26"/>
                  </a:lnTo>
                  <a:lnTo>
                    <a:pt x="3208" y="24"/>
                  </a:lnTo>
                  <a:lnTo>
                    <a:pt x="3208" y="24"/>
                  </a:lnTo>
                  <a:lnTo>
                    <a:pt x="3214" y="24"/>
                  </a:lnTo>
                  <a:lnTo>
                    <a:pt x="3222" y="26"/>
                  </a:lnTo>
                  <a:lnTo>
                    <a:pt x="3222" y="26"/>
                  </a:lnTo>
                  <a:lnTo>
                    <a:pt x="3246" y="26"/>
                  </a:lnTo>
                  <a:lnTo>
                    <a:pt x="3268" y="24"/>
                  </a:lnTo>
                  <a:lnTo>
                    <a:pt x="3268" y="24"/>
                  </a:lnTo>
                  <a:lnTo>
                    <a:pt x="3278" y="26"/>
                  </a:lnTo>
                  <a:lnTo>
                    <a:pt x="3278" y="26"/>
                  </a:lnTo>
                  <a:lnTo>
                    <a:pt x="3334" y="26"/>
                  </a:lnTo>
                  <a:lnTo>
                    <a:pt x="3390" y="26"/>
                  </a:lnTo>
                  <a:lnTo>
                    <a:pt x="3390" y="26"/>
                  </a:lnTo>
                  <a:lnTo>
                    <a:pt x="3404" y="26"/>
                  </a:lnTo>
                  <a:lnTo>
                    <a:pt x="3418" y="24"/>
                  </a:lnTo>
                  <a:lnTo>
                    <a:pt x="3418" y="24"/>
                  </a:lnTo>
                  <a:lnTo>
                    <a:pt x="3446" y="24"/>
                  </a:lnTo>
                  <a:lnTo>
                    <a:pt x="3470" y="26"/>
                  </a:lnTo>
                  <a:lnTo>
                    <a:pt x="3470" y="26"/>
                  </a:lnTo>
                  <a:lnTo>
                    <a:pt x="3496" y="26"/>
                  </a:lnTo>
                  <a:lnTo>
                    <a:pt x="3496" y="26"/>
                  </a:lnTo>
                  <a:lnTo>
                    <a:pt x="3532" y="24"/>
                  </a:lnTo>
                  <a:lnTo>
                    <a:pt x="3532" y="24"/>
                  </a:lnTo>
                  <a:lnTo>
                    <a:pt x="3544" y="24"/>
                  </a:lnTo>
                  <a:lnTo>
                    <a:pt x="3556" y="26"/>
                  </a:lnTo>
                  <a:lnTo>
                    <a:pt x="3556" y="26"/>
                  </a:lnTo>
                  <a:lnTo>
                    <a:pt x="3578" y="26"/>
                  </a:lnTo>
                  <a:lnTo>
                    <a:pt x="3598" y="26"/>
                  </a:lnTo>
                  <a:lnTo>
                    <a:pt x="3598" y="26"/>
                  </a:lnTo>
                  <a:lnTo>
                    <a:pt x="3622" y="26"/>
                  </a:lnTo>
                  <a:lnTo>
                    <a:pt x="3622" y="26"/>
                  </a:lnTo>
                  <a:lnTo>
                    <a:pt x="3634" y="26"/>
                  </a:lnTo>
                  <a:lnTo>
                    <a:pt x="3646" y="26"/>
                  </a:lnTo>
                  <a:lnTo>
                    <a:pt x="3646" y="26"/>
                  </a:lnTo>
                  <a:lnTo>
                    <a:pt x="3658" y="26"/>
                  </a:lnTo>
                  <a:lnTo>
                    <a:pt x="3670" y="26"/>
                  </a:lnTo>
                  <a:lnTo>
                    <a:pt x="3670" y="26"/>
                  </a:lnTo>
                  <a:lnTo>
                    <a:pt x="3706" y="26"/>
                  </a:lnTo>
                  <a:lnTo>
                    <a:pt x="3742" y="26"/>
                  </a:lnTo>
                  <a:lnTo>
                    <a:pt x="3742" y="26"/>
                  </a:lnTo>
                  <a:lnTo>
                    <a:pt x="3788" y="26"/>
                  </a:lnTo>
                  <a:lnTo>
                    <a:pt x="3788" y="26"/>
                  </a:lnTo>
                  <a:lnTo>
                    <a:pt x="3810" y="28"/>
                  </a:lnTo>
                  <a:lnTo>
                    <a:pt x="3810" y="28"/>
                  </a:lnTo>
                  <a:lnTo>
                    <a:pt x="3816" y="26"/>
                  </a:lnTo>
                  <a:lnTo>
                    <a:pt x="3816" y="26"/>
                  </a:lnTo>
                  <a:lnTo>
                    <a:pt x="3820" y="26"/>
                  </a:lnTo>
                  <a:lnTo>
                    <a:pt x="3824" y="28"/>
                  </a:lnTo>
                  <a:lnTo>
                    <a:pt x="3824" y="28"/>
                  </a:lnTo>
                  <a:lnTo>
                    <a:pt x="3832" y="26"/>
                  </a:lnTo>
                  <a:lnTo>
                    <a:pt x="3832" y="26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4"/>
                  </a:lnTo>
                  <a:lnTo>
                    <a:pt x="3850" y="24"/>
                  </a:lnTo>
                  <a:lnTo>
                    <a:pt x="3856" y="26"/>
                  </a:lnTo>
                  <a:lnTo>
                    <a:pt x="3864" y="26"/>
                  </a:lnTo>
                  <a:lnTo>
                    <a:pt x="3878" y="24"/>
                  </a:lnTo>
                  <a:lnTo>
                    <a:pt x="3878" y="24"/>
                  </a:lnTo>
                  <a:lnTo>
                    <a:pt x="3890" y="24"/>
                  </a:lnTo>
                  <a:lnTo>
                    <a:pt x="3890" y="24"/>
                  </a:lnTo>
                  <a:lnTo>
                    <a:pt x="3900" y="24"/>
                  </a:lnTo>
                  <a:lnTo>
                    <a:pt x="3906" y="22"/>
                  </a:lnTo>
                  <a:lnTo>
                    <a:pt x="3910" y="20"/>
                  </a:lnTo>
                  <a:lnTo>
                    <a:pt x="3910" y="20"/>
                  </a:lnTo>
                  <a:lnTo>
                    <a:pt x="3914" y="20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6"/>
                  </a:lnTo>
                  <a:lnTo>
                    <a:pt x="3916" y="14"/>
                  </a:lnTo>
                  <a:lnTo>
                    <a:pt x="3916" y="14"/>
                  </a:lnTo>
                  <a:lnTo>
                    <a:pt x="3868" y="14"/>
                  </a:lnTo>
                  <a:lnTo>
                    <a:pt x="3844" y="14"/>
                  </a:lnTo>
                  <a:lnTo>
                    <a:pt x="3820" y="12"/>
                  </a:lnTo>
                  <a:lnTo>
                    <a:pt x="3820" y="12"/>
                  </a:lnTo>
                  <a:close/>
                  <a:moveTo>
                    <a:pt x="744" y="10"/>
                  </a:moveTo>
                  <a:lnTo>
                    <a:pt x="744" y="10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6" y="8"/>
                  </a:lnTo>
                  <a:lnTo>
                    <a:pt x="744" y="10"/>
                  </a:lnTo>
                  <a:lnTo>
                    <a:pt x="744" y="10"/>
                  </a:lnTo>
                  <a:close/>
                  <a:moveTo>
                    <a:pt x="2874" y="18"/>
                  </a:moveTo>
                  <a:lnTo>
                    <a:pt x="2874" y="18"/>
                  </a:lnTo>
                  <a:lnTo>
                    <a:pt x="2874" y="16"/>
                  </a:lnTo>
                  <a:lnTo>
                    <a:pt x="2874" y="16"/>
                  </a:lnTo>
                  <a:lnTo>
                    <a:pt x="2876" y="18"/>
                  </a:lnTo>
                  <a:lnTo>
                    <a:pt x="2876" y="18"/>
                  </a:lnTo>
                  <a:lnTo>
                    <a:pt x="2874" y="18"/>
                  </a:lnTo>
                  <a:lnTo>
                    <a:pt x="2874" y="18"/>
                  </a:lnTo>
                  <a:close/>
                  <a:moveTo>
                    <a:pt x="3160" y="18"/>
                  </a:moveTo>
                  <a:lnTo>
                    <a:pt x="3160" y="18"/>
                  </a:lnTo>
                  <a:lnTo>
                    <a:pt x="3160" y="16"/>
                  </a:lnTo>
                  <a:lnTo>
                    <a:pt x="3160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0" y="18"/>
                  </a:lnTo>
                  <a:lnTo>
                    <a:pt x="316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0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356766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49250" y="3629025"/>
            <a:ext cx="4587875" cy="1639661"/>
          </a:xfrm>
        </p:spPr>
        <p:txBody>
          <a:bodyPr lIns="0" tIns="0" rIns="0" bIns="0"/>
          <a:lstStyle>
            <a:lvl1pPr marL="228600" indent="-228600" algn="l">
              <a:lnSpc>
                <a:spcPct val="100000"/>
              </a:lnSpc>
              <a:spcAft>
                <a:spcPts val="0"/>
              </a:spcAft>
              <a:buFont typeface="Wingdings" pitchFamily="2" charset="2"/>
              <a:buNone/>
              <a:defRPr sz="2200">
                <a:solidFill>
                  <a:schemeClr val="tx1"/>
                </a:solidFill>
              </a:defRPr>
            </a:lvl1pPr>
            <a:lvl2pPr marL="300038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38175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28688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238250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3660A-DD26-4D68-AB4C-4AE07E1736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NetApp Confidential - Internal Use Only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itle 6"/>
          <p:cNvSpPr>
            <a:spLocks noGrp="1"/>
          </p:cNvSpPr>
          <p:nvPr userDrawn="1">
            <p:ph type="title"/>
          </p:nvPr>
        </p:nvSpPr>
        <p:spPr>
          <a:xfrm>
            <a:off x="349250" y="1736726"/>
            <a:ext cx="4587875" cy="1765300"/>
          </a:xfrm>
        </p:spPr>
        <p:txBody>
          <a:bodyPr lIns="0" anchor="b"/>
          <a:lstStyle>
            <a:lvl1pPr algn="l">
              <a:lnSpc>
                <a:spcPts val="4000"/>
              </a:lnSpc>
              <a:defRPr sz="3800" b="0">
                <a:solidFill>
                  <a:schemeClr val="accent3"/>
                </a:solidFill>
              </a:defRPr>
            </a:lvl1pPr>
          </a:lstStyle>
          <a:p>
            <a:endParaRPr lang="en-US" dirty="0" smtClean="0"/>
          </a:p>
        </p:txBody>
      </p:sp>
      <p:pic>
        <p:nvPicPr>
          <p:cNvPr id="8" name="Picture 7" descr="Shapes_2_HiRes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600" y="2452121"/>
            <a:ext cx="3613150" cy="219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48785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49251" y="3628572"/>
            <a:ext cx="4587874" cy="1642675"/>
          </a:xfr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Wingdings" pitchFamily="2" charset="2"/>
              <a:buNone/>
              <a:defRPr sz="2200">
                <a:solidFill>
                  <a:schemeClr val="tx1"/>
                </a:solidFill>
              </a:defRPr>
            </a:lvl1pPr>
            <a:lvl2pPr marL="300038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38175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28688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238250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3660A-DD26-4D68-AB4C-4AE07E1736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NetApp Confidential - Internal Use Only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349250" y="1736725"/>
            <a:ext cx="4587875" cy="1766207"/>
          </a:xfrm>
        </p:spPr>
        <p:txBody>
          <a:bodyPr lIns="0" anchor="b"/>
          <a:lstStyle>
            <a:lvl1pPr algn="l">
              <a:lnSpc>
                <a:spcPts val="4000"/>
              </a:lnSpc>
              <a:defRPr sz="3800" b="0">
                <a:solidFill>
                  <a:schemeClr val="accent3"/>
                </a:solidFill>
              </a:defRPr>
            </a:lvl1pPr>
          </a:lstStyle>
          <a:p>
            <a:endParaRPr lang="en-US" dirty="0" smtClean="0"/>
          </a:p>
        </p:txBody>
      </p:sp>
      <p:pic>
        <p:nvPicPr>
          <p:cNvPr id="8" name="Picture 7" descr="Shapes_2_HiRes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600" y="2452121"/>
            <a:ext cx="3613150" cy="219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444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4638" y="128588"/>
            <a:ext cx="2055812" cy="5991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5038" cy="5991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17C8F-AB63-4340-96C4-12EC8D4BF3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A020B-04BE-426D-AE2C-2E6EF2F1CA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7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NetApp Confidential - Internal Use Only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 bwMode="gray">
          <a:xfrm>
            <a:off x="347662" y="6445714"/>
            <a:ext cx="8449056" cy="107486"/>
            <a:chOff x="347662" y="6160730"/>
            <a:chExt cx="8449056" cy="107486"/>
          </a:xfrm>
        </p:grpSpPr>
        <p:sp>
          <p:nvSpPr>
            <p:cNvPr id="9" name="Freeform 5"/>
            <p:cNvSpPr>
              <a:spLocks/>
            </p:cNvSpPr>
            <p:nvPr userDrawn="1"/>
          </p:nvSpPr>
          <p:spPr bwMode="gray">
            <a:xfrm>
              <a:off x="347662" y="6160730"/>
              <a:ext cx="8449056" cy="107486"/>
            </a:xfrm>
            <a:custGeom>
              <a:avLst/>
              <a:gdLst>
                <a:gd name="T0" fmla="*/ 116 w 3930"/>
                <a:gd name="T1" fmla="*/ 4 h 50"/>
                <a:gd name="T2" fmla="*/ 258 w 3930"/>
                <a:gd name="T3" fmla="*/ 2 h 50"/>
                <a:gd name="T4" fmla="*/ 376 w 3930"/>
                <a:gd name="T5" fmla="*/ 2 h 50"/>
                <a:gd name="T6" fmla="*/ 494 w 3930"/>
                <a:gd name="T7" fmla="*/ 6 h 50"/>
                <a:gd name="T8" fmla="*/ 628 w 3930"/>
                <a:gd name="T9" fmla="*/ 8 h 50"/>
                <a:gd name="T10" fmla="*/ 774 w 3930"/>
                <a:gd name="T11" fmla="*/ 6 h 50"/>
                <a:gd name="T12" fmla="*/ 894 w 3930"/>
                <a:gd name="T13" fmla="*/ 4 h 50"/>
                <a:gd name="T14" fmla="*/ 1038 w 3930"/>
                <a:gd name="T15" fmla="*/ 4 h 50"/>
                <a:gd name="T16" fmla="*/ 1196 w 3930"/>
                <a:gd name="T17" fmla="*/ 2 h 50"/>
                <a:gd name="T18" fmla="*/ 1326 w 3930"/>
                <a:gd name="T19" fmla="*/ 4 h 50"/>
                <a:gd name="T20" fmla="*/ 1428 w 3930"/>
                <a:gd name="T21" fmla="*/ 4 h 50"/>
                <a:gd name="T22" fmla="*/ 1568 w 3930"/>
                <a:gd name="T23" fmla="*/ 6 h 50"/>
                <a:gd name="T24" fmla="*/ 1710 w 3930"/>
                <a:gd name="T25" fmla="*/ 6 h 50"/>
                <a:gd name="T26" fmla="*/ 1826 w 3930"/>
                <a:gd name="T27" fmla="*/ 8 h 50"/>
                <a:gd name="T28" fmla="*/ 1950 w 3930"/>
                <a:gd name="T29" fmla="*/ 4 h 50"/>
                <a:gd name="T30" fmla="*/ 2106 w 3930"/>
                <a:gd name="T31" fmla="*/ 4 h 50"/>
                <a:gd name="T32" fmla="*/ 2234 w 3930"/>
                <a:gd name="T33" fmla="*/ 2 h 50"/>
                <a:gd name="T34" fmla="*/ 2354 w 3930"/>
                <a:gd name="T35" fmla="*/ 2 h 50"/>
                <a:gd name="T36" fmla="*/ 2498 w 3930"/>
                <a:gd name="T37" fmla="*/ 6 h 50"/>
                <a:gd name="T38" fmla="*/ 2580 w 3930"/>
                <a:gd name="T39" fmla="*/ 4 h 50"/>
                <a:gd name="T40" fmla="*/ 2684 w 3930"/>
                <a:gd name="T41" fmla="*/ 4 h 50"/>
                <a:gd name="T42" fmla="*/ 2830 w 3930"/>
                <a:gd name="T43" fmla="*/ 4 h 50"/>
                <a:gd name="T44" fmla="*/ 2932 w 3930"/>
                <a:gd name="T45" fmla="*/ 6 h 50"/>
                <a:gd name="T46" fmla="*/ 3058 w 3930"/>
                <a:gd name="T47" fmla="*/ 6 h 50"/>
                <a:gd name="T48" fmla="*/ 3176 w 3930"/>
                <a:gd name="T49" fmla="*/ 10 h 50"/>
                <a:gd name="T50" fmla="*/ 3262 w 3930"/>
                <a:gd name="T51" fmla="*/ 14 h 50"/>
                <a:gd name="T52" fmla="*/ 3340 w 3930"/>
                <a:gd name="T53" fmla="*/ 12 h 50"/>
                <a:gd name="T54" fmla="*/ 3456 w 3930"/>
                <a:gd name="T55" fmla="*/ 18 h 50"/>
                <a:gd name="T56" fmla="*/ 3592 w 3930"/>
                <a:gd name="T57" fmla="*/ 16 h 50"/>
                <a:gd name="T58" fmla="*/ 3648 w 3930"/>
                <a:gd name="T59" fmla="*/ 16 h 50"/>
                <a:gd name="T60" fmla="*/ 3784 w 3930"/>
                <a:gd name="T61" fmla="*/ 20 h 50"/>
                <a:gd name="T62" fmla="*/ 3846 w 3930"/>
                <a:gd name="T63" fmla="*/ 24 h 50"/>
                <a:gd name="T64" fmla="*/ 3874 w 3930"/>
                <a:gd name="T65" fmla="*/ 36 h 50"/>
                <a:gd name="T66" fmla="*/ 3782 w 3930"/>
                <a:gd name="T67" fmla="*/ 42 h 50"/>
                <a:gd name="T68" fmla="*/ 3676 w 3930"/>
                <a:gd name="T69" fmla="*/ 46 h 50"/>
                <a:gd name="T70" fmla="*/ 3570 w 3930"/>
                <a:gd name="T71" fmla="*/ 48 h 50"/>
                <a:gd name="T72" fmla="*/ 3518 w 3930"/>
                <a:gd name="T73" fmla="*/ 48 h 50"/>
                <a:gd name="T74" fmla="*/ 3396 w 3930"/>
                <a:gd name="T75" fmla="*/ 48 h 50"/>
                <a:gd name="T76" fmla="*/ 3304 w 3930"/>
                <a:gd name="T77" fmla="*/ 48 h 50"/>
                <a:gd name="T78" fmla="*/ 3152 w 3930"/>
                <a:gd name="T79" fmla="*/ 40 h 50"/>
                <a:gd name="T80" fmla="*/ 3042 w 3930"/>
                <a:gd name="T81" fmla="*/ 42 h 50"/>
                <a:gd name="T82" fmla="*/ 2898 w 3930"/>
                <a:gd name="T83" fmla="*/ 36 h 50"/>
                <a:gd name="T84" fmla="*/ 2814 w 3930"/>
                <a:gd name="T85" fmla="*/ 38 h 50"/>
                <a:gd name="T86" fmla="*/ 2692 w 3930"/>
                <a:gd name="T87" fmla="*/ 36 h 50"/>
                <a:gd name="T88" fmla="*/ 2588 w 3930"/>
                <a:gd name="T89" fmla="*/ 34 h 50"/>
                <a:gd name="T90" fmla="*/ 2466 w 3930"/>
                <a:gd name="T91" fmla="*/ 38 h 50"/>
                <a:gd name="T92" fmla="*/ 2356 w 3930"/>
                <a:gd name="T93" fmla="*/ 36 h 50"/>
                <a:gd name="T94" fmla="*/ 2212 w 3930"/>
                <a:gd name="T95" fmla="*/ 40 h 50"/>
                <a:gd name="T96" fmla="*/ 2040 w 3930"/>
                <a:gd name="T97" fmla="*/ 40 h 50"/>
                <a:gd name="T98" fmla="*/ 1922 w 3930"/>
                <a:gd name="T99" fmla="*/ 40 h 50"/>
                <a:gd name="T100" fmla="*/ 1804 w 3930"/>
                <a:gd name="T101" fmla="*/ 42 h 50"/>
                <a:gd name="T102" fmla="*/ 1642 w 3930"/>
                <a:gd name="T103" fmla="*/ 44 h 50"/>
                <a:gd name="T104" fmla="*/ 1492 w 3930"/>
                <a:gd name="T105" fmla="*/ 46 h 50"/>
                <a:gd name="T106" fmla="*/ 1354 w 3930"/>
                <a:gd name="T107" fmla="*/ 44 h 50"/>
                <a:gd name="T108" fmla="*/ 1180 w 3930"/>
                <a:gd name="T109" fmla="*/ 44 h 50"/>
                <a:gd name="T110" fmla="*/ 1052 w 3930"/>
                <a:gd name="T111" fmla="*/ 46 h 50"/>
                <a:gd name="T112" fmla="*/ 936 w 3930"/>
                <a:gd name="T113" fmla="*/ 44 h 50"/>
                <a:gd name="T114" fmla="*/ 790 w 3930"/>
                <a:gd name="T115" fmla="*/ 40 h 50"/>
                <a:gd name="T116" fmla="*/ 636 w 3930"/>
                <a:gd name="T117" fmla="*/ 42 h 50"/>
                <a:gd name="T118" fmla="*/ 494 w 3930"/>
                <a:gd name="T119" fmla="*/ 46 h 50"/>
                <a:gd name="T120" fmla="*/ 362 w 3930"/>
                <a:gd name="T121" fmla="*/ 42 h 50"/>
                <a:gd name="T122" fmla="*/ 222 w 3930"/>
                <a:gd name="T123" fmla="*/ 40 h 50"/>
                <a:gd name="T124" fmla="*/ 70 w 3930"/>
                <a:gd name="T125" fmla="*/ 3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30" h="50">
                  <a:moveTo>
                    <a:pt x="2" y="14"/>
                  </a:move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10" y="4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16" y="4"/>
                  </a:lnTo>
                  <a:lnTo>
                    <a:pt x="116" y="4"/>
                  </a:lnTo>
                  <a:lnTo>
                    <a:pt x="120" y="4"/>
                  </a:lnTo>
                  <a:lnTo>
                    <a:pt x="120" y="4"/>
                  </a:lnTo>
                  <a:lnTo>
                    <a:pt x="124" y="4"/>
                  </a:lnTo>
                  <a:lnTo>
                    <a:pt x="124" y="4"/>
                  </a:lnTo>
                  <a:lnTo>
                    <a:pt x="128" y="4"/>
                  </a:lnTo>
                  <a:lnTo>
                    <a:pt x="134" y="4"/>
                  </a:lnTo>
                  <a:lnTo>
                    <a:pt x="134" y="4"/>
                  </a:lnTo>
                  <a:lnTo>
                    <a:pt x="136" y="4"/>
                  </a:lnTo>
                  <a:lnTo>
                    <a:pt x="136" y="4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8" y="2"/>
                  </a:lnTo>
                  <a:lnTo>
                    <a:pt x="148" y="2"/>
                  </a:lnTo>
                  <a:lnTo>
                    <a:pt x="150" y="2"/>
                  </a:lnTo>
                  <a:lnTo>
                    <a:pt x="150" y="2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64" y="2"/>
                  </a:lnTo>
                  <a:lnTo>
                    <a:pt x="164" y="2"/>
                  </a:lnTo>
                  <a:lnTo>
                    <a:pt x="168" y="2"/>
                  </a:lnTo>
                  <a:lnTo>
                    <a:pt x="174" y="4"/>
                  </a:lnTo>
                  <a:lnTo>
                    <a:pt x="174" y="4"/>
                  </a:lnTo>
                  <a:lnTo>
                    <a:pt x="178" y="2"/>
                  </a:lnTo>
                  <a:lnTo>
                    <a:pt x="178" y="2"/>
                  </a:lnTo>
                  <a:lnTo>
                    <a:pt x="180" y="4"/>
                  </a:lnTo>
                  <a:lnTo>
                    <a:pt x="180" y="4"/>
                  </a:lnTo>
                  <a:lnTo>
                    <a:pt x="182" y="2"/>
                  </a:lnTo>
                  <a:lnTo>
                    <a:pt x="182" y="2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88" y="4"/>
                  </a:lnTo>
                  <a:lnTo>
                    <a:pt x="188" y="4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10" y="2"/>
                  </a:lnTo>
                  <a:lnTo>
                    <a:pt x="210" y="2"/>
                  </a:lnTo>
                  <a:lnTo>
                    <a:pt x="212" y="2"/>
                  </a:lnTo>
                  <a:lnTo>
                    <a:pt x="212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4"/>
                  </a:lnTo>
                  <a:lnTo>
                    <a:pt x="214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8" y="4"/>
                  </a:lnTo>
                  <a:lnTo>
                    <a:pt x="218" y="4"/>
                  </a:lnTo>
                  <a:lnTo>
                    <a:pt x="224" y="4"/>
                  </a:lnTo>
                  <a:lnTo>
                    <a:pt x="224" y="4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244" y="2"/>
                  </a:lnTo>
                  <a:lnTo>
                    <a:pt x="244" y="2"/>
                  </a:lnTo>
                  <a:lnTo>
                    <a:pt x="248" y="2"/>
                  </a:lnTo>
                  <a:lnTo>
                    <a:pt x="248" y="2"/>
                  </a:lnTo>
                  <a:lnTo>
                    <a:pt x="252" y="2"/>
                  </a:lnTo>
                  <a:lnTo>
                    <a:pt x="252" y="2"/>
                  </a:lnTo>
                  <a:lnTo>
                    <a:pt x="256" y="2"/>
                  </a:lnTo>
                  <a:lnTo>
                    <a:pt x="256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60" y="2"/>
                  </a:lnTo>
                  <a:lnTo>
                    <a:pt x="260" y="2"/>
                  </a:lnTo>
                  <a:lnTo>
                    <a:pt x="262" y="2"/>
                  </a:lnTo>
                  <a:lnTo>
                    <a:pt x="262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70" y="2"/>
                  </a:lnTo>
                  <a:lnTo>
                    <a:pt x="270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8" y="2"/>
                  </a:lnTo>
                  <a:lnTo>
                    <a:pt x="278" y="2"/>
                  </a:lnTo>
                  <a:lnTo>
                    <a:pt x="280" y="2"/>
                  </a:lnTo>
                  <a:lnTo>
                    <a:pt x="280" y="2"/>
                  </a:lnTo>
                  <a:lnTo>
                    <a:pt x="280" y="4"/>
                  </a:lnTo>
                  <a:lnTo>
                    <a:pt x="280" y="4"/>
                  </a:lnTo>
                  <a:lnTo>
                    <a:pt x="282" y="2"/>
                  </a:lnTo>
                  <a:lnTo>
                    <a:pt x="282" y="2"/>
                  </a:lnTo>
                  <a:lnTo>
                    <a:pt x="288" y="2"/>
                  </a:lnTo>
                  <a:lnTo>
                    <a:pt x="288" y="2"/>
                  </a:lnTo>
                  <a:lnTo>
                    <a:pt x="290" y="2"/>
                  </a:lnTo>
                  <a:lnTo>
                    <a:pt x="290" y="2"/>
                  </a:lnTo>
                  <a:lnTo>
                    <a:pt x="296" y="2"/>
                  </a:lnTo>
                  <a:lnTo>
                    <a:pt x="296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302" y="2"/>
                  </a:lnTo>
                  <a:lnTo>
                    <a:pt x="302" y="2"/>
                  </a:lnTo>
                  <a:lnTo>
                    <a:pt x="306" y="2"/>
                  </a:lnTo>
                  <a:lnTo>
                    <a:pt x="306" y="2"/>
                  </a:lnTo>
                  <a:lnTo>
                    <a:pt x="310" y="2"/>
                  </a:lnTo>
                  <a:lnTo>
                    <a:pt x="312" y="2"/>
                  </a:lnTo>
                  <a:lnTo>
                    <a:pt x="312" y="2"/>
                  </a:lnTo>
                  <a:lnTo>
                    <a:pt x="318" y="2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24" y="4"/>
                  </a:lnTo>
                  <a:lnTo>
                    <a:pt x="324" y="4"/>
                  </a:lnTo>
                  <a:lnTo>
                    <a:pt x="324" y="2"/>
                  </a:lnTo>
                  <a:lnTo>
                    <a:pt x="326" y="2"/>
                  </a:lnTo>
                  <a:lnTo>
                    <a:pt x="326" y="2"/>
                  </a:lnTo>
                  <a:lnTo>
                    <a:pt x="332" y="2"/>
                  </a:lnTo>
                  <a:lnTo>
                    <a:pt x="332" y="2"/>
                  </a:lnTo>
                  <a:lnTo>
                    <a:pt x="336" y="2"/>
                  </a:lnTo>
                  <a:lnTo>
                    <a:pt x="342" y="2"/>
                  </a:lnTo>
                  <a:lnTo>
                    <a:pt x="342" y="2"/>
                  </a:lnTo>
                  <a:lnTo>
                    <a:pt x="344" y="2"/>
                  </a:lnTo>
                  <a:lnTo>
                    <a:pt x="348" y="2"/>
                  </a:lnTo>
                  <a:lnTo>
                    <a:pt x="348" y="2"/>
                  </a:lnTo>
                  <a:lnTo>
                    <a:pt x="352" y="2"/>
                  </a:lnTo>
                  <a:lnTo>
                    <a:pt x="352" y="2"/>
                  </a:lnTo>
                  <a:lnTo>
                    <a:pt x="354" y="2"/>
                  </a:lnTo>
                  <a:lnTo>
                    <a:pt x="354" y="2"/>
                  </a:lnTo>
                  <a:lnTo>
                    <a:pt x="358" y="2"/>
                  </a:lnTo>
                  <a:lnTo>
                    <a:pt x="360" y="2"/>
                  </a:lnTo>
                  <a:lnTo>
                    <a:pt x="360" y="2"/>
                  </a:lnTo>
                  <a:lnTo>
                    <a:pt x="360" y="4"/>
                  </a:lnTo>
                  <a:lnTo>
                    <a:pt x="360" y="6"/>
                  </a:lnTo>
                  <a:lnTo>
                    <a:pt x="360" y="6"/>
                  </a:lnTo>
                  <a:lnTo>
                    <a:pt x="362" y="4"/>
                  </a:lnTo>
                  <a:lnTo>
                    <a:pt x="364" y="2"/>
                  </a:lnTo>
                  <a:lnTo>
                    <a:pt x="364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4" y="4"/>
                  </a:lnTo>
                  <a:lnTo>
                    <a:pt x="374" y="4"/>
                  </a:lnTo>
                  <a:lnTo>
                    <a:pt x="376" y="2"/>
                  </a:lnTo>
                  <a:lnTo>
                    <a:pt x="376" y="2"/>
                  </a:lnTo>
                  <a:lnTo>
                    <a:pt x="378" y="4"/>
                  </a:lnTo>
                  <a:lnTo>
                    <a:pt x="378" y="4"/>
                  </a:lnTo>
                  <a:lnTo>
                    <a:pt x="384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4"/>
                  </a:lnTo>
                  <a:lnTo>
                    <a:pt x="390" y="4"/>
                  </a:lnTo>
                  <a:lnTo>
                    <a:pt x="390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6" y="6"/>
                  </a:lnTo>
                  <a:lnTo>
                    <a:pt x="396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402" y="4"/>
                  </a:lnTo>
                  <a:lnTo>
                    <a:pt x="402" y="4"/>
                  </a:lnTo>
                  <a:lnTo>
                    <a:pt x="406" y="6"/>
                  </a:lnTo>
                  <a:lnTo>
                    <a:pt x="406" y="6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2" y="6"/>
                  </a:lnTo>
                  <a:lnTo>
                    <a:pt x="412" y="4"/>
                  </a:lnTo>
                  <a:lnTo>
                    <a:pt x="412" y="4"/>
                  </a:lnTo>
                  <a:lnTo>
                    <a:pt x="420" y="4"/>
                  </a:lnTo>
                  <a:lnTo>
                    <a:pt x="420" y="4"/>
                  </a:lnTo>
                  <a:lnTo>
                    <a:pt x="424" y="4"/>
                  </a:lnTo>
                  <a:lnTo>
                    <a:pt x="424" y="4"/>
                  </a:lnTo>
                  <a:lnTo>
                    <a:pt x="428" y="6"/>
                  </a:lnTo>
                  <a:lnTo>
                    <a:pt x="428" y="6"/>
                  </a:lnTo>
                  <a:lnTo>
                    <a:pt x="430" y="4"/>
                  </a:lnTo>
                  <a:lnTo>
                    <a:pt x="430" y="4"/>
                  </a:lnTo>
                  <a:lnTo>
                    <a:pt x="432" y="6"/>
                  </a:lnTo>
                  <a:lnTo>
                    <a:pt x="432" y="6"/>
                  </a:lnTo>
                  <a:lnTo>
                    <a:pt x="436" y="4"/>
                  </a:lnTo>
                  <a:lnTo>
                    <a:pt x="436" y="4"/>
                  </a:lnTo>
                  <a:lnTo>
                    <a:pt x="442" y="4"/>
                  </a:lnTo>
                  <a:lnTo>
                    <a:pt x="442" y="4"/>
                  </a:lnTo>
                  <a:lnTo>
                    <a:pt x="446" y="4"/>
                  </a:lnTo>
                  <a:lnTo>
                    <a:pt x="446" y="4"/>
                  </a:lnTo>
                  <a:lnTo>
                    <a:pt x="448" y="4"/>
                  </a:lnTo>
                  <a:lnTo>
                    <a:pt x="448" y="4"/>
                  </a:lnTo>
                  <a:lnTo>
                    <a:pt x="450" y="6"/>
                  </a:lnTo>
                  <a:lnTo>
                    <a:pt x="450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8" y="6"/>
                  </a:lnTo>
                  <a:lnTo>
                    <a:pt x="458" y="6"/>
                  </a:lnTo>
                  <a:lnTo>
                    <a:pt x="458" y="8"/>
                  </a:lnTo>
                  <a:lnTo>
                    <a:pt x="458" y="8"/>
                  </a:lnTo>
                  <a:lnTo>
                    <a:pt x="460" y="6"/>
                  </a:lnTo>
                  <a:lnTo>
                    <a:pt x="460" y="6"/>
                  </a:lnTo>
                  <a:lnTo>
                    <a:pt x="464" y="8"/>
                  </a:lnTo>
                  <a:lnTo>
                    <a:pt x="464" y="8"/>
                  </a:lnTo>
                  <a:lnTo>
                    <a:pt x="468" y="6"/>
                  </a:lnTo>
                  <a:lnTo>
                    <a:pt x="468" y="6"/>
                  </a:lnTo>
                  <a:lnTo>
                    <a:pt x="472" y="6"/>
                  </a:lnTo>
                  <a:lnTo>
                    <a:pt x="472" y="6"/>
                  </a:lnTo>
                  <a:lnTo>
                    <a:pt x="476" y="6"/>
                  </a:lnTo>
                  <a:lnTo>
                    <a:pt x="476" y="6"/>
                  </a:lnTo>
                  <a:lnTo>
                    <a:pt x="478" y="6"/>
                  </a:lnTo>
                  <a:lnTo>
                    <a:pt x="478" y="6"/>
                  </a:lnTo>
                  <a:lnTo>
                    <a:pt x="482" y="6"/>
                  </a:lnTo>
                  <a:lnTo>
                    <a:pt x="482" y="6"/>
                  </a:lnTo>
                  <a:lnTo>
                    <a:pt x="484" y="6"/>
                  </a:lnTo>
                  <a:lnTo>
                    <a:pt x="484" y="6"/>
                  </a:lnTo>
                  <a:lnTo>
                    <a:pt x="490" y="4"/>
                  </a:lnTo>
                  <a:lnTo>
                    <a:pt x="490" y="4"/>
                  </a:lnTo>
                  <a:lnTo>
                    <a:pt x="490" y="6"/>
                  </a:lnTo>
                  <a:lnTo>
                    <a:pt x="490" y="6"/>
                  </a:lnTo>
                  <a:lnTo>
                    <a:pt x="494" y="6"/>
                  </a:lnTo>
                  <a:lnTo>
                    <a:pt x="494" y="6"/>
                  </a:lnTo>
                  <a:lnTo>
                    <a:pt x="498" y="6"/>
                  </a:lnTo>
                  <a:lnTo>
                    <a:pt x="498" y="6"/>
                  </a:lnTo>
                  <a:lnTo>
                    <a:pt x="506" y="6"/>
                  </a:lnTo>
                  <a:lnTo>
                    <a:pt x="516" y="6"/>
                  </a:lnTo>
                  <a:lnTo>
                    <a:pt x="516" y="6"/>
                  </a:lnTo>
                  <a:lnTo>
                    <a:pt x="518" y="6"/>
                  </a:lnTo>
                  <a:lnTo>
                    <a:pt x="518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4" y="6"/>
                  </a:lnTo>
                  <a:lnTo>
                    <a:pt x="524" y="6"/>
                  </a:lnTo>
                  <a:lnTo>
                    <a:pt x="526" y="6"/>
                  </a:lnTo>
                  <a:lnTo>
                    <a:pt x="526" y="6"/>
                  </a:lnTo>
                  <a:lnTo>
                    <a:pt x="528" y="6"/>
                  </a:lnTo>
                  <a:lnTo>
                    <a:pt x="528" y="6"/>
                  </a:lnTo>
                  <a:lnTo>
                    <a:pt x="530" y="6"/>
                  </a:lnTo>
                  <a:lnTo>
                    <a:pt x="530" y="6"/>
                  </a:lnTo>
                  <a:lnTo>
                    <a:pt x="532" y="6"/>
                  </a:lnTo>
                  <a:lnTo>
                    <a:pt x="532" y="6"/>
                  </a:lnTo>
                  <a:lnTo>
                    <a:pt x="534" y="6"/>
                  </a:lnTo>
                  <a:lnTo>
                    <a:pt x="534" y="6"/>
                  </a:lnTo>
                  <a:lnTo>
                    <a:pt x="536" y="6"/>
                  </a:lnTo>
                  <a:lnTo>
                    <a:pt x="536" y="6"/>
                  </a:lnTo>
                  <a:lnTo>
                    <a:pt x="540" y="4"/>
                  </a:lnTo>
                  <a:lnTo>
                    <a:pt x="540" y="4"/>
                  </a:lnTo>
                  <a:lnTo>
                    <a:pt x="542" y="4"/>
                  </a:lnTo>
                  <a:lnTo>
                    <a:pt x="542" y="4"/>
                  </a:lnTo>
                  <a:lnTo>
                    <a:pt x="544" y="4"/>
                  </a:lnTo>
                  <a:lnTo>
                    <a:pt x="544" y="4"/>
                  </a:lnTo>
                  <a:lnTo>
                    <a:pt x="548" y="4"/>
                  </a:lnTo>
                  <a:lnTo>
                    <a:pt x="548" y="4"/>
                  </a:lnTo>
                  <a:lnTo>
                    <a:pt x="550" y="4"/>
                  </a:lnTo>
                  <a:lnTo>
                    <a:pt x="550" y="4"/>
                  </a:lnTo>
                  <a:lnTo>
                    <a:pt x="556" y="4"/>
                  </a:lnTo>
                  <a:lnTo>
                    <a:pt x="560" y="4"/>
                  </a:lnTo>
                  <a:lnTo>
                    <a:pt x="560" y="4"/>
                  </a:lnTo>
                  <a:lnTo>
                    <a:pt x="562" y="6"/>
                  </a:lnTo>
                  <a:lnTo>
                    <a:pt x="562" y="6"/>
                  </a:lnTo>
                  <a:lnTo>
                    <a:pt x="568" y="6"/>
                  </a:lnTo>
                  <a:lnTo>
                    <a:pt x="568" y="6"/>
                  </a:lnTo>
                  <a:lnTo>
                    <a:pt x="570" y="4"/>
                  </a:lnTo>
                  <a:lnTo>
                    <a:pt x="570" y="4"/>
                  </a:lnTo>
                  <a:lnTo>
                    <a:pt x="572" y="4"/>
                  </a:lnTo>
                  <a:lnTo>
                    <a:pt x="572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8" y="6"/>
                  </a:lnTo>
                  <a:lnTo>
                    <a:pt x="578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6" y="6"/>
                  </a:lnTo>
                  <a:lnTo>
                    <a:pt x="586" y="6"/>
                  </a:lnTo>
                  <a:lnTo>
                    <a:pt x="590" y="6"/>
                  </a:lnTo>
                  <a:lnTo>
                    <a:pt x="590" y="6"/>
                  </a:lnTo>
                  <a:lnTo>
                    <a:pt x="592" y="4"/>
                  </a:lnTo>
                  <a:lnTo>
                    <a:pt x="592" y="4"/>
                  </a:lnTo>
                  <a:lnTo>
                    <a:pt x="594" y="4"/>
                  </a:lnTo>
                  <a:lnTo>
                    <a:pt x="596" y="6"/>
                  </a:lnTo>
                  <a:lnTo>
                    <a:pt x="596" y="6"/>
                  </a:lnTo>
                  <a:lnTo>
                    <a:pt x="600" y="8"/>
                  </a:lnTo>
                  <a:lnTo>
                    <a:pt x="600" y="8"/>
                  </a:lnTo>
                  <a:lnTo>
                    <a:pt x="602" y="8"/>
                  </a:lnTo>
                  <a:lnTo>
                    <a:pt x="604" y="8"/>
                  </a:lnTo>
                  <a:lnTo>
                    <a:pt x="604" y="8"/>
                  </a:lnTo>
                  <a:lnTo>
                    <a:pt x="606" y="8"/>
                  </a:lnTo>
                  <a:lnTo>
                    <a:pt x="606" y="8"/>
                  </a:lnTo>
                  <a:lnTo>
                    <a:pt x="612" y="8"/>
                  </a:lnTo>
                  <a:lnTo>
                    <a:pt x="612" y="8"/>
                  </a:lnTo>
                  <a:lnTo>
                    <a:pt x="616" y="6"/>
                  </a:lnTo>
                  <a:lnTo>
                    <a:pt x="616" y="6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20" y="10"/>
                  </a:lnTo>
                  <a:lnTo>
                    <a:pt x="620" y="10"/>
                  </a:lnTo>
                  <a:lnTo>
                    <a:pt x="628" y="8"/>
                  </a:lnTo>
                  <a:lnTo>
                    <a:pt x="628" y="8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634" y="8"/>
                  </a:lnTo>
                  <a:lnTo>
                    <a:pt x="634" y="8"/>
                  </a:lnTo>
                  <a:lnTo>
                    <a:pt x="636" y="6"/>
                  </a:lnTo>
                  <a:lnTo>
                    <a:pt x="636" y="6"/>
                  </a:lnTo>
                  <a:lnTo>
                    <a:pt x="644" y="6"/>
                  </a:lnTo>
                  <a:lnTo>
                    <a:pt x="644" y="6"/>
                  </a:lnTo>
                  <a:lnTo>
                    <a:pt x="646" y="6"/>
                  </a:lnTo>
                  <a:lnTo>
                    <a:pt x="646" y="6"/>
                  </a:lnTo>
                  <a:lnTo>
                    <a:pt x="650" y="4"/>
                  </a:lnTo>
                  <a:lnTo>
                    <a:pt x="650" y="4"/>
                  </a:lnTo>
                  <a:lnTo>
                    <a:pt x="652" y="6"/>
                  </a:lnTo>
                  <a:lnTo>
                    <a:pt x="652" y="6"/>
                  </a:lnTo>
                  <a:lnTo>
                    <a:pt x="658" y="6"/>
                  </a:lnTo>
                  <a:lnTo>
                    <a:pt x="658" y="6"/>
                  </a:lnTo>
                  <a:lnTo>
                    <a:pt x="660" y="6"/>
                  </a:lnTo>
                  <a:lnTo>
                    <a:pt x="660" y="6"/>
                  </a:lnTo>
                  <a:lnTo>
                    <a:pt x="664" y="4"/>
                  </a:lnTo>
                  <a:lnTo>
                    <a:pt x="664" y="4"/>
                  </a:lnTo>
                  <a:lnTo>
                    <a:pt x="664" y="6"/>
                  </a:lnTo>
                  <a:lnTo>
                    <a:pt x="664" y="6"/>
                  </a:lnTo>
                  <a:lnTo>
                    <a:pt x="668" y="6"/>
                  </a:lnTo>
                  <a:lnTo>
                    <a:pt x="668" y="6"/>
                  </a:lnTo>
                  <a:lnTo>
                    <a:pt x="670" y="6"/>
                  </a:lnTo>
                  <a:lnTo>
                    <a:pt x="670" y="6"/>
                  </a:lnTo>
                  <a:lnTo>
                    <a:pt x="674" y="6"/>
                  </a:lnTo>
                  <a:lnTo>
                    <a:pt x="674" y="6"/>
                  </a:lnTo>
                  <a:lnTo>
                    <a:pt x="676" y="6"/>
                  </a:lnTo>
                  <a:lnTo>
                    <a:pt x="678" y="6"/>
                  </a:lnTo>
                  <a:lnTo>
                    <a:pt x="678" y="6"/>
                  </a:lnTo>
                  <a:lnTo>
                    <a:pt x="682" y="4"/>
                  </a:lnTo>
                  <a:lnTo>
                    <a:pt x="682" y="4"/>
                  </a:lnTo>
                  <a:lnTo>
                    <a:pt x="684" y="4"/>
                  </a:lnTo>
                  <a:lnTo>
                    <a:pt x="684" y="4"/>
                  </a:lnTo>
                  <a:lnTo>
                    <a:pt x="686" y="4"/>
                  </a:lnTo>
                  <a:lnTo>
                    <a:pt x="686" y="4"/>
                  </a:lnTo>
                  <a:lnTo>
                    <a:pt x="688" y="4"/>
                  </a:lnTo>
                  <a:lnTo>
                    <a:pt x="688" y="4"/>
                  </a:lnTo>
                  <a:lnTo>
                    <a:pt x="690" y="6"/>
                  </a:lnTo>
                  <a:lnTo>
                    <a:pt x="690" y="6"/>
                  </a:lnTo>
                  <a:lnTo>
                    <a:pt x="692" y="6"/>
                  </a:lnTo>
                  <a:lnTo>
                    <a:pt x="692" y="6"/>
                  </a:lnTo>
                  <a:lnTo>
                    <a:pt x="696" y="6"/>
                  </a:lnTo>
                  <a:lnTo>
                    <a:pt x="696" y="6"/>
                  </a:lnTo>
                  <a:lnTo>
                    <a:pt x="700" y="6"/>
                  </a:lnTo>
                  <a:lnTo>
                    <a:pt x="700" y="6"/>
                  </a:lnTo>
                  <a:lnTo>
                    <a:pt x="706" y="6"/>
                  </a:lnTo>
                  <a:lnTo>
                    <a:pt x="706" y="6"/>
                  </a:lnTo>
                  <a:lnTo>
                    <a:pt x="706" y="8"/>
                  </a:lnTo>
                  <a:lnTo>
                    <a:pt x="706" y="8"/>
                  </a:lnTo>
                  <a:lnTo>
                    <a:pt x="708" y="10"/>
                  </a:lnTo>
                  <a:lnTo>
                    <a:pt x="708" y="10"/>
                  </a:lnTo>
                  <a:lnTo>
                    <a:pt x="712" y="10"/>
                  </a:lnTo>
                  <a:lnTo>
                    <a:pt x="712" y="10"/>
                  </a:lnTo>
                  <a:lnTo>
                    <a:pt x="716" y="8"/>
                  </a:lnTo>
                  <a:lnTo>
                    <a:pt x="716" y="8"/>
                  </a:lnTo>
                  <a:lnTo>
                    <a:pt x="722" y="8"/>
                  </a:lnTo>
                  <a:lnTo>
                    <a:pt x="722" y="8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34" y="4"/>
                  </a:lnTo>
                  <a:lnTo>
                    <a:pt x="734" y="4"/>
                  </a:lnTo>
                  <a:lnTo>
                    <a:pt x="746" y="4"/>
                  </a:lnTo>
                  <a:lnTo>
                    <a:pt x="746" y="4"/>
                  </a:lnTo>
                  <a:lnTo>
                    <a:pt x="746" y="6"/>
                  </a:lnTo>
                  <a:lnTo>
                    <a:pt x="746" y="6"/>
                  </a:lnTo>
                  <a:lnTo>
                    <a:pt x="750" y="6"/>
                  </a:lnTo>
                  <a:lnTo>
                    <a:pt x="754" y="6"/>
                  </a:lnTo>
                  <a:lnTo>
                    <a:pt x="754" y="6"/>
                  </a:lnTo>
                  <a:lnTo>
                    <a:pt x="764" y="6"/>
                  </a:lnTo>
                  <a:lnTo>
                    <a:pt x="764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70" y="6"/>
                  </a:lnTo>
                  <a:lnTo>
                    <a:pt x="770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8" y="8"/>
                  </a:lnTo>
                  <a:lnTo>
                    <a:pt x="778" y="8"/>
                  </a:lnTo>
                  <a:lnTo>
                    <a:pt x="780" y="8"/>
                  </a:lnTo>
                  <a:lnTo>
                    <a:pt x="780" y="8"/>
                  </a:lnTo>
                  <a:lnTo>
                    <a:pt x="780" y="6"/>
                  </a:lnTo>
                  <a:lnTo>
                    <a:pt x="780" y="6"/>
                  </a:lnTo>
                  <a:lnTo>
                    <a:pt x="784" y="6"/>
                  </a:lnTo>
                  <a:lnTo>
                    <a:pt x="786" y="6"/>
                  </a:lnTo>
                  <a:lnTo>
                    <a:pt x="786" y="6"/>
                  </a:lnTo>
                  <a:lnTo>
                    <a:pt x="788" y="8"/>
                  </a:lnTo>
                  <a:lnTo>
                    <a:pt x="788" y="8"/>
                  </a:lnTo>
                  <a:lnTo>
                    <a:pt x="790" y="8"/>
                  </a:lnTo>
                  <a:lnTo>
                    <a:pt x="790" y="8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8" y="6"/>
                  </a:lnTo>
                  <a:lnTo>
                    <a:pt x="798" y="6"/>
                  </a:lnTo>
                  <a:lnTo>
                    <a:pt x="800" y="6"/>
                  </a:lnTo>
                  <a:lnTo>
                    <a:pt x="800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8" y="6"/>
                  </a:lnTo>
                  <a:lnTo>
                    <a:pt x="808" y="6"/>
                  </a:lnTo>
                  <a:lnTo>
                    <a:pt x="810" y="6"/>
                  </a:lnTo>
                  <a:lnTo>
                    <a:pt x="810" y="6"/>
                  </a:lnTo>
                  <a:lnTo>
                    <a:pt x="812" y="4"/>
                  </a:lnTo>
                  <a:lnTo>
                    <a:pt x="812" y="4"/>
                  </a:lnTo>
                  <a:lnTo>
                    <a:pt x="816" y="4"/>
                  </a:lnTo>
                  <a:lnTo>
                    <a:pt x="816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20" y="4"/>
                  </a:lnTo>
                  <a:lnTo>
                    <a:pt x="820" y="4"/>
                  </a:lnTo>
                  <a:lnTo>
                    <a:pt x="822" y="4"/>
                  </a:lnTo>
                  <a:lnTo>
                    <a:pt x="822" y="4"/>
                  </a:lnTo>
                  <a:lnTo>
                    <a:pt x="826" y="4"/>
                  </a:lnTo>
                  <a:lnTo>
                    <a:pt x="826" y="4"/>
                  </a:lnTo>
                  <a:lnTo>
                    <a:pt x="832" y="4"/>
                  </a:lnTo>
                  <a:lnTo>
                    <a:pt x="832" y="4"/>
                  </a:lnTo>
                  <a:lnTo>
                    <a:pt x="834" y="4"/>
                  </a:lnTo>
                  <a:lnTo>
                    <a:pt x="834" y="4"/>
                  </a:lnTo>
                  <a:lnTo>
                    <a:pt x="838" y="4"/>
                  </a:lnTo>
                  <a:lnTo>
                    <a:pt x="838" y="4"/>
                  </a:lnTo>
                  <a:lnTo>
                    <a:pt x="840" y="4"/>
                  </a:lnTo>
                  <a:lnTo>
                    <a:pt x="840" y="4"/>
                  </a:lnTo>
                  <a:lnTo>
                    <a:pt x="848" y="4"/>
                  </a:lnTo>
                  <a:lnTo>
                    <a:pt x="848" y="4"/>
                  </a:lnTo>
                  <a:lnTo>
                    <a:pt x="850" y="6"/>
                  </a:lnTo>
                  <a:lnTo>
                    <a:pt x="850" y="6"/>
                  </a:lnTo>
                  <a:lnTo>
                    <a:pt x="852" y="6"/>
                  </a:lnTo>
                  <a:lnTo>
                    <a:pt x="852" y="6"/>
                  </a:lnTo>
                  <a:lnTo>
                    <a:pt x="854" y="6"/>
                  </a:lnTo>
                  <a:lnTo>
                    <a:pt x="854" y="6"/>
                  </a:lnTo>
                  <a:lnTo>
                    <a:pt x="856" y="6"/>
                  </a:lnTo>
                  <a:lnTo>
                    <a:pt x="856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4" y="4"/>
                  </a:lnTo>
                  <a:lnTo>
                    <a:pt x="864" y="4"/>
                  </a:lnTo>
                  <a:lnTo>
                    <a:pt x="868" y="4"/>
                  </a:lnTo>
                  <a:lnTo>
                    <a:pt x="868" y="4"/>
                  </a:lnTo>
                  <a:lnTo>
                    <a:pt x="874" y="4"/>
                  </a:lnTo>
                  <a:lnTo>
                    <a:pt x="880" y="4"/>
                  </a:lnTo>
                  <a:lnTo>
                    <a:pt x="880" y="4"/>
                  </a:lnTo>
                  <a:lnTo>
                    <a:pt x="888" y="4"/>
                  </a:lnTo>
                  <a:lnTo>
                    <a:pt x="888" y="4"/>
                  </a:lnTo>
                  <a:lnTo>
                    <a:pt x="894" y="4"/>
                  </a:lnTo>
                  <a:lnTo>
                    <a:pt x="894" y="4"/>
                  </a:lnTo>
                  <a:lnTo>
                    <a:pt x="896" y="4"/>
                  </a:lnTo>
                  <a:lnTo>
                    <a:pt x="896" y="4"/>
                  </a:lnTo>
                  <a:lnTo>
                    <a:pt x="912" y="4"/>
                  </a:lnTo>
                  <a:lnTo>
                    <a:pt x="912" y="4"/>
                  </a:lnTo>
                  <a:lnTo>
                    <a:pt x="914" y="6"/>
                  </a:lnTo>
                  <a:lnTo>
                    <a:pt x="914" y="6"/>
                  </a:lnTo>
                  <a:lnTo>
                    <a:pt x="928" y="6"/>
                  </a:lnTo>
                  <a:lnTo>
                    <a:pt x="928" y="6"/>
                  </a:lnTo>
                  <a:lnTo>
                    <a:pt x="930" y="6"/>
                  </a:lnTo>
                  <a:lnTo>
                    <a:pt x="930" y="6"/>
                  </a:lnTo>
                  <a:lnTo>
                    <a:pt x="932" y="4"/>
                  </a:lnTo>
                  <a:lnTo>
                    <a:pt x="932" y="4"/>
                  </a:lnTo>
                  <a:lnTo>
                    <a:pt x="936" y="6"/>
                  </a:lnTo>
                  <a:lnTo>
                    <a:pt x="936" y="6"/>
                  </a:lnTo>
                  <a:lnTo>
                    <a:pt x="942" y="4"/>
                  </a:lnTo>
                  <a:lnTo>
                    <a:pt x="942" y="4"/>
                  </a:lnTo>
                  <a:lnTo>
                    <a:pt x="948" y="4"/>
                  </a:lnTo>
                  <a:lnTo>
                    <a:pt x="948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2" y="4"/>
                  </a:lnTo>
                  <a:lnTo>
                    <a:pt x="952" y="4"/>
                  </a:lnTo>
                  <a:lnTo>
                    <a:pt x="954" y="4"/>
                  </a:lnTo>
                  <a:lnTo>
                    <a:pt x="954" y="4"/>
                  </a:lnTo>
                  <a:lnTo>
                    <a:pt x="956" y="4"/>
                  </a:lnTo>
                  <a:lnTo>
                    <a:pt x="960" y="4"/>
                  </a:lnTo>
                  <a:lnTo>
                    <a:pt x="960" y="4"/>
                  </a:lnTo>
                  <a:lnTo>
                    <a:pt x="962" y="4"/>
                  </a:lnTo>
                  <a:lnTo>
                    <a:pt x="962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2"/>
                  </a:lnTo>
                  <a:lnTo>
                    <a:pt x="968" y="2"/>
                  </a:lnTo>
                  <a:lnTo>
                    <a:pt x="980" y="6"/>
                  </a:lnTo>
                  <a:lnTo>
                    <a:pt x="980" y="6"/>
                  </a:lnTo>
                  <a:lnTo>
                    <a:pt x="984" y="6"/>
                  </a:lnTo>
                  <a:lnTo>
                    <a:pt x="988" y="6"/>
                  </a:lnTo>
                  <a:lnTo>
                    <a:pt x="988" y="6"/>
                  </a:lnTo>
                  <a:lnTo>
                    <a:pt x="990" y="4"/>
                  </a:lnTo>
                  <a:lnTo>
                    <a:pt x="990" y="4"/>
                  </a:lnTo>
                  <a:lnTo>
                    <a:pt x="994" y="4"/>
                  </a:lnTo>
                  <a:lnTo>
                    <a:pt x="994" y="4"/>
                  </a:lnTo>
                  <a:lnTo>
                    <a:pt x="996" y="4"/>
                  </a:lnTo>
                  <a:lnTo>
                    <a:pt x="996" y="4"/>
                  </a:lnTo>
                  <a:lnTo>
                    <a:pt x="998" y="6"/>
                  </a:lnTo>
                  <a:lnTo>
                    <a:pt x="998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4" y="4"/>
                  </a:lnTo>
                  <a:lnTo>
                    <a:pt x="1004" y="4"/>
                  </a:lnTo>
                  <a:lnTo>
                    <a:pt x="1008" y="4"/>
                  </a:lnTo>
                  <a:lnTo>
                    <a:pt x="1008" y="4"/>
                  </a:lnTo>
                  <a:lnTo>
                    <a:pt x="1010" y="4"/>
                  </a:lnTo>
                  <a:lnTo>
                    <a:pt x="1010" y="4"/>
                  </a:lnTo>
                  <a:lnTo>
                    <a:pt x="1014" y="2"/>
                  </a:lnTo>
                  <a:lnTo>
                    <a:pt x="1014" y="2"/>
                  </a:lnTo>
                  <a:lnTo>
                    <a:pt x="1018" y="2"/>
                  </a:lnTo>
                  <a:lnTo>
                    <a:pt x="1018" y="2"/>
                  </a:lnTo>
                  <a:lnTo>
                    <a:pt x="1020" y="2"/>
                  </a:lnTo>
                  <a:lnTo>
                    <a:pt x="1024" y="4"/>
                  </a:lnTo>
                  <a:lnTo>
                    <a:pt x="1024" y="4"/>
                  </a:lnTo>
                  <a:lnTo>
                    <a:pt x="1026" y="2"/>
                  </a:lnTo>
                  <a:lnTo>
                    <a:pt x="1026" y="2"/>
                  </a:lnTo>
                  <a:lnTo>
                    <a:pt x="1030" y="4"/>
                  </a:lnTo>
                  <a:lnTo>
                    <a:pt x="1030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4" y="6"/>
                  </a:lnTo>
                  <a:lnTo>
                    <a:pt x="1034" y="6"/>
                  </a:lnTo>
                  <a:lnTo>
                    <a:pt x="1036" y="6"/>
                  </a:lnTo>
                  <a:lnTo>
                    <a:pt x="1036" y="6"/>
                  </a:lnTo>
                  <a:lnTo>
                    <a:pt x="1038" y="6"/>
                  </a:lnTo>
                  <a:lnTo>
                    <a:pt x="1038" y="6"/>
                  </a:lnTo>
                  <a:lnTo>
                    <a:pt x="1038" y="4"/>
                  </a:lnTo>
                  <a:lnTo>
                    <a:pt x="1038" y="4"/>
                  </a:lnTo>
                  <a:lnTo>
                    <a:pt x="1042" y="4"/>
                  </a:lnTo>
                  <a:lnTo>
                    <a:pt x="1042" y="4"/>
                  </a:lnTo>
                  <a:lnTo>
                    <a:pt x="1046" y="2"/>
                  </a:lnTo>
                  <a:lnTo>
                    <a:pt x="1046" y="2"/>
                  </a:lnTo>
                  <a:lnTo>
                    <a:pt x="1058" y="6"/>
                  </a:lnTo>
                  <a:lnTo>
                    <a:pt x="1058" y="6"/>
                  </a:lnTo>
                  <a:lnTo>
                    <a:pt x="1060" y="4"/>
                  </a:lnTo>
                  <a:lnTo>
                    <a:pt x="1060" y="4"/>
                  </a:lnTo>
                  <a:lnTo>
                    <a:pt x="1066" y="4"/>
                  </a:lnTo>
                  <a:lnTo>
                    <a:pt x="1066" y="4"/>
                  </a:lnTo>
                  <a:lnTo>
                    <a:pt x="1068" y="6"/>
                  </a:lnTo>
                  <a:lnTo>
                    <a:pt x="1068" y="6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6" y="4"/>
                  </a:lnTo>
                  <a:lnTo>
                    <a:pt x="1080" y="6"/>
                  </a:lnTo>
                  <a:lnTo>
                    <a:pt x="1080" y="6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8" y="4"/>
                  </a:lnTo>
                  <a:lnTo>
                    <a:pt x="1088" y="4"/>
                  </a:lnTo>
                  <a:lnTo>
                    <a:pt x="1092" y="2"/>
                  </a:lnTo>
                  <a:lnTo>
                    <a:pt x="1092" y="2"/>
                  </a:lnTo>
                  <a:lnTo>
                    <a:pt x="1098" y="2"/>
                  </a:lnTo>
                  <a:lnTo>
                    <a:pt x="1098" y="2"/>
                  </a:lnTo>
                  <a:lnTo>
                    <a:pt x="1102" y="2"/>
                  </a:lnTo>
                  <a:lnTo>
                    <a:pt x="1102" y="2"/>
                  </a:lnTo>
                  <a:lnTo>
                    <a:pt x="1104" y="2"/>
                  </a:lnTo>
                  <a:lnTo>
                    <a:pt x="1104" y="2"/>
                  </a:lnTo>
                  <a:lnTo>
                    <a:pt x="1108" y="2"/>
                  </a:lnTo>
                  <a:lnTo>
                    <a:pt x="1108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8" y="0"/>
                  </a:lnTo>
                  <a:lnTo>
                    <a:pt x="1118" y="0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1136" y="0"/>
                  </a:lnTo>
                  <a:lnTo>
                    <a:pt x="1136" y="0"/>
                  </a:lnTo>
                  <a:lnTo>
                    <a:pt x="1140" y="0"/>
                  </a:lnTo>
                  <a:lnTo>
                    <a:pt x="1140" y="0"/>
                  </a:lnTo>
                  <a:lnTo>
                    <a:pt x="1146" y="0"/>
                  </a:lnTo>
                  <a:lnTo>
                    <a:pt x="1146" y="0"/>
                  </a:lnTo>
                  <a:lnTo>
                    <a:pt x="1152" y="0"/>
                  </a:lnTo>
                  <a:lnTo>
                    <a:pt x="1152" y="0"/>
                  </a:lnTo>
                  <a:lnTo>
                    <a:pt x="1156" y="0"/>
                  </a:lnTo>
                  <a:lnTo>
                    <a:pt x="1156" y="0"/>
                  </a:lnTo>
                  <a:lnTo>
                    <a:pt x="1158" y="0"/>
                  </a:lnTo>
                  <a:lnTo>
                    <a:pt x="1158" y="0"/>
                  </a:lnTo>
                  <a:lnTo>
                    <a:pt x="1162" y="0"/>
                  </a:lnTo>
                  <a:lnTo>
                    <a:pt x="1162" y="0"/>
                  </a:lnTo>
                  <a:lnTo>
                    <a:pt x="1166" y="0"/>
                  </a:lnTo>
                  <a:lnTo>
                    <a:pt x="1166" y="0"/>
                  </a:lnTo>
                  <a:lnTo>
                    <a:pt x="1172" y="0"/>
                  </a:lnTo>
                  <a:lnTo>
                    <a:pt x="1172" y="0"/>
                  </a:lnTo>
                  <a:lnTo>
                    <a:pt x="1174" y="0"/>
                  </a:lnTo>
                  <a:lnTo>
                    <a:pt x="1174" y="0"/>
                  </a:lnTo>
                  <a:lnTo>
                    <a:pt x="1178" y="2"/>
                  </a:lnTo>
                  <a:lnTo>
                    <a:pt x="1178" y="2"/>
                  </a:lnTo>
                  <a:lnTo>
                    <a:pt x="1186" y="2"/>
                  </a:lnTo>
                  <a:lnTo>
                    <a:pt x="1186" y="2"/>
                  </a:lnTo>
                  <a:lnTo>
                    <a:pt x="1190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8" y="2"/>
                  </a:lnTo>
                  <a:lnTo>
                    <a:pt x="1198" y="2"/>
                  </a:lnTo>
                  <a:lnTo>
                    <a:pt x="1200" y="0"/>
                  </a:lnTo>
                  <a:lnTo>
                    <a:pt x="1200" y="0"/>
                  </a:lnTo>
                  <a:lnTo>
                    <a:pt x="1206" y="2"/>
                  </a:lnTo>
                  <a:lnTo>
                    <a:pt x="1206" y="2"/>
                  </a:lnTo>
                  <a:lnTo>
                    <a:pt x="1208" y="2"/>
                  </a:lnTo>
                  <a:lnTo>
                    <a:pt x="1208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2" y="2"/>
                  </a:lnTo>
                  <a:lnTo>
                    <a:pt x="1212" y="2"/>
                  </a:lnTo>
                  <a:lnTo>
                    <a:pt x="1218" y="2"/>
                  </a:lnTo>
                  <a:lnTo>
                    <a:pt x="1218" y="2"/>
                  </a:lnTo>
                  <a:lnTo>
                    <a:pt x="1220" y="0"/>
                  </a:lnTo>
                  <a:lnTo>
                    <a:pt x="1220" y="0"/>
                  </a:lnTo>
                  <a:lnTo>
                    <a:pt x="1222" y="0"/>
                  </a:lnTo>
                  <a:lnTo>
                    <a:pt x="1222" y="0"/>
                  </a:lnTo>
                  <a:lnTo>
                    <a:pt x="1224" y="2"/>
                  </a:lnTo>
                  <a:lnTo>
                    <a:pt x="1224" y="2"/>
                  </a:lnTo>
                  <a:lnTo>
                    <a:pt x="1232" y="2"/>
                  </a:lnTo>
                  <a:lnTo>
                    <a:pt x="1232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6" y="2"/>
                  </a:lnTo>
                  <a:lnTo>
                    <a:pt x="1236" y="2"/>
                  </a:lnTo>
                  <a:lnTo>
                    <a:pt x="1240" y="2"/>
                  </a:lnTo>
                  <a:lnTo>
                    <a:pt x="1240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8" y="2"/>
                  </a:lnTo>
                  <a:lnTo>
                    <a:pt x="1248" y="2"/>
                  </a:lnTo>
                  <a:lnTo>
                    <a:pt x="1252" y="4"/>
                  </a:lnTo>
                  <a:lnTo>
                    <a:pt x="1252" y="4"/>
                  </a:lnTo>
                  <a:lnTo>
                    <a:pt x="1254" y="2"/>
                  </a:lnTo>
                  <a:lnTo>
                    <a:pt x="1254" y="2"/>
                  </a:lnTo>
                  <a:lnTo>
                    <a:pt x="1256" y="4"/>
                  </a:lnTo>
                  <a:lnTo>
                    <a:pt x="1256" y="4"/>
                  </a:lnTo>
                  <a:lnTo>
                    <a:pt x="1260" y="4"/>
                  </a:lnTo>
                  <a:lnTo>
                    <a:pt x="1260" y="4"/>
                  </a:lnTo>
                  <a:lnTo>
                    <a:pt x="1260" y="2"/>
                  </a:lnTo>
                  <a:lnTo>
                    <a:pt x="1260" y="2"/>
                  </a:lnTo>
                  <a:lnTo>
                    <a:pt x="1262" y="4"/>
                  </a:lnTo>
                  <a:lnTo>
                    <a:pt x="1262" y="4"/>
                  </a:lnTo>
                  <a:lnTo>
                    <a:pt x="1266" y="2"/>
                  </a:lnTo>
                  <a:lnTo>
                    <a:pt x="1266" y="2"/>
                  </a:lnTo>
                  <a:lnTo>
                    <a:pt x="1268" y="6"/>
                  </a:lnTo>
                  <a:lnTo>
                    <a:pt x="1268" y="6"/>
                  </a:lnTo>
                  <a:lnTo>
                    <a:pt x="1276" y="6"/>
                  </a:lnTo>
                  <a:lnTo>
                    <a:pt x="1276" y="6"/>
                  </a:lnTo>
                  <a:lnTo>
                    <a:pt x="1280" y="6"/>
                  </a:lnTo>
                  <a:lnTo>
                    <a:pt x="1282" y="4"/>
                  </a:lnTo>
                  <a:lnTo>
                    <a:pt x="1282" y="4"/>
                  </a:lnTo>
                  <a:lnTo>
                    <a:pt x="1286" y="4"/>
                  </a:lnTo>
                  <a:lnTo>
                    <a:pt x="1286" y="4"/>
                  </a:lnTo>
                  <a:lnTo>
                    <a:pt x="1288" y="4"/>
                  </a:lnTo>
                  <a:lnTo>
                    <a:pt x="1288" y="4"/>
                  </a:lnTo>
                  <a:lnTo>
                    <a:pt x="1294" y="4"/>
                  </a:lnTo>
                  <a:lnTo>
                    <a:pt x="1294" y="4"/>
                  </a:lnTo>
                  <a:lnTo>
                    <a:pt x="1300" y="2"/>
                  </a:lnTo>
                  <a:lnTo>
                    <a:pt x="1300" y="2"/>
                  </a:lnTo>
                  <a:lnTo>
                    <a:pt x="1302" y="4"/>
                  </a:lnTo>
                  <a:lnTo>
                    <a:pt x="1302" y="4"/>
                  </a:lnTo>
                  <a:lnTo>
                    <a:pt x="1304" y="4"/>
                  </a:lnTo>
                  <a:lnTo>
                    <a:pt x="1304" y="4"/>
                  </a:lnTo>
                  <a:lnTo>
                    <a:pt x="1314" y="2"/>
                  </a:lnTo>
                  <a:lnTo>
                    <a:pt x="1314" y="2"/>
                  </a:lnTo>
                  <a:lnTo>
                    <a:pt x="1318" y="4"/>
                  </a:lnTo>
                  <a:lnTo>
                    <a:pt x="1322" y="2"/>
                  </a:lnTo>
                  <a:lnTo>
                    <a:pt x="1322" y="2"/>
                  </a:lnTo>
                  <a:lnTo>
                    <a:pt x="1324" y="4"/>
                  </a:lnTo>
                  <a:lnTo>
                    <a:pt x="1324" y="4"/>
                  </a:lnTo>
                  <a:lnTo>
                    <a:pt x="1326" y="4"/>
                  </a:lnTo>
                  <a:lnTo>
                    <a:pt x="1326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2" y="4"/>
                  </a:lnTo>
                  <a:lnTo>
                    <a:pt x="1332" y="4"/>
                  </a:lnTo>
                  <a:lnTo>
                    <a:pt x="1336" y="4"/>
                  </a:lnTo>
                  <a:lnTo>
                    <a:pt x="1336" y="4"/>
                  </a:lnTo>
                  <a:lnTo>
                    <a:pt x="1340" y="4"/>
                  </a:lnTo>
                  <a:lnTo>
                    <a:pt x="1344" y="4"/>
                  </a:lnTo>
                  <a:lnTo>
                    <a:pt x="1344" y="4"/>
                  </a:lnTo>
                  <a:lnTo>
                    <a:pt x="1346" y="4"/>
                  </a:lnTo>
                  <a:lnTo>
                    <a:pt x="1346" y="4"/>
                  </a:lnTo>
                  <a:lnTo>
                    <a:pt x="1348" y="4"/>
                  </a:lnTo>
                  <a:lnTo>
                    <a:pt x="1348" y="4"/>
                  </a:lnTo>
                  <a:lnTo>
                    <a:pt x="1352" y="4"/>
                  </a:lnTo>
                  <a:lnTo>
                    <a:pt x="1352" y="4"/>
                  </a:lnTo>
                  <a:lnTo>
                    <a:pt x="1356" y="4"/>
                  </a:lnTo>
                  <a:lnTo>
                    <a:pt x="1356" y="4"/>
                  </a:lnTo>
                  <a:lnTo>
                    <a:pt x="1360" y="4"/>
                  </a:lnTo>
                  <a:lnTo>
                    <a:pt x="1360" y="4"/>
                  </a:lnTo>
                  <a:lnTo>
                    <a:pt x="1362" y="4"/>
                  </a:lnTo>
                  <a:lnTo>
                    <a:pt x="1362" y="4"/>
                  </a:lnTo>
                  <a:lnTo>
                    <a:pt x="1366" y="6"/>
                  </a:lnTo>
                  <a:lnTo>
                    <a:pt x="1366" y="6"/>
                  </a:lnTo>
                  <a:lnTo>
                    <a:pt x="1366" y="8"/>
                  </a:lnTo>
                  <a:lnTo>
                    <a:pt x="1366" y="8"/>
                  </a:lnTo>
                  <a:lnTo>
                    <a:pt x="1368" y="8"/>
                  </a:lnTo>
                  <a:lnTo>
                    <a:pt x="1370" y="8"/>
                  </a:lnTo>
                  <a:lnTo>
                    <a:pt x="1370" y="8"/>
                  </a:lnTo>
                  <a:lnTo>
                    <a:pt x="1374" y="6"/>
                  </a:lnTo>
                  <a:lnTo>
                    <a:pt x="1374" y="6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6" y="4"/>
                  </a:lnTo>
                  <a:lnTo>
                    <a:pt x="1376" y="4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8" y="4"/>
                  </a:lnTo>
                  <a:lnTo>
                    <a:pt x="1378" y="4"/>
                  </a:lnTo>
                  <a:lnTo>
                    <a:pt x="1378" y="6"/>
                  </a:lnTo>
                  <a:lnTo>
                    <a:pt x="1378" y="6"/>
                  </a:lnTo>
                  <a:lnTo>
                    <a:pt x="1384" y="4"/>
                  </a:lnTo>
                  <a:lnTo>
                    <a:pt x="1384" y="4"/>
                  </a:lnTo>
                  <a:lnTo>
                    <a:pt x="1386" y="6"/>
                  </a:lnTo>
                  <a:lnTo>
                    <a:pt x="1386" y="6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90" y="6"/>
                  </a:lnTo>
                  <a:lnTo>
                    <a:pt x="1390" y="6"/>
                  </a:lnTo>
                  <a:lnTo>
                    <a:pt x="1394" y="6"/>
                  </a:lnTo>
                  <a:lnTo>
                    <a:pt x="1394" y="6"/>
                  </a:lnTo>
                  <a:lnTo>
                    <a:pt x="1396" y="6"/>
                  </a:lnTo>
                  <a:lnTo>
                    <a:pt x="1396" y="6"/>
                  </a:lnTo>
                  <a:lnTo>
                    <a:pt x="1398" y="6"/>
                  </a:lnTo>
                  <a:lnTo>
                    <a:pt x="1398" y="6"/>
                  </a:lnTo>
                  <a:lnTo>
                    <a:pt x="1400" y="4"/>
                  </a:lnTo>
                  <a:lnTo>
                    <a:pt x="1400" y="4"/>
                  </a:lnTo>
                  <a:lnTo>
                    <a:pt x="1402" y="6"/>
                  </a:lnTo>
                  <a:lnTo>
                    <a:pt x="1402" y="6"/>
                  </a:lnTo>
                  <a:lnTo>
                    <a:pt x="1402" y="4"/>
                  </a:lnTo>
                  <a:lnTo>
                    <a:pt x="1402" y="4"/>
                  </a:lnTo>
                  <a:lnTo>
                    <a:pt x="1404" y="4"/>
                  </a:lnTo>
                  <a:lnTo>
                    <a:pt x="1404" y="4"/>
                  </a:lnTo>
                  <a:lnTo>
                    <a:pt x="1404" y="6"/>
                  </a:lnTo>
                  <a:lnTo>
                    <a:pt x="1404" y="6"/>
                  </a:lnTo>
                  <a:lnTo>
                    <a:pt x="1406" y="4"/>
                  </a:lnTo>
                  <a:lnTo>
                    <a:pt x="1406" y="4"/>
                  </a:lnTo>
                  <a:lnTo>
                    <a:pt x="1412" y="6"/>
                  </a:lnTo>
                  <a:lnTo>
                    <a:pt x="1412" y="6"/>
                  </a:lnTo>
                  <a:lnTo>
                    <a:pt x="1414" y="6"/>
                  </a:lnTo>
                  <a:lnTo>
                    <a:pt x="1414" y="6"/>
                  </a:lnTo>
                  <a:lnTo>
                    <a:pt x="1416" y="6"/>
                  </a:lnTo>
                  <a:lnTo>
                    <a:pt x="1416" y="6"/>
                  </a:lnTo>
                  <a:lnTo>
                    <a:pt x="1420" y="4"/>
                  </a:lnTo>
                  <a:lnTo>
                    <a:pt x="1420" y="4"/>
                  </a:lnTo>
                  <a:lnTo>
                    <a:pt x="1428" y="4"/>
                  </a:lnTo>
                  <a:lnTo>
                    <a:pt x="1428" y="4"/>
                  </a:lnTo>
                  <a:lnTo>
                    <a:pt x="1432" y="4"/>
                  </a:lnTo>
                  <a:lnTo>
                    <a:pt x="1432" y="4"/>
                  </a:lnTo>
                  <a:lnTo>
                    <a:pt x="1434" y="6"/>
                  </a:lnTo>
                  <a:lnTo>
                    <a:pt x="1434" y="6"/>
                  </a:lnTo>
                  <a:lnTo>
                    <a:pt x="1436" y="6"/>
                  </a:lnTo>
                  <a:lnTo>
                    <a:pt x="1436" y="6"/>
                  </a:lnTo>
                  <a:lnTo>
                    <a:pt x="1438" y="6"/>
                  </a:lnTo>
                  <a:lnTo>
                    <a:pt x="1438" y="6"/>
                  </a:lnTo>
                  <a:lnTo>
                    <a:pt x="1440" y="6"/>
                  </a:lnTo>
                  <a:lnTo>
                    <a:pt x="1440" y="6"/>
                  </a:lnTo>
                  <a:lnTo>
                    <a:pt x="1444" y="6"/>
                  </a:lnTo>
                  <a:lnTo>
                    <a:pt x="1444" y="6"/>
                  </a:lnTo>
                  <a:lnTo>
                    <a:pt x="1446" y="6"/>
                  </a:lnTo>
                  <a:lnTo>
                    <a:pt x="1446" y="6"/>
                  </a:lnTo>
                  <a:lnTo>
                    <a:pt x="1450" y="6"/>
                  </a:lnTo>
                  <a:lnTo>
                    <a:pt x="1450" y="6"/>
                  </a:lnTo>
                  <a:lnTo>
                    <a:pt x="1452" y="6"/>
                  </a:lnTo>
                  <a:lnTo>
                    <a:pt x="1452" y="6"/>
                  </a:lnTo>
                  <a:lnTo>
                    <a:pt x="1454" y="4"/>
                  </a:lnTo>
                  <a:lnTo>
                    <a:pt x="1454" y="4"/>
                  </a:lnTo>
                  <a:lnTo>
                    <a:pt x="1456" y="4"/>
                  </a:lnTo>
                  <a:lnTo>
                    <a:pt x="1456" y="4"/>
                  </a:lnTo>
                  <a:lnTo>
                    <a:pt x="1462" y="4"/>
                  </a:lnTo>
                  <a:lnTo>
                    <a:pt x="1462" y="4"/>
                  </a:lnTo>
                  <a:lnTo>
                    <a:pt x="1464" y="4"/>
                  </a:lnTo>
                  <a:lnTo>
                    <a:pt x="1464" y="4"/>
                  </a:lnTo>
                  <a:lnTo>
                    <a:pt x="1468" y="4"/>
                  </a:lnTo>
                  <a:lnTo>
                    <a:pt x="1468" y="4"/>
                  </a:lnTo>
                  <a:lnTo>
                    <a:pt x="1472" y="4"/>
                  </a:lnTo>
                  <a:lnTo>
                    <a:pt x="1472" y="4"/>
                  </a:lnTo>
                  <a:lnTo>
                    <a:pt x="1476" y="4"/>
                  </a:lnTo>
                  <a:lnTo>
                    <a:pt x="1476" y="4"/>
                  </a:lnTo>
                  <a:lnTo>
                    <a:pt x="1480" y="4"/>
                  </a:lnTo>
                  <a:lnTo>
                    <a:pt x="1480" y="4"/>
                  </a:lnTo>
                  <a:lnTo>
                    <a:pt x="1484" y="6"/>
                  </a:lnTo>
                  <a:lnTo>
                    <a:pt x="1484" y="6"/>
                  </a:lnTo>
                  <a:lnTo>
                    <a:pt x="1486" y="6"/>
                  </a:lnTo>
                  <a:lnTo>
                    <a:pt x="1486" y="6"/>
                  </a:lnTo>
                  <a:lnTo>
                    <a:pt x="1488" y="6"/>
                  </a:lnTo>
                  <a:lnTo>
                    <a:pt x="1488" y="6"/>
                  </a:lnTo>
                  <a:lnTo>
                    <a:pt x="1492" y="4"/>
                  </a:lnTo>
                  <a:lnTo>
                    <a:pt x="1492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500" y="4"/>
                  </a:lnTo>
                  <a:lnTo>
                    <a:pt x="1500" y="4"/>
                  </a:lnTo>
                  <a:lnTo>
                    <a:pt x="1504" y="4"/>
                  </a:lnTo>
                  <a:lnTo>
                    <a:pt x="1504" y="4"/>
                  </a:lnTo>
                  <a:lnTo>
                    <a:pt x="1506" y="4"/>
                  </a:lnTo>
                  <a:lnTo>
                    <a:pt x="1506" y="4"/>
                  </a:lnTo>
                  <a:lnTo>
                    <a:pt x="1512" y="4"/>
                  </a:lnTo>
                  <a:lnTo>
                    <a:pt x="1512" y="4"/>
                  </a:lnTo>
                  <a:lnTo>
                    <a:pt x="1514" y="6"/>
                  </a:lnTo>
                  <a:lnTo>
                    <a:pt x="1514" y="6"/>
                  </a:lnTo>
                  <a:lnTo>
                    <a:pt x="1520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8" y="4"/>
                  </a:lnTo>
                  <a:lnTo>
                    <a:pt x="1528" y="4"/>
                  </a:lnTo>
                  <a:lnTo>
                    <a:pt x="1532" y="4"/>
                  </a:lnTo>
                  <a:lnTo>
                    <a:pt x="1532" y="4"/>
                  </a:lnTo>
                  <a:lnTo>
                    <a:pt x="1540" y="4"/>
                  </a:lnTo>
                  <a:lnTo>
                    <a:pt x="1540" y="4"/>
                  </a:lnTo>
                  <a:lnTo>
                    <a:pt x="1542" y="4"/>
                  </a:lnTo>
                  <a:lnTo>
                    <a:pt x="1542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50" y="6"/>
                  </a:lnTo>
                  <a:lnTo>
                    <a:pt x="1550" y="6"/>
                  </a:lnTo>
                  <a:lnTo>
                    <a:pt x="1556" y="4"/>
                  </a:lnTo>
                  <a:lnTo>
                    <a:pt x="1556" y="4"/>
                  </a:lnTo>
                  <a:lnTo>
                    <a:pt x="1560" y="6"/>
                  </a:lnTo>
                  <a:lnTo>
                    <a:pt x="1560" y="6"/>
                  </a:lnTo>
                  <a:lnTo>
                    <a:pt x="1564" y="4"/>
                  </a:lnTo>
                  <a:lnTo>
                    <a:pt x="1568" y="6"/>
                  </a:lnTo>
                  <a:lnTo>
                    <a:pt x="1568" y="6"/>
                  </a:lnTo>
                  <a:lnTo>
                    <a:pt x="1574" y="4"/>
                  </a:lnTo>
                  <a:lnTo>
                    <a:pt x="1574" y="4"/>
                  </a:lnTo>
                  <a:lnTo>
                    <a:pt x="1576" y="6"/>
                  </a:lnTo>
                  <a:lnTo>
                    <a:pt x="1576" y="6"/>
                  </a:lnTo>
                  <a:lnTo>
                    <a:pt x="1578" y="4"/>
                  </a:lnTo>
                  <a:lnTo>
                    <a:pt x="1578" y="4"/>
                  </a:lnTo>
                  <a:lnTo>
                    <a:pt x="1586" y="6"/>
                  </a:lnTo>
                  <a:lnTo>
                    <a:pt x="1586" y="6"/>
                  </a:lnTo>
                  <a:lnTo>
                    <a:pt x="1588" y="6"/>
                  </a:lnTo>
                  <a:lnTo>
                    <a:pt x="1588" y="6"/>
                  </a:lnTo>
                  <a:lnTo>
                    <a:pt x="1592" y="6"/>
                  </a:lnTo>
                  <a:lnTo>
                    <a:pt x="1592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6" y="4"/>
                  </a:lnTo>
                  <a:lnTo>
                    <a:pt x="1596" y="4"/>
                  </a:lnTo>
                  <a:lnTo>
                    <a:pt x="1602" y="4"/>
                  </a:lnTo>
                  <a:lnTo>
                    <a:pt x="1602" y="4"/>
                  </a:lnTo>
                  <a:lnTo>
                    <a:pt x="1608" y="4"/>
                  </a:lnTo>
                  <a:lnTo>
                    <a:pt x="1608" y="4"/>
                  </a:lnTo>
                  <a:lnTo>
                    <a:pt x="1610" y="4"/>
                  </a:lnTo>
                  <a:lnTo>
                    <a:pt x="1610" y="4"/>
                  </a:lnTo>
                  <a:lnTo>
                    <a:pt x="1612" y="4"/>
                  </a:lnTo>
                  <a:lnTo>
                    <a:pt x="1612" y="4"/>
                  </a:lnTo>
                  <a:lnTo>
                    <a:pt x="1616" y="4"/>
                  </a:lnTo>
                  <a:lnTo>
                    <a:pt x="1616" y="4"/>
                  </a:lnTo>
                  <a:lnTo>
                    <a:pt x="1618" y="4"/>
                  </a:lnTo>
                  <a:lnTo>
                    <a:pt x="1618" y="4"/>
                  </a:lnTo>
                  <a:lnTo>
                    <a:pt x="1624" y="4"/>
                  </a:lnTo>
                  <a:lnTo>
                    <a:pt x="1624" y="4"/>
                  </a:lnTo>
                  <a:lnTo>
                    <a:pt x="1626" y="4"/>
                  </a:lnTo>
                  <a:lnTo>
                    <a:pt x="1626" y="4"/>
                  </a:lnTo>
                  <a:lnTo>
                    <a:pt x="1628" y="4"/>
                  </a:lnTo>
                  <a:lnTo>
                    <a:pt x="1628" y="4"/>
                  </a:lnTo>
                  <a:lnTo>
                    <a:pt x="1632" y="4"/>
                  </a:lnTo>
                  <a:lnTo>
                    <a:pt x="1632" y="4"/>
                  </a:lnTo>
                  <a:lnTo>
                    <a:pt x="1634" y="4"/>
                  </a:lnTo>
                  <a:lnTo>
                    <a:pt x="1634" y="4"/>
                  </a:lnTo>
                  <a:lnTo>
                    <a:pt x="1640" y="4"/>
                  </a:lnTo>
                  <a:lnTo>
                    <a:pt x="1640" y="4"/>
                  </a:lnTo>
                  <a:lnTo>
                    <a:pt x="1642" y="4"/>
                  </a:lnTo>
                  <a:lnTo>
                    <a:pt x="1642" y="4"/>
                  </a:lnTo>
                  <a:lnTo>
                    <a:pt x="1644" y="4"/>
                  </a:lnTo>
                  <a:lnTo>
                    <a:pt x="1644" y="4"/>
                  </a:lnTo>
                  <a:lnTo>
                    <a:pt x="1648" y="4"/>
                  </a:lnTo>
                  <a:lnTo>
                    <a:pt x="1648" y="4"/>
                  </a:lnTo>
                  <a:lnTo>
                    <a:pt x="1650" y="4"/>
                  </a:lnTo>
                  <a:lnTo>
                    <a:pt x="1650" y="4"/>
                  </a:lnTo>
                  <a:lnTo>
                    <a:pt x="1656" y="4"/>
                  </a:lnTo>
                  <a:lnTo>
                    <a:pt x="1656" y="4"/>
                  </a:lnTo>
                  <a:lnTo>
                    <a:pt x="1658" y="4"/>
                  </a:lnTo>
                  <a:lnTo>
                    <a:pt x="1658" y="4"/>
                  </a:lnTo>
                  <a:lnTo>
                    <a:pt x="1662" y="4"/>
                  </a:lnTo>
                  <a:lnTo>
                    <a:pt x="1662" y="4"/>
                  </a:lnTo>
                  <a:lnTo>
                    <a:pt x="1664" y="4"/>
                  </a:lnTo>
                  <a:lnTo>
                    <a:pt x="1664" y="4"/>
                  </a:lnTo>
                  <a:lnTo>
                    <a:pt x="1668" y="4"/>
                  </a:lnTo>
                  <a:lnTo>
                    <a:pt x="1668" y="4"/>
                  </a:lnTo>
                  <a:lnTo>
                    <a:pt x="1670" y="4"/>
                  </a:lnTo>
                  <a:lnTo>
                    <a:pt x="1670" y="4"/>
                  </a:lnTo>
                  <a:lnTo>
                    <a:pt x="1680" y="4"/>
                  </a:lnTo>
                  <a:lnTo>
                    <a:pt x="1680" y="4"/>
                  </a:lnTo>
                  <a:lnTo>
                    <a:pt x="1688" y="6"/>
                  </a:lnTo>
                  <a:lnTo>
                    <a:pt x="1688" y="6"/>
                  </a:lnTo>
                  <a:lnTo>
                    <a:pt x="1690" y="6"/>
                  </a:lnTo>
                  <a:lnTo>
                    <a:pt x="1690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6" y="4"/>
                  </a:lnTo>
                  <a:lnTo>
                    <a:pt x="1696" y="4"/>
                  </a:lnTo>
                  <a:lnTo>
                    <a:pt x="1702" y="6"/>
                  </a:lnTo>
                  <a:lnTo>
                    <a:pt x="1702" y="6"/>
                  </a:lnTo>
                  <a:lnTo>
                    <a:pt x="1704" y="8"/>
                  </a:lnTo>
                  <a:lnTo>
                    <a:pt x="1704" y="8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10" y="6"/>
                  </a:lnTo>
                  <a:lnTo>
                    <a:pt x="1710" y="6"/>
                  </a:lnTo>
                  <a:lnTo>
                    <a:pt x="1712" y="8"/>
                  </a:lnTo>
                  <a:lnTo>
                    <a:pt x="1712" y="8"/>
                  </a:lnTo>
                  <a:lnTo>
                    <a:pt x="1714" y="6"/>
                  </a:lnTo>
                  <a:lnTo>
                    <a:pt x="1718" y="6"/>
                  </a:lnTo>
                  <a:lnTo>
                    <a:pt x="1718" y="6"/>
                  </a:lnTo>
                  <a:lnTo>
                    <a:pt x="1722" y="6"/>
                  </a:lnTo>
                  <a:lnTo>
                    <a:pt x="1722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6" y="8"/>
                  </a:lnTo>
                  <a:lnTo>
                    <a:pt x="1726" y="8"/>
                  </a:lnTo>
                  <a:lnTo>
                    <a:pt x="1728" y="8"/>
                  </a:lnTo>
                  <a:lnTo>
                    <a:pt x="1730" y="6"/>
                  </a:lnTo>
                  <a:lnTo>
                    <a:pt x="1730" y="6"/>
                  </a:lnTo>
                  <a:lnTo>
                    <a:pt x="1734" y="6"/>
                  </a:lnTo>
                  <a:lnTo>
                    <a:pt x="1734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8" y="6"/>
                  </a:lnTo>
                  <a:lnTo>
                    <a:pt x="1738" y="6"/>
                  </a:lnTo>
                  <a:lnTo>
                    <a:pt x="1750" y="4"/>
                  </a:lnTo>
                  <a:lnTo>
                    <a:pt x="1750" y="4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8" y="6"/>
                  </a:lnTo>
                  <a:lnTo>
                    <a:pt x="1758" y="6"/>
                  </a:lnTo>
                  <a:lnTo>
                    <a:pt x="1762" y="6"/>
                  </a:lnTo>
                  <a:lnTo>
                    <a:pt x="1762" y="6"/>
                  </a:lnTo>
                  <a:lnTo>
                    <a:pt x="1764" y="4"/>
                  </a:lnTo>
                  <a:lnTo>
                    <a:pt x="1764" y="4"/>
                  </a:lnTo>
                  <a:lnTo>
                    <a:pt x="1766" y="6"/>
                  </a:lnTo>
                  <a:lnTo>
                    <a:pt x="1766" y="6"/>
                  </a:lnTo>
                  <a:lnTo>
                    <a:pt x="1770" y="4"/>
                  </a:lnTo>
                  <a:lnTo>
                    <a:pt x="1770" y="4"/>
                  </a:lnTo>
                  <a:lnTo>
                    <a:pt x="1772" y="6"/>
                  </a:lnTo>
                  <a:lnTo>
                    <a:pt x="1772" y="6"/>
                  </a:lnTo>
                  <a:lnTo>
                    <a:pt x="1776" y="4"/>
                  </a:lnTo>
                  <a:lnTo>
                    <a:pt x="1776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4" y="6"/>
                  </a:lnTo>
                  <a:lnTo>
                    <a:pt x="1784" y="6"/>
                  </a:lnTo>
                  <a:lnTo>
                    <a:pt x="1792" y="6"/>
                  </a:lnTo>
                  <a:lnTo>
                    <a:pt x="1792" y="6"/>
                  </a:lnTo>
                  <a:lnTo>
                    <a:pt x="1794" y="4"/>
                  </a:lnTo>
                  <a:lnTo>
                    <a:pt x="1794" y="4"/>
                  </a:lnTo>
                  <a:lnTo>
                    <a:pt x="1798" y="6"/>
                  </a:lnTo>
                  <a:lnTo>
                    <a:pt x="1798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2" y="4"/>
                  </a:lnTo>
                  <a:lnTo>
                    <a:pt x="1802" y="4"/>
                  </a:lnTo>
                  <a:lnTo>
                    <a:pt x="1802" y="6"/>
                  </a:lnTo>
                  <a:lnTo>
                    <a:pt x="1802" y="6"/>
                  </a:lnTo>
                  <a:lnTo>
                    <a:pt x="1804" y="4"/>
                  </a:lnTo>
                  <a:lnTo>
                    <a:pt x="1804" y="4"/>
                  </a:lnTo>
                  <a:lnTo>
                    <a:pt x="1804" y="6"/>
                  </a:lnTo>
                  <a:lnTo>
                    <a:pt x="1804" y="6"/>
                  </a:lnTo>
                  <a:lnTo>
                    <a:pt x="1812" y="6"/>
                  </a:lnTo>
                  <a:lnTo>
                    <a:pt x="1812" y="6"/>
                  </a:lnTo>
                  <a:lnTo>
                    <a:pt x="1814" y="6"/>
                  </a:lnTo>
                  <a:lnTo>
                    <a:pt x="1814" y="6"/>
                  </a:lnTo>
                  <a:lnTo>
                    <a:pt x="1816" y="6"/>
                  </a:lnTo>
                  <a:lnTo>
                    <a:pt x="1816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4" y="6"/>
                  </a:lnTo>
                  <a:lnTo>
                    <a:pt x="1824" y="6"/>
                  </a:lnTo>
                  <a:lnTo>
                    <a:pt x="1826" y="6"/>
                  </a:lnTo>
                  <a:lnTo>
                    <a:pt x="1826" y="6"/>
                  </a:lnTo>
                  <a:lnTo>
                    <a:pt x="1826" y="8"/>
                  </a:lnTo>
                  <a:lnTo>
                    <a:pt x="1826" y="8"/>
                  </a:lnTo>
                  <a:lnTo>
                    <a:pt x="1828" y="8"/>
                  </a:lnTo>
                  <a:lnTo>
                    <a:pt x="1828" y="8"/>
                  </a:lnTo>
                  <a:lnTo>
                    <a:pt x="1832" y="8"/>
                  </a:lnTo>
                  <a:lnTo>
                    <a:pt x="1832" y="8"/>
                  </a:lnTo>
                  <a:lnTo>
                    <a:pt x="1836" y="6"/>
                  </a:lnTo>
                  <a:lnTo>
                    <a:pt x="1836" y="6"/>
                  </a:lnTo>
                  <a:lnTo>
                    <a:pt x="1838" y="6"/>
                  </a:lnTo>
                  <a:lnTo>
                    <a:pt x="1838" y="6"/>
                  </a:lnTo>
                  <a:lnTo>
                    <a:pt x="1840" y="6"/>
                  </a:lnTo>
                  <a:lnTo>
                    <a:pt x="1840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4" y="6"/>
                  </a:lnTo>
                  <a:lnTo>
                    <a:pt x="1844" y="6"/>
                  </a:lnTo>
                  <a:lnTo>
                    <a:pt x="1846" y="6"/>
                  </a:lnTo>
                  <a:lnTo>
                    <a:pt x="1846" y="6"/>
                  </a:lnTo>
                  <a:lnTo>
                    <a:pt x="1848" y="6"/>
                  </a:lnTo>
                  <a:lnTo>
                    <a:pt x="1848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2" y="6"/>
                  </a:lnTo>
                  <a:lnTo>
                    <a:pt x="1852" y="6"/>
                  </a:lnTo>
                  <a:lnTo>
                    <a:pt x="1854" y="6"/>
                  </a:lnTo>
                  <a:lnTo>
                    <a:pt x="1854" y="6"/>
                  </a:lnTo>
                  <a:lnTo>
                    <a:pt x="1858" y="6"/>
                  </a:lnTo>
                  <a:lnTo>
                    <a:pt x="1858" y="6"/>
                  </a:lnTo>
                  <a:lnTo>
                    <a:pt x="1860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6" y="6"/>
                  </a:lnTo>
                  <a:lnTo>
                    <a:pt x="1866" y="6"/>
                  </a:lnTo>
                  <a:lnTo>
                    <a:pt x="1872" y="6"/>
                  </a:lnTo>
                  <a:lnTo>
                    <a:pt x="1872" y="6"/>
                  </a:lnTo>
                  <a:lnTo>
                    <a:pt x="1880" y="6"/>
                  </a:lnTo>
                  <a:lnTo>
                    <a:pt x="1880" y="6"/>
                  </a:lnTo>
                  <a:lnTo>
                    <a:pt x="1882" y="6"/>
                  </a:lnTo>
                  <a:lnTo>
                    <a:pt x="1882" y="6"/>
                  </a:lnTo>
                  <a:lnTo>
                    <a:pt x="1888" y="6"/>
                  </a:lnTo>
                  <a:lnTo>
                    <a:pt x="1888" y="6"/>
                  </a:lnTo>
                  <a:lnTo>
                    <a:pt x="1892" y="6"/>
                  </a:lnTo>
                  <a:lnTo>
                    <a:pt x="1892" y="6"/>
                  </a:lnTo>
                  <a:lnTo>
                    <a:pt x="1896" y="6"/>
                  </a:lnTo>
                  <a:lnTo>
                    <a:pt x="1896" y="6"/>
                  </a:lnTo>
                  <a:lnTo>
                    <a:pt x="1898" y="6"/>
                  </a:lnTo>
                  <a:lnTo>
                    <a:pt x="1898" y="6"/>
                  </a:lnTo>
                  <a:lnTo>
                    <a:pt x="1902" y="4"/>
                  </a:lnTo>
                  <a:lnTo>
                    <a:pt x="1902" y="4"/>
                  </a:lnTo>
                  <a:lnTo>
                    <a:pt x="1906" y="6"/>
                  </a:lnTo>
                  <a:lnTo>
                    <a:pt x="1906" y="6"/>
                  </a:lnTo>
                  <a:lnTo>
                    <a:pt x="1914" y="4"/>
                  </a:lnTo>
                  <a:lnTo>
                    <a:pt x="1914" y="4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8" y="8"/>
                  </a:lnTo>
                  <a:lnTo>
                    <a:pt x="1918" y="8"/>
                  </a:lnTo>
                  <a:lnTo>
                    <a:pt x="1922" y="8"/>
                  </a:lnTo>
                  <a:lnTo>
                    <a:pt x="1926" y="8"/>
                  </a:lnTo>
                  <a:lnTo>
                    <a:pt x="1926" y="8"/>
                  </a:lnTo>
                  <a:lnTo>
                    <a:pt x="1928" y="10"/>
                  </a:lnTo>
                  <a:lnTo>
                    <a:pt x="1928" y="10"/>
                  </a:lnTo>
                  <a:lnTo>
                    <a:pt x="1934" y="8"/>
                  </a:lnTo>
                  <a:lnTo>
                    <a:pt x="1934" y="8"/>
                  </a:lnTo>
                  <a:lnTo>
                    <a:pt x="1944" y="6"/>
                  </a:lnTo>
                  <a:lnTo>
                    <a:pt x="1944" y="6"/>
                  </a:lnTo>
                  <a:lnTo>
                    <a:pt x="1946" y="6"/>
                  </a:lnTo>
                  <a:lnTo>
                    <a:pt x="1946" y="6"/>
                  </a:lnTo>
                  <a:lnTo>
                    <a:pt x="1948" y="4"/>
                  </a:lnTo>
                  <a:lnTo>
                    <a:pt x="1948" y="4"/>
                  </a:lnTo>
                  <a:lnTo>
                    <a:pt x="1950" y="4"/>
                  </a:lnTo>
                  <a:lnTo>
                    <a:pt x="1950" y="4"/>
                  </a:lnTo>
                  <a:lnTo>
                    <a:pt x="1950" y="6"/>
                  </a:lnTo>
                  <a:lnTo>
                    <a:pt x="1950" y="6"/>
                  </a:lnTo>
                  <a:lnTo>
                    <a:pt x="1954" y="6"/>
                  </a:lnTo>
                  <a:lnTo>
                    <a:pt x="1954" y="6"/>
                  </a:lnTo>
                  <a:lnTo>
                    <a:pt x="1960" y="6"/>
                  </a:lnTo>
                  <a:lnTo>
                    <a:pt x="1960" y="6"/>
                  </a:lnTo>
                  <a:lnTo>
                    <a:pt x="1960" y="4"/>
                  </a:lnTo>
                  <a:lnTo>
                    <a:pt x="1960" y="4"/>
                  </a:lnTo>
                  <a:lnTo>
                    <a:pt x="1962" y="4"/>
                  </a:lnTo>
                  <a:lnTo>
                    <a:pt x="1962" y="4"/>
                  </a:lnTo>
                  <a:lnTo>
                    <a:pt x="1968" y="6"/>
                  </a:lnTo>
                  <a:lnTo>
                    <a:pt x="1968" y="6"/>
                  </a:lnTo>
                  <a:lnTo>
                    <a:pt x="1970" y="6"/>
                  </a:lnTo>
                  <a:lnTo>
                    <a:pt x="1970" y="6"/>
                  </a:lnTo>
                  <a:lnTo>
                    <a:pt x="1972" y="6"/>
                  </a:lnTo>
                  <a:lnTo>
                    <a:pt x="1972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6" y="6"/>
                  </a:lnTo>
                  <a:lnTo>
                    <a:pt x="1976" y="6"/>
                  </a:lnTo>
                  <a:lnTo>
                    <a:pt x="1978" y="8"/>
                  </a:lnTo>
                  <a:lnTo>
                    <a:pt x="1978" y="8"/>
                  </a:lnTo>
                  <a:lnTo>
                    <a:pt x="1978" y="6"/>
                  </a:lnTo>
                  <a:lnTo>
                    <a:pt x="1978" y="6"/>
                  </a:lnTo>
                  <a:lnTo>
                    <a:pt x="1982" y="6"/>
                  </a:lnTo>
                  <a:lnTo>
                    <a:pt x="1982" y="6"/>
                  </a:lnTo>
                  <a:lnTo>
                    <a:pt x="1986" y="8"/>
                  </a:lnTo>
                  <a:lnTo>
                    <a:pt x="1986" y="8"/>
                  </a:lnTo>
                  <a:lnTo>
                    <a:pt x="1994" y="8"/>
                  </a:lnTo>
                  <a:lnTo>
                    <a:pt x="1994" y="8"/>
                  </a:lnTo>
                  <a:lnTo>
                    <a:pt x="1996" y="6"/>
                  </a:lnTo>
                  <a:lnTo>
                    <a:pt x="1996" y="6"/>
                  </a:lnTo>
                  <a:lnTo>
                    <a:pt x="2000" y="6"/>
                  </a:lnTo>
                  <a:lnTo>
                    <a:pt x="2000" y="6"/>
                  </a:lnTo>
                  <a:lnTo>
                    <a:pt x="2002" y="4"/>
                  </a:lnTo>
                  <a:lnTo>
                    <a:pt x="2002" y="4"/>
                  </a:lnTo>
                  <a:lnTo>
                    <a:pt x="2010" y="4"/>
                  </a:lnTo>
                  <a:lnTo>
                    <a:pt x="2010" y="4"/>
                  </a:lnTo>
                  <a:lnTo>
                    <a:pt x="2012" y="4"/>
                  </a:lnTo>
                  <a:lnTo>
                    <a:pt x="2012" y="4"/>
                  </a:lnTo>
                  <a:lnTo>
                    <a:pt x="2014" y="4"/>
                  </a:lnTo>
                  <a:lnTo>
                    <a:pt x="2014" y="4"/>
                  </a:lnTo>
                  <a:lnTo>
                    <a:pt x="2016" y="4"/>
                  </a:lnTo>
                  <a:lnTo>
                    <a:pt x="2016" y="4"/>
                  </a:lnTo>
                  <a:lnTo>
                    <a:pt x="2018" y="4"/>
                  </a:lnTo>
                  <a:lnTo>
                    <a:pt x="2018" y="4"/>
                  </a:lnTo>
                  <a:lnTo>
                    <a:pt x="2032" y="4"/>
                  </a:lnTo>
                  <a:lnTo>
                    <a:pt x="2032" y="4"/>
                  </a:lnTo>
                  <a:lnTo>
                    <a:pt x="2040" y="4"/>
                  </a:lnTo>
                  <a:lnTo>
                    <a:pt x="2040" y="4"/>
                  </a:lnTo>
                  <a:lnTo>
                    <a:pt x="2050" y="4"/>
                  </a:lnTo>
                  <a:lnTo>
                    <a:pt x="2050" y="4"/>
                  </a:lnTo>
                  <a:lnTo>
                    <a:pt x="2052" y="4"/>
                  </a:lnTo>
                  <a:lnTo>
                    <a:pt x="2052" y="4"/>
                  </a:lnTo>
                  <a:lnTo>
                    <a:pt x="2054" y="4"/>
                  </a:lnTo>
                  <a:lnTo>
                    <a:pt x="2054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60" y="4"/>
                  </a:lnTo>
                  <a:lnTo>
                    <a:pt x="2060" y="4"/>
                  </a:lnTo>
                  <a:lnTo>
                    <a:pt x="2066" y="4"/>
                  </a:lnTo>
                  <a:lnTo>
                    <a:pt x="2066" y="4"/>
                  </a:lnTo>
                  <a:lnTo>
                    <a:pt x="2070" y="4"/>
                  </a:lnTo>
                  <a:lnTo>
                    <a:pt x="2070" y="4"/>
                  </a:lnTo>
                  <a:lnTo>
                    <a:pt x="2072" y="4"/>
                  </a:lnTo>
                  <a:lnTo>
                    <a:pt x="2072" y="4"/>
                  </a:lnTo>
                  <a:lnTo>
                    <a:pt x="2074" y="6"/>
                  </a:lnTo>
                  <a:lnTo>
                    <a:pt x="2074" y="6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86" y="4"/>
                  </a:lnTo>
                  <a:lnTo>
                    <a:pt x="2086" y="4"/>
                  </a:lnTo>
                  <a:lnTo>
                    <a:pt x="2088" y="4"/>
                  </a:lnTo>
                  <a:lnTo>
                    <a:pt x="2088" y="4"/>
                  </a:lnTo>
                  <a:lnTo>
                    <a:pt x="2092" y="4"/>
                  </a:lnTo>
                  <a:lnTo>
                    <a:pt x="2092" y="4"/>
                  </a:lnTo>
                  <a:lnTo>
                    <a:pt x="2096" y="4"/>
                  </a:lnTo>
                  <a:lnTo>
                    <a:pt x="2096" y="4"/>
                  </a:lnTo>
                  <a:lnTo>
                    <a:pt x="2098" y="4"/>
                  </a:lnTo>
                  <a:lnTo>
                    <a:pt x="2098" y="4"/>
                  </a:lnTo>
                  <a:lnTo>
                    <a:pt x="2106" y="4"/>
                  </a:lnTo>
                  <a:lnTo>
                    <a:pt x="2106" y="4"/>
                  </a:lnTo>
                  <a:lnTo>
                    <a:pt x="2108" y="4"/>
                  </a:lnTo>
                  <a:lnTo>
                    <a:pt x="2108" y="4"/>
                  </a:lnTo>
                  <a:lnTo>
                    <a:pt x="2114" y="4"/>
                  </a:lnTo>
                  <a:lnTo>
                    <a:pt x="2114" y="4"/>
                  </a:lnTo>
                  <a:lnTo>
                    <a:pt x="2116" y="4"/>
                  </a:lnTo>
                  <a:lnTo>
                    <a:pt x="2116" y="4"/>
                  </a:lnTo>
                  <a:lnTo>
                    <a:pt x="2118" y="4"/>
                  </a:lnTo>
                  <a:lnTo>
                    <a:pt x="2118" y="4"/>
                  </a:lnTo>
                  <a:lnTo>
                    <a:pt x="2124" y="4"/>
                  </a:lnTo>
                  <a:lnTo>
                    <a:pt x="2124" y="4"/>
                  </a:lnTo>
                  <a:lnTo>
                    <a:pt x="2132" y="4"/>
                  </a:lnTo>
                  <a:lnTo>
                    <a:pt x="2132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8" y="4"/>
                  </a:lnTo>
                  <a:lnTo>
                    <a:pt x="2138" y="4"/>
                  </a:lnTo>
                  <a:lnTo>
                    <a:pt x="2144" y="4"/>
                  </a:lnTo>
                  <a:lnTo>
                    <a:pt x="2144" y="4"/>
                  </a:lnTo>
                  <a:lnTo>
                    <a:pt x="2146" y="4"/>
                  </a:lnTo>
                  <a:lnTo>
                    <a:pt x="2146" y="4"/>
                  </a:lnTo>
                  <a:lnTo>
                    <a:pt x="2150" y="4"/>
                  </a:lnTo>
                  <a:lnTo>
                    <a:pt x="2150" y="4"/>
                  </a:lnTo>
                  <a:lnTo>
                    <a:pt x="2154" y="4"/>
                  </a:lnTo>
                  <a:lnTo>
                    <a:pt x="2154" y="4"/>
                  </a:lnTo>
                  <a:lnTo>
                    <a:pt x="2156" y="4"/>
                  </a:lnTo>
                  <a:lnTo>
                    <a:pt x="2156" y="4"/>
                  </a:lnTo>
                  <a:lnTo>
                    <a:pt x="2160" y="4"/>
                  </a:lnTo>
                  <a:lnTo>
                    <a:pt x="2160" y="4"/>
                  </a:lnTo>
                  <a:lnTo>
                    <a:pt x="2164" y="4"/>
                  </a:lnTo>
                  <a:lnTo>
                    <a:pt x="2164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72" y="4"/>
                  </a:lnTo>
                  <a:lnTo>
                    <a:pt x="2172" y="4"/>
                  </a:lnTo>
                  <a:lnTo>
                    <a:pt x="2178" y="4"/>
                  </a:lnTo>
                  <a:lnTo>
                    <a:pt x="2178" y="4"/>
                  </a:lnTo>
                  <a:lnTo>
                    <a:pt x="2182" y="4"/>
                  </a:lnTo>
                  <a:lnTo>
                    <a:pt x="2182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8" y="4"/>
                  </a:lnTo>
                  <a:lnTo>
                    <a:pt x="2188" y="4"/>
                  </a:lnTo>
                  <a:lnTo>
                    <a:pt x="2190" y="2"/>
                  </a:lnTo>
                  <a:lnTo>
                    <a:pt x="219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6" y="4"/>
                  </a:lnTo>
                  <a:lnTo>
                    <a:pt x="2206" y="4"/>
                  </a:lnTo>
                  <a:lnTo>
                    <a:pt x="2210" y="4"/>
                  </a:lnTo>
                  <a:lnTo>
                    <a:pt x="2210" y="4"/>
                  </a:lnTo>
                  <a:lnTo>
                    <a:pt x="2216" y="2"/>
                  </a:lnTo>
                  <a:lnTo>
                    <a:pt x="2216" y="2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6" y="2"/>
                  </a:lnTo>
                  <a:lnTo>
                    <a:pt x="2230" y="4"/>
                  </a:lnTo>
                  <a:lnTo>
                    <a:pt x="2230" y="4"/>
                  </a:lnTo>
                  <a:lnTo>
                    <a:pt x="2232" y="2"/>
                  </a:lnTo>
                  <a:lnTo>
                    <a:pt x="2232" y="2"/>
                  </a:lnTo>
                  <a:lnTo>
                    <a:pt x="2234" y="2"/>
                  </a:lnTo>
                  <a:lnTo>
                    <a:pt x="2234" y="2"/>
                  </a:lnTo>
                  <a:lnTo>
                    <a:pt x="2236" y="2"/>
                  </a:lnTo>
                  <a:lnTo>
                    <a:pt x="2236" y="2"/>
                  </a:lnTo>
                  <a:lnTo>
                    <a:pt x="2240" y="2"/>
                  </a:lnTo>
                  <a:lnTo>
                    <a:pt x="2240" y="2"/>
                  </a:lnTo>
                  <a:lnTo>
                    <a:pt x="2248" y="4"/>
                  </a:lnTo>
                  <a:lnTo>
                    <a:pt x="2248" y="4"/>
                  </a:lnTo>
                  <a:lnTo>
                    <a:pt x="2252" y="2"/>
                  </a:lnTo>
                  <a:lnTo>
                    <a:pt x="2252" y="2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62" y="2"/>
                  </a:lnTo>
                  <a:lnTo>
                    <a:pt x="2262" y="2"/>
                  </a:lnTo>
                  <a:lnTo>
                    <a:pt x="2266" y="4"/>
                  </a:lnTo>
                  <a:lnTo>
                    <a:pt x="2266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82" y="4"/>
                  </a:lnTo>
                  <a:lnTo>
                    <a:pt x="2282" y="4"/>
                  </a:lnTo>
                  <a:lnTo>
                    <a:pt x="2286" y="4"/>
                  </a:lnTo>
                  <a:lnTo>
                    <a:pt x="2286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90" y="4"/>
                  </a:lnTo>
                  <a:lnTo>
                    <a:pt x="2290" y="4"/>
                  </a:lnTo>
                  <a:lnTo>
                    <a:pt x="2292" y="2"/>
                  </a:lnTo>
                  <a:lnTo>
                    <a:pt x="2296" y="2"/>
                  </a:lnTo>
                  <a:lnTo>
                    <a:pt x="2296" y="2"/>
                  </a:lnTo>
                  <a:lnTo>
                    <a:pt x="2298" y="2"/>
                  </a:lnTo>
                  <a:lnTo>
                    <a:pt x="2298" y="2"/>
                  </a:lnTo>
                  <a:lnTo>
                    <a:pt x="2304" y="2"/>
                  </a:lnTo>
                  <a:lnTo>
                    <a:pt x="2304" y="2"/>
                  </a:lnTo>
                  <a:lnTo>
                    <a:pt x="2306" y="2"/>
                  </a:lnTo>
                  <a:lnTo>
                    <a:pt x="2306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6" y="2"/>
                  </a:lnTo>
                  <a:lnTo>
                    <a:pt x="2316" y="2"/>
                  </a:lnTo>
                  <a:lnTo>
                    <a:pt x="2318" y="2"/>
                  </a:lnTo>
                  <a:lnTo>
                    <a:pt x="2318" y="2"/>
                  </a:lnTo>
                  <a:lnTo>
                    <a:pt x="2322" y="2"/>
                  </a:lnTo>
                  <a:lnTo>
                    <a:pt x="2322" y="2"/>
                  </a:lnTo>
                  <a:lnTo>
                    <a:pt x="2328" y="2"/>
                  </a:lnTo>
                  <a:lnTo>
                    <a:pt x="2328" y="2"/>
                  </a:lnTo>
                  <a:lnTo>
                    <a:pt x="2330" y="2"/>
                  </a:lnTo>
                  <a:lnTo>
                    <a:pt x="2330" y="2"/>
                  </a:lnTo>
                  <a:lnTo>
                    <a:pt x="2334" y="4"/>
                  </a:lnTo>
                  <a:lnTo>
                    <a:pt x="2334" y="4"/>
                  </a:lnTo>
                  <a:lnTo>
                    <a:pt x="2338" y="2"/>
                  </a:lnTo>
                  <a:lnTo>
                    <a:pt x="2338" y="2"/>
                  </a:lnTo>
                  <a:lnTo>
                    <a:pt x="2344" y="2"/>
                  </a:lnTo>
                  <a:lnTo>
                    <a:pt x="2344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64" y="2"/>
                  </a:lnTo>
                  <a:lnTo>
                    <a:pt x="2364" y="2"/>
                  </a:lnTo>
                  <a:lnTo>
                    <a:pt x="2366" y="4"/>
                  </a:lnTo>
                  <a:lnTo>
                    <a:pt x="2366" y="4"/>
                  </a:lnTo>
                  <a:lnTo>
                    <a:pt x="2368" y="4"/>
                  </a:lnTo>
                  <a:lnTo>
                    <a:pt x="2368" y="4"/>
                  </a:lnTo>
                  <a:lnTo>
                    <a:pt x="2370" y="4"/>
                  </a:lnTo>
                  <a:lnTo>
                    <a:pt x="2370" y="4"/>
                  </a:lnTo>
                  <a:lnTo>
                    <a:pt x="2374" y="2"/>
                  </a:lnTo>
                  <a:lnTo>
                    <a:pt x="2374" y="2"/>
                  </a:lnTo>
                  <a:lnTo>
                    <a:pt x="2378" y="2"/>
                  </a:lnTo>
                  <a:lnTo>
                    <a:pt x="2378" y="2"/>
                  </a:lnTo>
                  <a:lnTo>
                    <a:pt x="2380" y="2"/>
                  </a:lnTo>
                  <a:lnTo>
                    <a:pt x="2384" y="2"/>
                  </a:lnTo>
                  <a:lnTo>
                    <a:pt x="2384" y="2"/>
                  </a:lnTo>
                  <a:lnTo>
                    <a:pt x="2388" y="2"/>
                  </a:lnTo>
                  <a:lnTo>
                    <a:pt x="2390" y="2"/>
                  </a:lnTo>
                  <a:lnTo>
                    <a:pt x="2390" y="2"/>
                  </a:lnTo>
                  <a:lnTo>
                    <a:pt x="2398" y="2"/>
                  </a:lnTo>
                  <a:lnTo>
                    <a:pt x="2398" y="2"/>
                  </a:lnTo>
                  <a:lnTo>
                    <a:pt x="2402" y="2"/>
                  </a:lnTo>
                  <a:lnTo>
                    <a:pt x="2402" y="2"/>
                  </a:lnTo>
                  <a:lnTo>
                    <a:pt x="2404" y="2"/>
                  </a:lnTo>
                  <a:lnTo>
                    <a:pt x="2404" y="2"/>
                  </a:lnTo>
                  <a:lnTo>
                    <a:pt x="2406" y="2"/>
                  </a:lnTo>
                  <a:lnTo>
                    <a:pt x="2406" y="2"/>
                  </a:lnTo>
                  <a:lnTo>
                    <a:pt x="2410" y="2"/>
                  </a:lnTo>
                  <a:lnTo>
                    <a:pt x="2410" y="2"/>
                  </a:lnTo>
                  <a:lnTo>
                    <a:pt x="2414" y="4"/>
                  </a:lnTo>
                  <a:lnTo>
                    <a:pt x="2414" y="4"/>
                  </a:lnTo>
                  <a:lnTo>
                    <a:pt x="2414" y="6"/>
                  </a:lnTo>
                  <a:lnTo>
                    <a:pt x="2414" y="6"/>
                  </a:lnTo>
                  <a:lnTo>
                    <a:pt x="2418" y="4"/>
                  </a:lnTo>
                  <a:lnTo>
                    <a:pt x="2418" y="4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2" y="6"/>
                  </a:lnTo>
                  <a:lnTo>
                    <a:pt x="2422" y="6"/>
                  </a:lnTo>
                  <a:lnTo>
                    <a:pt x="2428" y="6"/>
                  </a:lnTo>
                  <a:lnTo>
                    <a:pt x="2434" y="6"/>
                  </a:lnTo>
                  <a:lnTo>
                    <a:pt x="2434" y="6"/>
                  </a:lnTo>
                  <a:lnTo>
                    <a:pt x="2436" y="6"/>
                  </a:lnTo>
                  <a:lnTo>
                    <a:pt x="2436" y="6"/>
                  </a:lnTo>
                  <a:lnTo>
                    <a:pt x="2442" y="4"/>
                  </a:lnTo>
                  <a:lnTo>
                    <a:pt x="2442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50" y="4"/>
                  </a:lnTo>
                  <a:lnTo>
                    <a:pt x="2450" y="4"/>
                  </a:lnTo>
                  <a:lnTo>
                    <a:pt x="2452" y="4"/>
                  </a:lnTo>
                  <a:lnTo>
                    <a:pt x="2452" y="4"/>
                  </a:lnTo>
                  <a:lnTo>
                    <a:pt x="2460" y="4"/>
                  </a:lnTo>
                  <a:lnTo>
                    <a:pt x="2460" y="4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4" y="8"/>
                  </a:lnTo>
                  <a:lnTo>
                    <a:pt x="2464" y="8"/>
                  </a:lnTo>
                  <a:lnTo>
                    <a:pt x="2468" y="6"/>
                  </a:lnTo>
                  <a:lnTo>
                    <a:pt x="2474" y="4"/>
                  </a:lnTo>
                  <a:lnTo>
                    <a:pt x="2474" y="4"/>
                  </a:lnTo>
                  <a:lnTo>
                    <a:pt x="2476" y="6"/>
                  </a:lnTo>
                  <a:lnTo>
                    <a:pt x="2476" y="6"/>
                  </a:lnTo>
                  <a:lnTo>
                    <a:pt x="2478" y="6"/>
                  </a:lnTo>
                  <a:lnTo>
                    <a:pt x="2478" y="6"/>
                  </a:lnTo>
                  <a:lnTo>
                    <a:pt x="2484" y="6"/>
                  </a:lnTo>
                  <a:lnTo>
                    <a:pt x="2484" y="6"/>
                  </a:lnTo>
                  <a:lnTo>
                    <a:pt x="2486" y="6"/>
                  </a:lnTo>
                  <a:lnTo>
                    <a:pt x="2486" y="6"/>
                  </a:lnTo>
                  <a:lnTo>
                    <a:pt x="2492" y="6"/>
                  </a:lnTo>
                  <a:lnTo>
                    <a:pt x="2492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502" y="6"/>
                  </a:lnTo>
                  <a:lnTo>
                    <a:pt x="2502" y="6"/>
                  </a:lnTo>
                  <a:lnTo>
                    <a:pt x="2504" y="6"/>
                  </a:lnTo>
                  <a:lnTo>
                    <a:pt x="2504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4"/>
                  </a:lnTo>
                  <a:lnTo>
                    <a:pt x="2506" y="4"/>
                  </a:lnTo>
                  <a:lnTo>
                    <a:pt x="2518" y="4"/>
                  </a:lnTo>
                  <a:lnTo>
                    <a:pt x="2518" y="4"/>
                  </a:lnTo>
                  <a:lnTo>
                    <a:pt x="2522" y="6"/>
                  </a:lnTo>
                  <a:lnTo>
                    <a:pt x="2522" y="6"/>
                  </a:lnTo>
                  <a:lnTo>
                    <a:pt x="2524" y="6"/>
                  </a:lnTo>
                  <a:lnTo>
                    <a:pt x="2524" y="6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8" y="4"/>
                  </a:lnTo>
                  <a:lnTo>
                    <a:pt x="2528" y="4"/>
                  </a:lnTo>
                  <a:lnTo>
                    <a:pt x="2536" y="4"/>
                  </a:lnTo>
                  <a:lnTo>
                    <a:pt x="2536" y="4"/>
                  </a:lnTo>
                  <a:lnTo>
                    <a:pt x="2538" y="4"/>
                  </a:lnTo>
                  <a:lnTo>
                    <a:pt x="2538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52" y="6"/>
                  </a:lnTo>
                  <a:lnTo>
                    <a:pt x="2552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60" y="6"/>
                  </a:lnTo>
                  <a:lnTo>
                    <a:pt x="2560" y="6"/>
                  </a:lnTo>
                  <a:lnTo>
                    <a:pt x="2562" y="6"/>
                  </a:lnTo>
                  <a:lnTo>
                    <a:pt x="2562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70" y="4"/>
                  </a:lnTo>
                  <a:lnTo>
                    <a:pt x="2570" y="4"/>
                  </a:lnTo>
                  <a:lnTo>
                    <a:pt x="2574" y="4"/>
                  </a:lnTo>
                  <a:lnTo>
                    <a:pt x="2574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8" y="4"/>
                  </a:lnTo>
                  <a:lnTo>
                    <a:pt x="2578" y="4"/>
                  </a:lnTo>
                  <a:lnTo>
                    <a:pt x="2580" y="4"/>
                  </a:lnTo>
                  <a:lnTo>
                    <a:pt x="2580" y="4"/>
                  </a:lnTo>
                  <a:lnTo>
                    <a:pt x="2580" y="6"/>
                  </a:lnTo>
                  <a:lnTo>
                    <a:pt x="2580" y="6"/>
                  </a:lnTo>
                  <a:lnTo>
                    <a:pt x="2584" y="6"/>
                  </a:lnTo>
                  <a:lnTo>
                    <a:pt x="2584" y="6"/>
                  </a:lnTo>
                  <a:lnTo>
                    <a:pt x="2590" y="6"/>
                  </a:lnTo>
                  <a:lnTo>
                    <a:pt x="2590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4" y="6"/>
                  </a:lnTo>
                  <a:lnTo>
                    <a:pt x="2594" y="6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600" y="6"/>
                  </a:lnTo>
                  <a:lnTo>
                    <a:pt x="2600" y="6"/>
                  </a:lnTo>
                  <a:lnTo>
                    <a:pt x="2608" y="6"/>
                  </a:lnTo>
                  <a:lnTo>
                    <a:pt x="2608" y="6"/>
                  </a:lnTo>
                  <a:lnTo>
                    <a:pt x="2612" y="6"/>
                  </a:lnTo>
                  <a:lnTo>
                    <a:pt x="2612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8" y="8"/>
                  </a:lnTo>
                  <a:lnTo>
                    <a:pt x="2618" y="8"/>
                  </a:lnTo>
                  <a:lnTo>
                    <a:pt x="2620" y="8"/>
                  </a:lnTo>
                  <a:lnTo>
                    <a:pt x="2620" y="8"/>
                  </a:lnTo>
                  <a:lnTo>
                    <a:pt x="2626" y="6"/>
                  </a:lnTo>
                  <a:lnTo>
                    <a:pt x="2626" y="6"/>
                  </a:lnTo>
                  <a:lnTo>
                    <a:pt x="2628" y="8"/>
                  </a:lnTo>
                  <a:lnTo>
                    <a:pt x="2628" y="8"/>
                  </a:lnTo>
                  <a:lnTo>
                    <a:pt x="2630" y="8"/>
                  </a:lnTo>
                  <a:lnTo>
                    <a:pt x="2630" y="8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6" y="12"/>
                  </a:lnTo>
                  <a:lnTo>
                    <a:pt x="2636" y="12"/>
                  </a:lnTo>
                  <a:lnTo>
                    <a:pt x="2636" y="10"/>
                  </a:lnTo>
                  <a:lnTo>
                    <a:pt x="2636" y="10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4" y="6"/>
                  </a:lnTo>
                  <a:lnTo>
                    <a:pt x="2644" y="6"/>
                  </a:lnTo>
                  <a:lnTo>
                    <a:pt x="2646" y="6"/>
                  </a:lnTo>
                  <a:lnTo>
                    <a:pt x="2646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60" y="6"/>
                  </a:lnTo>
                  <a:lnTo>
                    <a:pt x="2660" y="6"/>
                  </a:lnTo>
                  <a:lnTo>
                    <a:pt x="2662" y="6"/>
                  </a:lnTo>
                  <a:lnTo>
                    <a:pt x="2662" y="6"/>
                  </a:lnTo>
                  <a:lnTo>
                    <a:pt x="2664" y="4"/>
                  </a:lnTo>
                  <a:lnTo>
                    <a:pt x="2664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74" y="4"/>
                  </a:lnTo>
                  <a:lnTo>
                    <a:pt x="2674" y="4"/>
                  </a:lnTo>
                  <a:lnTo>
                    <a:pt x="2678" y="4"/>
                  </a:lnTo>
                  <a:lnTo>
                    <a:pt x="2678" y="4"/>
                  </a:lnTo>
                  <a:lnTo>
                    <a:pt x="2682" y="4"/>
                  </a:lnTo>
                  <a:lnTo>
                    <a:pt x="2682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90" y="2"/>
                  </a:lnTo>
                  <a:lnTo>
                    <a:pt x="2690" y="2"/>
                  </a:lnTo>
                  <a:lnTo>
                    <a:pt x="2692" y="4"/>
                  </a:lnTo>
                  <a:lnTo>
                    <a:pt x="2692" y="4"/>
                  </a:lnTo>
                  <a:lnTo>
                    <a:pt x="2698" y="4"/>
                  </a:lnTo>
                  <a:lnTo>
                    <a:pt x="2698" y="4"/>
                  </a:lnTo>
                  <a:lnTo>
                    <a:pt x="2704" y="4"/>
                  </a:lnTo>
                  <a:lnTo>
                    <a:pt x="2704" y="4"/>
                  </a:lnTo>
                  <a:lnTo>
                    <a:pt x="2712" y="2"/>
                  </a:lnTo>
                  <a:lnTo>
                    <a:pt x="2712" y="2"/>
                  </a:lnTo>
                  <a:lnTo>
                    <a:pt x="2714" y="4"/>
                  </a:lnTo>
                  <a:lnTo>
                    <a:pt x="2714" y="4"/>
                  </a:lnTo>
                  <a:lnTo>
                    <a:pt x="2718" y="4"/>
                  </a:lnTo>
                  <a:lnTo>
                    <a:pt x="2718" y="4"/>
                  </a:lnTo>
                  <a:lnTo>
                    <a:pt x="2724" y="4"/>
                  </a:lnTo>
                  <a:lnTo>
                    <a:pt x="2724" y="4"/>
                  </a:lnTo>
                  <a:lnTo>
                    <a:pt x="2728" y="4"/>
                  </a:lnTo>
                  <a:lnTo>
                    <a:pt x="2728" y="4"/>
                  </a:lnTo>
                  <a:lnTo>
                    <a:pt x="2732" y="4"/>
                  </a:lnTo>
                  <a:lnTo>
                    <a:pt x="2732" y="4"/>
                  </a:lnTo>
                  <a:lnTo>
                    <a:pt x="2740" y="4"/>
                  </a:lnTo>
                  <a:lnTo>
                    <a:pt x="2740" y="4"/>
                  </a:lnTo>
                  <a:lnTo>
                    <a:pt x="2742" y="4"/>
                  </a:lnTo>
                  <a:lnTo>
                    <a:pt x="2742" y="4"/>
                  </a:lnTo>
                  <a:lnTo>
                    <a:pt x="2748" y="2"/>
                  </a:lnTo>
                  <a:lnTo>
                    <a:pt x="2748" y="2"/>
                  </a:lnTo>
                  <a:lnTo>
                    <a:pt x="2754" y="2"/>
                  </a:lnTo>
                  <a:lnTo>
                    <a:pt x="2754" y="2"/>
                  </a:lnTo>
                  <a:lnTo>
                    <a:pt x="2758" y="4"/>
                  </a:lnTo>
                  <a:lnTo>
                    <a:pt x="2758" y="4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8" y="2"/>
                  </a:lnTo>
                  <a:lnTo>
                    <a:pt x="2768" y="2"/>
                  </a:lnTo>
                  <a:lnTo>
                    <a:pt x="2772" y="4"/>
                  </a:lnTo>
                  <a:lnTo>
                    <a:pt x="2772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6" y="4"/>
                  </a:lnTo>
                  <a:lnTo>
                    <a:pt x="2776" y="4"/>
                  </a:lnTo>
                  <a:lnTo>
                    <a:pt x="2782" y="2"/>
                  </a:lnTo>
                  <a:lnTo>
                    <a:pt x="2782" y="2"/>
                  </a:lnTo>
                  <a:lnTo>
                    <a:pt x="2784" y="4"/>
                  </a:lnTo>
                  <a:lnTo>
                    <a:pt x="2784" y="4"/>
                  </a:lnTo>
                  <a:lnTo>
                    <a:pt x="2784" y="2"/>
                  </a:lnTo>
                  <a:lnTo>
                    <a:pt x="2784" y="2"/>
                  </a:lnTo>
                  <a:lnTo>
                    <a:pt x="2796" y="4"/>
                  </a:lnTo>
                  <a:lnTo>
                    <a:pt x="2796" y="4"/>
                  </a:lnTo>
                  <a:lnTo>
                    <a:pt x="2802" y="4"/>
                  </a:lnTo>
                  <a:lnTo>
                    <a:pt x="2802" y="4"/>
                  </a:lnTo>
                  <a:lnTo>
                    <a:pt x="2806" y="4"/>
                  </a:lnTo>
                  <a:lnTo>
                    <a:pt x="2806" y="4"/>
                  </a:lnTo>
                  <a:lnTo>
                    <a:pt x="2810" y="4"/>
                  </a:lnTo>
                  <a:lnTo>
                    <a:pt x="2810" y="4"/>
                  </a:lnTo>
                  <a:lnTo>
                    <a:pt x="2814" y="4"/>
                  </a:lnTo>
                  <a:lnTo>
                    <a:pt x="2814" y="4"/>
                  </a:lnTo>
                  <a:lnTo>
                    <a:pt x="2818" y="4"/>
                  </a:lnTo>
                  <a:lnTo>
                    <a:pt x="2818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6" y="4"/>
                  </a:lnTo>
                  <a:lnTo>
                    <a:pt x="2826" y="4"/>
                  </a:lnTo>
                  <a:lnTo>
                    <a:pt x="2828" y="4"/>
                  </a:lnTo>
                  <a:lnTo>
                    <a:pt x="2828" y="4"/>
                  </a:lnTo>
                  <a:lnTo>
                    <a:pt x="2830" y="4"/>
                  </a:lnTo>
                  <a:lnTo>
                    <a:pt x="2830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42" y="6"/>
                  </a:lnTo>
                  <a:lnTo>
                    <a:pt x="2842" y="6"/>
                  </a:lnTo>
                  <a:lnTo>
                    <a:pt x="2848" y="6"/>
                  </a:lnTo>
                  <a:lnTo>
                    <a:pt x="2852" y="6"/>
                  </a:lnTo>
                  <a:lnTo>
                    <a:pt x="2852" y="6"/>
                  </a:lnTo>
                  <a:lnTo>
                    <a:pt x="2854" y="4"/>
                  </a:lnTo>
                  <a:lnTo>
                    <a:pt x="2854" y="4"/>
                  </a:lnTo>
                  <a:lnTo>
                    <a:pt x="2856" y="4"/>
                  </a:lnTo>
                  <a:lnTo>
                    <a:pt x="2856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62" y="6"/>
                  </a:lnTo>
                  <a:lnTo>
                    <a:pt x="2862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6" y="6"/>
                  </a:lnTo>
                  <a:lnTo>
                    <a:pt x="2866" y="6"/>
                  </a:lnTo>
                  <a:lnTo>
                    <a:pt x="2868" y="6"/>
                  </a:lnTo>
                  <a:lnTo>
                    <a:pt x="2868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4" y="6"/>
                  </a:lnTo>
                  <a:lnTo>
                    <a:pt x="2874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80" y="6"/>
                  </a:lnTo>
                  <a:lnTo>
                    <a:pt x="2880" y="6"/>
                  </a:lnTo>
                  <a:lnTo>
                    <a:pt x="2882" y="6"/>
                  </a:lnTo>
                  <a:lnTo>
                    <a:pt x="2882" y="6"/>
                  </a:lnTo>
                  <a:lnTo>
                    <a:pt x="2888" y="6"/>
                  </a:lnTo>
                  <a:lnTo>
                    <a:pt x="2888" y="6"/>
                  </a:lnTo>
                  <a:lnTo>
                    <a:pt x="2892" y="6"/>
                  </a:lnTo>
                  <a:lnTo>
                    <a:pt x="2892" y="6"/>
                  </a:lnTo>
                  <a:lnTo>
                    <a:pt x="2898" y="6"/>
                  </a:lnTo>
                  <a:lnTo>
                    <a:pt x="2898" y="6"/>
                  </a:lnTo>
                  <a:lnTo>
                    <a:pt x="2906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20" y="6"/>
                  </a:lnTo>
                  <a:lnTo>
                    <a:pt x="2920" y="6"/>
                  </a:lnTo>
                  <a:lnTo>
                    <a:pt x="2928" y="6"/>
                  </a:lnTo>
                  <a:lnTo>
                    <a:pt x="2928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8" y="6"/>
                  </a:lnTo>
                  <a:lnTo>
                    <a:pt x="2938" y="6"/>
                  </a:lnTo>
                  <a:lnTo>
                    <a:pt x="2944" y="4"/>
                  </a:lnTo>
                  <a:lnTo>
                    <a:pt x="2944" y="4"/>
                  </a:lnTo>
                  <a:lnTo>
                    <a:pt x="2948" y="6"/>
                  </a:lnTo>
                  <a:lnTo>
                    <a:pt x="2948" y="6"/>
                  </a:lnTo>
                  <a:lnTo>
                    <a:pt x="2950" y="6"/>
                  </a:lnTo>
                  <a:lnTo>
                    <a:pt x="2950" y="6"/>
                  </a:lnTo>
                  <a:lnTo>
                    <a:pt x="2956" y="6"/>
                  </a:lnTo>
                  <a:lnTo>
                    <a:pt x="2956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2" y="6"/>
                  </a:lnTo>
                  <a:lnTo>
                    <a:pt x="2962" y="6"/>
                  </a:lnTo>
                  <a:lnTo>
                    <a:pt x="2968" y="8"/>
                  </a:lnTo>
                  <a:lnTo>
                    <a:pt x="2974" y="8"/>
                  </a:lnTo>
                  <a:lnTo>
                    <a:pt x="2974" y="8"/>
                  </a:lnTo>
                  <a:lnTo>
                    <a:pt x="2980" y="8"/>
                  </a:lnTo>
                  <a:lnTo>
                    <a:pt x="2980" y="8"/>
                  </a:lnTo>
                  <a:lnTo>
                    <a:pt x="2984" y="8"/>
                  </a:lnTo>
                  <a:lnTo>
                    <a:pt x="2984" y="8"/>
                  </a:lnTo>
                  <a:lnTo>
                    <a:pt x="2988" y="8"/>
                  </a:lnTo>
                  <a:lnTo>
                    <a:pt x="2988" y="8"/>
                  </a:lnTo>
                  <a:lnTo>
                    <a:pt x="2994" y="8"/>
                  </a:lnTo>
                  <a:lnTo>
                    <a:pt x="2994" y="8"/>
                  </a:lnTo>
                  <a:lnTo>
                    <a:pt x="2998" y="6"/>
                  </a:lnTo>
                  <a:lnTo>
                    <a:pt x="2998" y="6"/>
                  </a:lnTo>
                  <a:lnTo>
                    <a:pt x="3000" y="6"/>
                  </a:lnTo>
                  <a:lnTo>
                    <a:pt x="3000" y="6"/>
                  </a:lnTo>
                  <a:lnTo>
                    <a:pt x="3002" y="6"/>
                  </a:lnTo>
                  <a:lnTo>
                    <a:pt x="3002" y="6"/>
                  </a:lnTo>
                  <a:lnTo>
                    <a:pt x="3008" y="6"/>
                  </a:lnTo>
                  <a:lnTo>
                    <a:pt x="3008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4" y="6"/>
                  </a:lnTo>
                  <a:lnTo>
                    <a:pt x="3014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2" y="8"/>
                  </a:lnTo>
                  <a:lnTo>
                    <a:pt x="3022" y="8"/>
                  </a:lnTo>
                  <a:lnTo>
                    <a:pt x="3024" y="8"/>
                  </a:lnTo>
                  <a:lnTo>
                    <a:pt x="3024" y="8"/>
                  </a:lnTo>
                  <a:lnTo>
                    <a:pt x="3024" y="6"/>
                  </a:lnTo>
                  <a:lnTo>
                    <a:pt x="3024" y="6"/>
                  </a:lnTo>
                  <a:lnTo>
                    <a:pt x="3028" y="8"/>
                  </a:lnTo>
                  <a:lnTo>
                    <a:pt x="3032" y="8"/>
                  </a:lnTo>
                  <a:lnTo>
                    <a:pt x="3032" y="8"/>
                  </a:lnTo>
                  <a:lnTo>
                    <a:pt x="3036" y="8"/>
                  </a:lnTo>
                  <a:lnTo>
                    <a:pt x="3036" y="8"/>
                  </a:lnTo>
                  <a:lnTo>
                    <a:pt x="3040" y="8"/>
                  </a:lnTo>
                  <a:lnTo>
                    <a:pt x="3040" y="8"/>
                  </a:lnTo>
                  <a:lnTo>
                    <a:pt x="3044" y="8"/>
                  </a:lnTo>
                  <a:lnTo>
                    <a:pt x="3044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6" y="8"/>
                  </a:lnTo>
                  <a:lnTo>
                    <a:pt x="3056" y="8"/>
                  </a:lnTo>
                  <a:lnTo>
                    <a:pt x="3058" y="6"/>
                  </a:lnTo>
                  <a:lnTo>
                    <a:pt x="3058" y="6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4" y="8"/>
                  </a:lnTo>
                  <a:lnTo>
                    <a:pt x="3064" y="8"/>
                  </a:lnTo>
                  <a:lnTo>
                    <a:pt x="3066" y="8"/>
                  </a:lnTo>
                  <a:lnTo>
                    <a:pt x="3066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2" y="8"/>
                  </a:lnTo>
                  <a:lnTo>
                    <a:pt x="3072" y="8"/>
                  </a:lnTo>
                  <a:lnTo>
                    <a:pt x="3074" y="8"/>
                  </a:lnTo>
                  <a:lnTo>
                    <a:pt x="3074" y="8"/>
                  </a:lnTo>
                  <a:lnTo>
                    <a:pt x="3078" y="6"/>
                  </a:lnTo>
                  <a:lnTo>
                    <a:pt x="3078" y="6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8" y="6"/>
                  </a:lnTo>
                  <a:lnTo>
                    <a:pt x="3088" y="6"/>
                  </a:lnTo>
                  <a:lnTo>
                    <a:pt x="3090" y="8"/>
                  </a:lnTo>
                  <a:lnTo>
                    <a:pt x="3090" y="8"/>
                  </a:lnTo>
                  <a:lnTo>
                    <a:pt x="3090" y="6"/>
                  </a:lnTo>
                  <a:lnTo>
                    <a:pt x="3090" y="6"/>
                  </a:lnTo>
                  <a:lnTo>
                    <a:pt x="3092" y="8"/>
                  </a:lnTo>
                  <a:lnTo>
                    <a:pt x="3092" y="8"/>
                  </a:lnTo>
                  <a:lnTo>
                    <a:pt x="3094" y="8"/>
                  </a:lnTo>
                  <a:lnTo>
                    <a:pt x="3094" y="8"/>
                  </a:lnTo>
                  <a:lnTo>
                    <a:pt x="3098" y="8"/>
                  </a:lnTo>
                  <a:lnTo>
                    <a:pt x="3098" y="8"/>
                  </a:lnTo>
                  <a:lnTo>
                    <a:pt x="3100" y="8"/>
                  </a:lnTo>
                  <a:lnTo>
                    <a:pt x="3100" y="8"/>
                  </a:lnTo>
                  <a:lnTo>
                    <a:pt x="3108" y="8"/>
                  </a:lnTo>
                  <a:lnTo>
                    <a:pt x="3108" y="8"/>
                  </a:lnTo>
                  <a:lnTo>
                    <a:pt x="3110" y="8"/>
                  </a:lnTo>
                  <a:lnTo>
                    <a:pt x="3110" y="8"/>
                  </a:lnTo>
                  <a:lnTo>
                    <a:pt x="3114" y="8"/>
                  </a:lnTo>
                  <a:lnTo>
                    <a:pt x="3114" y="8"/>
                  </a:lnTo>
                  <a:lnTo>
                    <a:pt x="3120" y="8"/>
                  </a:lnTo>
                  <a:lnTo>
                    <a:pt x="3120" y="8"/>
                  </a:lnTo>
                  <a:lnTo>
                    <a:pt x="3124" y="8"/>
                  </a:lnTo>
                  <a:lnTo>
                    <a:pt x="3124" y="8"/>
                  </a:lnTo>
                  <a:lnTo>
                    <a:pt x="3132" y="8"/>
                  </a:lnTo>
                  <a:lnTo>
                    <a:pt x="3132" y="8"/>
                  </a:lnTo>
                  <a:lnTo>
                    <a:pt x="3140" y="8"/>
                  </a:lnTo>
                  <a:lnTo>
                    <a:pt x="3140" y="8"/>
                  </a:lnTo>
                  <a:lnTo>
                    <a:pt x="3142" y="8"/>
                  </a:lnTo>
                  <a:lnTo>
                    <a:pt x="3142" y="8"/>
                  </a:lnTo>
                  <a:lnTo>
                    <a:pt x="3148" y="10"/>
                  </a:lnTo>
                  <a:lnTo>
                    <a:pt x="314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60" y="8"/>
                  </a:lnTo>
                  <a:lnTo>
                    <a:pt x="3160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4" y="8"/>
                  </a:lnTo>
                  <a:lnTo>
                    <a:pt x="3164" y="8"/>
                  </a:lnTo>
                  <a:lnTo>
                    <a:pt x="3168" y="8"/>
                  </a:lnTo>
                  <a:lnTo>
                    <a:pt x="3168" y="8"/>
                  </a:lnTo>
                  <a:lnTo>
                    <a:pt x="3168" y="10"/>
                  </a:lnTo>
                  <a:lnTo>
                    <a:pt x="3168" y="10"/>
                  </a:lnTo>
                  <a:lnTo>
                    <a:pt x="3170" y="8"/>
                  </a:lnTo>
                  <a:lnTo>
                    <a:pt x="3170" y="8"/>
                  </a:lnTo>
                  <a:lnTo>
                    <a:pt x="3172" y="10"/>
                  </a:lnTo>
                  <a:lnTo>
                    <a:pt x="3172" y="10"/>
                  </a:lnTo>
                  <a:lnTo>
                    <a:pt x="3174" y="10"/>
                  </a:lnTo>
                  <a:lnTo>
                    <a:pt x="3174" y="10"/>
                  </a:lnTo>
                  <a:lnTo>
                    <a:pt x="3176" y="10"/>
                  </a:lnTo>
                  <a:lnTo>
                    <a:pt x="3176" y="10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78" y="8"/>
                  </a:lnTo>
                  <a:lnTo>
                    <a:pt x="3178" y="8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82" y="8"/>
                  </a:lnTo>
                  <a:lnTo>
                    <a:pt x="3182" y="8"/>
                  </a:lnTo>
                  <a:lnTo>
                    <a:pt x="3186" y="8"/>
                  </a:lnTo>
                  <a:lnTo>
                    <a:pt x="3186" y="8"/>
                  </a:lnTo>
                  <a:lnTo>
                    <a:pt x="3188" y="10"/>
                  </a:lnTo>
                  <a:lnTo>
                    <a:pt x="3188" y="10"/>
                  </a:lnTo>
                  <a:lnTo>
                    <a:pt x="3194" y="10"/>
                  </a:lnTo>
                  <a:lnTo>
                    <a:pt x="3194" y="10"/>
                  </a:lnTo>
                  <a:lnTo>
                    <a:pt x="3198" y="8"/>
                  </a:lnTo>
                  <a:lnTo>
                    <a:pt x="3198" y="8"/>
                  </a:lnTo>
                  <a:lnTo>
                    <a:pt x="3202" y="8"/>
                  </a:lnTo>
                  <a:lnTo>
                    <a:pt x="3202" y="8"/>
                  </a:lnTo>
                  <a:lnTo>
                    <a:pt x="3206" y="8"/>
                  </a:lnTo>
                  <a:lnTo>
                    <a:pt x="3206" y="8"/>
                  </a:lnTo>
                  <a:lnTo>
                    <a:pt x="3210" y="10"/>
                  </a:lnTo>
                  <a:lnTo>
                    <a:pt x="3210" y="10"/>
                  </a:lnTo>
                  <a:lnTo>
                    <a:pt x="3214" y="10"/>
                  </a:lnTo>
                  <a:lnTo>
                    <a:pt x="3214" y="10"/>
                  </a:lnTo>
                  <a:lnTo>
                    <a:pt x="3218" y="10"/>
                  </a:lnTo>
                  <a:lnTo>
                    <a:pt x="3218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2" y="10"/>
                  </a:lnTo>
                  <a:lnTo>
                    <a:pt x="3222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2" y="10"/>
                  </a:lnTo>
                  <a:lnTo>
                    <a:pt x="3232" y="10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6" y="12"/>
                  </a:lnTo>
                  <a:lnTo>
                    <a:pt x="3236" y="12"/>
                  </a:lnTo>
                  <a:lnTo>
                    <a:pt x="3238" y="12"/>
                  </a:lnTo>
                  <a:lnTo>
                    <a:pt x="3238" y="12"/>
                  </a:lnTo>
                  <a:lnTo>
                    <a:pt x="3240" y="10"/>
                  </a:lnTo>
                  <a:lnTo>
                    <a:pt x="3240" y="10"/>
                  </a:lnTo>
                  <a:lnTo>
                    <a:pt x="3246" y="12"/>
                  </a:lnTo>
                  <a:lnTo>
                    <a:pt x="3246" y="12"/>
                  </a:lnTo>
                  <a:lnTo>
                    <a:pt x="3248" y="12"/>
                  </a:lnTo>
                  <a:lnTo>
                    <a:pt x="3248" y="12"/>
                  </a:lnTo>
                  <a:lnTo>
                    <a:pt x="3252" y="12"/>
                  </a:lnTo>
                  <a:lnTo>
                    <a:pt x="3256" y="12"/>
                  </a:lnTo>
                  <a:lnTo>
                    <a:pt x="3256" y="12"/>
                  </a:lnTo>
                  <a:lnTo>
                    <a:pt x="3258" y="12"/>
                  </a:lnTo>
                  <a:lnTo>
                    <a:pt x="3258" y="12"/>
                  </a:lnTo>
                  <a:lnTo>
                    <a:pt x="3260" y="12"/>
                  </a:lnTo>
                  <a:lnTo>
                    <a:pt x="3260" y="12"/>
                  </a:lnTo>
                  <a:lnTo>
                    <a:pt x="3262" y="12"/>
                  </a:lnTo>
                  <a:lnTo>
                    <a:pt x="3262" y="12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6"/>
                  </a:lnTo>
                  <a:lnTo>
                    <a:pt x="3262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8"/>
                  </a:lnTo>
                  <a:lnTo>
                    <a:pt x="3264" y="18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8" y="14"/>
                  </a:lnTo>
                  <a:lnTo>
                    <a:pt x="3268" y="14"/>
                  </a:lnTo>
                  <a:lnTo>
                    <a:pt x="3268" y="12"/>
                  </a:lnTo>
                  <a:lnTo>
                    <a:pt x="3268" y="12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4" y="14"/>
                  </a:lnTo>
                  <a:lnTo>
                    <a:pt x="3274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8" y="14"/>
                  </a:lnTo>
                  <a:lnTo>
                    <a:pt x="3278" y="14"/>
                  </a:lnTo>
                  <a:lnTo>
                    <a:pt x="3280" y="14"/>
                  </a:lnTo>
                  <a:lnTo>
                    <a:pt x="3280" y="14"/>
                  </a:lnTo>
                  <a:lnTo>
                    <a:pt x="3282" y="14"/>
                  </a:lnTo>
                  <a:lnTo>
                    <a:pt x="3282" y="14"/>
                  </a:lnTo>
                  <a:lnTo>
                    <a:pt x="3284" y="14"/>
                  </a:lnTo>
                  <a:lnTo>
                    <a:pt x="3284" y="14"/>
                  </a:lnTo>
                  <a:lnTo>
                    <a:pt x="3290" y="12"/>
                  </a:lnTo>
                  <a:lnTo>
                    <a:pt x="3290" y="12"/>
                  </a:lnTo>
                  <a:lnTo>
                    <a:pt x="3294" y="12"/>
                  </a:lnTo>
                  <a:lnTo>
                    <a:pt x="3298" y="12"/>
                  </a:lnTo>
                  <a:lnTo>
                    <a:pt x="3298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2" y="12"/>
                  </a:lnTo>
                  <a:lnTo>
                    <a:pt x="3302" y="12"/>
                  </a:lnTo>
                  <a:lnTo>
                    <a:pt x="3304" y="12"/>
                  </a:lnTo>
                  <a:lnTo>
                    <a:pt x="3304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6" y="12"/>
                  </a:lnTo>
                  <a:lnTo>
                    <a:pt x="3316" y="12"/>
                  </a:lnTo>
                  <a:lnTo>
                    <a:pt x="3322" y="12"/>
                  </a:lnTo>
                  <a:lnTo>
                    <a:pt x="3322" y="12"/>
                  </a:lnTo>
                  <a:lnTo>
                    <a:pt x="3324" y="14"/>
                  </a:lnTo>
                  <a:lnTo>
                    <a:pt x="3324" y="14"/>
                  </a:lnTo>
                  <a:lnTo>
                    <a:pt x="3328" y="14"/>
                  </a:lnTo>
                  <a:lnTo>
                    <a:pt x="3328" y="14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4" y="12"/>
                  </a:lnTo>
                  <a:lnTo>
                    <a:pt x="3334" y="12"/>
                  </a:lnTo>
                  <a:lnTo>
                    <a:pt x="3340" y="12"/>
                  </a:lnTo>
                  <a:lnTo>
                    <a:pt x="3340" y="12"/>
                  </a:lnTo>
                  <a:lnTo>
                    <a:pt x="3344" y="12"/>
                  </a:lnTo>
                  <a:lnTo>
                    <a:pt x="3344" y="12"/>
                  </a:lnTo>
                  <a:lnTo>
                    <a:pt x="3346" y="12"/>
                  </a:lnTo>
                  <a:lnTo>
                    <a:pt x="3346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52" y="12"/>
                  </a:lnTo>
                  <a:lnTo>
                    <a:pt x="3352" y="12"/>
                  </a:lnTo>
                  <a:lnTo>
                    <a:pt x="3362" y="12"/>
                  </a:lnTo>
                  <a:lnTo>
                    <a:pt x="3362" y="12"/>
                  </a:lnTo>
                  <a:lnTo>
                    <a:pt x="3366" y="12"/>
                  </a:lnTo>
                  <a:lnTo>
                    <a:pt x="3366" y="12"/>
                  </a:lnTo>
                  <a:lnTo>
                    <a:pt x="3372" y="12"/>
                  </a:lnTo>
                  <a:lnTo>
                    <a:pt x="3372" y="12"/>
                  </a:lnTo>
                  <a:lnTo>
                    <a:pt x="3374" y="14"/>
                  </a:lnTo>
                  <a:lnTo>
                    <a:pt x="3374" y="14"/>
                  </a:lnTo>
                  <a:lnTo>
                    <a:pt x="3378" y="14"/>
                  </a:lnTo>
                  <a:lnTo>
                    <a:pt x="3378" y="14"/>
                  </a:lnTo>
                  <a:lnTo>
                    <a:pt x="3382" y="14"/>
                  </a:lnTo>
                  <a:lnTo>
                    <a:pt x="3384" y="14"/>
                  </a:lnTo>
                  <a:lnTo>
                    <a:pt x="3384" y="14"/>
                  </a:lnTo>
                  <a:lnTo>
                    <a:pt x="3392" y="12"/>
                  </a:lnTo>
                  <a:lnTo>
                    <a:pt x="3392" y="12"/>
                  </a:lnTo>
                  <a:lnTo>
                    <a:pt x="3396" y="14"/>
                  </a:lnTo>
                  <a:lnTo>
                    <a:pt x="3396" y="14"/>
                  </a:lnTo>
                  <a:lnTo>
                    <a:pt x="3408" y="12"/>
                  </a:lnTo>
                  <a:lnTo>
                    <a:pt x="3408" y="12"/>
                  </a:lnTo>
                  <a:lnTo>
                    <a:pt x="3412" y="12"/>
                  </a:lnTo>
                  <a:lnTo>
                    <a:pt x="3412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4" y="12"/>
                  </a:lnTo>
                  <a:lnTo>
                    <a:pt x="3424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32" y="12"/>
                  </a:lnTo>
                  <a:lnTo>
                    <a:pt x="3432" y="12"/>
                  </a:lnTo>
                  <a:lnTo>
                    <a:pt x="3434" y="12"/>
                  </a:lnTo>
                  <a:lnTo>
                    <a:pt x="3434" y="12"/>
                  </a:lnTo>
                  <a:lnTo>
                    <a:pt x="3438" y="12"/>
                  </a:lnTo>
                  <a:lnTo>
                    <a:pt x="3438" y="12"/>
                  </a:lnTo>
                  <a:lnTo>
                    <a:pt x="3440" y="12"/>
                  </a:lnTo>
                  <a:lnTo>
                    <a:pt x="3440" y="12"/>
                  </a:lnTo>
                  <a:lnTo>
                    <a:pt x="3442" y="12"/>
                  </a:lnTo>
                  <a:lnTo>
                    <a:pt x="3442" y="12"/>
                  </a:lnTo>
                  <a:lnTo>
                    <a:pt x="3444" y="12"/>
                  </a:lnTo>
                  <a:lnTo>
                    <a:pt x="3444" y="12"/>
                  </a:lnTo>
                  <a:lnTo>
                    <a:pt x="3446" y="12"/>
                  </a:lnTo>
                  <a:lnTo>
                    <a:pt x="3446" y="12"/>
                  </a:lnTo>
                  <a:lnTo>
                    <a:pt x="3448" y="12"/>
                  </a:lnTo>
                  <a:lnTo>
                    <a:pt x="3448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4" y="16"/>
                  </a:lnTo>
                  <a:lnTo>
                    <a:pt x="3454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8" y="18"/>
                  </a:lnTo>
                  <a:lnTo>
                    <a:pt x="3458" y="18"/>
                  </a:lnTo>
                  <a:lnTo>
                    <a:pt x="3470" y="18"/>
                  </a:lnTo>
                  <a:lnTo>
                    <a:pt x="3470" y="18"/>
                  </a:lnTo>
                  <a:lnTo>
                    <a:pt x="3478" y="16"/>
                  </a:lnTo>
                  <a:lnTo>
                    <a:pt x="3478" y="16"/>
                  </a:lnTo>
                  <a:lnTo>
                    <a:pt x="3480" y="16"/>
                  </a:lnTo>
                  <a:lnTo>
                    <a:pt x="3480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8" y="14"/>
                  </a:lnTo>
                  <a:lnTo>
                    <a:pt x="3488" y="14"/>
                  </a:lnTo>
                  <a:lnTo>
                    <a:pt x="3490" y="14"/>
                  </a:lnTo>
                  <a:lnTo>
                    <a:pt x="3490" y="14"/>
                  </a:lnTo>
                  <a:lnTo>
                    <a:pt x="3494" y="14"/>
                  </a:lnTo>
                  <a:lnTo>
                    <a:pt x="3494" y="14"/>
                  </a:lnTo>
                  <a:lnTo>
                    <a:pt x="3498" y="12"/>
                  </a:lnTo>
                  <a:lnTo>
                    <a:pt x="3500" y="14"/>
                  </a:lnTo>
                  <a:lnTo>
                    <a:pt x="3500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6" y="14"/>
                  </a:lnTo>
                  <a:lnTo>
                    <a:pt x="3506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10" y="14"/>
                  </a:lnTo>
                  <a:lnTo>
                    <a:pt x="3510" y="14"/>
                  </a:lnTo>
                  <a:lnTo>
                    <a:pt x="3514" y="16"/>
                  </a:lnTo>
                  <a:lnTo>
                    <a:pt x="3514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2" y="16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6" y="18"/>
                  </a:lnTo>
                  <a:lnTo>
                    <a:pt x="3526" y="18"/>
                  </a:lnTo>
                  <a:lnTo>
                    <a:pt x="3530" y="18"/>
                  </a:lnTo>
                  <a:lnTo>
                    <a:pt x="3530" y="18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2" y="16"/>
                  </a:lnTo>
                  <a:lnTo>
                    <a:pt x="3532" y="16"/>
                  </a:lnTo>
                  <a:lnTo>
                    <a:pt x="3534" y="14"/>
                  </a:lnTo>
                  <a:lnTo>
                    <a:pt x="3534" y="14"/>
                  </a:lnTo>
                  <a:lnTo>
                    <a:pt x="3540" y="12"/>
                  </a:lnTo>
                  <a:lnTo>
                    <a:pt x="3540" y="12"/>
                  </a:lnTo>
                  <a:lnTo>
                    <a:pt x="3554" y="14"/>
                  </a:lnTo>
                  <a:lnTo>
                    <a:pt x="3554" y="14"/>
                  </a:lnTo>
                  <a:lnTo>
                    <a:pt x="3556" y="14"/>
                  </a:lnTo>
                  <a:lnTo>
                    <a:pt x="3556" y="14"/>
                  </a:lnTo>
                  <a:lnTo>
                    <a:pt x="3560" y="14"/>
                  </a:lnTo>
                  <a:lnTo>
                    <a:pt x="3560" y="14"/>
                  </a:lnTo>
                  <a:lnTo>
                    <a:pt x="3566" y="14"/>
                  </a:lnTo>
                  <a:lnTo>
                    <a:pt x="3572" y="14"/>
                  </a:lnTo>
                  <a:lnTo>
                    <a:pt x="3572" y="14"/>
                  </a:lnTo>
                  <a:lnTo>
                    <a:pt x="3576" y="14"/>
                  </a:lnTo>
                  <a:lnTo>
                    <a:pt x="3582" y="14"/>
                  </a:lnTo>
                  <a:lnTo>
                    <a:pt x="3582" y="14"/>
                  </a:lnTo>
                  <a:lnTo>
                    <a:pt x="3588" y="14"/>
                  </a:lnTo>
                  <a:lnTo>
                    <a:pt x="3588" y="14"/>
                  </a:lnTo>
                  <a:lnTo>
                    <a:pt x="3592" y="16"/>
                  </a:lnTo>
                  <a:lnTo>
                    <a:pt x="3592" y="16"/>
                  </a:lnTo>
                  <a:lnTo>
                    <a:pt x="3600" y="16"/>
                  </a:lnTo>
                  <a:lnTo>
                    <a:pt x="3600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4" y="18"/>
                  </a:lnTo>
                  <a:lnTo>
                    <a:pt x="3604" y="18"/>
                  </a:lnTo>
                  <a:lnTo>
                    <a:pt x="3614" y="16"/>
                  </a:lnTo>
                  <a:lnTo>
                    <a:pt x="3614" y="16"/>
                  </a:lnTo>
                  <a:lnTo>
                    <a:pt x="3616" y="16"/>
                  </a:lnTo>
                  <a:lnTo>
                    <a:pt x="3616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4"/>
                  </a:lnTo>
                  <a:lnTo>
                    <a:pt x="3618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4"/>
                  </a:lnTo>
                  <a:lnTo>
                    <a:pt x="3620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2" y="14"/>
                  </a:lnTo>
                  <a:lnTo>
                    <a:pt x="3622" y="14"/>
                  </a:lnTo>
                  <a:lnTo>
                    <a:pt x="3622" y="16"/>
                  </a:lnTo>
                  <a:lnTo>
                    <a:pt x="3622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50" y="16"/>
                  </a:lnTo>
                  <a:lnTo>
                    <a:pt x="3650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6" y="14"/>
                  </a:lnTo>
                  <a:lnTo>
                    <a:pt x="3658" y="14"/>
                  </a:lnTo>
                  <a:lnTo>
                    <a:pt x="3658" y="14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62" y="20"/>
                  </a:lnTo>
                  <a:lnTo>
                    <a:pt x="3662" y="20"/>
                  </a:lnTo>
                  <a:lnTo>
                    <a:pt x="3668" y="20"/>
                  </a:lnTo>
                  <a:lnTo>
                    <a:pt x="3672" y="20"/>
                  </a:lnTo>
                  <a:lnTo>
                    <a:pt x="3672" y="20"/>
                  </a:lnTo>
                  <a:lnTo>
                    <a:pt x="3678" y="22"/>
                  </a:lnTo>
                  <a:lnTo>
                    <a:pt x="3684" y="22"/>
                  </a:lnTo>
                  <a:lnTo>
                    <a:pt x="3684" y="22"/>
                  </a:lnTo>
                  <a:lnTo>
                    <a:pt x="3688" y="20"/>
                  </a:lnTo>
                  <a:lnTo>
                    <a:pt x="3688" y="20"/>
                  </a:lnTo>
                  <a:lnTo>
                    <a:pt x="3690" y="20"/>
                  </a:lnTo>
                  <a:lnTo>
                    <a:pt x="3690" y="20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4" y="18"/>
                  </a:lnTo>
                  <a:lnTo>
                    <a:pt x="3694" y="18"/>
                  </a:lnTo>
                  <a:lnTo>
                    <a:pt x="3698" y="18"/>
                  </a:lnTo>
                  <a:lnTo>
                    <a:pt x="3698" y="18"/>
                  </a:lnTo>
                  <a:lnTo>
                    <a:pt x="3702" y="16"/>
                  </a:lnTo>
                  <a:lnTo>
                    <a:pt x="3702" y="16"/>
                  </a:lnTo>
                  <a:lnTo>
                    <a:pt x="3708" y="18"/>
                  </a:lnTo>
                  <a:lnTo>
                    <a:pt x="3708" y="18"/>
                  </a:lnTo>
                  <a:lnTo>
                    <a:pt x="3710" y="18"/>
                  </a:lnTo>
                  <a:lnTo>
                    <a:pt x="3710" y="18"/>
                  </a:lnTo>
                  <a:lnTo>
                    <a:pt x="3714" y="18"/>
                  </a:lnTo>
                  <a:lnTo>
                    <a:pt x="3714" y="18"/>
                  </a:lnTo>
                  <a:lnTo>
                    <a:pt x="3716" y="18"/>
                  </a:lnTo>
                  <a:lnTo>
                    <a:pt x="3716" y="18"/>
                  </a:lnTo>
                  <a:lnTo>
                    <a:pt x="3720" y="18"/>
                  </a:lnTo>
                  <a:lnTo>
                    <a:pt x="3720" y="18"/>
                  </a:lnTo>
                  <a:lnTo>
                    <a:pt x="3726" y="18"/>
                  </a:lnTo>
                  <a:lnTo>
                    <a:pt x="3726" y="18"/>
                  </a:lnTo>
                  <a:lnTo>
                    <a:pt x="3732" y="18"/>
                  </a:lnTo>
                  <a:lnTo>
                    <a:pt x="3732" y="18"/>
                  </a:lnTo>
                  <a:lnTo>
                    <a:pt x="3734" y="18"/>
                  </a:lnTo>
                  <a:lnTo>
                    <a:pt x="3734" y="18"/>
                  </a:lnTo>
                  <a:lnTo>
                    <a:pt x="3740" y="18"/>
                  </a:lnTo>
                  <a:lnTo>
                    <a:pt x="3740" y="18"/>
                  </a:lnTo>
                  <a:lnTo>
                    <a:pt x="3748" y="18"/>
                  </a:lnTo>
                  <a:lnTo>
                    <a:pt x="3748" y="18"/>
                  </a:lnTo>
                  <a:lnTo>
                    <a:pt x="3756" y="18"/>
                  </a:lnTo>
                  <a:lnTo>
                    <a:pt x="3756" y="18"/>
                  </a:lnTo>
                  <a:lnTo>
                    <a:pt x="3760" y="20"/>
                  </a:lnTo>
                  <a:lnTo>
                    <a:pt x="3760" y="20"/>
                  </a:lnTo>
                  <a:lnTo>
                    <a:pt x="3764" y="20"/>
                  </a:lnTo>
                  <a:lnTo>
                    <a:pt x="3764" y="20"/>
                  </a:lnTo>
                  <a:lnTo>
                    <a:pt x="3770" y="20"/>
                  </a:lnTo>
                  <a:lnTo>
                    <a:pt x="3770" y="20"/>
                  </a:lnTo>
                  <a:lnTo>
                    <a:pt x="3772" y="20"/>
                  </a:lnTo>
                  <a:lnTo>
                    <a:pt x="3772" y="20"/>
                  </a:lnTo>
                  <a:lnTo>
                    <a:pt x="3776" y="20"/>
                  </a:lnTo>
                  <a:lnTo>
                    <a:pt x="3776" y="20"/>
                  </a:lnTo>
                  <a:lnTo>
                    <a:pt x="3778" y="20"/>
                  </a:lnTo>
                  <a:lnTo>
                    <a:pt x="3780" y="20"/>
                  </a:lnTo>
                  <a:lnTo>
                    <a:pt x="3780" y="20"/>
                  </a:lnTo>
                  <a:lnTo>
                    <a:pt x="3782" y="20"/>
                  </a:lnTo>
                  <a:lnTo>
                    <a:pt x="3782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8" y="20"/>
                  </a:lnTo>
                  <a:lnTo>
                    <a:pt x="3788" y="20"/>
                  </a:lnTo>
                  <a:lnTo>
                    <a:pt x="3790" y="22"/>
                  </a:lnTo>
                  <a:lnTo>
                    <a:pt x="3790" y="22"/>
                  </a:lnTo>
                  <a:lnTo>
                    <a:pt x="3794" y="22"/>
                  </a:lnTo>
                  <a:lnTo>
                    <a:pt x="3794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8" y="20"/>
                  </a:lnTo>
                  <a:lnTo>
                    <a:pt x="3798" y="20"/>
                  </a:lnTo>
                  <a:lnTo>
                    <a:pt x="3802" y="22"/>
                  </a:lnTo>
                  <a:lnTo>
                    <a:pt x="3802" y="22"/>
                  </a:lnTo>
                  <a:lnTo>
                    <a:pt x="3802" y="20"/>
                  </a:lnTo>
                  <a:lnTo>
                    <a:pt x="3802" y="20"/>
                  </a:lnTo>
                  <a:lnTo>
                    <a:pt x="3804" y="20"/>
                  </a:lnTo>
                  <a:lnTo>
                    <a:pt x="3804" y="20"/>
                  </a:lnTo>
                  <a:lnTo>
                    <a:pt x="3804" y="22"/>
                  </a:lnTo>
                  <a:lnTo>
                    <a:pt x="3804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2" y="22"/>
                  </a:lnTo>
                  <a:lnTo>
                    <a:pt x="3812" y="22"/>
                  </a:lnTo>
                  <a:lnTo>
                    <a:pt x="3814" y="22"/>
                  </a:lnTo>
                  <a:lnTo>
                    <a:pt x="3814" y="22"/>
                  </a:lnTo>
                  <a:lnTo>
                    <a:pt x="3816" y="22"/>
                  </a:lnTo>
                  <a:lnTo>
                    <a:pt x="3816" y="22"/>
                  </a:lnTo>
                  <a:lnTo>
                    <a:pt x="3818" y="22"/>
                  </a:lnTo>
                  <a:lnTo>
                    <a:pt x="3818" y="22"/>
                  </a:lnTo>
                  <a:lnTo>
                    <a:pt x="3822" y="22"/>
                  </a:lnTo>
                  <a:lnTo>
                    <a:pt x="3822" y="22"/>
                  </a:lnTo>
                  <a:lnTo>
                    <a:pt x="3824" y="22"/>
                  </a:lnTo>
                  <a:lnTo>
                    <a:pt x="3824" y="22"/>
                  </a:lnTo>
                  <a:lnTo>
                    <a:pt x="3828" y="24"/>
                  </a:lnTo>
                  <a:lnTo>
                    <a:pt x="3828" y="24"/>
                  </a:lnTo>
                  <a:lnTo>
                    <a:pt x="3828" y="22"/>
                  </a:lnTo>
                  <a:lnTo>
                    <a:pt x="3828" y="22"/>
                  </a:lnTo>
                  <a:lnTo>
                    <a:pt x="3830" y="24"/>
                  </a:lnTo>
                  <a:lnTo>
                    <a:pt x="3830" y="24"/>
                  </a:lnTo>
                  <a:lnTo>
                    <a:pt x="3832" y="24"/>
                  </a:lnTo>
                  <a:lnTo>
                    <a:pt x="3832" y="24"/>
                  </a:lnTo>
                  <a:lnTo>
                    <a:pt x="3834" y="24"/>
                  </a:lnTo>
                  <a:lnTo>
                    <a:pt x="3834" y="24"/>
                  </a:lnTo>
                  <a:lnTo>
                    <a:pt x="3836" y="24"/>
                  </a:lnTo>
                  <a:lnTo>
                    <a:pt x="3836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6"/>
                  </a:lnTo>
                  <a:lnTo>
                    <a:pt x="3850" y="26"/>
                  </a:lnTo>
                  <a:lnTo>
                    <a:pt x="3860" y="26"/>
                  </a:lnTo>
                  <a:lnTo>
                    <a:pt x="3860" y="26"/>
                  </a:lnTo>
                  <a:lnTo>
                    <a:pt x="3864" y="24"/>
                  </a:lnTo>
                  <a:lnTo>
                    <a:pt x="3864" y="24"/>
                  </a:lnTo>
                  <a:lnTo>
                    <a:pt x="3868" y="26"/>
                  </a:lnTo>
                  <a:lnTo>
                    <a:pt x="3868" y="26"/>
                  </a:lnTo>
                  <a:lnTo>
                    <a:pt x="3876" y="26"/>
                  </a:lnTo>
                  <a:lnTo>
                    <a:pt x="3876" y="26"/>
                  </a:lnTo>
                  <a:lnTo>
                    <a:pt x="3878" y="26"/>
                  </a:lnTo>
                  <a:lnTo>
                    <a:pt x="3878" y="26"/>
                  </a:lnTo>
                  <a:lnTo>
                    <a:pt x="3890" y="28"/>
                  </a:lnTo>
                  <a:lnTo>
                    <a:pt x="3890" y="28"/>
                  </a:lnTo>
                  <a:lnTo>
                    <a:pt x="3892" y="28"/>
                  </a:lnTo>
                  <a:lnTo>
                    <a:pt x="3892" y="28"/>
                  </a:lnTo>
                  <a:lnTo>
                    <a:pt x="3902" y="28"/>
                  </a:lnTo>
                  <a:lnTo>
                    <a:pt x="3902" y="28"/>
                  </a:lnTo>
                  <a:lnTo>
                    <a:pt x="3904" y="30"/>
                  </a:lnTo>
                  <a:lnTo>
                    <a:pt x="3904" y="30"/>
                  </a:lnTo>
                  <a:lnTo>
                    <a:pt x="3908" y="28"/>
                  </a:lnTo>
                  <a:lnTo>
                    <a:pt x="3908" y="28"/>
                  </a:lnTo>
                  <a:lnTo>
                    <a:pt x="3910" y="28"/>
                  </a:lnTo>
                  <a:lnTo>
                    <a:pt x="3910" y="28"/>
                  </a:lnTo>
                  <a:lnTo>
                    <a:pt x="3912" y="28"/>
                  </a:lnTo>
                  <a:lnTo>
                    <a:pt x="3912" y="28"/>
                  </a:lnTo>
                  <a:lnTo>
                    <a:pt x="3918" y="30"/>
                  </a:lnTo>
                  <a:lnTo>
                    <a:pt x="3918" y="30"/>
                  </a:lnTo>
                  <a:lnTo>
                    <a:pt x="3922" y="30"/>
                  </a:lnTo>
                  <a:lnTo>
                    <a:pt x="3922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30" y="32"/>
                  </a:lnTo>
                  <a:lnTo>
                    <a:pt x="3930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898" y="34"/>
                  </a:lnTo>
                  <a:lnTo>
                    <a:pt x="3898" y="34"/>
                  </a:lnTo>
                  <a:lnTo>
                    <a:pt x="3892" y="36"/>
                  </a:lnTo>
                  <a:lnTo>
                    <a:pt x="3892" y="36"/>
                  </a:lnTo>
                  <a:lnTo>
                    <a:pt x="3890" y="36"/>
                  </a:lnTo>
                  <a:lnTo>
                    <a:pt x="3890" y="36"/>
                  </a:lnTo>
                  <a:lnTo>
                    <a:pt x="3888" y="36"/>
                  </a:lnTo>
                  <a:lnTo>
                    <a:pt x="3888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4" y="36"/>
                  </a:lnTo>
                  <a:lnTo>
                    <a:pt x="3884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6" y="36"/>
                  </a:lnTo>
                  <a:lnTo>
                    <a:pt x="3876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8"/>
                  </a:lnTo>
                  <a:lnTo>
                    <a:pt x="3874" y="38"/>
                  </a:lnTo>
                  <a:lnTo>
                    <a:pt x="3870" y="38"/>
                  </a:lnTo>
                  <a:lnTo>
                    <a:pt x="3870" y="38"/>
                  </a:lnTo>
                  <a:lnTo>
                    <a:pt x="3864" y="38"/>
                  </a:lnTo>
                  <a:lnTo>
                    <a:pt x="3864" y="38"/>
                  </a:lnTo>
                  <a:lnTo>
                    <a:pt x="3854" y="38"/>
                  </a:lnTo>
                  <a:lnTo>
                    <a:pt x="3854" y="38"/>
                  </a:lnTo>
                  <a:lnTo>
                    <a:pt x="3850" y="36"/>
                  </a:lnTo>
                  <a:lnTo>
                    <a:pt x="3850" y="36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2" y="34"/>
                  </a:lnTo>
                  <a:lnTo>
                    <a:pt x="3842" y="34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0" y="38"/>
                  </a:lnTo>
                  <a:lnTo>
                    <a:pt x="3840" y="38"/>
                  </a:lnTo>
                  <a:lnTo>
                    <a:pt x="3832" y="38"/>
                  </a:lnTo>
                  <a:lnTo>
                    <a:pt x="3832" y="38"/>
                  </a:lnTo>
                  <a:lnTo>
                    <a:pt x="3830" y="38"/>
                  </a:lnTo>
                  <a:lnTo>
                    <a:pt x="3830" y="38"/>
                  </a:lnTo>
                  <a:lnTo>
                    <a:pt x="3828" y="38"/>
                  </a:lnTo>
                  <a:lnTo>
                    <a:pt x="3828" y="38"/>
                  </a:lnTo>
                  <a:lnTo>
                    <a:pt x="3826" y="38"/>
                  </a:lnTo>
                  <a:lnTo>
                    <a:pt x="3826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2" y="38"/>
                  </a:lnTo>
                  <a:lnTo>
                    <a:pt x="3822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12" y="40"/>
                  </a:lnTo>
                  <a:lnTo>
                    <a:pt x="3812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2" y="42"/>
                  </a:lnTo>
                  <a:lnTo>
                    <a:pt x="3802" y="42"/>
                  </a:lnTo>
                  <a:lnTo>
                    <a:pt x="3800" y="42"/>
                  </a:lnTo>
                  <a:lnTo>
                    <a:pt x="3800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88" y="42"/>
                  </a:lnTo>
                  <a:lnTo>
                    <a:pt x="3788" y="42"/>
                  </a:lnTo>
                  <a:lnTo>
                    <a:pt x="3782" y="42"/>
                  </a:lnTo>
                  <a:lnTo>
                    <a:pt x="3782" y="42"/>
                  </a:lnTo>
                  <a:lnTo>
                    <a:pt x="3780" y="42"/>
                  </a:lnTo>
                  <a:lnTo>
                    <a:pt x="3780" y="42"/>
                  </a:lnTo>
                  <a:lnTo>
                    <a:pt x="3772" y="42"/>
                  </a:lnTo>
                  <a:lnTo>
                    <a:pt x="3772" y="42"/>
                  </a:lnTo>
                  <a:lnTo>
                    <a:pt x="3762" y="40"/>
                  </a:lnTo>
                  <a:lnTo>
                    <a:pt x="3762" y="40"/>
                  </a:lnTo>
                  <a:lnTo>
                    <a:pt x="3758" y="42"/>
                  </a:lnTo>
                  <a:lnTo>
                    <a:pt x="3758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6" y="42"/>
                  </a:lnTo>
                  <a:lnTo>
                    <a:pt x="3746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2" y="42"/>
                  </a:lnTo>
                  <a:lnTo>
                    <a:pt x="3742" y="42"/>
                  </a:lnTo>
                  <a:lnTo>
                    <a:pt x="3740" y="42"/>
                  </a:lnTo>
                  <a:lnTo>
                    <a:pt x="3740" y="42"/>
                  </a:lnTo>
                  <a:lnTo>
                    <a:pt x="3738" y="42"/>
                  </a:lnTo>
                  <a:lnTo>
                    <a:pt x="3738" y="42"/>
                  </a:lnTo>
                  <a:lnTo>
                    <a:pt x="3736" y="42"/>
                  </a:lnTo>
                  <a:lnTo>
                    <a:pt x="3736" y="42"/>
                  </a:lnTo>
                  <a:lnTo>
                    <a:pt x="3730" y="42"/>
                  </a:lnTo>
                  <a:lnTo>
                    <a:pt x="3730" y="42"/>
                  </a:lnTo>
                  <a:lnTo>
                    <a:pt x="3728" y="42"/>
                  </a:lnTo>
                  <a:lnTo>
                    <a:pt x="3728" y="42"/>
                  </a:lnTo>
                  <a:lnTo>
                    <a:pt x="3724" y="42"/>
                  </a:lnTo>
                  <a:lnTo>
                    <a:pt x="3724" y="42"/>
                  </a:lnTo>
                  <a:lnTo>
                    <a:pt x="3720" y="42"/>
                  </a:lnTo>
                  <a:lnTo>
                    <a:pt x="3720" y="42"/>
                  </a:lnTo>
                  <a:lnTo>
                    <a:pt x="3718" y="42"/>
                  </a:lnTo>
                  <a:lnTo>
                    <a:pt x="3718" y="42"/>
                  </a:lnTo>
                  <a:lnTo>
                    <a:pt x="3714" y="42"/>
                  </a:lnTo>
                  <a:lnTo>
                    <a:pt x="3714" y="42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6" y="44"/>
                  </a:lnTo>
                  <a:lnTo>
                    <a:pt x="3706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0" y="46"/>
                  </a:lnTo>
                  <a:lnTo>
                    <a:pt x="3690" y="46"/>
                  </a:lnTo>
                  <a:lnTo>
                    <a:pt x="3688" y="46"/>
                  </a:lnTo>
                  <a:lnTo>
                    <a:pt x="3688" y="46"/>
                  </a:lnTo>
                  <a:lnTo>
                    <a:pt x="3684" y="46"/>
                  </a:lnTo>
                  <a:lnTo>
                    <a:pt x="3684" y="46"/>
                  </a:lnTo>
                  <a:lnTo>
                    <a:pt x="3680" y="46"/>
                  </a:lnTo>
                  <a:lnTo>
                    <a:pt x="3680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4" y="46"/>
                  </a:lnTo>
                  <a:lnTo>
                    <a:pt x="3674" y="46"/>
                  </a:lnTo>
                  <a:lnTo>
                    <a:pt x="3670" y="48"/>
                  </a:lnTo>
                  <a:lnTo>
                    <a:pt x="3670" y="48"/>
                  </a:lnTo>
                  <a:lnTo>
                    <a:pt x="3664" y="46"/>
                  </a:lnTo>
                  <a:lnTo>
                    <a:pt x="3664" y="46"/>
                  </a:lnTo>
                  <a:lnTo>
                    <a:pt x="3660" y="44"/>
                  </a:lnTo>
                  <a:lnTo>
                    <a:pt x="3660" y="44"/>
                  </a:lnTo>
                  <a:lnTo>
                    <a:pt x="3658" y="44"/>
                  </a:lnTo>
                  <a:lnTo>
                    <a:pt x="3658" y="44"/>
                  </a:lnTo>
                  <a:lnTo>
                    <a:pt x="3656" y="44"/>
                  </a:lnTo>
                  <a:lnTo>
                    <a:pt x="3656" y="44"/>
                  </a:lnTo>
                  <a:lnTo>
                    <a:pt x="3652" y="46"/>
                  </a:lnTo>
                  <a:lnTo>
                    <a:pt x="3652" y="46"/>
                  </a:lnTo>
                  <a:lnTo>
                    <a:pt x="3650" y="48"/>
                  </a:lnTo>
                  <a:lnTo>
                    <a:pt x="3650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2" y="48"/>
                  </a:lnTo>
                  <a:lnTo>
                    <a:pt x="3642" y="48"/>
                  </a:lnTo>
                  <a:lnTo>
                    <a:pt x="3638" y="48"/>
                  </a:lnTo>
                  <a:lnTo>
                    <a:pt x="3638" y="48"/>
                  </a:lnTo>
                  <a:lnTo>
                    <a:pt x="3638" y="46"/>
                  </a:lnTo>
                  <a:lnTo>
                    <a:pt x="3638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28" y="46"/>
                  </a:lnTo>
                  <a:lnTo>
                    <a:pt x="3628" y="46"/>
                  </a:lnTo>
                  <a:lnTo>
                    <a:pt x="3626" y="46"/>
                  </a:lnTo>
                  <a:lnTo>
                    <a:pt x="3626" y="46"/>
                  </a:lnTo>
                  <a:lnTo>
                    <a:pt x="3624" y="46"/>
                  </a:lnTo>
                  <a:lnTo>
                    <a:pt x="3624" y="46"/>
                  </a:lnTo>
                  <a:lnTo>
                    <a:pt x="3620" y="48"/>
                  </a:lnTo>
                  <a:lnTo>
                    <a:pt x="3620" y="48"/>
                  </a:lnTo>
                  <a:lnTo>
                    <a:pt x="3610" y="48"/>
                  </a:lnTo>
                  <a:lnTo>
                    <a:pt x="3610" y="48"/>
                  </a:lnTo>
                  <a:lnTo>
                    <a:pt x="3608" y="48"/>
                  </a:lnTo>
                  <a:lnTo>
                    <a:pt x="3608" y="48"/>
                  </a:lnTo>
                  <a:lnTo>
                    <a:pt x="3606" y="48"/>
                  </a:lnTo>
                  <a:lnTo>
                    <a:pt x="3606" y="48"/>
                  </a:lnTo>
                  <a:lnTo>
                    <a:pt x="3604" y="48"/>
                  </a:lnTo>
                  <a:lnTo>
                    <a:pt x="3604" y="48"/>
                  </a:lnTo>
                  <a:lnTo>
                    <a:pt x="3602" y="48"/>
                  </a:lnTo>
                  <a:lnTo>
                    <a:pt x="3602" y="48"/>
                  </a:lnTo>
                  <a:lnTo>
                    <a:pt x="3598" y="48"/>
                  </a:lnTo>
                  <a:lnTo>
                    <a:pt x="3598" y="48"/>
                  </a:lnTo>
                  <a:lnTo>
                    <a:pt x="3596" y="46"/>
                  </a:lnTo>
                  <a:lnTo>
                    <a:pt x="3596" y="46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0" y="48"/>
                  </a:lnTo>
                  <a:lnTo>
                    <a:pt x="3590" y="48"/>
                  </a:lnTo>
                  <a:lnTo>
                    <a:pt x="3588" y="48"/>
                  </a:lnTo>
                  <a:lnTo>
                    <a:pt x="3588" y="48"/>
                  </a:lnTo>
                  <a:lnTo>
                    <a:pt x="3586" y="48"/>
                  </a:lnTo>
                  <a:lnTo>
                    <a:pt x="3586" y="48"/>
                  </a:lnTo>
                  <a:lnTo>
                    <a:pt x="3582" y="48"/>
                  </a:lnTo>
                  <a:lnTo>
                    <a:pt x="3582" y="48"/>
                  </a:lnTo>
                  <a:lnTo>
                    <a:pt x="3576" y="48"/>
                  </a:lnTo>
                  <a:lnTo>
                    <a:pt x="3576" y="48"/>
                  </a:lnTo>
                  <a:lnTo>
                    <a:pt x="3572" y="48"/>
                  </a:lnTo>
                  <a:lnTo>
                    <a:pt x="3570" y="48"/>
                  </a:lnTo>
                  <a:lnTo>
                    <a:pt x="3570" y="48"/>
                  </a:lnTo>
                  <a:lnTo>
                    <a:pt x="3568" y="50"/>
                  </a:lnTo>
                  <a:lnTo>
                    <a:pt x="3568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2" y="50"/>
                  </a:lnTo>
                  <a:lnTo>
                    <a:pt x="3562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0" y="48"/>
                  </a:lnTo>
                  <a:lnTo>
                    <a:pt x="3560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6"/>
                  </a:lnTo>
                  <a:lnTo>
                    <a:pt x="3550" y="46"/>
                  </a:lnTo>
                  <a:lnTo>
                    <a:pt x="3548" y="48"/>
                  </a:lnTo>
                  <a:lnTo>
                    <a:pt x="3548" y="48"/>
                  </a:lnTo>
                  <a:lnTo>
                    <a:pt x="3548" y="46"/>
                  </a:lnTo>
                  <a:lnTo>
                    <a:pt x="3548" y="46"/>
                  </a:lnTo>
                  <a:lnTo>
                    <a:pt x="3546" y="46"/>
                  </a:lnTo>
                  <a:lnTo>
                    <a:pt x="3546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42" y="48"/>
                  </a:lnTo>
                  <a:lnTo>
                    <a:pt x="3542" y="48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36" y="48"/>
                  </a:lnTo>
                  <a:lnTo>
                    <a:pt x="3536" y="48"/>
                  </a:lnTo>
                  <a:lnTo>
                    <a:pt x="3534" y="48"/>
                  </a:lnTo>
                  <a:lnTo>
                    <a:pt x="3534" y="48"/>
                  </a:lnTo>
                  <a:lnTo>
                    <a:pt x="3526" y="48"/>
                  </a:lnTo>
                  <a:lnTo>
                    <a:pt x="3526" y="48"/>
                  </a:lnTo>
                  <a:lnTo>
                    <a:pt x="3524" y="48"/>
                  </a:lnTo>
                  <a:lnTo>
                    <a:pt x="3524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0" y="48"/>
                  </a:lnTo>
                  <a:lnTo>
                    <a:pt x="3520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50"/>
                  </a:lnTo>
                  <a:lnTo>
                    <a:pt x="3518" y="50"/>
                  </a:lnTo>
                  <a:lnTo>
                    <a:pt x="3512" y="48"/>
                  </a:lnTo>
                  <a:lnTo>
                    <a:pt x="3508" y="50"/>
                  </a:lnTo>
                  <a:lnTo>
                    <a:pt x="3508" y="50"/>
                  </a:lnTo>
                  <a:lnTo>
                    <a:pt x="3502" y="48"/>
                  </a:lnTo>
                  <a:lnTo>
                    <a:pt x="3502" y="48"/>
                  </a:lnTo>
                  <a:lnTo>
                    <a:pt x="3494" y="48"/>
                  </a:lnTo>
                  <a:lnTo>
                    <a:pt x="3494" y="48"/>
                  </a:lnTo>
                  <a:lnTo>
                    <a:pt x="3490" y="48"/>
                  </a:lnTo>
                  <a:lnTo>
                    <a:pt x="3490" y="48"/>
                  </a:lnTo>
                  <a:lnTo>
                    <a:pt x="3488" y="48"/>
                  </a:lnTo>
                  <a:lnTo>
                    <a:pt x="3488" y="48"/>
                  </a:lnTo>
                  <a:lnTo>
                    <a:pt x="3486" y="48"/>
                  </a:lnTo>
                  <a:lnTo>
                    <a:pt x="3486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6" y="48"/>
                  </a:lnTo>
                  <a:lnTo>
                    <a:pt x="3476" y="48"/>
                  </a:lnTo>
                  <a:lnTo>
                    <a:pt x="3474" y="48"/>
                  </a:lnTo>
                  <a:lnTo>
                    <a:pt x="3474" y="48"/>
                  </a:lnTo>
                  <a:lnTo>
                    <a:pt x="3472" y="48"/>
                  </a:lnTo>
                  <a:lnTo>
                    <a:pt x="3472" y="48"/>
                  </a:lnTo>
                  <a:lnTo>
                    <a:pt x="3470" y="48"/>
                  </a:lnTo>
                  <a:lnTo>
                    <a:pt x="3470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2" y="48"/>
                  </a:lnTo>
                  <a:lnTo>
                    <a:pt x="3462" y="48"/>
                  </a:lnTo>
                  <a:lnTo>
                    <a:pt x="3460" y="48"/>
                  </a:lnTo>
                  <a:lnTo>
                    <a:pt x="3460" y="48"/>
                  </a:lnTo>
                  <a:lnTo>
                    <a:pt x="3456" y="48"/>
                  </a:lnTo>
                  <a:lnTo>
                    <a:pt x="3456" y="48"/>
                  </a:lnTo>
                  <a:lnTo>
                    <a:pt x="3452" y="48"/>
                  </a:lnTo>
                  <a:lnTo>
                    <a:pt x="3452" y="48"/>
                  </a:lnTo>
                  <a:lnTo>
                    <a:pt x="3448" y="48"/>
                  </a:lnTo>
                  <a:lnTo>
                    <a:pt x="3448" y="48"/>
                  </a:lnTo>
                  <a:lnTo>
                    <a:pt x="3446" y="48"/>
                  </a:lnTo>
                  <a:lnTo>
                    <a:pt x="3446" y="48"/>
                  </a:lnTo>
                  <a:lnTo>
                    <a:pt x="3442" y="48"/>
                  </a:lnTo>
                  <a:lnTo>
                    <a:pt x="3442" y="48"/>
                  </a:lnTo>
                  <a:lnTo>
                    <a:pt x="3440" y="48"/>
                  </a:lnTo>
                  <a:lnTo>
                    <a:pt x="3440" y="48"/>
                  </a:lnTo>
                  <a:lnTo>
                    <a:pt x="3438" y="48"/>
                  </a:lnTo>
                  <a:lnTo>
                    <a:pt x="3438" y="48"/>
                  </a:lnTo>
                  <a:lnTo>
                    <a:pt x="3436" y="48"/>
                  </a:lnTo>
                  <a:lnTo>
                    <a:pt x="3436" y="48"/>
                  </a:lnTo>
                  <a:lnTo>
                    <a:pt x="3434" y="46"/>
                  </a:lnTo>
                  <a:lnTo>
                    <a:pt x="3434" y="46"/>
                  </a:lnTo>
                  <a:lnTo>
                    <a:pt x="3430" y="46"/>
                  </a:lnTo>
                  <a:lnTo>
                    <a:pt x="3430" y="46"/>
                  </a:lnTo>
                  <a:lnTo>
                    <a:pt x="3422" y="46"/>
                  </a:lnTo>
                  <a:lnTo>
                    <a:pt x="3422" y="46"/>
                  </a:lnTo>
                  <a:lnTo>
                    <a:pt x="3420" y="48"/>
                  </a:lnTo>
                  <a:lnTo>
                    <a:pt x="3420" y="48"/>
                  </a:lnTo>
                  <a:lnTo>
                    <a:pt x="3418" y="48"/>
                  </a:lnTo>
                  <a:lnTo>
                    <a:pt x="3418" y="48"/>
                  </a:lnTo>
                  <a:lnTo>
                    <a:pt x="3412" y="48"/>
                  </a:lnTo>
                  <a:lnTo>
                    <a:pt x="3412" y="48"/>
                  </a:lnTo>
                  <a:lnTo>
                    <a:pt x="3408" y="48"/>
                  </a:lnTo>
                  <a:lnTo>
                    <a:pt x="3408" y="48"/>
                  </a:lnTo>
                  <a:lnTo>
                    <a:pt x="3406" y="48"/>
                  </a:lnTo>
                  <a:lnTo>
                    <a:pt x="3406" y="48"/>
                  </a:lnTo>
                  <a:lnTo>
                    <a:pt x="3404" y="46"/>
                  </a:lnTo>
                  <a:lnTo>
                    <a:pt x="3404" y="46"/>
                  </a:lnTo>
                  <a:lnTo>
                    <a:pt x="3398" y="48"/>
                  </a:lnTo>
                  <a:lnTo>
                    <a:pt x="3398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88" y="46"/>
                  </a:lnTo>
                  <a:lnTo>
                    <a:pt x="3388" y="46"/>
                  </a:lnTo>
                  <a:lnTo>
                    <a:pt x="3386" y="48"/>
                  </a:lnTo>
                  <a:lnTo>
                    <a:pt x="3386" y="48"/>
                  </a:lnTo>
                  <a:lnTo>
                    <a:pt x="3382" y="48"/>
                  </a:lnTo>
                  <a:lnTo>
                    <a:pt x="3382" y="48"/>
                  </a:lnTo>
                  <a:lnTo>
                    <a:pt x="3380" y="50"/>
                  </a:lnTo>
                  <a:lnTo>
                    <a:pt x="3380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2" y="50"/>
                  </a:lnTo>
                  <a:lnTo>
                    <a:pt x="3372" y="50"/>
                  </a:lnTo>
                  <a:lnTo>
                    <a:pt x="3370" y="50"/>
                  </a:lnTo>
                  <a:lnTo>
                    <a:pt x="3370" y="50"/>
                  </a:lnTo>
                  <a:lnTo>
                    <a:pt x="3366" y="50"/>
                  </a:lnTo>
                  <a:lnTo>
                    <a:pt x="3366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0" y="50"/>
                  </a:lnTo>
                  <a:lnTo>
                    <a:pt x="3360" y="50"/>
                  </a:lnTo>
                  <a:lnTo>
                    <a:pt x="3358" y="50"/>
                  </a:lnTo>
                  <a:lnTo>
                    <a:pt x="3356" y="50"/>
                  </a:lnTo>
                  <a:lnTo>
                    <a:pt x="3356" y="50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0" y="48"/>
                  </a:lnTo>
                  <a:lnTo>
                    <a:pt x="3340" y="48"/>
                  </a:lnTo>
                  <a:lnTo>
                    <a:pt x="3332" y="48"/>
                  </a:lnTo>
                  <a:lnTo>
                    <a:pt x="3332" y="48"/>
                  </a:lnTo>
                  <a:lnTo>
                    <a:pt x="3328" y="46"/>
                  </a:lnTo>
                  <a:lnTo>
                    <a:pt x="3328" y="46"/>
                  </a:lnTo>
                  <a:lnTo>
                    <a:pt x="3324" y="44"/>
                  </a:lnTo>
                  <a:lnTo>
                    <a:pt x="3324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18" y="44"/>
                  </a:lnTo>
                  <a:lnTo>
                    <a:pt x="3318" y="44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6" y="46"/>
                  </a:lnTo>
                  <a:lnTo>
                    <a:pt x="3316" y="46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08" y="48"/>
                  </a:lnTo>
                  <a:lnTo>
                    <a:pt x="3308" y="48"/>
                  </a:lnTo>
                  <a:lnTo>
                    <a:pt x="3306" y="48"/>
                  </a:lnTo>
                  <a:lnTo>
                    <a:pt x="3306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2" y="46"/>
                  </a:lnTo>
                  <a:lnTo>
                    <a:pt x="3302" y="46"/>
                  </a:lnTo>
                  <a:lnTo>
                    <a:pt x="3302" y="48"/>
                  </a:lnTo>
                  <a:lnTo>
                    <a:pt x="3302" y="48"/>
                  </a:lnTo>
                  <a:lnTo>
                    <a:pt x="3298" y="46"/>
                  </a:lnTo>
                  <a:lnTo>
                    <a:pt x="3298" y="46"/>
                  </a:lnTo>
                  <a:lnTo>
                    <a:pt x="3294" y="44"/>
                  </a:lnTo>
                  <a:lnTo>
                    <a:pt x="3290" y="44"/>
                  </a:lnTo>
                  <a:lnTo>
                    <a:pt x="3282" y="46"/>
                  </a:lnTo>
                  <a:lnTo>
                    <a:pt x="3282" y="46"/>
                  </a:lnTo>
                  <a:lnTo>
                    <a:pt x="3276" y="44"/>
                  </a:lnTo>
                  <a:lnTo>
                    <a:pt x="3276" y="44"/>
                  </a:lnTo>
                  <a:lnTo>
                    <a:pt x="3268" y="44"/>
                  </a:lnTo>
                  <a:lnTo>
                    <a:pt x="3268" y="44"/>
                  </a:lnTo>
                  <a:lnTo>
                    <a:pt x="3266" y="44"/>
                  </a:lnTo>
                  <a:lnTo>
                    <a:pt x="3266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56" y="44"/>
                  </a:lnTo>
                  <a:lnTo>
                    <a:pt x="3256" y="44"/>
                  </a:lnTo>
                  <a:lnTo>
                    <a:pt x="3254" y="44"/>
                  </a:lnTo>
                  <a:lnTo>
                    <a:pt x="3254" y="44"/>
                  </a:lnTo>
                  <a:lnTo>
                    <a:pt x="3250" y="42"/>
                  </a:lnTo>
                  <a:lnTo>
                    <a:pt x="3248" y="42"/>
                  </a:lnTo>
                  <a:lnTo>
                    <a:pt x="3248" y="42"/>
                  </a:lnTo>
                  <a:lnTo>
                    <a:pt x="3246" y="44"/>
                  </a:lnTo>
                  <a:lnTo>
                    <a:pt x="3246" y="44"/>
                  </a:lnTo>
                  <a:lnTo>
                    <a:pt x="3244" y="44"/>
                  </a:lnTo>
                  <a:lnTo>
                    <a:pt x="3244" y="44"/>
                  </a:lnTo>
                  <a:lnTo>
                    <a:pt x="3238" y="44"/>
                  </a:lnTo>
                  <a:lnTo>
                    <a:pt x="3238" y="44"/>
                  </a:lnTo>
                  <a:lnTo>
                    <a:pt x="3234" y="44"/>
                  </a:lnTo>
                  <a:lnTo>
                    <a:pt x="3234" y="44"/>
                  </a:lnTo>
                  <a:lnTo>
                    <a:pt x="3230" y="44"/>
                  </a:lnTo>
                  <a:lnTo>
                    <a:pt x="3230" y="44"/>
                  </a:lnTo>
                  <a:lnTo>
                    <a:pt x="3226" y="44"/>
                  </a:lnTo>
                  <a:lnTo>
                    <a:pt x="3226" y="44"/>
                  </a:lnTo>
                  <a:lnTo>
                    <a:pt x="3222" y="46"/>
                  </a:lnTo>
                  <a:lnTo>
                    <a:pt x="3222" y="46"/>
                  </a:lnTo>
                  <a:lnTo>
                    <a:pt x="3218" y="44"/>
                  </a:lnTo>
                  <a:lnTo>
                    <a:pt x="3218" y="44"/>
                  </a:lnTo>
                  <a:lnTo>
                    <a:pt x="3212" y="44"/>
                  </a:lnTo>
                  <a:lnTo>
                    <a:pt x="3212" y="44"/>
                  </a:lnTo>
                  <a:lnTo>
                    <a:pt x="3202" y="46"/>
                  </a:lnTo>
                  <a:lnTo>
                    <a:pt x="3202" y="46"/>
                  </a:lnTo>
                  <a:lnTo>
                    <a:pt x="3198" y="44"/>
                  </a:lnTo>
                  <a:lnTo>
                    <a:pt x="3198" y="44"/>
                  </a:lnTo>
                  <a:lnTo>
                    <a:pt x="3194" y="44"/>
                  </a:lnTo>
                  <a:lnTo>
                    <a:pt x="3194" y="44"/>
                  </a:lnTo>
                  <a:lnTo>
                    <a:pt x="3190" y="44"/>
                  </a:lnTo>
                  <a:lnTo>
                    <a:pt x="3190" y="44"/>
                  </a:lnTo>
                  <a:lnTo>
                    <a:pt x="3186" y="44"/>
                  </a:lnTo>
                  <a:lnTo>
                    <a:pt x="3186" y="44"/>
                  </a:lnTo>
                  <a:lnTo>
                    <a:pt x="3180" y="44"/>
                  </a:lnTo>
                  <a:lnTo>
                    <a:pt x="3180" y="44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2" y="42"/>
                  </a:lnTo>
                  <a:lnTo>
                    <a:pt x="3172" y="42"/>
                  </a:lnTo>
                  <a:lnTo>
                    <a:pt x="3168" y="40"/>
                  </a:lnTo>
                  <a:lnTo>
                    <a:pt x="3168" y="40"/>
                  </a:lnTo>
                  <a:lnTo>
                    <a:pt x="3162" y="38"/>
                  </a:lnTo>
                  <a:lnTo>
                    <a:pt x="3162" y="38"/>
                  </a:lnTo>
                  <a:lnTo>
                    <a:pt x="3158" y="40"/>
                  </a:lnTo>
                  <a:lnTo>
                    <a:pt x="3158" y="40"/>
                  </a:lnTo>
                  <a:lnTo>
                    <a:pt x="3156" y="40"/>
                  </a:lnTo>
                  <a:lnTo>
                    <a:pt x="3156" y="40"/>
                  </a:lnTo>
                  <a:lnTo>
                    <a:pt x="3154" y="40"/>
                  </a:lnTo>
                  <a:lnTo>
                    <a:pt x="3154" y="40"/>
                  </a:lnTo>
                  <a:lnTo>
                    <a:pt x="3152" y="40"/>
                  </a:lnTo>
                  <a:lnTo>
                    <a:pt x="3152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38"/>
                  </a:lnTo>
                  <a:lnTo>
                    <a:pt x="3146" y="38"/>
                  </a:lnTo>
                  <a:lnTo>
                    <a:pt x="3146" y="36"/>
                  </a:lnTo>
                  <a:lnTo>
                    <a:pt x="3144" y="36"/>
                  </a:lnTo>
                  <a:lnTo>
                    <a:pt x="3144" y="36"/>
                  </a:lnTo>
                  <a:lnTo>
                    <a:pt x="3138" y="36"/>
                  </a:lnTo>
                  <a:lnTo>
                    <a:pt x="3138" y="36"/>
                  </a:lnTo>
                  <a:lnTo>
                    <a:pt x="3136" y="38"/>
                  </a:lnTo>
                  <a:lnTo>
                    <a:pt x="3136" y="38"/>
                  </a:lnTo>
                  <a:lnTo>
                    <a:pt x="3134" y="38"/>
                  </a:lnTo>
                  <a:lnTo>
                    <a:pt x="3134" y="38"/>
                  </a:lnTo>
                  <a:lnTo>
                    <a:pt x="3130" y="38"/>
                  </a:lnTo>
                  <a:lnTo>
                    <a:pt x="3130" y="38"/>
                  </a:lnTo>
                  <a:lnTo>
                    <a:pt x="3128" y="38"/>
                  </a:lnTo>
                  <a:lnTo>
                    <a:pt x="3128" y="38"/>
                  </a:lnTo>
                  <a:lnTo>
                    <a:pt x="3120" y="40"/>
                  </a:lnTo>
                  <a:lnTo>
                    <a:pt x="3120" y="40"/>
                  </a:lnTo>
                  <a:lnTo>
                    <a:pt x="3112" y="40"/>
                  </a:lnTo>
                  <a:lnTo>
                    <a:pt x="3112" y="40"/>
                  </a:lnTo>
                  <a:lnTo>
                    <a:pt x="3110" y="42"/>
                  </a:lnTo>
                  <a:lnTo>
                    <a:pt x="3110" y="42"/>
                  </a:lnTo>
                  <a:lnTo>
                    <a:pt x="3108" y="42"/>
                  </a:lnTo>
                  <a:lnTo>
                    <a:pt x="3108" y="42"/>
                  </a:lnTo>
                  <a:lnTo>
                    <a:pt x="3106" y="42"/>
                  </a:lnTo>
                  <a:lnTo>
                    <a:pt x="3106" y="42"/>
                  </a:lnTo>
                  <a:lnTo>
                    <a:pt x="3106" y="44"/>
                  </a:lnTo>
                  <a:lnTo>
                    <a:pt x="3106" y="44"/>
                  </a:lnTo>
                  <a:lnTo>
                    <a:pt x="3104" y="42"/>
                  </a:lnTo>
                  <a:lnTo>
                    <a:pt x="3104" y="42"/>
                  </a:lnTo>
                  <a:lnTo>
                    <a:pt x="3102" y="44"/>
                  </a:lnTo>
                  <a:lnTo>
                    <a:pt x="3102" y="44"/>
                  </a:lnTo>
                  <a:lnTo>
                    <a:pt x="3102" y="42"/>
                  </a:lnTo>
                  <a:lnTo>
                    <a:pt x="3102" y="42"/>
                  </a:lnTo>
                  <a:lnTo>
                    <a:pt x="3100" y="42"/>
                  </a:lnTo>
                  <a:lnTo>
                    <a:pt x="3100" y="42"/>
                  </a:lnTo>
                  <a:lnTo>
                    <a:pt x="3096" y="42"/>
                  </a:lnTo>
                  <a:lnTo>
                    <a:pt x="3096" y="42"/>
                  </a:lnTo>
                  <a:lnTo>
                    <a:pt x="3094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88" y="42"/>
                  </a:lnTo>
                  <a:lnTo>
                    <a:pt x="3088" y="42"/>
                  </a:lnTo>
                  <a:lnTo>
                    <a:pt x="3086" y="42"/>
                  </a:lnTo>
                  <a:lnTo>
                    <a:pt x="3086" y="42"/>
                  </a:lnTo>
                  <a:lnTo>
                    <a:pt x="3082" y="42"/>
                  </a:lnTo>
                  <a:lnTo>
                    <a:pt x="3082" y="42"/>
                  </a:lnTo>
                  <a:lnTo>
                    <a:pt x="3080" y="40"/>
                  </a:lnTo>
                  <a:lnTo>
                    <a:pt x="3080" y="40"/>
                  </a:lnTo>
                  <a:lnTo>
                    <a:pt x="3078" y="42"/>
                  </a:lnTo>
                  <a:lnTo>
                    <a:pt x="3078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2" y="42"/>
                  </a:lnTo>
                  <a:lnTo>
                    <a:pt x="3072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66" y="40"/>
                  </a:lnTo>
                  <a:lnTo>
                    <a:pt x="3066" y="40"/>
                  </a:lnTo>
                  <a:lnTo>
                    <a:pt x="3058" y="42"/>
                  </a:lnTo>
                  <a:lnTo>
                    <a:pt x="3052" y="40"/>
                  </a:lnTo>
                  <a:lnTo>
                    <a:pt x="3052" y="40"/>
                  </a:lnTo>
                  <a:lnTo>
                    <a:pt x="3050" y="40"/>
                  </a:lnTo>
                  <a:lnTo>
                    <a:pt x="3050" y="40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0" y="42"/>
                  </a:lnTo>
                  <a:lnTo>
                    <a:pt x="3040" y="42"/>
                  </a:lnTo>
                  <a:lnTo>
                    <a:pt x="3040" y="40"/>
                  </a:lnTo>
                  <a:lnTo>
                    <a:pt x="3040" y="40"/>
                  </a:lnTo>
                  <a:lnTo>
                    <a:pt x="3036" y="42"/>
                  </a:lnTo>
                  <a:lnTo>
                    <a:pt x="3036" y="42"/>
                  </a:lnTo>
                  <a:lnTo>
                    <a:pt x="3032" y="42"/>
                  </a:lnTo>
                  <a:lnTo>
                    <a:pt x="3032" y="42"/>
                  </a:lnTo>
                  <a:lnTo>
                    <a:pt x="3030" y="42"/>
                  </a:lnTo>
                  <a:lnTo>
                    <a:pt x="3030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2" y="42"/>
                  </a:lnTo>
                  <a:lnTo>
                    <a:pt x="3022" y="42"/>
                  </a:lnTo>
                  <a:lnTo>
                    <a:pt x="3020" y="42"/>
                  </a:lnTo>
                  <a:lnTo>
                    <a:pt x="3020" y="42"/>
                  </a:lnTo>
                  <a:lnTo>
                    <a:pt x="3014" y="42"/>
                  </a:lnTo>
                  <a:lnTo>
                    <a:pt x="3008" y="42"/>
                  </a:lnTo>
                  <a:lnTo>
                    <a:pt x="3008" y="42"/>
                  </a:lnTo>
                  <a:lnTo>
                    <a:pt x="3006" y="40"/>
                  </a:lnTo>
                  <a:lnTo>
                    <a:pt x="3004" y="42"/>
                  </a:lnTo>
                  <a:lnTo>
                    <a:pt x="3004" y="42"/>
                  </a:lnTo>
                  <a:lnTo>
                    <a:pt x="3002" y="40"/>
                  </a:lnTo>
                  <a:lnTo>
                    <a:pt x="3002" y="40"/>
                  </a:lnTo>
                  <a:lnTo>
                    <a:pt x="2998" y="40"/>
                  </a:lnTo>
                  <a:lnTo>
                    <a:pt x="2996" y="40"/>
                  </a:lnTo>
                  <a:lnTo>
                    <a:pt x="2996" y="40"/>
                  </a:lnTo>
                  <a:lnTo>
                    <a:pt x="2994" y="38"/>
                  </a:lnTo>
                  <a:lnTo>
                    <a:pt x="2994" y="38"/>
                  </a:lnTo>
                  <a:lnTo>
                    <a:pt x="2986" y="38"/>
                  </a:lnTo>
                  <a:lnTo>
                    <a:pt x="2986" y="38"/>
                  </a:lnTo>
                  <a:lnTo>
                    <a:pt x="2980" y="38"/>
                  </a:lnTo>
                  <a:lnTo>
                    <a:pt x="2976" y="38"/>
                  </a:lnTo>
                  <a:lnTo>
                    <a:pt x="2976" y="38"/>
                  </a:lnTo>
                  <a:lnTo>
                    <a:pt x="2972" y="38"/>
                  </a:lnTo>
                  <a:lnTo>
                    <a:pt x="2972" y="38"/>
                  </a:lnTo>
                  <a:lnTo>
                    <a:pt x="2970" y="38"/>
                  </a:lnTo>
                  <a:lnTo>
                    <a:pt x="2970" y="38"/>
                  </a:lnTo>
                  <a:lnTo>
                    <a:pt x="2962" y="40"/>
                  </a:lnTo>
                  <a:lnTo>
                    <a:pt x="2962" y="40"/>
                  </a:lnTo>
                  <a:lnTo>
                    <a:pt x="2954" y="38"/>
                  </a:lnTo>
                  <a:lnTo>
                    <a:pt x="2954" y="38"/>
                  </a:lnTo>
                  <a:lnTo>
                    <a:pt x="2946" y="40"/>
                  </a:lnTo>
                  <a:lnTo>
                    <a:pt x="2946" y="40"/>
                  </a:lnTo>
                  <a:lnTo>
                    <a:pt x="2942" y="38"/>
                  </a:lnTo>
                  <a:lnTo>
                    <a:pt x="2942" y="38"/>
                  </a:lnTo>
                  <a:lnTo>
                    <a:pt x="2940" y="38"/>
                  </a:lnTo>
                  <a:lnTo>
                    <a:pt x="2940" y="38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2" y="36"/>
                  </a:lnTo>
                  <a:lnTo>
                    <a:pt x="2932" y="36"/>
                  </a:lnTo>
                  <a:lnTo>
                    <a:pt x="2930" y="36"/>
                  </a:lnTo>
                  <a:lnTo>
                    <a:pt x="2930" y="36"/>
                  </a:lnTo>
                  <a:lnTo>
                    <a:pt x="2926" y="36"/>
                  </a:lnTo>
                  <a:lnTo>
                    <a:pt x="2926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18" y="38"/>
                  </a:lnTo>
                  <a:lnTo>
                    <a:pt x="2918" y="38"/>
                  </a:lnTo>
                  <a:lnTo>
                    <a:pt x="2914" y="38"/>
                  </a:lnTo>
                  <a:lnTo>
                    <a:pt x="2914" y="38"/>
                  </a:lnTo>
                  <a:lnTo>
                    <a:pt x="2910" y="36"/>
                  </a:lnTo>
                  <a:lnTo>
                    <a:pt x="2910" y="36"/>
                  </a:lnTo>
                  <a:lnTo>
                    <a:pt x="2904" y="36"/>
                  </a:lnTo>
                  <a:lnTo>
                    <a:pt x="2904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0" y="36"/>
                  </a:lnTo>
                  <a:lnTo>
                    <a:pt x="2900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4"/>
                  </a:lnTo>
                  <a:lnTo>
                    <a:pt x="2898" y="34"/>
                  </a:lnTo>
                  <a:lnTo>
                    <a:pt x="2896" y="34"/>
                  </a:lnTo>
                  <a:lnTo>
                    <a:pt x="2896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0" y="36"/>
                  </a:lnTo>
                  <a:lnTo>
                    <a:pt x="2890" y="36"/>
                  </a:lnTo>
                  <a:lnTo>
                    <a:pt x="2888" y="36"/>
                  </a:lnTo>
                  <a:lnTo>
                    <a:pt x="2888" y="36"/>
                  </a:lnTo>
                  <a:lnTo>
                    <a:pt x="2886" y="36"/>
                  </a:lnTo>
                  <a:lnTo>
                    <a:pt x="2886" y="36"/>
                  </a:lnTo>
                  <a:lnTo>
                    <a:pt x="2884" y="36"/>
                  </a:lnTo>
                  <a:lnTo>
                    <a:pt x="2884" y="36"/>
                  </a:lnTo>
                  <a:lnTo>
                    <a:pt x="2878" y="36"/>
                  </a:lnTo>
                  <a:lnTo>
                    <a:pt x="2878" y="36"/>
                  </a:lnTo>
                  <a:lnTo>
                    <a:pt x="2874" y="34"/>
                  </a:lnTo>
                  <a:lnTo>
                    <a:pt x="2874" y="34"/>
                  </a:lnTo>
                  <a:lnTo>
                    <a:pt x="2872" y="34"/>
                  </a:lnTo>
                  <a:lnTo>
                    <a:pt x="2872" y="34"/>
                  </a:lnTo>
                  <a:lnTo>
                    <a:pt x="2870" y="34"/>
                  </a:lnTo>
                  <a:lnTo>
                    <a:pt x="2870" y="34"/>
                  </a:lnTo>
                  <a:lnTo>
                    <a:pt x="2866" y="34"/>
                  </a:lnTo>
                  <a:lnTo>
                    <a:pt x="2866" y="34"/>
                  </a:lnTo>
                  <a:lnTo>
                    <a:pt x="2864" y="34"/>
                  </a:lnTo>
                  <a:lnTo>
                    <a:pt x="2864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58" y="34"/>
                  </a:lnTo>
                  <a:lnTo>
                    <a:pt x="2858" y="34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8"/>
                  </a:lnTo>
                  <a:lnTo>
                    <a:pt x="2858" y="38"/>
                  </a:lnTo>
                  <a:lnTo>
                    <a:pt x="2852" y="38"/>
                  </a:lnTo>
                  <a:lnTo>
                    <a:pt x="2852" y="38"/>
                  </a:lnTo>
                  <a:lnTo>
                    <a:pt x="2844" y="38"/>
                  </a:lnTo>
                  <a:lnTo>
                    <a:pt x="2844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0" y="38"/>
                  </a:lnTo>
                  <a:lnTo>
                    <a:pt x="2840" y="38"/>
                  </a:lnTo>
                  <a:lnTo>
                    <a:pt x="2834" y="38"/>
                  </a:lnTo>
                  <a:lnTo>
                    <a:pt x="2834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28" y="38"/>
                  </a:lnTo>
                  <a:lnTo>
                    <a:pt x="2828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4" y="38"/>
                  </a:lnTo>
                  <a:lnTo>
                    <a:pt x="2824" y="38"/>
                  </a:lnTo>
                  <a:lnTo>
                    <a:pt x="2820" y="38"/>
                  </a:lnTo>
                  <a:lnTo>
                    <a:pt x="2816" y="38"/>
                  </a:lnTo>
                  <a:lnTo>
                    <a:pt x="2816" y="38"/>
                  </a:lnTo>
                  <a:lnTo>
                    <a:pt x="2814" y="38"/>
                  </a:lnTo>
                  <a:lnTo>
                    <a:pt x="2814" y="38"/>
                  </a:lnTo>
                  <a:lnTo>
                    <a:pt x="2806" y="38"/>
                  </a:lnTo>
                  <a:lnTo>
                    <a:pt x="2806" y="38"/>
                  </a:lnTo>
                  <a:lnTo>
                    <a:pt x="2804" y="38"/>
                  </a:lnTo>
                  <a:lnTo>
                    <a:pt x="2804" y="38"/>
                  </a:lnTo>
                  <a:lnTo>
                    <a:pt x="2796" y="38"/>
                  </a:lnTo>
                  <a:lnTo>
                    <a:pt x="2796" y="38"/>
                  </a:lnTo>
                  <a:lnTo>
                    <a:pt x="2794" y="38"/>
                  </a:lnTo>
                  <a:lnTo>
                    <a:pt x="2794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86" y="38"/>
                  </a:lnTo>
                  <a:lnTo>
                    <a:pt x="2784" y="38"/>
                  </a:lnTo>
                  <a:lnTo>
                    <a:pt x="2784" y="38"/>
                  </a:lnTo>
                  <a:lnTo>
                    <a:pt x="2782" y="38"/>
                  </a:lnTo>
                  <a:lnTo>
                    <a:pt x="2782" y="38"/>
                  </a:lnTo>
                  <a:lnTo>
                    <a:pt x="2780" y="38"/>
                  </a:lnTo>
                  <a:lnTo>
                    <a:pt x="2780" y="38"/>
                  </a:lnTo>
                  <a:lnTo>
                    <a:pt x="2776" y="38"/>
                  </a:lnTo>
                  <a:lnTo>
                    <a:pt x="2776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68" y="38"/>
                  </a:lnTo>
                  <a:lnTo>
                    <a:pt x="2768" y="38"/>
                  </a:lnTo>
                  <a:lnTo>
                    <a:pt x="2764" y="38"/>
                  </a:lnTo>
                  <a:lnTo>
                    <a:pt x="2764" y="38"/>
                  </a:lnTo>
                  <a:lnTo>
                    <a:pt x="2762" y="38"/>
                  </a:lnTo>
                  <a:lnTo>
                    <a:pt x="2762" y="38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0" y="36"/>
                  </a:lnTo>
                  <a:lnTo>
                    <a:pt x="2760" y="36"/>
                  </a:lnTo>
                  <a:lnTo>
                    <a:pt x="2754" y="36"/>
                  </a:lnTo>
                  <a:lnTo>
                    <a:pt x="2754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48" y="36"/>
                  </a:lnTo>
                  <a:lnTo>
                    <a:pt x="2748" y="36"/>
                  </a:lnTo>
                  <a:lnTo>
                    <a:pt x="2746" y="36"/>
                  </a:lnTo>
                  <a:lnTo>
                    <a:pt x="2746" y="36"/>
                  </a:lnTo>
                  <a:lnTo>
                    <a:pt x="2744" y="38"/>
                  </a:lnTo>
                  <a:lnTo>
                    <a:pt x="2744" y="38"/>
                  </a:lnTo>
                  <a:lnTo>
                    <a:pt x="2742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6" y="38"/>
                  </a:lnTo>
                  <a:lnTo>
                    <a:pt x="2736" y="38"/>
                  </a:lnTo>
                  <a:lnTo>
                    <a:pt x="2728" y="38"/>
                  </a:lnTo>
                  <a:lnTo>
                    <a:pt x="2728" y="38"/>
                  </a:lnTo>
                  <a:lnTo>
                    <a:pt x="2724" y="38"/>
                  </a:lnTo>
                  <a:lnTo>
                    <a:pt x="2724" y="38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16" y="38"/>
                  </a:lnTo>
                  <a:lnTo>
                    <a:pt x="2716" y="38"/>
                  </a:lnTo>
                  <a:lnTo>
                    <a:pt x="2712" y="38"/>
                  </a:lnTo>
                  <a:lnTo>
                    <a:pt x="2712" y="38"/>
                  </a:lnTo>
                  <a:lnTo>
                    <a:pt x="2710" y="38"/>
                  </a:lnTo>
                  <a:lnTo>
                    <a:pt x="2706" y="38"/>
                  </a:lnTo>
                  <a:lnTo>
                    <a:pt x="2706" y="38"/>
                  </a:lnTo>
                  <a:lnTo>
                    <a:pt x="2700" y="38"/>
                  </a:lnTo>
                  <a:lnTo>
                    <a:pt x="2700" y="38"/>
                  </a:lnTo>
                  <a:lnTo>
                    <a:pt x="2694" y="38"/>
                  </a:lnTo>
                  <a:lnTo>
                    <a:pt x="2694" y="38"/>
                  </a:lnTo>
                  <a:lnTo>
                    <a:pt x="2692" y="36"/>
                  </a:lnTo>
                  <a:lnTo>
                    <a:pt x="2692" y="36"/>
                  </a:lnTo>
                  <a:lnTo>
                    <a:pt x="2688" y="36"/>
                  </a:lnTo>
                  <a:lnTo>
                    <a:pt x="2688" y="36"/>
                  </a:lnTo>
                  <a:lnTo>
                    <a:pt x="2686" y="36"/>
                  </a:lnTo>
                  <a:lnTo>
                    <a:pt x="2686" y="36"/>
                  </a:lnTo>
                  <a:lnTo>
                    <a:pt x="2684" y="36"/>
                  </a:lnTo>
                  <a:lnTo>
                    <a:pt x="2684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6" y="36"/>
                  </a:lnTo>
                  <a:lnTo>
                    <a:pt x="2676" y="36"/>
                  </a:lnTo>
                  <a:lnTo>
                    <a:pt x="2670" y="36"/>
                  </a:lnTo>
                  <a:lnTo>
                    <a:pt x="2670" y="36"/>
                  </a:lnTo>
                  <a:lnTo>
                    <a:pt x="2664" y="38"/>
                  </a:lnTo>
                  <a:lnTo>
                    <a:pt x="2664" y="38"/>
                  </a:lnTo>
                  <a:lnTo>
                    <a:pt x="2660" y="38"/>
                  </a:lnTo>
                  <a:lnTo>
                    <a:pt x="2660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4" y="38"/>
                  </a:lnTo>
                  <a:lnTo>
                    <a:pt x="2654" y="38"/>
                  </a:lnTo>
                  <a:lnTo>
                    <a:pt x="2648" y="38"/>
                  </a:lnTo>
                  <a:lnTo>
                    <a:pt x="2648" y="38"/>
                  </a:lnTo>
                  <a:lnTo>
                    <a:pt x="2644" y="38"/>
                  </a:lnTo>
                  <a:lnTo>
                    <a:pt x="2644" y="38"/>
                  </a:lnTo>
                  <a:lnTo>
                    <a:pt x="2642" y="38"/>
                  </a:lnTo>
                  <a:lnTo>
                    <a:pt x="2642" y="38"/>
                  </a:lnTo>
                  <a:lnTo>
                    <a:pt x="2640" y="38"/>
                  </a:lnTo>
                  <a:lnTo>
                    <a:pt x="2640" y="38"/>
                  </a:lnTo>
                  <a:lnTo>
                    <a:pt x="2636" y="40"/>
                  </a:lnTo>
                  <a:lnTo>
                    <a:pt x="2636" y="40"/>
                  </a:lnTo>
                  <a:lnTo>
                    <a:pt x="2634" y="40"/>
                  </a:lnTo>
                  <a:lnTo>
                    <a:pt x="2634" y="40"/>
                  </a:lnTo>
                  <a:lnTo>
                    <a:pt x="2632" y="40"/>
                  </a:lnTo>
                  <a:lnTo>
                    <a:pt x="2632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28" y="40"/>
                  </a:lnTo>
                  <a:lnTo>
                    <a:pt x="2628" y="40"/>
                  </a:lnTo>
                  <a:lnTo>
                    <a:pt x="2624" y="40"/>
                  </a:lnTo>
                  <a:lnTo>
                    <a:pt x="2624" y="40"/>
                  </a:lnTo>
                  <a:lnTo>
                    <a:pt x="2624" y="38"/>
                  </a:lnTo>
                  <a:lnTo>
                    <a:pt x="2624" y="38"/>
                  </a:lnTo>
                  <a:lnTo>
                    <a:pt x="2618" y="38"/>
                  </a:lnTo>
                  <a:lnTo>
                    <a:pt x="2618" y="38"/>
                  </a:lnTo>
                  <a:lnTo>
                    <a:pt x="2616" y="38"/>
                  </a:lnTo>
                  <a:lnTo>
                    <a:pt x="2616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2" y="38"/>
                  </a:lnTo>
                  <a:lnTo>
                    <a:pt x="2612" y="38"/>
                  </a:lnTo>
                  <a:lnTo>
                    <a:pt x="2608" y="38"/>
                  </a:lnTo>
                  <a:lnTo>
                    <a:pt x="2608" y="38"/>
                  </a:lnTo>
                  <a:lnTo>
                    <a:pt x="2604" y="38"/>
                  </a:lnTo>
                  <a:lnTo>
                    <a:pt x="2604" y="38"/>
                  </a:lnTo>
                  <a:lnTo>
                    <a:pt x="2602" y="36"/>
                  </a:lnTo>
                  <a:lnTo>
                    <a:pt x="2602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598" y="34"/>
                  </a:lnTo>
                  <a:lnTo>
                    <a:pt x="2598" y="34"/>
                  </a:lnTo>
                  <a:lnTo>
                    <a:pt x="2596" y="34"/>
                  </a:lnTo>
                  <a:lnTo>
                    <a:pt x="2596" y="34"/>
                  </a:lnTo>
                  <a:lnTo>
                    <a:pt x="2588" y="34"/>
                  </a:lnTo>
                  <a:lnTo>
                    <a:pt x="2588" y="34"/>
                  </a:lnTo>
                  <a:lnTo>
                    <a:pt x="2584" y="34"/>
                  </a:lnTo>
                  <a:lnTo>
                    <a:pt x="2584" y="34"/>
                  </a:lnTo>
                  <a:lnTo>
                    <a:pt x="2570" y="34"/>
                  </a:lnTo>
                  <a:lnTo>
                    <a:pt x="2570" y="34"/>
                  </a:lnTo>
                  <a:lnTo>
                    <a:pt x="2568" y="34"/>
                  </a:lnTo>
                  <a:lnTo>
                    <a:pt x="2568" y="34"/>
                  </a:lnTo>
                  <a:lnTo>
                    <a:pt x="2566" y="34"/>
                  </a:lnTo>
                  <a:lnTo>
                    <a:pt x="2566" y="34"/>
                  </a:lnTo>
                  <a:lnTo>
                    <a:pt x="2562" y="36"/>
                  </a:lnTo>
                  <a:lnTo>
                    <a:pt x="2562" y="36"/>
                  </a:lnTo>
                  <a:lnTo>
                    <a:pt x="2556" y="36"/>
                  </a:lnTo>
                  <a:lnTo>
                    <a:pt x="2556" y="36"/>
                  </a:lnTo>
                  <a:lnTo>
                    <a:pt x="2552" y="34"/>
                  </a:lnTo>
                  <a:lnTo>
                    <a:pt x="2552" y="34"/>
                  </a:lnTo>
                  <a:lnTo>
                    <a:pt x="2544" y="34"/>
                  </a:lnTo>
                  <a:lnTo>
                    <a:pt x="2544" y="34"/>
                  </a:lnTo>
                  <a:lnTo>
                    <a:pt x="2542" y="34"/>
                  </a:lnTo>
                  <a:lnTo>
                    <a:pt x="2542" y="34"/>
                  </a:lnTo>
                  <a:lnTo>
                    <a:pt x="2536" y="34"/>
                  </a:lnTo>
                  <a:lnTo>
                    <a:pt x="2536" y="34"/>
                  </a:lnTo>
                  <a:lnTo>
                    <a:pt x="2532" y="36"/>
                  </a:lnTo>
                  <a:lnTo>
                    <a:pt x="2532" y="36"/>
                  </a:lnTo>
                  <a:lnTo>
                    <a:pt x="2528" y="36"/>
                  </a:lnTo>
                  <a:lnTo>
                    <a:pt x="2528" y="36"/>
                  </a:lnTo>
                  <a:lnTo>
                    <a:pt x="2526" y="36"/>
                  </a:lnTo>
                  <a:lnTo>
                    <a:pt x="2526" y="36"/>
                  </a:lnTo>
                  <a:lnTo>
                    <a:pt x="2524" y="36"/>
                  </a:lnTo>
                  <a:lnTo>
                    <a:pt x="2524" y="36"/>
                  </a:lnTo>
                  <a:lnTo>
                    <a:pt x="2520" y="36"/>
                  </a:lnTo>
                  <a:lnTo>
                    <a:pt x="2520" y="36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2" y="38"/>
                  </a:lnTo>
                  <a:lnTo>
                    <a:pt x="2512" y="38"/>
                  </a:lnTo>
                  <a:lnTo>
                    <a:pt x="2512" y="36"/>
                  </a:lnTo>
                  <a:lnTo>
                    <a:pt x="2512" y="36"/>
                  </a:lnTo>
                  <a:lnTo>
                    <a:pt x="2510" y="36"/>
                  </a:lnTo>
                  <a:lnTo>
                    <a:pt x="2510" y="36"/>
                  </a:lnTo>
                  <a:lnTo>
                    <a:pt x="2508" y="36"/>
                  </a:lnTo>
                  <a:lnTo>
                    <a:pt x="2508" y="36"/>
                  </a:lnTo>
                  <a:lnTo>
                    <a:pt x="2506" y="36"/>
                  </a:lnTo>
                  <a:lnTo>
                    <a:pt x="2506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0" y="36"/>
                  </a:lnTo>
                  <a:lnTo>
                    <a:pt x="2500" y="36"/>
                  </a:lnTo>
                  <a:lnTo>
                    <a:pt x="2496" y="36"/>
                  </a:lnTo>
                  <a:lnTo>
                    <a:pt x="2496" y="3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4" y="36"/>
                  </a:lnTo>
                  <a:lnTo>
                    <a:pt x="2484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74" y="36"/>
                  </a:lnTo>
                  <a:lnTo>
                    <a:pt x="2474" y="36"/>
                  </a:lnTo>
                  <a:lnTo>
                    <a:pt x="2470" y="36"/>
                  </a:lnTo>
                  <a:lnTo>
                    <a:pt x="2470" y="36"/>
                  </a:lnTo>
                  <a:lnTo>
                    <a:pt x="2466" y="38"/>
                  </a:lnTo>
                  <a:lnTo>
                    <a:pt x="2466" y="38"/>
                  </a:lnTo>
                  <a:lnTo>
                    <a:pt x="2464" y="36"/>
                  </a:lnTo>
                  <a:lnTo>
                    <a:pt x="2464" y="36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2" y="36"/>
                  </a:lnTo>
                  <a:lnTo>
                    <a:pt x="2452" y="36"/>
                  </a:lnTo>
                  <a:lnTo>
                    <a:pt x="2448" y="38"/>
                  </a:lnTo>
                  <a:lnTo>
                    <a:pt x="2448" y="38"/>
                  </a:lnTo>
                  <a:lnTo>
                    <a:pt x="2446" y="38"/>
                  </a:lnTo>
                  <a:lnTo>
                    <a:pt x="2446" y="38"/>
                  </a:lnTo>
                  <a:lnTo>
                    <a:pt x="2442" y="40"/>
                  </a:lnTo>
                  <a:lnTo>
                    <a:pt x="2442" y="40"/>
                  </a:lnTo>
                  <a:lnTo>
                    <a:pt x="2438" y="40"/>
                  </a:lnTo>
                  <a:lnTo>
                    <a:pt x="2438" y="40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0" y="36"/>
                  </a:lnTo>
                  <a:lnTo>
                    <a:pt x="2430" y="36"/>
                  </a:lnTo>
                  <a:lnTo>
                    <a:pt x="2428" y="36"/>
                  </a:lnTo>
                  <a:lnTo>
                    <a:pt x="2428" y="36"/>
                  </a:lnTo>
                  <a:lnTo>
                    <a:pt x="2424" y="34"/>
                  </a:lnTo>
                  <a:lnTo>
                    <a:pt x="2424" y="34"/>
                  </a:lnTo>
                  <a:lnTo>
                    <a:pt x="2420" y="34"/>
                  </a:lnTo>
                  <a:lnTo>
                    <a:pt x="2420" y="34"/>
                  </a:lnTo>
                  <a:lnTo>
                    <a:pt x="2416" y="36"/>
                  </a:lnTo>
                  <a:lnTo>
                    <a:pt x="2416" y="36"/>
                  </a:lnTo>
                  <a:lnTo>
                    <a:pt x="2414" y="36"/>
                  </a:lnTo>
                  <a:lnTo>
                    <a:pt x="2414" y="36"/>
                  </a:lnTo>
                  <a:lnTo>
                    <a:pt x="2412" y="36"/>
                  </a:lnTo>
                  <a:lnTo>
                    <a:pt x="2412" y="36"/>
                  </a:lnTo>
                  <a:lnTo>
                    <a:pt x="2408" y="36"/>
                  </a:lnTo>
                  <a:lnTo>
                    <a:pt x="2408" y="36"/>
                  </a:lnTo>
                  <a:lnTo>
                    <a:pt x="2406" y="36"/>
                  </a:lnTo>
                  <a:lnTo>
                    <a:pt x="2406" y="36"/>
                  </a:lnTo>
                  <a:lnTo>
                    <a:pt x="2402" y="36"/>
                  </a:lnTo>
                  <a:lnTo>
                    <a:pt x="2402" y="36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398" y="38"/>
                  </a:lnTo>
                  <a:lnTo>
                    <a:pt x="2398" y="38"/>
                  </a:lnTo>
                  <a:lnTo>
                    <a:pt x="2396" y="36"/>
                  </a:lnTo>
                  <a:lnTo>
                    <a:pt x="2396" y="36"/>
                  </a:lnTo>
                  <a:lnTo>
                    <a:pt x="2394" y="36"/>
                  </a:lnTo>
                  <a:lnTo>
                    <a:pt x="2394" y="36"/>
                  </a:lnTo>
                  <a:lnTo>
                    <a:pt x="2392" y="36"/>
                  </a:lnTo>
                  <a:lnTo>
                    <a:pt x="2392" y="36"/>
                  </a:lnTo>
                  <a:lnTo>
                    <a:pt x="2388" y="36"/>
                  </a:lnTo>
                  <a:lnTo>
                    <a:pt x="2388" y="36"/>
                  </a:lnTo>
                  <a:lnTo>
                    <a:pt x="2384" y="34"/>
                  </a:lnTo>
                  <a:lnTo>
                    <a:pt x="2384" y="34"/>
                  </a:lnTo>
                  <a:lnTo>
                    <a:pt x="2380" y="36"/>
                  </a:lnTo>
                  <a:lnTo>
                    <a:pt x="2380" y="36"/>
                  </a:lnTo>
                  <a:lnTo>
                    <a:pt x="2374" y="36"/>
                  </a:lnTo>
                  <a:lnTo>
                    <a:pt x="2374" y="36"/>
                  </a:lnTo>
                  <a:lnTo>
                    <a:pt x="2372" y="38"/>
                  </a:lnTo>
                  <a:lnTo>
                    <a:pt x="2372" y="38"/>
                  </a:lnTo>
                  <a:lnTo>
                    <a:pt x="2368" y="38"/>
                  </a:lnTo>
                  <a:lnTo>
                    <a:pt x="2368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4" y="36"/>
                  </a:lnTo>
                  <a:lnTo>
                    <a:pt x="2364" y="36"/>
                  </a:lnTo>
                  <a:lnTo>
                    <a:pt x="2356" y="36"/>
                  </a:lnTo>
                  <a:lnTo>
                    <a:pt x="2356" y="36"/>
                  </a:lnTo>
                  <a:lnTo>
                    <a:pt x="2354" y="34"/>
                  </a:lnTo>
                  <a:lnTo>
                    <a:pt x="2354" y="34"/>
                  </a:lnTo>
                  <a:lnTo>
                    <a:pt x="2352" y="34"/>
                  </a:lnTo>
                  <a:lnTo>
                    <a:pt x="2352" y="34"/>
                  </a:lnTo>
                  <a:lnTo>
                    <a:pt x="2350" y="34"/>
                  </a:lnTo>
                  <a:lnTo>
                    <a:pt x="2350" y="34"/>
                  </a:lnTo>
                  <a:lnTo>
                    <a:pt x="2344" y="34"/>
                  </a:lnTo>
                  <a:lnTo>
                    <a:pt x="2344" y="34"/>
                  </a:lnTo>
                  <a:lnTo>
                    <a:pt x="2342" y="36"/>
                  </a:lnTo>
                  <a:lnTo>
                    <a:pt x="2342" y="36"/>
                  </a:lnTo>
                  <a:lnTo>
                    <a:pt x="2338" y="36"/>
                  </a:lnTo>
                  <a:lnTo>
                    <a:pt x="2338" y="36"/>
                  </a:lnTo>
                  <a:lnTo>
                    <a:pt x="2334" y="38"/>
                  </a:lnTo>
                  <a:lnTo>
                    <a:pt x="2334" y="38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6" y="36"/>
                  </a:lnTo>
                  <a:lnTo>
                    <a:pt x="2326" y="36"/>
                  </a:lnTo>
                  <a:lnTo>
                    <a:pt x="2324" y="34"/>
                  </a:lnTo>
                  <a:lnTo>
                    <a:pt x="2324" y="34"/>
                  </a:lnTo>
                  <a:lnTo>
                    <a:pt x="2320" y="34"/>
                  </a:lnTo>
                  <a:lnTo>
                    <a:pt x="2320" y="34"/>
                  </a:lnTo>
                  <a:lnTo>
                    <a:pt x="2318" y="34"/>
                  </a:lnTo>
                  <a:lnTo>
                    <a:pt x="2318" y="34"/>
                  </a:lnTo>
                  <a:lnTo>
                    <a:pt x="2312" y="34"/>
                  </a:lnTo>
                  <a:lnTo>
                    <a:pt x="2312" y="34"/>
                  </a:lnTo>
                  <a:lnTo>
                    <a:pt x="2306" y="34"/>
                  </a:lnTo>
                  <a:lnTo>
                    <a:pt x="2306" y="34"/>
                  </a:lnTo>
                  <a:lnTo>
                    <a:pt x="2300" y="34"/>
                  </a:lnTo>
                  <a:lnTo>
                    <a:pt x="2300" y="34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2" y="36"/>
                  </a:lnTo>
                  <a:lnTo>
                    <a:pt x="2292" y="36"/>
                  </a:lnTo>
                  <a:lnTo>
                    <a:pt x="2290" y="34"/>
                  </a:lnTo>
                  <a:lnTo>
                    <a:pt x="2290" y="34"/>
                  </a:lnTo>
                  <a:lnTo>
                    <a:pt x="2286" y="34"/>
                  </a:lnTo>
                  <a:lnTo>
                    <a:pt x="2286" y="34"/>
                  </a:lnTo>
                  <a:lnTo>
                    <a:pt x="2284" y="34"/>
                  </a:lnTo>
                  <a:lnTo>
                    <a:pt x="2284" y="34"/>
                  </a:lnTo>
                  <a:lnTo>
                    <a:pt x="2282" y="32"/>
                  </a:lnTo>
                  <a:lnTo>
                    <a:pt x="2282" y="32"/>
                  </a:lnTo>
                  <a:lnTo>
                    <a:pt x="2276" y="34"/>
                  </a:lnTo>
                  <a:lnTo>
                    <a:pt x="2276" y="34"/>
                  </a:lnTo>
                  <a:lnTo>
                    <a:pt x="2272" y="36"/>
                  </a:lnTo>
                  <a:lnTo>
                    <a:pt x="2272" y="36"/>
                  </a:lnTo>
                  <a:lnTo>
                    <a:pt x="2262" y="36"/>
                  </a:lnTo>
                  <a:lnTo>
                    <a:pt x="2262" y="36"/>
                  </a:lnTo>
                  <a:lnTo>
                    <a:pt x="2258" y="34"/>
                  </a:lnTo>
                  <a:lnTo>
                    <a:pt x="2258" y="34"/>
                  </a:lnTo>
                  <a:lnTo>
                    <a:pt x="2254" y="36"/>
                  </a:lnTo>
                  <a:lnTo>
                    <a:pt x="2254" y="36"/>
                  </a:lnTo>
                  <a:lnTo>
                    <a:pt x="2252" y="36"/>
                  </a:lnTo>
                  <a:lnTo>
                    <a:pt x="2248" y="34"/>
                  </a:lnTo>
                  <a:lnTo>
                    <a:pt x="2248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2" y="34"/>
                  </a:lnTo>
                  <a:lnTo>
                    <a:pt x="2242" y="34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26" y="38"/>
                  </a:lnTo>
                  <a:lnTo>
                    <a:pt x="2226" y="38"/>
                  </a:lnTo>
                  <a:lnTo>
                    <a:pt x="2218" y="38"/>
                  </a:lnTo>
                  <a:lnTo>
                    <a:pt x="2218" y="38"/>
                  </a:lnTo>
                  <a:lnTo>
                    <a:pt x="2216" y="40"/>
                  </a:lnTo>
                  <a:lnTo>
                    <a:pt x="2216" y="40"/>
                  </a:lnTo>
                  <a:lnTo>
                    <a:pt x="2212" y="40"/>
                  </a:lnTo>
                  <a:lnTo>
                    <a:pt x="2212" y="40"/>
                  </a:lnTo>
                  <a:lnTo>
                    <a:pt x="2210" y="38"/>
                  </a:lnTo>
                  <a:lnTo>
                    <a:pt x="2210" y="38"/>
                  </a:lnTo>
                  <a:lnTo>
                    <a:pt x="2208" y="36"/>
                  </a:lnTo>
                  <a:lnTo>
                    <a:pt x="2208" y="36"/>
                  </a:lnTo>
                  <a:lnTo>
                    <a:pt x="2204" y="36"/>
                  </a:lnTo>
                  <a:lnTo>
                    <a:pt x="2200" y="36"/>
                  </a:lnTo>
                  <a:lnTo>
                    <a:pt x="2200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0" y="36"/>
                  </a:lnTo>
                  <a:lnTo>
                    <a:pt x="2190" y="36"/>
                  </a:lnTo>
                  <a:lnTo>
                    <a:pt x="2186" y="36"/>
                  </a:lnTo>
                  <a:lnTo>
                    <a:pt x="2186" y="36"/>
                  </a:lnTo>
                  <a:lnTo>
                    <a:pt x="2184" y="36"/>
                  </a:lnTo>
                  <a:lnTo>
                    <a:pt x="2184" y="36"/>
                  </a:lnTo>
                  <a:lnTo>
                    <a:pt x="2178" y="36"/>
                  </a:lnTo>
                  <a:lnTo>
                    <a:pt x="2178" y="36"/>
                  </a:lnTo>
                  <a:lnTo>
                    <a:pt x="2170" y="36"/>
                  </a:lnTo>
                  <a:lnTo>
                    <a:pt x="2170" y="36"/>
                  </a:lnTo>
                  <a:lnTo>
                    <a:pt x="2168" y="38"/>
                  </a:lnTo>
                  <a:lnTo>
                    <a:pt x="2168" y="38"/>
                  </a:lnTo>
                  <a:lnTo>
                    <a:pt x="2164" y="38"/>
                  </a:lnTo>
                  <a:lnTo>
                    <a:pt x="2164" y="38"/>
                  </a:lnTo>
                  <a:lnTo>
                    <a:pt x="2162" y="38"/>
                  </a:lnTo>
                  <a:lnTo>
                    <a:pt x="2162" y="38"/>
                  </a:lnTo>
                  <a:lnTo>
                    <a:pt x="2158" y="38"/>
                  </a:lnTo>
                  <a:lnTo>
                    <a:pt x="2158" y="38"/>
                  </a:lnTo>
                  <a:lnTo>
                    <a:pt x="2154" y="36"/>
                  </a:lnTo>
                  <a:lnTo>
                    <a:pt x="2154" y="36"/>
                  </a:lnTo>
                  <a:lnTo>
                    <a:pt x="2148" y="38"/>
                  </a:lnTo>
                  <a:lnTo>
                    <a:pt x="2148" y="38"/>
                  </a:lnTo>
                  <a:lnTo>
                    <a:pt x="2144" y="36"/>
                  </a:lnTo>
                  <a:lnTo>
                    <a:pt x="2144" y="36"/>
                  </a:lnTo>
                  <a:lnTo>
                    <a:pt x="2140" y="36"/>
                  </a:lnTo>
                  <a:lnTo>
                    <a:pt x="2140" y="36"/>
                  </a:lnTo>
                  <a:lnTo>
                    <a:pt x="2130" y="36"/>
                  </a:lnTo>
                  <a:lnTo>
                    <a:pt x="2130" y="36"/>
                  </a:lnTo>
                  <a:lnTo>
                    <a:pt x="2128" y="36"/>
                  </a:lnTo>
                  <a:lnTo>
                    <a:pt x="2128" y="36"/>
                  </a:lnTo>
                  <a:lnTo>
                    <a:pt x="2124" y="36"/>
                  </a:lnTo>
                  <a:lnTo>
                    <a:pt x="2118" y="36"/>
                  </a:lnTo>
                  <a:lnTo>
                    <a:pt x="2118" y="36"/>
                  </a:lnTo>
                  <a:lnTo>
                    <a:pt x="2114" y="36"/>
                  </a:lnTo>
                  <a:lnTo>
                    <a:pt x="2110" y="38"/>
                  </a:lnTo>
                  <a:lnTo>
                    <a:pt x="2110" y="38"/>
                  </a:lnTo>
                  <a:lnTo>
                    <a:pt x="2102" y="38"/>
                  </a:lnTo>
                  <a:lnTo>
                    <a:pt x="2102" y="38"/>
                  </a:lnTo>
                  <a:lnTo>
                    <a:pt x="2100" y="36"/>
                  </a:lnTo>
                  <a:lnTo>
                    <a:pt x="2100" y="36"/>
                  </a:lnTo>
                  <a:lnTo>
                    <a:pt x="2096" y="36"/>
                  </a:lnTo>
                  <a:lnTo>
                    <a:pt x="2092" y="36"/>
                  </a:lnTo>
                  <a:lnTo>
                    <a:pt x="2092" y="36"/>
                  </a:lnTo>
                  <a:lnTo>
                    <a:pt x="2090" y="38"/>
                  </a:lnTo>
                  <a:lnTo>
                    <a:pt x="2090" y="38"/>
                  </a:lnTo>
                  <a:lnTo>
                    <a:pt x="2088" y="38"/>
                  </a:lnTo>
                  <a:lnTo>
                    <a:pt x="2088" y="38"/>
                  </a:lnTo>
                  <a:lnTo>
                    <a:pt x="2082" y="38"/>
                  </a:lnTo>
                  <a:lnTo>
                    <a:pt x="2082" y="38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2" y="40"/>
                  </a:lnTo>
                  <a:lnTo>
                    <a:pt x="2072" y="40"/>
                  </a:lnTo>
                  <a:lnTo>
                    <a:pt x="2068" y="40"/>
                  </a:lnTo>
                  <a:lnTo>
                    <a:pt x="2068" y="40"/>
                  </a:lnTo>
                  <a:lnTo>
                    <a:pt x="2062" y="40"/>
                  </a:lnTo>
                  <a:lnTo>
                    <a:pt x="2058" y="38"/>
                  </a:lnTo>
                  <a:lnTo>
                    <a:pt x="2058" y="38"/>
                  </a:lnTo>
                  <a:lnTo>
                    <a:pt x="2052" y="38"/>
                  </a:lnTo>
                  <a:lnTo>
                    <a:pt x="2052" y="38"/>
                  </a:lnTo>
                  <a:lnTo>
                    <a:pt x="2046" y="40"/>
                  </a:lnTo>
                  <a:lnTo>
                    <a:pt x="2042" y="40"/>
                  </a:lnTo>
                  <a:lnTo>
                    <a:pt x="2042" y="40"/>
                  </a:lnTo>
                  <a:lnTo>
                    <a:pt x="2040" y="40"/>
                  </a:lnTo>
                  <a:lnTo>
                    <a:pt x="2040" y="40"/>
                  </a:lnTo>
                  <a:lnTo>
                    <a:pt x="2036" y="40"/>
                  </a:lnTo>
                  <a:lnTo>
                    <a:pt x="2036" y="40"/>
                  </a:lnTo>
                  <a:lnTo>
                    <a:pt x="2030" y="40"/>
                  </a:lnTo>
                  <a:lnTo>
                    <a:pt x="2030" y="40"/>
                  </a:lnTo>
                  <a:lnTo>
                    <a:pt x="2024" y="40"/>
                  </a:lnTo>
                  <a:lnTo>
                    <a:pt x="2024" y="40"/>
                  </a:lnTo>
                  <a:lnTo>
                    <a:pt x="2020" y="40"/>
                  </a:lnTo>
                  <a:lnTo>
                    <a:pt x="2020" y="40"/>
                  </a:lnTo>
                  <a:lnTo>
                    <a:pt x="2018" y="40"/>
                  </a:lnTo>
                  <a:lnTo>
                    <a:pt x="2018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38"/>
                  </a:lnTo>
                  <a:lnTo>
                    <a:pt x="2016" y="38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08" y="40"/>
                  </a:lnTo>
                  <a:lnTo>
                    <a:pt x="2008" y="40"/>
                  </a:lnTo>
                  <a:lnTo>
                    <a:pt x="2006" y="40"/>
                  </a:lnTo>
                  <a:lnTo>
                    <a:pt x="2006" y="40"/>
                  </a:lnTo>
                  <a:lnTo>
                    <a:pt x="2000" y="40"/>
                  </a:lnTo>
                  <a:lnTo>
                    <a:pt x="2000" y="40"/>
                  </a:lnTo>
                  <a:lnTo>
                    <a:pt x="1998" y="40"/>
                  </a:lnTo>
                  <a:lnTo>
                    <a:pt x="1998" y="40"/>
                  </a:lnTo>
                  <a:lnTo>
                    <a:pt x="1996" y="40"/>
                  </a:lnTo>
                  <a:lnTo>
                    <a:pt x="1996" y="40"/>
                  </a:lnTo>
                  <a:lnTo>
                    <a:pt x="1994" y="40"/>
                  </a:lnTo>
                  <a:lnTo>
                    <a:pt x="1994" y="40"/>
                  </a:lnTo>
                  <a:lnTo>
                    <a:pt x="1988" y="38"/>
                  </a:lnTo>
                  <a:lnTo>
                    <a:pt x="1988" y="38"/>
                  </a:lnTo>
                  <a:lnTo>
                    <a:pt x="1984" y="38"/>
                  </a:lnTo>
                  <a:lnTo>
                    <a:pt x="1984" y="38"/>
                  </a:lnTo>
                  <a:lnTo>
                    <a:pt x="1976" y="38"/>
                  </a:lnTo>
                  <a:lnTo>
                    <a:pt x="1976" y="38"/>
                  </a:lnTo>
                  <a:lnTo>
                    <a:pt x="1972" y="38"/>
                  </a:lnTo>
                  <a:lnTo>
                    <a:pt x="1972" y="38"/>
                  </a:lnTo>
                  <a:lnTo>
                    <a:pt x="1968" y="40"/>
                  </a:lnTo>
                  <a:lnTo>
                    <a:pt x="1968" y="40"/>
                  </a:lnTo>
                  <a:lnTo>
                    <a:pt x="1964" y="40"/>
                  </a:lnTo>
                  <a:lnTo>
                    <a:pt x="1964" y="40"/>
                  </a:lnTo>
                  <a:lnTo>
                    <a:pt x="1960" y="40"/>
                  </a:lnTo>
                  <a:lnTo>
                    <a:pt x="1960" y="40"/>
                  </a:lnTo>
                  <a:lnTo>
                    <a:pt x="1958" y="40"/>
                  </a:lnTo>
                  <a:lnTo>
                    <a:pt x="1958" y="40"/>
                  </a:lnTo>
                  <a:lnTo>
                    <a:pt x="1950" y="40"/>
                  </a:lnTo>
                  <a:lnTo>
                    <a:pt x="1950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6" y="40"/>
                  </a:lnTo>
                  <a:lnTo>
                    <a:pt x="1946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34" y="40"/>
                  </a:lnTo>
                  <a:lnTo>
                    <a:pt x="1934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28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2" y="40"/>
                  </a:lnTo>
                  <a:lnTo>
                    <a:pt x="1922" y="40"/>
                  </a:lnTo>
                  <a:lnTo>
                    <a:pt x="1918" y="40"/>
                  </a:lnTo>
                  <a:lnTo>
                    <a:pt x="1918" y="40"/>
                  </a:lnTo>
                  <a:lnTo>
                    <a:pt x="1914" y="40"/>
                  </a:lnTo>
                  <a:lnTo>
                    <a:pt x="1914" y="40"/>
                  </a:lnTo>
                  <a:lnTo>
                    <a:pt x="1910" y="40"/>
                  </a:lnTo>
                  <a:lnTo>
                    <a:pt x="1910" y="40"/>
                  </a:lnTo>
                  <a:lnTo>
                    <a:pt x="1908" y="40"/>
                  </a:lnTo>
                  <a:lnTo>
                    <a:pt x="1908" y="40"/>
                  </a:lnTo>
                  <a:lnTo>
                    <a:pt x="1906" y="42"/>
                  </a:lnTo>
                  <a:lnTo>
                    <a:pt x="1906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4" y="42"/>
                  </a:lnTo>
                  <a:lnTo>
                    <a:pt x="1894" y="42"/>
                  </a:lnTo>
                  <a:lnTo>
                    <a:pt x="1888" y="42"/>
                  </a:lnTo>
                  <a:lnTo>
                    <a:pt x="1888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4" y="40"/>
                  </a:lnTo>
                  <a:lnTo>
                    <a:pt x="1884" y="40"/>
                  </a:lnTo>
                  <a:lnTo>
                    <a:pt x="1882" y="42"/>
                  </a:lnTo>
                  <a:lnTo>
                    <a:pt x="1882" y="42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0" y="40"/>
                  </a:lnTo>
                  <a:lnTo>
                    <a:pt x="1880" y="40"/>
                  </a:lnTo>
                  <a:lnTo>
                    <a:pt x="1876" y="40"/>
                  </a:lnTo>
                  <a:lnTo>
                    <a:pt x="1876" y="40"/>
                  </a:lnTo>
                  <a:lnTo>
                    <a:pt x="1874" y="42"/>
                  </a:lnTo>
                  <a:lnTo>
                    <a:pt x="1874" y="42"/>
                  </a:lnTo>
                  <a:lnTo>
                    <a:pt x="1870" y="42"/>
                  </a:lnTo>
                  <a:lnTo>
                    <a:pt x="1870" y="42"/>
                  </a:lnTo>
                  <a:lnTo>
                    <a:pt x="1866" y="44"/>
                  </a:lnTo>
                  <a:lnTo>
                    <a:pt x="1866" y="44"/>
                  </a:lnTo>
                  <a:lnTo>
                    <a:pt x="1860" y="42"/>
                  </a:lnTo>
                  <a:lnTo>
                    <a:pt x="1860" y="42"/>
                  </a:lnTo>
                  <a:lnTo>
                    <a:pt x="1856" y="42"/>
                  </a:lnTo>
                  <a:lnTo>
                    <a:pt x="1856" y="42"/>
                  </a:lnTo>
                  <a:lnTo>
                    <a:pt x="1848" y="42"/>
                  </a:lnTo>
                  <a:lnTo>
                    <a:pt x="1848" y="42"/>
                  </a:lnTo>
                  <a:lnTo>
                    <a:pt x="1846" y="42"/>
                  </a:lnTo>
                  <a:lnTo>
                    <a:pt x="1846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36" y="42"/>
                  </a:lnTo>
                  <a:lnTo>
                    <a:pt x="1832" y="42"/>
                  </a:lnTo>
                  <a:lnTo>
                    <a:pt x="1832" y="42"/>
                  </a:lnTo>
                  <a:lnTo>
                    <a:pt x="1832" y="38"/>
                  </a:lnTo>
                  <a:lnTo>
                    <a:pt x="1832" y="38"/>
                  </a:lnTo>
                  <a:lnTo>
                    <a:pt x="1830" y="38"/>
                  </a:lnTo>
                  <a:lnTo>
                    <a:pt x="1830" y="38"/>
                  </a:lnTo>
                  <a:lnTo>
                    <a:pt x="1828" y="40"/>
                  </a:lnTo>
                  <a:lnTo>
                    <a:pt x="1828" y="40"/>
                  </a:lnTo>
                  <a:lnTo>
                    <a:pt x="1826" y="40"/>
                  </a:lnTo>
                  <a:lnTo>
                    <a:pt x="1826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16" y="38"/>
                  </a:lnTo>
                  <a:lnTo>
                    <a:pt x="1816" y="38"/>
                  </a:lnTo>
                  <a:lnTo>
                    <a:pt x="1814" y="38"/>
                  </a:lnTo>
                  <a:lnTo>
                    <a:pt x="1812" y="40"/>
                  </a:lnTo>
                  <a:lnTo>
                    <a:pt x="1812" y="40"/>
                  </a:lnTo>
                  <a:lnTo>
                    <a:pt x="1812" y="42"/>
                  </a:lnTo>
                  <a:lnTo>
                    <a:pt x="1812" y="42"/>
                  </a:lnTo>
                  <a:lnTo>
                    <a:pt x="1804" y="42"/>
                  </a:lnTo>
                  <a:lnTo>
                    <a:pt x="1804" y="42"/>
                  </a:lnTo>
                  <a:lnTo>
                    <a:pt x="1798" y="42"/>
                  </a:lnTo>
                  <a:lnTo>
                    <a:pt x="1798" y="42"/>
                  </a:lnTo>
                  <a:lnTo>
                    <a:pt x="1790" y="44"/>
                  </a:lnTo>
                  <a:lnTo>
                    <a:pt x="1790" y="44"/>
                  </a:lnTo>
                  <a:lnTo>
                    <a:pt x="1786" y="44"/>
                  </a:lnTo>
                  <a:lnTo>
                    <a:pt x="1782" y="44"/>
                  </a:lnTo>
                  <a:lnTo>
                    <a:pt x="1782" y="44"/>
                  </a:lnTo>
                  <a:lnTo>
                    <a:pt x="1778" y="44"/>
                  </a:lnTo>
                  <a:lnTo>
                    <a:pt x="1778" y="44"/>
                  </a:lnTo>
                  <a:lnTo>
                    <a:pt x="1774" y="44"/>
                  </a:lnTo>
                  <a:lnTo>
                    <a:pt x="1774" y="44"/>
                  </a:lnTo>
                  <a:lnTo>
                    <a:pt x="1772" y="44"/>
                  </a:lnTo>
                  <a:lnTo>
                    <a:pt x="1768" y="44"/>
                  </a:lnTo>
                  <a:lnTo>
                    <a:pt x="1768" y="44"/>
                  </a:lnTo>
                  <a:lnTo>
                    <a:pt x="1766" y="44"/>
                  </a:lnTo>
                  <a:lnTo>
                    <a:pt x="1766" y="44"/>
                  </a:lnTo>
                  <a:lnTo>
                    <a:pt x="1762" y="44"/>
                  </a:lnTo>
                  <a:lnTo>
                    <a:pt x="1762" y="44"/>
                  </a:lnTo>
                  <a:lnTo>
                    <a:pt x="1756" y="44"/>
                  </a:lnTo>
                  <a:lnTo>
                    <a:pt x="1756" y="44"/>
                  </a:lnTo>
                  <a:lnTo>
                    <a:pt x="1752" y="44"/>
                  </a:lnTo>
                  <a:lnTo>
                    <a:pt x="1752" y="44"/>
                  </a:lnTo>
                  <a:lnTo>
                    <a:pt x="1748" y="44"/>
                  </a:lnTo>
                  <a:lnTo>
                    <a:pt x="1748" y="44"/>
                  </a:lnTo>
                  <a:lnTo>
                    <a:pt x="1746" y="44"/>
                  </a:lnTo>
                  <a:lnTo>
                    <a:pt x="1746" y="44"/>
                  </a:lnTo>
                  <a:lnTo>
                    <a:pt x="1744" y="44"/>
                  </a:lnTo>
                  <a:lnTo>
                    <a:pt x="1744" y="44"/>
                  </a:lnTo>
                  <a:lnTo>
                    <a:pt x="1742" y="44"/>
                  </a:lnTo>
                  <a:lnTo>
                    <a:pt x="1742" y="44"/>
                  </a:lnTo>
                  <a:lnTo>
                    <a:pt x="1738" y="44"/>
                  </a:lnTo>
                  <a:lnTo>
                    <a:pt x="1738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2" y="44"/>
                  </a:lnTo>
                  <a:lnTo>
                    <a:pt x="1732" y="44"/>
                  </a:lnTo>
                  <a:lnTo>
                    <a:pt x="1724" y="44"/>
                  </a:lnTo>
                  <a:lnTo>
                    <a:pt x="1718" y="46"/>
                  </a:lnTo>
                  <a:lnTo>
                    <a:pt x="1718" y="46"/>
                  </a:lnTo>
                  <a:lnTo>
                    <a:pt x="1718" y="44"/>
                  </a:lnTo>
                  <a:lnTo>
                    <a:pt x="1718" y="44"/>
                  </a:lnTo>
                  <a:lnTo>
                    <a:pt x="1716" y="44"/>
                  </a:lnTo>
                  <a:lnTo>
                    <a:pt x="1716" y="44"/>
                  </a:lnTo>
                  <a:lnTo>
                    <a:pt x="1706" y="44"/>
                  </a:lnTo>
                  <a:lnTo>
                    <a:pt x="1706" y="44"/>
                  </a:lnTo>
                  <a:lnTo>
                    <a:pt x="1702" y="44"/>
                  </a:lnTo>
                  <a:lnTo>
                    <a:pt x="1702" y="44"/>
                  </a:lnTo>
                  <a:lnTo>
                    <a:pt x="1698" y="44"/>
                  </a:lnTo>
                  <a:lnTo>
                    <a:pt x="1698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0" y="44"/>
                  </a:lnTo>
                  <a:lnTo>
                    <a:pt x="1690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2" y="44"/>
                  </a:lnTo>
                  <a:lnTo>
                    <a:pt x="1682" y="44"/>
                  </a:lnTo>
                  <a:lnTo>
                    <a:pt x="1678" y="44"/>
                  </a:lnTo>
                  <a:lnTo>
                    <a:pt x="1678" y="44"/>
                  </a:lnTo>
                  <a:lnTo>
                    <a:pt x="1672" y="44"/>
                  </a:lnTo>
                  <a:lnTo>
                    <a:pt x="1672" y="44"/>
                  </a:lnTo>
                  <a:lnTo>
                    <a:pt x="1670" y="44"/>
                  </a:lnTo>
                  <a:lnTo>
                    <a:pt x="1670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4" y="44"/>
                  </a:lnTo>
                  <a:lnTo>
                    <a:pt x="1664" y="44"/>
                  </a:lnTo>
                  <a:lnTo>
                    <a:pt x="1658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0" y="46"/>
                  </a:lnTo>
                  <a:lnTo>
                    <a:pt x="1650" y="46"/>
                  </a:lnTo>
                  <a:lnTo>
                    <a:pt x="1642" y="44"/>
                  </a:lnTo>
                  <a:lnTo>
                    <a:pt x="1642" y="44"/>
                  </a:lnTo>
                  <a:lnTo>
                    <a:pt x="1638" y="44"/>
                  </a:lnTo>
                  <a:lnTo>
                    <a:pt x="1638" y="44"/>
                  </a:lnTo>
                  <a:lnTo>
                    <a:pt x="1634" y="46"/>
                  </a:lnTo>
                  <a:lnTo>
                    <a:pt x="1634" y="46"/>
                  </a:lnTo>
                  <a:lnTo>
                    <a:pt x="1626" y="46"/>
                  </a:lnTo>
                  <a:lnTo>
                    <a:pt x="1626" y="46"/>
                  </a:lnTo>
                  <a:lnTo>
                    <a:pt x="1622" y="46"/>
                  </a:lnTo>
                  <a:lnTo>
                    <a:pt x="1622" y="46"/>
                  </a:lnTo>
                  <a:lnTo>
                    <a:pt x="1620" y="44"/>
                  </a:lnTo>
                  <a:lnTo>
                    <a:pt x="1620" y="44"/>
                  </a:lnTo>
                  <a:lnTo>
                    <a:pt x="1612" y="44"/>
                  </a:lnTo>
                  <a:lnTo>
                    <a:pt x="1612" y="44"/>
                  </a:lnTo>
                  <a:lnTo>
                    <a:pt x="1608" y="44"/>
                  </a:lnTo>
                  <a:lnTo>
                    <a:pt x="1608" y="44"/>
                  </a:lnTo>
                  <a:lnTo>
                    <a:pt x="1600" y="46"/>
                  </a:lnTo>
                  <a:lnTo>
                    <a:pt x="1600" y="46"/>
                  </a:lnTo>
                  <a:lnTo>
                    <a:pt x="1596" y="46"/>
                  </a:lnTo>
                  <a:lnTo>
                    <a:pt x="1596" y="46"/>
                  </a:lnTo>
                  <a:lnTo>
                    <a:pt x="1592" y="46"/>
                  </a:lnTo>
                  <a:lnTo>
                    <a:pt x="1592" y="46"/>
                  </a:lnTo>
                  <a:lnTo>
                    <a:pt x="1588" y="46"/>
                  </a:lnTo>
                  <a:lnTo>
                    <a:pt x="1588" y="46"/>
                  </a:lnTo>
                  <a:lnTo>
                    <a:pt x="1586" y="46"/>
                  </a:lnTo>
                  <a:lnTo>
                    <a:pt x="1586" y="46"/>
                  </a:lnTo>
                  <a:lnTo>
                    <a:pt x="1584" y="46"/>
                  </a:lnTo>
                  <a:lnTo>
                    <a:pt x="1584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76" y="46"/>
                  </a:lnTo>
                  <a:lnTo>
                    <a:pt x="1570" y="48"/>
                  </a:lnTo>
                  <a:lnTo>
                    <a:pt x="1570" y="48"/>
                  </a:lnTo>
                  <a:lnTo>
                    <a:pt x="1568" y="46"/>
                  </a:lnTo>
                  <a:lnTo>
                    <a:pt x="1568" y="46"/>
                  </a:lnTo>
                  <a:lnTo>
                    <a:pt x="1566" y="48"/>
                  </a:lnTo>
                  <a:lnTo>
                    <a:pt x="1566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58" y="46"/>
                  </a:lnTo>
                  <a:lnTo>
                    <a:pt x="1558" y="46"/>
                  </a:lnTo>
                  <a:lnTo>
                    <a:pt x="1554" y="44"/>
                  </a:lnTo>
                  <a:lnTo>
                    <a:pt x="1554" y="44"/>
                  </a:lnTo>
                  <a:lnTo>
                    <a:pt x="1550" y="46"/>
                  </a:lnTo>
                  <a:lnTo>
                    <a:pt x="1550" y="46"/>
                  </a:lnTo>
                  <a:lnTo>
                    <a:pt x="1546" y="46"/>
                  </a:lnTo>
                  <a:lnTo>
                    <a:pt x="1546" y="46"/>
                  </a:lnTo>
                  <a:lnTo>
                    <a:pt x="1544" y="46"/>
                  </a:lnTo>
                  <a:lnTo>
                    <a:pt x="1544" y="46"/>
                  </a:lnTo>
                  <a:lnTo>
                    <a:pt x="1540" y="48"/>
                  </a:lnTo>
                  <a:lnTo>
                    <a:pt x="1540" y="48"/>
                  </a:lnTo>
                  <a:lnTo>
                    <a:pt x="1538" y="46"/>
                  </a:lnTo>
                  <a:lnTo>
                    <a:pt x="1538" y="46"/>
                  </a:lnTo>
                  <a:lnTo>
                    <a:pt x="1536" y="44"/>
                  </a:lnTo>
                  <a:lnTo>
                    <a:pt x="1536" y="44"/>
                  </a:lnTo>
                  <a:lnTo>
                    <a:pt x="1534" y="44"/>
                  </a:lnTo>
                  <a:lnTo>
                    <a:pt x="1534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26" y="46"/>
                  </a:lnTo>
                  <a:lnTo>
                    <a:pt x="1526" y="46"/>
                  </a:lnTo>
                  <a:lnTo>
                    <a:pt x="1520" y="46"/>
                  </a:lnTo>
                  <a:lnTo>
                    <a:pt x="1520" y="46"/>
                  </a:lnTo>
                  <a:lnTo>
                    <a:pt x="1518" y="46"/>
                  </a:lnTo>
                  <a:lnTo>
                    <a:pt x="1518" y="46"/>
                  </a:lnTo>
                  <a:lnTo>
                    <a:pt x="1516" y="46"/>
                  </a:lnTo>
                  <a:lnTo>
                    <a:pt x="1516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2" y="46"/>
                  </a:lnTo>
                  <a:lnTo>
                    <a:pt x="1512" y="46"/>
                  </a:lnTo>
                  <a:lnTo>
                    <a:pt x="1506" y="44"/>
                  </a:lnTo>
                  <a:lnTo>
                    <a:pt x="1504" y="46"/>
                  </a:lnTo>
                  <a:lnTo>
                    <a:pt x="1504" y="46"/>
                  </a:lnTo>
                  <a:lnTo>
                    <a:pt x="1500" y="46"/>
                  </a:lnTo>
                  <a:lnTo>
                    <a:pt x="1500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0" y="46"/>
                  </a:lnTo>
                  <a:lnTo>
                    <a:pt x="1490" y="46"/>
                  </a:lnTo>
                  <a:lnTo>
                    <a:pt x="1488" y="46"/>
                  </a:lnTo>
                  <a:lnTo>
                    <a:pt x="1488" y="46"/>
                  </a:lnTo>
                  <a:lnTo>
                    <a:pt x="1486" y="46"/>
                  </a:lnTo>
                  <a:lnTo>
                    <a:pt x="1486" y="46"/>
                  </a:lnTo>
                  <a:lnTo>
                    <a:pt x="1484" y="46"/>
                  </a:lnTo>
                  <a:lnTo>
                    <a:pt x="1484" y="46"/>
                  </a:lnTo>
                  <a:lnTo>
                    <a:pt x="1480" y="46"/>
                  </a:lnTo>
                  <a:lnTo>
                    <a:pt x="1480" y="46"/>
                  </a:lnTo>
                  <a:lnTo>
                    <a:pt x="1480" y="44"/>
                  </a:lnTo>
                  <a:lnTo>
                    <a:pt x="1480" y="44"/>
                  </a:lnTo>
                  <a:lnTo>
                    <a:pt x="1476" y="44"/>
                  </a:lnTo>
                  <a:lnTo>
                    <a:pt x="1476" y="44"/>
                  </a:lnTo>
                  <a:lnTo>
                    <a:pt x="1470" y="46"/>
                  </a:lnTo>
                  <a:lnTo>
                    <a:pt x="1470" y="46"/>
                  </a:lnTo>
                  <a:lnTo>
                    <a:pt x="1466" y="44"/>
                  </a:lnTo>
                  <a:lnTo>
                    <a:pt x="1466" y="44"/>
                  </a:lnTo>
                  <a:lnTo>
                    <a:pt x="1464" y="44"/>
                  </a:lnTo>
                  <a:lnTo>
                    <a:pt x="1464" y="44"/>
                  </a:lnTo>
                  <a:lnTo>
                    <a:pt x="1462" y="44"/>
                  </a:lnTo>
                  <a:lnTo>
                    <a:pt x="1462" y="44"/>
                  </a:lnTo>
                  <a:lnTo>
                    <a:pt x="1458" y="44"/>
                  </a:lnTo>
                  <a:lnTo>
                    <a:pt x="1458" y="44"/>
                  </a:lnTo>
                  <a:lnTo>
                    <a:pt x="1456" y="44"/>
                  </a:lnTo>
                  <a:lnTo>
                    <a:pt x="1456" y="44"/>
                  </a:lnTo>
                  <a:lnTo>
                    <a:pt x="1452" y="44"/>
                  </a:lnTo>
                  <a:lnTo>
                    <a:pt x="1452" y="44"/>
                  </a:lnTo>
                  <a:lnTo>
                    <a:pt x="1450" y="44"/>
                  </a:lnTo>
                  <a:lnTo>
                    <a:pt x="1450" y="44"/>
                  </a:lnTo>
                  <a:lnTo>
                    <a:pt x="1442" y="44"/>
                  </a:lnTo>
                  <a:lnTo>
                    <a:pt x="1442" y="44"/>
                  </a:lnTo>
                  <a:lnTo>
                    <a:pt x="1438" y="42"/>
                  </a:lnTo>
                  <a:lnTo>
                    <a:pt x="1438" y="42"/>
                  </a:lnTo>
                  <a:lnTo>
                    <a:pt x="1434" y="42"/>
                  </a:lnTo>
                  <a:lnTo>
                    <a:pt x="1434" y="42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24" y="42"/>
                  </a:lnTo>
                  <a:lnTo>
                    <a:pt x="1424" y="42"/>
                  </a:lnTo>
                  <a:lnTo>
                    <a:pt x="1420" y="44"/>
                  </a:lnTo>
                  <a:lnTo>
                    <a:pt x="1420" y="44"/>
                  </a:lnTo>
                  <a:lnTo>
                    <a:pt x="1414" y="42"/>
                  </a:lnTo>
                  <a:lnTo>
                    <a:pt x="1414" y="42"/>
                  </a:lnTo>
                  <a:lnTo>
                    <a:pt x="1412" y="44"/>
                  </a:lnTo>
                  <a:lnTo>
                    <a:pt x="1412" y="44"/>
                  </a:lnTo>
                  <a:lnTo>
                    <a:pt x="1406" y="42"/>
                  </a:lnTo>
                  <a:lnTo>
                    <a:pt x="1406" y="42"/>
                  </a:lnTo>
                  <a:lnTo>
                    <a:pt x="1398" y="42"/>
                  </a:lnTo>
                  <a:lnTo>
                    <a:pt x="1398" y="42"/>
                  </a:lnTo>
                  <a:lnTo>
                    <a:pt x="1396" y="44"/>
                  </a:lnTo>
                  <a:lnTo>
                    <a:pt x="1396" y="44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0" y="44"/>
                  </a:lnTo>
                  <a:lnTo>
                    <a:pt x="1386" y="44"/>
                  </a:lnTo>
                  <a:lnTo>
                    <a:pt x="1386" y="44"/>
                  </a:lnTo>
                  <a:lnTo>
                    <a:pt x="1384" y="44"/>
                  </a:lnTo>
                  <a:lnTo>
                    <a:pt x="1384" y="44"/>
                  </a:lnTo>
                  <a:lnTo>
                    <a:pt x="1380" y="44"/>
                  </a:lnTo>
                  <a:lnTo>
                    <a:pt x="1380" y="44"/>
                  </a:lnTo>
                  <a:lnTo>
                    <a:pt x="1378" y="44"/>
                  </a:lnTo>
                  <a:lnTo>
                    <a:pt x="1378" y="44"/>
                  </a:lnTo>
                  <a:lnTo>
                    <a:pt x="1374" y="44"/>
                  </a:lnTo>
                  <a:lnTo>
                    <a:pt x="1374" y="44"/>
                  </a:lnTo>
                  <a:lnTo>
                    <a:pt x="1372" y="44"/>
                  </a:lnTo>
                  <a:lnTo>
                    <a:pt x="1372" y="44"/>
                  </a:lnTo>
                  <a:lnTo>
                    <a:pt x="1370" y="44"/>
                  </a:lnTo>
                  <a:lnTo>
                    <a:pt x="1370" y="44"/>
                  </a:lnTo>
                  <a:lnTo>
                    <a:pt x="1366" y="44"/>
                  </a:lnTo>
                  <a:lnTo>
                    <a:pt x="1366" y="44"/>
                  </a:lnTo>
                  <a:lnTo>
                    <a:pt x="1364" y="44"/>
                  </a:lnTo>
                  <a:lnTo>
                    <a:pt x="1364" y="44"/>
                  </a:lnTo>
                  <a:lnTo>
                    <a:pt x="1362" y="44"/>
                  </a:lnTo>
                  <a:lnTo>
                    <a:pt x="1362" y="44"/>
                  </a:lnTo>
                  <a:lnTo>
                    <a:pt x="1354" y="44"/>
                  </a:lnTo>
                  <a:lnTo>
                    <a:pt x="1354" y="44"/>
                  </a:lnTo>
                  <a:lnTo>
                    <a:pt x="1350" y="44"/>
                  </a:lnTo>
                  <a:lnTo>
                    <a:pt x="1350" y="44"/>
                  </a:lnTo>
                  <a:lnTo>
                    <a:pt x="1348" y="44"/>
                  </a:lnTo>
                  <a:lnTo>
                    <a:pt x="1348" y="44"/>
                  </a:lnTo>
                  <a:lnTo>
                    <a:pt x="1344" y="44"/>
                  </a:lnTo>
                  <a:lnTo>
                    <a:pt x="1344" y="44"/>
                  </a:lnTo>
                  <a:lnTo>
                    <a:pt x="1340" y="46"/>
                  </a:lnTo>
                  <a:lnTo>
                    <a:pt x="1340" y="46"/>
                  </a:lnTo>
                  <a:lnTo>
                    <a:pt x="1336" y="46"/>
                  </a:lnTo>
                  <a:lnTo>
                    <a:pt x="1336" y="46"/>
                  </a:lnTo>
                  <a:lnTo>
                    <a:pt x="1328" y="46"/>
                  </a:lnTo>
                  <a:lnTo>
                    <a:pt x="1328" y="46"/>
                  </a:lnTo>
                  <a:lnTo>
                    <a:pt x="1326" y="44"/>
                  </a:lnTo>
                  <a:lnTo>
                    <a:pt x="1326" y="44"/>
                  </a:lnTo>
                  <a:lnTo>
                    <a:pt x="1318" y="44"/>
                  </a:lnTo>
                  <a:lnTo>
                    <a:pt x="1318" y="44"/>
                  </a:lnTo>
                  <a:lnTo>
                    <a:pt x="1316" y="44"/>
                  </a:lnTo>
                  <a:lnTo>
                    <a:pt x="1316" y="44"/>
                  </a:lnTo>
                  <a:lnTo>
                    <a:pt x="1312" y="44"/>
                  </a:lnTo>
                  <a:lnTo>
                    <a:pt x="1312" y="44"/>
                  </a:lnTo>
                  <a:lnTo>
                    <a:pt x="1306" y="46"/>
                  </a:lnTo>
                  <a:lnTo>
                    <a:pt x="1306" y="46"/>
                  </a:lnTo>
                  <a:lnTo>
                    <a:pt x="1302" y="46"/>
                  </a:lnTo>
                  <a:lnTo>
                    <a:pt x="1296" y="46"/>
                  </a:lnTo>
                  <a:lnTo>
                    <a:pt x="1296" y="46"/>
                  </a:lnTo>
                  <a:lnTo>
                    <a:pt x="1290" y="46"/>
                  </a:lnTo>
                  <a:lnTo>
                    <a:pt x="1290" y="46"/>
                  </a:lnTo>
                  <a:lnTo>
                    <a:pt x="1288" y="46"/>
                  </a:lnTo>
                  <a:lnTo>
                    <a:pt x="1288" y="46"/>
                  </a:lnTo>
                  <a:lnTo>
                    <a:pt x="1284" y="44"/>
                  </a:lnTo>
                  <a:lnTo>
                    <a:pt x="1284" y="44"/>
                  </a:lnTo>
                  <a:lnTo>
                    <a:pt x="1282" y="46"/>
                  </a:lnTo>
                  <a:lnTo>
                    <a:pt x="1282" y="46"/>
                  </a:lnTo>
                  <a:lnTo>
                    <a:pt x="1276" y="46"/>
                  </a:lnTo>
                  <a:lnTo>
                    <a:pt x="1276" y="46"/>
                  </a:lnTo>
                  <a:lnTo>
                    <a:pt x="1274" y="46"/>
                  </a:lnTo>
                  <a:lnTo>
                    <a:pt x="1274" y="46"/>
                  </a:lnTo>
                  <a:lnTo>
                    <a:pt x="1272" y="46"/>
                  </a:lnTo>
                  <a:lnTo>
                    <a:pt x="1272" y="46"/>
                  </a:lnTo>
                  <a:lnTo>
                    <a:pt x="1266" y="44"/>
                  </a:lnTo>
                  <a:lnTo>
                    <a:pt x="1266" y="44"/>
                  </a:lnTo>
                  <a:lnTo>
                    <a:pt x="1262" y="44"/>
                  </a:lnTo>
                  <a:lnTo>
                    <a:pt x="1262" y="44"/>
                  </a:lnTo>
                  <a:lnTo>
                    <a:pt x="1260" y="44"/>
                  </a:lnTo>
                  <a:lnTo>
                    <a:pt x="1260" y="44"/>
                  </a:lnTo>
                  <a:lnTo>
                    <a:pt x="1258" y="46"/>
                  </a:lnTo>
                  <a:lnTo>
                    <a:pt x="1258" y="46"/>
                  </a:lnTo>
                  <a:lnTo>
                    <a:pt x="1254" y="46"/>
                  </a:lnTo>
                  <a:lnTo>
                    <a:pt x="1254" y="46"/>
                  </a:lnTo>
                  <a:lnTo>
                    <a:pt x="1250" y="48"/>
                  </a:lnTo>
                  <a:lnTo>
                    <a:pt x="1250" y="48"/>
                  </a:lnTo>
                  <a:lnTo>
                    <a:pt x="1248" y="46"/>
                  </a:lnTo>
                  <a:lnTo>
                    <a:pt x="1248" y="46"/>
                  </a:lnTo>
                  <a:lnTo>
                    <a:pt x="1248" y="48"/>
                  </a:lnTo>
                  <a:lnTo>
                    <a:pt x="1248" y="48"/>
                  </a:lnTo>
                  <a:lnTo>
                    <a:pt x="1246" y="46"/>
                  </a:lnTo>
                  <a:lnTo>
                    <a:pt x="1246" y="46"/>
                  </a:lnTo>
                  <a:lnTo>
                    <a:pt x="1244" y="46"/>
                  </a:lnTo>
                  <a:lnTo>
                    <a:pt x="1244" y="46"/>
                  </a:lnTo>
                  <a:lnTo>
                    <a:pt x="1240" y="48"/>
                  </a:lnTo>
                  <a:lnTo>
                    <a:pt x="1240" y="48"/>
                  </a:lnTo>
                  <a:lnTo>
                    <a:pt x="1236" y="44"/>
                  </a:lnTo>
                  <a:lnTo>
                    <a:pt x="1236" y="44"/>
                  </a:lnTo>
                  <a:lnTo>
                    <a:pt x="1230" y="46"/>
                  </a:lnTo>
                  <a:lnTo>
                    <a:pt x="1224" y="46"/>
                  </a:lnTo>
                  <a:lnTo>
                    <a:pt x="1224" y="46"/>
                  </a:lnTo>
                  <a:lnTo>
                    <a:pt x="1222" y="46"/>
                  </a:lnTo>
                  <a:lnTo>
                    <a:pt x="1218" y="46"/>
                  </a:lnTo>
                  <a:lnTo>
                    <a:pt x="1218" y="46"/>
                  </a:lnTo>
                  <a:lnTo>
                    <a:pt x="1216" y="44"/>
                  </a:lnTo>
                  <a:lnTo>
                    <a:pt x="1214" y="44"/>
                  </a:lnTo>
                  <a:lnTo>
                    <a:pt x="1214" y="44"/>
                  </a:lnTo>
                  <a:lnTo>
                    <a:pt x="1204" y="44"/>
                  </a:lnTo>
                  <a:lnTo>
                    <a:pt x="1204" y="44"/>
                  </a:lnTo>
                  <a:lnTo>
                    <a:pt x="1200" y="42"/>
                  </a:lnTo>
                  <a:lnTo>
                    <a:pt x="1200" y="42"/>
                  </a:lnTo>
                  <a:lnTo>
                    <a:pt x="1196" y="42"/>
                  </a:lnTo>
                  <a:lnTo>
                    <a:pt x="1196" y="42"/>
                  </a:lnTo>
                  <a:lnTo>
                    <a:pt x="1188" y="44"/>
                  </a:lnTo>
                  <a:lnTo>
                    <a:pt x="1188" y="44"/>
                  </a:lnTo>
                  <a:lnTo>
                    <a:pt x="1186" y="44"/>
                  </a:lnTo>
                  <a:lnTo>
                    <a:pt x="1186" y="44"/>
                  </a:lnTo>
                  <a:lnTo>
                    <a:pt x="1180" y="44"/>
                  </a:lnTo>
                  <a:lnTo>
                    <a:pt x="1180" y="44"/>
                  </a:lnTo>
                  <a:lnTo>
                    <a:pt x="1180" y="42"/>
                  </a:lnTo>
                  <a:lnTo>
                    <a:pt x="1180" y="42"/>
                  </a:lnTo>
                  <a:lnTo>
                    <a:pt x="1176" y="42"/>
                  </a:lnTo>
                  <a:lnTo>
                    <a:pt x="1176" y="42"/>
                  </a:lnTo>
                  <a:lnTo>
                    <a:pt x="1174" y="42"/>
                  </a:lnTo>
                  <a:lnTo>
                    <a:pt x="1174" y="42"/>
                  </a:lnTo>
                  <a:lnTo>
                    <a:pt x="1170" y="44"/>
                  </a:lnTo>
                  <a:lnTo>
                    <a:pt x="1170" y="44"/>
                  </a:lnTo>
                  <a:lnTo>
                    <a:pt x="1164" y="42"/>
                  </a:lnTo>
                  <a:lnTo>
                    <a:pt x="1164" y="42"/>
                  </a:lnTo>
                  <a:lnTo>
                    <a:pt x="1156" y="42"/>
                  </a:lnTo>
                  <a:lnTo>
                    <a:pt x="1156" y="42"/>
                  </a:lnTo>
                  <a:lnTo>
                    <a:pt x="1152" y="42"/>
                  </a:lnTo>
                  <a:lnTo>
                    <a:pt x="1152" y="42"/>
                  </a:lnTo>
                  <a:lnTo>
                    <a:pt x="1148" y="44"/>
                  </a:lnTo>
                  <a:lnTo>
                    <a:pt x="1148" y="44"/>
                  </a:lnTo>
                  <a:lnTo>
                    <a:pt x="1146" y="44"/>
                  </a:lnTo>
                  <a:lnTo>
                    <a:pt x="1144" y="44"/>
                  </a:lnTo>
                  <a:lnTo>
                    <a:pt x="1142" y="44"/>
                  </a:lnTo>
                  <a:lnTo>
                    <a:pt x="1142" y="44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38" y="42"/>
                  </a:lnTo>
                  <a:lnTo>
                    <a:pt x="1138" y="42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6" y="40"/>
                  </a:lnTo>
                  <a:lnTo>
                    <a:pt x="1136" y="40"/>
                  </a:lnTo>
                  <a:lnTo>
                    <a:pt x="1134" y="40"/>
                  </a:lnTo>
                  <a:lnTo>
                    <a:pt x="1134" y="40"/>
                  </a:lnTo>
                  <a:lnTo>
                    <a:pt x="1132" y="40"/>
                  </a:lnTo>
                  <a:lnTo>
                    <a:pt x="1132" y="40"/>
                  </a:lnTo>
                  <a:lnTo>
                    <a:pt x="1128" y="38"/>
                  </a:lnTo>
                  <a:lnTo>
                    <a:pt x="1128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2" y="38"/>
                  </a:lnTo>
                  <a:lnTo>
                    <a:pt x="1122" y="38"/>
                  </a:lnTo>
                  <a:lnTo>
                    <a:pt x="1120" y="40"/>
                  </a:lnTo>
                  <a:lnTo>
                    <a:pt x="1120" y="40"/>
                  </a:lnTo>
                  <a:lnTo>
                    <a:pt x="1114" y="42"/>
                  </a:lnTo>
                  <a:lnTo>
                    <a:pt x="1114" y="42"/>
                  </a:lnTo>
                  <a:lnTo>
                    <a:pt x="1112" y="44"/>
                  </a:lnTo>
                  <a:lnTo>
                    <a:pt x="1112" y="44"/>
                  </a:lnTo>
                  <a:lnTo>
                    <a:pt x="1104" y="42"/>
                  </a:lnTo>
                  <a:lnTo>
                    <a:pt x="1104" y="42"/>
                  </a:lnTo>
                  <a:lnTo>
                    <a:pt x="1102" y="44"/>
                  </a:lnTo>
                  <a:lnTo>
                    <a:pt x="1102" y="44"/>
                  </a:lnTo>
                  <a:lnTo>
                    <a:pt x="1096" y="44"/>
                  </a:lnTo>
                  <a:lnTo>
                    <a:pt x="1096" y="44"/>
                  </a:lnTo>
                  <a:lnTo>
                    <a:pt x="1094" y="42"/>
                  </a:lnTo>
                  <a:lnTo>
                    <a:pt x="1094" y="42"/>
                  </a:lnTo>
                  <a:lnTo>
                    <a:pt x="1090" y="44"/>
                  </a:lnTo>
                  <a:lnTo>
                    <a:pt x="1090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0" y="44"/>
                  </a:lnTo>
                  <a:lnTo>
                    <a:pt x="1080" y="44"/>
                  </a:lnTo>
                  <a:lnTo>
                    <a:pt x="1078" y="44"/>
                  </a:lnTo>
                  <a:lnTo>
                    <a:pt x="1078" y="44"/>
                  </a:lnTo>
                  <a:lnTo>
                    <a:pt x="1072" y="44"/>
                  </a:lnTo>
                  <a:lnTo>
                    <a:pt x="1072" y="44"/>
                  </a:lnTo>
                  <a:lnTo>
                    <a:pt x="1068" y="44"/>
                  </a:lnTo>
                  <a:lnTo>
                    <a:pt x="1068" y="44"/>
                  </a:lnTo>
                  <a:lnTo>
                    <a:pt x="1066" y="42"/>
                  </a:lnTo>
                  <a:lnTo>
                    <a:pt x="1066" y="42"/>
                  </a:lnTo>
                  <a:lnTo>
                    <a:pt x="1064" y="42"/>
                  </a:lnTo>
                  <a:lnTo>
                    <a:pt x="1062" y="44"/>
                  </a:lnTo>
                  <a:lnTo>
                    <a:pt x="1062" y="44"/>
                  </a:lnTo>
                  <a:lnTo>
                    <a:pt x="1056" y="44"/>
                  </a:lnTo>
                  <a:lnTo>
                    <a:pt x="1056" y="44"/>
                  </a:lnTo>
                  <a:lnTo>
                    <a:pt x="1054" y="44"/>
                  </a:lnTo>
                  <a:lnTo>
                    <a:pt x="1054" y="44"/>
                  </a:lnTo>
                  <a:lnTo>
                    <a:pt x="1052" y="46"/>
                  </a:lnTo>
                  <a:lnTo>
                    <a:pt x="1052" y="46"/>
                  </a:lnTo>
                  <a:lnTo>
                    <a:pt x="1050" y="44"/>
                  </a:lnTo>
                  <a:lnTo>
                    <a:pt x="1050" y="44"/>
                  </a:lnTo>
                  <a:lnTo>
                    <a:pt x="1050" y="46"/>
                  </a:lnTo>
                  <a:lnTo>
                    <a:pt x="1050" y="46"/>
                  </a:lnTo>
                  <a:lnTo>
                    <a:pt x="1046" y="44"/>
                  </a:lnTo>
                  <a:lnTo>
                    <a:pt x="1046" y="44"/>
                  </a:lnTo>
                  <a:lnTo>
                    <a:pt x="1044" y="44"/>
                  </a:lnTo>
                  <a:lnTo>
                    <a:pt x="1044" y="44"/>
                  </a:lnTo>
                  <a:lnTo>
                    <a:pt x="1042" y="46"/>
                  </a:lnTo>
                  <a:lnTo>
                    <a:pt x="1042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0" y="46"/>
                  </a:lnTo>
                  <a:lnTo>
                    <a:pt x="1030" y="46"/>
                  </a:lnTo>
                  <a:lnTo>
                    <a:pt x="1028" y="46"/>
                  </a:lnTo>
                  <a:lnTo>
                    <a:pt x="1028" y="46"/>
                  </a:lnTo>
                  <a:lnTo>
                    <a:pt x="1022" y="44"/>
                  </a:lnTo>
                  <a:lnTo>
                    <a:pt x="1022" y="44"/>
                  </a:lnTo>
                  <a:lnTo>
                    <a:pt x="1018" y="42"/>
                  </a:lnTo>
                  <a:lnTo>
                    <a:pt x="1018" y="42"/>
                  </a:lnTo>
                  <a:lnTo>
                    <a:pt x="1014" y="42"/>
                  </a:lnTo>
                  <a:lnTo>
                    <a:pt x="1014" y="42"/>
                  </a:lnTo>
                  <a:lnTo>
                    <a:pt x="1012" y="42"/>
                  </a:lnTo>
                  <a:lnTo>
                    <a:pt x="1012" y="42"/>
                  </a:lnTo>
                  <a:lnTo>
                    <a:pt x="1010" y="42"/>
                  </a:lnTo>
                  <a:lnTo>
                    <a:pt x="1010" y="42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6" y="44"/>
                  </a:lnTo>
                  <a:lnTo>
                    <a:pt x="1006" y="44"/>
                  </a:lnTo>
                  <a:lnTo>
                    <a:pt x="1002" y="44"/>
                  </a:lnTo>
                  <a:lnTo>
                    <a:pt x="1000" y="44"/>
                  </a:lnTo>
                  <a:lnTo>
                    <a:pt x="1000" y="44"/>
                  </a:lnTo>
                  <a:lnTo>
                    <a:pt x="996" y="44"/>
                  </a:lnTo>
                  <a:lnTo>
                    <a:pt x="996" y="44"/>
                  </a:lnTo>
                  <a:lnTo>
                    <a:pt x="996" y="42"/>
                  </a:lnTo>
                  <a:lnTo>
                    <a:pt x="996" y="42"/>
                  </a:lnTo>
                  <a:lnTo>
                    <a:pt x="992" y="42"/>
                  </a:lnTo>
                  <a:lnTo>
                    <a:pt x="992" y="42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0" y="40"/>
                  </a:lnTo>
                  <a:lnTo>
                    <a:pt x="990" y="40"/>
                  </a:lnTo>
                  <a:lnTo>
                    <a:pt x="988" y="40"/>
                  </a:lnTo>
                  <a:lnTo>
                    <a:pt x="988" y="40"/>
                  </a:lnTo>
                  <a:lnTo>
                    <a:pt x="982" y="42"/>
                  </a:lnTo>
                  <a:lnTo>
                    <a:pt x="982" y="42"/>
                  </a:lnTo>
                  <a:lnTo>
                    <a:pt x="980" y="40"/>
                  </a:lnTo>
                  <a:lnTo>
                    <a:pt x="980" y="40"/>
                  </a:lnTo>
                  <a:lnTo>
                    <a:pt x="974" y="42"/>
                  </a:lnTo>
                  <a:lnTo>
                    <a:pt x="968" y="42"/>
                  </a:lnTo>
                  <a:lnTo>
                    <a:pt x="968" y="42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66" y="40"/>
                  </a:lnTo>
                  <a:lnTo>
                    <a:pt x="966" y="40"/>
                  </a:lnTo>
                  <a:lnTo>
                    <a:pt x="964" y="40"/>
                  </a:lnTo>
                  <a:lnTo>
                    <a:pt x="964" y="40"/>
                  </a:lnTo>
                  <a:lnTo>
                    <a:pt x="960" y="42"/>
                  </a:lnTo>
                  <a:lnTo>
                    <a:pt x="960" y="42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2" y="44"/>
                  </a:lnTo>
                  <a:lnTo>
                    <a:pt x="952" y="44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48" y="46"/>
                  </a:lnTo>
                  <a:lnTo>
                    <a:pt x="948" y="46"/>
                  </a:lnTo>
                  <a:lnTo>
                    <a:pt x="942" y="46"/>
                  </a:lnTo>
                  <a:lnTo>
                    <a:pt x="942" y="46"/>
                  </a:lnTo>
                  <a:lnTo>
                    <a:pt x="936" y="44"/>
                  </a:lnTo>
                  <a:lnTo>
                    <a:pt x="936" y="44"/>
                  </a:lnTo>
                  <a:lnTo>
                    <a:pt x="934" y="42"/>
                  </a:lnTo>
                  <a:lnTo>
                    <a:pt x="934" y="42"/>
                  </a:lnTo>
                  <a:lnTo>
                    <a:pt x="930" y="42"/>
                  </a:lnTo>
                  <a:lnTo>
                    <a:pt x="930" y="42"/>
                  </a:lnTo>
                  <a:lnTo>
                    <a:pt x="930" y="40"/>
                  </a:lnTo>
                  <a:lnTo>
                    <a:pt x="930" y="40"/>
                  </a:lnTo>
                  <a:lnTo>
                    <a:pt x="922" y="42"/>
                  </a:lnTo>
                  <a:lnTo>
                    <a:pt x="912" y="42"/>
                  </a:lnTo>
                  <a:lnTo>
                    <a:pt x="912" y="42"/>
                  </a:lnTo>
                  <a:lnTo>
                    <a:pt x="910" y="44"/>
                  </a:lnTo>
                  <a:lnTo>
                    <a:pt x="910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2" y="46"/>
                  </a:lnTo>
                  <a:lnTo>
                    <a:pt x="902" y="46"/>
                  </a:lnTo>
                  <a:lnTo>
                    <a:pt x="900" y="44"/>
                  </a:lnTo>
                  <a:lnTo>
                    <a:pt x="900" y="44"/>
                  </a:lnTo>
                  <a:lnTo>
                    <a:pt x="896" y="44"/>
                  </a:lnTo>
                  <a:lnTo>
                    <a:pt x="892" y="44"/>
                  </a:lnTo>
                  <a:lnTo>
                    <a:pt x="892" y="44"/>
                  </a:lnTo>
                  <a:lnTo>
                    <a:pt x="890" y="44"/>
                  </a:lnTo>
                  <a:lnTo>
                    <a:pt x="890" y="44"/>
                  </a:lnTo>
                  <a:lnTo>
                    <a:pt x="888" y="46"/>
                  </a:lnTo>
                  <a:lnTo>
                    <a:pt x="888" y="46"/>
                  </a:lnTo>
                  <a:lnTo>
                    <a:pt x="882" y="44"/>
                  </a:lnTo>
                  <a:lnTo>
                    <a:pt x="882" y="44"/>
                  </a:lnTo>
                  <a:lnTo>
                    <a:pt x="876" y="42"/>
                  </a:lnTo>
                  <a:lnTo>
                    <a:pt x="876" y="42"/>
                  </a:lnTo>
                  <a:lnTo>
                    <a:pt x="874" y="42"/>
                  </a:lnTo>
                  <a:lnTo>
                    <a:pt x="870" y="42"/>
                  </a:lnTo>
                  <a:lnTo>
                    <a:pt x="870" y="42"/>
                  </a:lnTo>
                  <a:lnTo>
                    <a:pt x="866" y="44"/>
                  </a:lnTo>
                  <a:lnTo>
                    <a:pt x="866" y="44"/>
                  </a:lnTo>
                  <a:lnTo>
                    <a:pt x="862" y="46"/>
                  </a:lnTo>
                  <a:lnTo>
                    <a:pt x="862" y="46"/>
                  </a:lnTo>
                  <a:lnTo>
                    <a:pt x="858" y="46"/>
                  </a:lnTo>
                  <a:lnTo>
                    <a:pt x="858" y="46"/>
                  </a:lnTo>
                  <a:lnTo>
                    <a:pt x="856" y="44"/>
                  </a:lnTo>
                  <a:lnTo>
                    <a:pt x="856" y="44"/>
                  </a:lnTo>
                  <a:lnTo>
                    <a:pt x="852" y="44"/>
                  </a:lnTo>
                  <a:lnTo>
                    <a:pt x="852" y="44"/>
                  </a:lnTo>
                  <a:lnTo>
                    <a:pt x="850" y="44"/>
                  </a:lnTo>
                  <a:lnTo>
                    <a:pt x="850" y="44"/>
                  </a:lnTo>
                  <a:lnTo>
                    <a:pt x="848" y="40"/>
                  </a:lnTo>
                  <a:lnTo>
                    <a:pt x="846" y="40"/>
                  </a:lnTo>
                  <a:lnTo>
                    <a:pt x="846" y="40"/>
                  </a:lnTo>
                  <a:lnTo>
                    <a:pt x="844" y="42"/>
                  </a:lnTo>
                  <a:lnTo>
                    <a:pt x="844" y="42"/>
                  </a:lnTo>
                  <a:lnTo>
                    <a:pt x="840" y="42"/>
                  </a:lnTo>
                  <a:lnTo>
                    <a:pt x="836" y="40"/>
                  </a:lnTo>
                  <a:lnTo>
                    <a:pt x="836" y="40"/>
                  </a:lnTo>
                  <a:lnTo>
                    <a:pt x="834" y="38"/>
                  </a:lnTo>
                  <a:lnTo>
                    <a:pt x="834" y="38"/>
                  </a:lnTo>
                  <a:lnTo>
                    <a:pt x="830" y="40"/>
                  </a:lnTo>
                  <a:lnTo>
                    <a:pt x="828" y="38"/>
                  </a:lnTo>
                  <a:lnTo>
                    <a:pt x="828" y="38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16" y="42"/>
                  </a:lnTo>
                  <a:lnTo>
                    <a:pt x="816" y="42"/>
                  </a:lnTo>
                  <a:lnTo>
                    <a:pt x="812" y="40"/>
                  </a:lnTo>
                  <a:lnTo>
                    <a:pt x="812" y="40"/>
                  </a:lnTo>
                  <a:lnTo>
                    <a:pt x="808" y="40"/>
                  </a:lnTo>
                  <a:lnTo>
                    <a:pt x="808" y="40"/>
                  </a:lnTo>
                  <a:lnTo>
                    <a:pt x="806" y="40"/>
                  </a:lnTo>
                  <a:lnTo>
                    <a:pt x="806" y="40"/>
                  </a:lnTo>
                  <a:lnTo>
                    <a:pt x="804" y="40"/>
                  </a:lnTo>
                  <a:lnTo>
                    <a:pt x="804" y="40"/>
                  </a:lnTo>
                  <a:lnTo>
                    <a:pt x="802" y="38"/>
                  </a:lnTo>
                  <a:lnTo>
                    <a:pt x="802" y="38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794" y="42"/>
                  </a:lnTo>
                  <a:lnTo>
                    <a:pt x="794" y="42"/>
                  </a:lnTo>
                  <a:lnTo>
                    <a:pt x="792" y="40"/>
                  </a:lnTo>
                  <a:lnTo>
                    <a:pt x="792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88" y="42"/>
                  </a:lnTo>
                  <a:lnTo>
                    <a:pt x="788" y="42"/>
                  </a:lnTo>
                  <a:lnTo>
                    <a:pt x="786" y="42"/>
                  </a:lnTo>
                  <a:lnTo>
                    <a:pt x="786" y="42"/>
                  </a:lnTo>
                  <a:lnTo>
                    <a:pt x="782" y="40"/>
                  </a:lnTo>
                  <a:lnTo>
                    <a:pt x="782" y="40"/>
                  </a:lnTo>
                  <a:lnTo>
                    <a:pt x="778" y="40"/>
                  </a:lnTo>
                  <a:lnTo>
                    <a:pt x="778" y="40"/>
                  </a:lnTo>
                  <a:lnTo>
                    <a:pt x="776" y="42"/>
                  </a:lnTo>
                  <a:lnTo>
                    <a:pt x="772" y="42"/>
                  </a:lnTo>
                  <a:lnTo>
                    <a:pt x="772" y="42"/>
                  </a:lnTo>
                  <a:lnTo>
                    <a:pt x="770" y="42"/>
                  </a:lnTo>
                  <a:lnTo>
                    <a:pt x="770" y="42"/>
                  </a:lnTo>
                  <a:lnTo>
                    <a:pt x="766" y="40"/>
                  </a:lnTo>
                  <a:lnTo>
                    <a:pt x="766" y="40"/>
                  </a:lnTo>
                  <a:lnTo>
                    <a:pt x="764" y="40"/>
                  </a:lnTo>
                  <a:lnTo>
                    <a:pt x="764" y="40"/>
                  </a:lnTo>
                  <a:lnTo>
                    <a:pt x="762" y="42"/>
                  </a:lnTo>
                  <a:lnTo>
                    <a:pt x="762" y="42"/>
                  </a:lnTo>
                  <a:lnTo>
                    <a:pt x="758" y="42"/>
                  </a:lnTo>
                  <a:lnTo>
                    <a:pt x="758" y="42"/>
                  </a:lnTo>
                  <a:lnTo>
                    <a:pt x="756" y="42"/>
                  </a:lnTo>
                  <a:lnTo>
                    <a:pt x="756" y="42"/>
                  </a:lnTo>
                  <a:lnTo>
                    <a:pt x="752" y="42"/>
                  </a:lnTo>
                  <a:lnTo>
                    <a:pt x="752" y="42"/>
                  </a:lnTo>
                  <a:lnTo>
                    <a:pt x="744" y="44"/>
                  </a:lnTo>
                  <a:lnTo>
                    <a:pt x="744" y="44"/>
                  </a:lnTo>
                  <a:lnTo>
                    <a:pt x="738" y="42"/>
                  </a:lnTo>
                  <a:lnTo>
                    <a:pt x="738" y="42"/>
                  </a:lnTo>
                  <a:lnTo>
                    <a:pt x="734" y="40"/>
                  </a:lnTo>
                  <a:lnTo>
                    <a:pt x="734" y="40"/>
                  </a:lnTo>
                  <a:lnTo>
                    <a:pt x="732" y="42"/>
                  </a:lnTo>
                  <a:lnTo>
                    <a:pt x="732" y="42"/>
                  </a:lnTo>
                  <a:lnTo>
                    <a:pt x="728" y="42"/>
                  </a:lnTo>
                  <a:lnTo>
                    <a:pt x="726" y="42"/>
                  </a:lnTo>
                  <a:lnTo>
                    <a:pt x="726" y="42"/>
                  </a:lnTo>
                  <a:lnTo>
                    <a:pt x="724" y="42"/>
                  </a:lnTo>
                  <a:lnTo>
                    <a:pt x="724" y="42"/>
                  </a:lnTo>
                  <a:lnTo>
                    <a:pt x="720" y="42"/>
                  </a:lnTo>
                  <a:lnTo>
                    <a:pt x="720" y="42"/>
                  </a:lnTo>
                  <a:lnTo>
                    <a:pt x="718" y="42"/>
                  </a:lnTo>
                  <a:lnTo>
                    <a:pt x="718" y="42"/>
                  </a:lnTo>
                  <a:lnTo>
                    <a:pt x="712" y="42"/>
                  </a:lnTo>
                  <a:lnTo>
                    <a:pt x="712" y="42"/>
                  </a:lnTo>
                  <a:lnTo>
                    <a:pt x="710" y="42"/>
                  </a:lnTo>
                  <a:lnTo>
                    <a:pt x="710" y="42"/>
                  </a:lnTo>
                  <a:lnTo>
                    <a:pt x="706" y="42"/>
                  </a:lnTo>
                  <a:lnTo>
                    <a:pt x="706" y="42"/>
                  </a:lnTo>
                  <a:lnTo>
                    <a:pt x="704" y="44"/>
                  </a:lnTo>
                  <a:lnTo>
                    <a:pt x="704" y="44"/>
                  </a:lnTo>
                  <a:lnTo>
                    <a:pt x="702" y="42"/>
                  </a:lnTo>
                  <a:lnTo>
                    <a:pt x="702" y="42"/>
                  </a:lnTo>
                  <a:lnTo>
                    <a:pt x="696" y="44"/>
                  </a:lnTo>
                  <a:lnTo>
                    <a:pt x="696" y="44"/>
                  </a:lnTo>
                  <a:lnTo>
                    <a:pt x="692" y="44"/>
                  </a:lnTo>
                  <a:lnTo>
                    <a:pt x="692" y="44"/>
                  </a:lnTo>
                  <a:lnTo>
                    <a:pt x="690" y="44"/>
                  </a:lnTo>
                  <a:lnTo>
                    <a:pt x="690" y="44"/>
                  </a:lnTo>
                  <a:lnTo>
                    <a:pt x="688" y="44"/>
                  </a:lnTo>
                  <a:lnTo>
                    <a:pt x="688" y="44"/>
                  </a:lnTo>
                  <a:lnTo>
                    <a:pt x="686" y="44"/>
                  </a:lnTo>
                  <a:lnTo>
                    <a:pt x="686" y="44"/>
                  </a:lnTo>
                  <a:lnTo>
                    <a:pt x="680" y="44"/>
                  </a:lnTo>
                  <a:lnTo>
                    <a:pt x="680" y="44"/>
                  </a:lnTo>
                  <a:lnTo>
                    <a:pt x="676" y="44"/>
                  </a:lnTo>
                  <a:lnTo>
                    <a:pt x="676" y="44"/>
                  </a:lnTo>
                  <a:lnTo>
                    <a:pt x="668" y="44"/>
                  </a:lnTo>
                  <a:lnTo>
                    <a:pt x="660" y="42"/>
                  </a:lnTo>
                  <a:lnTo>
                    <a:pt x="660" y="42"/>
                  </a:lnTo>
                  <a:lnTo>
                    <a:pt x="658" y="42"/>
                  </a:lnTo>
                  <a:lnTo>
                    <a:pt x="658" y="42"/>
                  </a:lnTo>
                  <a:lnTo>
                    <a:pt x="654" y="42"/>
                  </a:lnTo>
                  <a:lnTo>
                    <a:pt x="652" y="42"/>
                  </a:lnTo>
                  <a:lnTo>
                    <a:pt x="652" y="42"/>
                  </a:lnTo>
                  <a:lnTo>
                    <a:pt x="648" y="42"/>
                  </a:lnTo>
                  <a:lnTo>
                    <a:pt x="648" y="42"/>
                  </a:lnTo>
                  <a:lnTo>
                    <a:pt x="646" y="42"/>
                  </a:lnTo>
                  <a:lnTo>
                    <a:pt x="64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4" y="42"/>
                  </a:lnTo>
                  <a:lnTo>
                    <a:pt x="634" y="42"/>
                  </a:lnTo>
                  <a:lnTo>
                    <a:pt x="630" y="42"/>
                  </a:lnTo>
                  <a:lnTo>
                    <a:pt x="630" y="42"/>
                  </a:lnTo>
                  <a:lnTo>
                    <a:pt x="628" y="42"/>
                  </a:lnTo>
                  <a:lnTo>
                    <a:pt x="628" y="42"/>
                  </a:lnTo>
                  <a:lnTo>
                    <a:pt x="622" y="42"/>
                  </a:lnTo>
                  <a:lnTo>
                    <a:pt x="622" y="42"/>
                  </a:lnTo>
                  <a:lnTo>
                    <a:pt x="614" y="42"/>
                  </a:lnTo>
                  <a:lnTo>
                    <a:pt x="614" y="42"/>
                  </a:lnTo>
                  <a:lnTo>
                    <a:pt x="612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6" y="42"/>
                  </a:lnTo>
                  <a:lnTo>
                    <a:pt x="606" y="42"/>
                  </a:lnTo>
                  <a:lnTo>
                    <a:pt x="604" y="42"/>
                  </a:lnTo>
                  <a:lnTo>
                    <a:pt x="604" y="42"/>
                  </a:lnTo>
                  <a:lnTo>
                    <a:pt x="600" y="42"/>
                  </a:lnTo>
                  <a:lnTo>
                    <a:pt x="600" y="42"/>
                  </a:lnTo>
                  <a:lnTo>
                    <a:pt x="596" y="42"/>
                  </a:lnTo>
                  <a:lnTo>
                    <a:pt x="596" y="42"/>
                  </a:lnTo>
                  <a:lnTo>
                    <a:pt x="594" y="42"/>
                  </a:lnTo>
                  <a:lnTo>
                    <a:pt x="594" y="42"/>
                  </a:lnTo>
                  <a:lnTo>
                    <a:pt x="588" y="42"/>
                  </a:lnTo>
                  <a:lnTo>
                    <a:pt x="588" y="42"/>
                  </a:lnTo>
                  <a:lnTo>
                    <a:pt x="586" y="42"/>
                  </a:lnTo>
                  <a:lnTo>
                    <a:pt x="586" y="42"/>
                  </a:lnTo>
                  <a:lnTo>
                    <a:pt x="582" y="42"/>
                  </a:lnTo>
                  <a:lnTo>
                    <a:pt x="582" y="42"/>
                  </a:lnTo>
                  <a:lnTo>
                    <a:pt x="580" y="42"/>
                  </a:lnTo>
                  <a:lnTo>
                    <a:pt x="580" y="42"/>
                  </a:lnTo>
                  <a:lnTo>
                    <a:pt x="576" y="42"/>
                  </a:lnTo>
                  <a:lnTo>
                    <a:pt x="576" y="42"/>
                  </a:lnTo>
                  <a:lnTo>
                    <a:pt x="574" y="42"/>
                  </a:lnTo>
                  <a:lnTo>
                    <a:pt x="574" y="42"/>
                  </a:lnTo>
                  <a:lnTo>
                    <a:pt x="570" y="42"/>
                  </a:lnTo>
                  <a:lnTo>
                    <a:pt x="570" y="42"/>
                  </a:lnTo>
                  <a:lnTo>
                    <a:pt x="566" y="42"/>
                  </a:lnTo>
                  <a:lnTo>
                    <a:pt x="566" y="42"/>
                  </a:lnTo>
                  <a:lnTo>
                    <a:pt x="564" y="42"/>
                  </a:lnTo>
                  <a:lnTo>
                    <a:pt x="564" y="42"/>
                  </a:lnTo>
                  <a:lnTo>
                    <a:pt x="560" y="42"/>
                  </a:lnTo>
                  <a:lnTo>
                    <a:pt x="560" y="42"/>
                  </a:lnTo>
                  <a:lnTo>
                    <a:pt x="542" y="42"/>
                  </a:lnTo>
                  <a:lnTo>
                    <a:pt x="542" y="42"/>
                  </a:lnTo>
                  <a:lnTo>
                    <a:pt x="540" y="44"/>
                  </a:lnTo>
                  <a:lnTo>
                    <a:pt x="540" y="44"/>
                  </a:lnTo>
                  <a:lnTo>
                    <a:pt x="536" y="42"/>
                  </a:lnTo>
                  <a:lnTo>
                    <a:pt x="532" y="44"/>
                  </a:lnTo>
                  <a:lnTo>
                    <a:pt x="532" y="44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6" y="44"/>
                  </a:lnTo>
                  <a:lnTo>
                    <a:pt x="526" y="44"/>
                  </a:lnTo>
                  <a:lnTo>
                    <a:pt x="518" y="44"/>
                  </a:lnTo>
                  <a:lnTo>
                    <a:pt x="518" y="44"/>
                  </a:lnTo>
                  <a:lnTo>
                    <a:pt x="514" y="46"/>
                  </a:lnTo>
                  <a:lnTo>
                    <a:pt x="514" y="46"/>
                  </a:lnTo>
                  <a:lnTo>
                    <a:pt x="510" y="46"/>
                  </a:lnTo>
                  <a:lnTo>
                    <a:pt x="510" y="46"/>
                  </a:lnTo>
                  <a:lnTo>
                    <a:pt x="508" y="46"/>
                  </a:lnTo>
                  <a:lnTo>
                    <a:pt x="508" y="46"/>
                  </a:lnTo>
                  <a:lnTo>
                    <a:pt x="504" y="46"/>
                  </a:lnTo>
                  <a:lnTo>
                    <a:pt x="504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6" y="46"/>
                  </a:lnTo>
                  <a:lnTo>
                    <a:pt x="496" y="46"/>
                  </a:lnTo>
                  <a:lnTo>
                    <a:pt x="494" y="46"/>
                  </a:lnTo>
                  <a:lnTo>
                    <a:pt x="494" y="46"/>
                  </a:lnTo>
                  <a:lnTo>
                    <a:pt x="490" y="46"/>
                  </a:lnTo>
                  <a:lnTo>
                    <a:pt x="490" y="46"/>
                  </a:lnTo>
                  <a:lnTo>
                    <a:pt x="486" y="44"/>
                  </a:lnTo>
                  <a:lnTo>
                    <a:pt x="486" y="44"/>
                  </a:lnTo>
                  <a:lnTo>
                    <a:pt x="484" y="44"/>
                  </a:lnTo>
                  <a:lnTo>
                    <a:pt x="484" y="44"/>
                  </a:lnTo>
                  <a:lnTo>
                    <a:pt x="482" y="44"/>
                  </a:lnTo>
                  <a:lnTo>
                    <a:pt x="482" y="44"/>
                  </a:lnTo>
                  <a:lnTo>
                    <a:pt x="478" y="44"/>
                  </a:lnTo>
                  <a:lnTo>
                    <a:pt x="478" y="44"/>
                  </a:lnTo>
                  <a:lnTo>
                    <a:pt x="476" y="44"/>
                  </a:lnTo>
                  <a:lnTo>
                    <a:pt x="476" y="44"/>
                  </a:lnTo>
                  <a:lnTo>
                    <a:pt x="472" y="46"/>
                  </a:lnTo>
                  <a:lnTo>
                    <a:pt x="468" y="44"/>
                  </a:lnTo>
                  <a:lnTo>
                    <a:pt x="468" y="44"/>
                  </a:lnTo>
                  <a:lnTo>
                    <a:pt x="466" y="46"/>
                  </a:lnTo>
                  <a:lnTo>
                    <a:pt x="464" y="46"/>
                  </a:lnTo>
                  <a:lnTo>
                    <a:pt x="464" y="46"/>
                  </a:lnTo>
                  <a:lnTo>
                    <a:pt x="464" y="44"/>
                  </a:lnTo>
                  <a:lnTo>
                    <a:pt x="464" y="44"/>
                  </a:lnTo>
                  <a:lnTo>
                    <a:pt x="462" y="44"/>
                  </a:lnTo>
                  <a:lnTo>
                    <a:pt x="462" y="44"/>
                  </a:lnTo>
                  <a:lnTo>
                    <a:pt x="462" y="42"/>
                  </a:lnTo>
                  <a:lnTo>
                    <a:pt x="462" y="42"/>
                  </a:lnTo>
                  <a:lnTo>
                    <a:pt x="456" y="42"/>
                  </a:lnTo>
                  <a:lnTo>
                    <a:pt x="456" y="42"/>
                  </a:lnTo>
                  <a:lnTo>
                    <a:pt x="450" y="42"/>
                  </a:lnTo>
                  <a:lnTo>
                    <a:pt x="450" y="42"/>
                  </a:lnTo>
                  <a:lnTo>
                    <a:pt x="448" y="44"/>
                  </a:lnTo>
                  <a:lnTo>
                    <a:pt x="448" y="44"/>
                  </a:lnTo>
                  <a:lnTo>
                    <a:pt x="442" y="44"/>
                  </a:lnTo>
                  <a:lnTo>
                    <a:pt x="442" y="44"/>
                  </a:lnTo>
                  <a:lnTo>
                    <a:pt x="438" y="44"/>
                  </a:lnTo>
                  <a:lnTo>
                    <a:pt x="438" y="44"/>
                  </a:lnTo>
                  <a:lnTo>
                    <a:pt x="436" y="46"/>
                  </a:lnTo>
                  <a:lnTo>
                    <a:pt x="436" y="46"/>
                  </a:lnTo>
                  <a:lnTo>
                    <a:pt x="432" y="44"/>
                  </a:lnTo>
                  <a:lnTo>
                    <a:pt x="432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0" y="42"/>
                  </a:lnTo>
                  <a:lnTo>
                    <a:pt x="420" y="42"/>
                  </a:lnTo>
                  <a:lnTo>
                    <a:pt x="418" y="44"/>
                  </a:lnTo>
                  <a:lnTo>
                    <a:pt x="418" y="44"/>
                  </a:lnTo>
                  <a:lnTo>
                    <a:pt x="416" y="42"/>
                  </a:lnTo>
                  <a:lnTo>
                    <a:pt x="416" y="40"/>
                  </a:lnTo>
                  <a:lnTo>
                    <a:pt x="416" y="40"/>
                  </a:lnTo>
                  <a:lnTo>
                    <a:pt x="412" y="40"/>
                  </a:lnTo>
                  <a:lnTo>
                    <a:pt x="412" y="40"/>
                  </a:lnTo>
                  <a:lnTo>
                    <a:pt x="412" y="42"/>
                  </a:lnTo>
                  <a:lnTo>
                    <a:pt x="412" y="42"/>
                  </a:lnTo>
                  <a:lnTo>
                    <a:pt x="410" y="44"/>
                  </a:lnTo>
                  <a:lnTo>
                    <a:pt x="410" y="44"/>
                  </a:lnTo>
                  <a:lnTo>
                    <a:pt x="404" y="44"/>
                  </a:lnTo>
                  <a:lnTo>
                    <a:pt x="404" y="44"/>
                  </a:lnTo>
                  <a:lnTo>
                    <a:pt x="400" y="44"/>
                  </a:lnTo>
                  <a:lnTo>
                    <a:pt x="400" y="44"/>
                  </a:lnTo>
                  <a:lnTo>
                    <a:pt x="396" y="42"/>
                  </a:lnTo>
                  <a:lnTo>
                    <a:pt x="396" y="42"/>
                  </a:lnTo>
                  <a:lnTo>
                    <a:pt x="394" y="44"/>
                  </a:lnTo>
                  <a:lnTo>
                    <a:pt x="394" y="44"/>
                  </a:lnTo>
                  <a:lnTo>
                    <a:pt x="390" y="44"/>
                  </a:lnTo>
                  <a:lnTo>
                    <a:pt x="390" y="44"/>
                  </a:lnTo>
                  <a:lnTo>
                    <a:pt x="386" y="42"/>
                  </a:lnTo>
                  <a:lnTo>
                    <a:pt x="386" y="42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4" y="42"/>
                  </a:lnTo>
                  <a:lnTo>
                    <a:pt x="374" y="42"/>
                  </a:lnTo>
                  <a:lnTo>
                    <a:pt x="368" y="42"/>
                  </a:lnTo>
                  <a:lnTo>
                    <a:pt x="368" y="42"/>
                  </a:lnTo>
                  <a:lnTo>
                    <a:pt x="366" y="42"/>
                  </a:lnTo>
                  <a:lnTo>
                    <a:pt x="366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0" y="42"/>
                  </a:lnTo>
                  <a:lnTo>
                    <a:pt x="360" y="42"/>
                  </a:lnTo>
                  <a:lnTo>
                    <a:pt x="358" y="42"/>
                  </a:lnTo>
                  <a:lnTo>
                    <a:pt x="358" y="42"/>
                  </a:lnTo>
                  <a:lnTo>
                    <a:pt x="352" y="44"/>
                  </a:lnTo>
                  <a:lnTo>
                    <a:pt x="352" y="44"/>
                  </a:lnTo>
                  <a:lnTo>
                    <a:pt x="344" y="42"/>
                  </a:lnTo>
                  <a:lnTo>
                    <a:pt x="344" y="42"/>
                  </a:lnTo>
                  <a:lnTo>
                    <a:pt x="342" y="44"/>
                  </a:lnTo>
                  <a:lnTo>
                    <a:pt x="342" y="44"/>
                  </a:lnTo>
                  <a:lnTo>
                    <a:pt x="338" y="42"/>
                  </a:lnTo>
                  <a:lnTo>
                    <a:pt x="338" y="42"/>
                  </a:lnTo>
                  <a:lnTo>
                    <a:pt x="330" y="44"/>
                  </a:lnTo>
                  <a:lnTo>
                    <a:pt x="330" y="44"/>
                  </a:lnTo>
                  <a:lnTo>
                    <a:pt x="328" y="44"/>
                  </a:lnTo>
                  <a:lnTo>
                    <a:pt x="328" y="44"/>
                  </a:lnTo>
                  <a:lnTo>
                    <a:pt x="322" y="42"/>
                  </a:lnTo>
                  <a:lnTo>
                    <a:pt x="322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0" y="42"/>
                  </a:lnTo>
                  <a:lnTo>
                    <a:pt x="310" y="42"/>
                  </a:lnTo>
                  <a:lnTo>
                    <a:pt x="310" y="40"/>
                  </a:lnTo>
                  <a:lnTo>
                    <a:pt x="310" y="40"/>
                  </a:lnTo>
                  <a:lnTo>
                    <a:pt x="308" y="40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06" y="42"/>
                  </a:lnTo>
                  <a:lnTo>
                    <a:pt x="306" y="42"/>
                  </a:lnTo>
                  <a:lnTo>
                    <a:pt x="298" y="42"/>
                  </a:lnTo>
                  <a:lnTo>
                    <a:pt x="298" y="42"/>
                  </a:lnTo>
                  <a:lnTo>
                    <a:pt x="296" y="42"/>
                  </a:lnTo>
                  <a:lnTo>
                    <a:pt x="296" y="42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90" y="42"/>
                  </a:lnTo>
                  <a:lnTo>
                    <a:pt x="290" y="42"/>
                  </a:lnTo>
                  <a:lnTo>
                    <a:pt x="288" y="42"/>
                  </a:lnTo>
                  <a:lnTo>
                    <a:pt x="288" y="42"/>
                  </a:lnTo>
                  <a:lnTo>
                    <a:pt x="286" y="42"/>
                  </a:lnTo>
                  <a:lnTo>
                    <a:pt x="286" y="42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282" y="42"/>
                  </a:lnTo>
                  <a:lnTo>
                    <a:pt x="282" y="42"/>
                  </a:lnTo>
                  <a:lnTo>
                    <a:pt x="278" y="40"/>
                  </a:lnTo>
                  <a:lnTo>
                    <a:pt x="278" y="40"/>
                  </a:lnTo>
                  <a:lnTo>
                    <a:pt x="276" y="40"/>
                  </a:lnTo>
                  <a:lnTo>
                    <a:pt x="274" y="40"/>
                  </a:lnTo>
                  <a:lnTo>
                    <a:pt x="274" y="40"/>
                  </a:lnTo>
                  <a:lnTo>
                    <a:pt x="270" y="40"/>
                  </a:lnTo>
                  <a:lnTo>
                    <a:pt x="270" y="40"/>
                  </a:lnTo>
                  <a:lnTo>
                    <a:pt x="268" y="42"/>
                  </a:lnTo>
                  <a:lnTo>
                    <a:pt x="268" y="42"/>
                  </a:lnTo>
                  <a:lnTo>
                    <a:pt x="264" y="40"/>
                  </a:lnTo>
                  <a:lnTo>
                    <a:pt x="264" y="40"/>
                  </a:lnTo>
                  <a:lnTo>
                    <a:pt x="260" y="40"/>
                  </a:lnTo>
                  <a:lnTo>
                    <a:pt x="260" y="40"/>
                  </a:lnTo>
                  <a:lnTo>
                    <a:pt x="258" y="40"/>
                  </a:lnTo>
                  <a:lnTo>
                    <a:pt x="258" y="40"/>
                  </a:lnTo>
                  <a:lnTo>
                    <a:pt x="252" y="40"/>
                  </a:lnTo>
                  <a:lnTo>
                    <a:pt x="252" y="40"/>
                  </a:lnTo>
                  <a:lnTo>
                    <a:pt x="246" y="40"/>
                  </a:lnTo>
                  <a:lnTo>
                    <a:pt x="242" y="40"/>
                  </a:lnTo>
                  <a:lnTo>
                    <a:pt x="242" y="40"/>
                  </a:lnTo>
                  <a:lnTo>
                    <a:pt x="238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28" y="40"/>
                  </a:lnTo>
                  <a:lnTo>
                    <a:pt x="228" y="40"/>
                  </a:lnTo>
                  <a:lnTo>
                    <a:pt x="224" y="40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22" y="40"/>
                  </a:lnTo>
                  <a:lnTo>
                    <a:pt x="218" y="40"/>
                  </a:lnTo>
                  <a:lnTo>
                    <a:pt x="218" y="40"/>
                  </a:lnTo>
                  <a:lnTo>
                    <a:pt x="216" y="40"/>
                  </a:lnTo>
                  <a:lnTo>
                    <a:pt x="216" y="40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208" y="40"/>
                  </a:lnTo>
                  <a:lnTo>
                    <a:pt x="208" y="40"/>
                  </a:lnTo>
                  <a:lnTo>
                    <a:pt x="204" y="42"/>
                  </a:lnTo>
                  <a:lnTo>
                    <a:pt x="204" y="42"/>
                  </a:lnTo>
                  <a:lnTo>
                    <a:pt x="200" y="40"/>
                  </a:lnTo>
                  <a:lnTo>
                    <a:pt x="200" y="40"/>
                  </a:lnTo>
                  <a:lnTo>
                    <a:pt x="190" y="40"/>
                  </a:lnTo>
                  <a:lnTo>
                    <a:pt x="190" y="40"/>
                  </a:lnTo>
                  <a:lnTo>
                    <a:pt x="188" y="40"/>
                  </a:lnTo>
                  <a:lnTo>
                    <a:pt x="188" y="40"/>
                  </a:lnTo>
                  <a:lnTo>
                    <a:pt x="176" y="40"/>
                  </a:lnTo>
                  <a:lnTo>
                    <a:pt x="176" y="40"/>
                  </a:lnTo>
                  <a:lnTo>
                    <a:pt x="172" y="42"/>
                  </a:lnTo>
                  <a:lnTo>
                    <a:pt x="172" y="42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66" y="42"/>
                  </a:lnTo>
                  <a:lnTo>
                    <a:pt x="166" y="42"/>
                  </a:lnTo>
                  <a:lnTo>
                    <a:pt x="162" y="42"/>
                  </a:lnTo>
                  <a:lnTo>
                    <a:pt x="158" y="42"/>
                  </a:lnTo>
                  <a:lnTo>
                    <a:pt x="158" y="42"/>
                  </a:lnTo>
                  <a:lnTo>
                    <a:pt x="158" y="40"/>
                  </a:lnTo>
                  <a:lnTo>
                    <a:pt x="158" y="40"/>
                  </a:lnTo>
                  <a:lnTo>
                    <a:pt x="156" y="40"/>
                  </a:lnTo>
                  <a:lnTo>
                    <a:pt x="156" y="40"/>
                  </a:lnTo>
                  <a:lnTo>
                    <a:pt x="156" y="38"/>
                  </a:lnTo>
                  <a:lnTo>
                    <a:pt x="156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6" y="38"/>
                  </a:lnTo>
                  <a:lnTo>
                    <a:pt x="146" y="38"/>
                  </a:lnTo>
                  <a:lnTo>
                    <a:pt x="142" y="38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38" y="40"/>
                  </a:lnTo>
                  <a:lnTo>
                    <a:pt x="138" y="40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0" y="40"/>
                  </a:lnTo>
                  <a:lnTo>
                    <a:pt x="130" y="40"/>
                  </a:lnTo>
                  <a:lnTo>
                    <a:pt x="126" y="38"/>
                  </a:lnTo>
                  <a:lnTo>
                    <a:pt x="126" y="38"/>
                  </a:lnTo>
                  <a:lnTo>
                    <a:pt x="124" y="38"/>
                  </a:lnTo>
                  <a:lnTo>
                    <a:pt x="124" y="38"/>
                  </a:lnTo>
                  <a:lnTo>
                    <a:pt x="122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06" y="40"/>
                  </a:lnTo>
                  <a:lnTo>
                    <a:pt x="106" y="40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0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 userDrawn="1"/>
          </p:nvSpPr>
          <p:spPr bwMode="gray">
            <a:xfrm>
              <a:off x="377760" y="6195126"/>
              <a:ext cx="8418958" cy="60192"/>
            </a:xfrm>
            <a:custGeom>
              <a:avLst/>
              <a:gdLst>
                <a:gd name="T0" fmla="*/ 3752 w 3916"/>
                <a:gd name="T1" fmla="*/ 12 h 28"/>
                <a:gd name="T2" fmla="*/ 3576 w 3916"/>
                <a:gd name="T3" fmla="*/ 14 h 28"/>
                <a:gd name="T4" fmla="*/ 3450 w 3916"/>
                <a:gd name="T5" fmla="*/ 14 h 28"/>
                <a:gd name="T6" fmla="*/ 3348 w 3916"/>
                <a:gd name="T7" fmla="*/ 12 h 28"/>
                <a:gd name="T8" fmla="*/ 3206 w 3916"/>
                <a:gd name="T9" fmla="*/ 12 h 28"/>
                <a:gd name="T10" fmla="*/ 3108 w 3916"/>
                <a:gd name="T11" fmla="*/ 10 h 28"/>
                <a:gd name="T12" fmla="*/ 2950 w 3916"/>
                <a:gd name="T13" fmla="*/ 12 h 28"/>
                <a:gd name="T14" fmla="*/ 2916 w 3916"/>
                <a:gd name="T15" fmla="*/ 10 h 28"/>
                <a:gd name="T16" fmla="*/ 2826 w 3916"/>
                <a:gd name="T17" fmla="*/ 10 h 28"/>
                <a:gd name="T18" fmla="*/ 2684 w 3916"/>
                <a:gd name="T19" fmla="*/ 8 h 28"/>
                <a:gd name="T20" fmla="*/ 2550 w 3916"/>
                <a:gd name="T21" fmla="*/ 6 h 28"/>
                <a:gd name="T22" fmla="*/ 2400 w 3916"/>
                <a:gd name="T23" fmla="*/ 4 h 28"/>
                <a:gd name="T24" fmla="*/ 2252 w 3916"/>
                <a:gd name="T25" fmla="*/ 6 h 28"/>
                <a:gd name="T26" fmla="*/ 2078 w 3916"/>
                <a:gd name="T27" fmla="*/ 4 h 28"/>
                <a:gd name="T28" fmla="*/ 1694 w 3916"/>
                <a:gd name="T29" fmla="*/ 4 h 28"/>
                <a:gd name="T30" fmla="*/ 1488 w 3916"/>
                <a:gd name="T31" fmla="*/ 4 h 28"/>
                <a:gd name="T32" fmla="*/ 1294 w 3916"/>
                <a:gd name="T33" fmla="*/ 6 h 28"/>
                <a:gd name="T34" fmla="*/ 1254 w 3916"/>
                <a:gd name="T35" fmla="*/ 10 h 28"/>
                <a:gd name="T36" fmla="*/ 1126 w 3916"/>
                <a:gd name="T37" fmla="*/ 10 h 28"/>
                <a:gd name="T38" fmla="*/ 1048 w 3916"/>
                <a:gd name="T39" fmla="*/ 8 h 28"/>
                <a:gd name="T40" fmla="*/ 1044 w 3916"/>
                <a:gd name="T41" fmla="*/ 8 h 28"/>
                <a:gd name="T42" fmla="*/ 900 w 3916"/>
                <a:gd name="T43" fmla="*/ 8 h 28"/>
                <a:gd name="T44" fmla="*/ 720 w 3916"/>
                <a:gd name="T45" fmla="*/ 6 h 28"/>
                <a:gd name="T46" fmla="*/ 480 w 3916"/>
                <a:gd name="T47" fmla="*/ 6 h 28"/>
                <a:gd name="T48" fmla="*/ 338 w 3916"/>
                <a:gd name="T49" fmla="*/ 2 h 28"/>
                <a:gd name="T50" fmla="*/ 194 w 3916"/>
                <a:gd name="T51" fmla="*/ 0 h 28"/>
                <a:gd name="T52" fmla="*/ 56 w 3916"/>
                <a:gd name="T53" fmla="*/ 2 h 28"/>
                <a:gd name="T54" fmla="*/ 0 w 3916"/>
                <a:gd name="T55" fmla="*/ 10 h 28"/>
                <a:gd name="T56" fmla="*/ 64 w 3916"/>
                <a:gd name="T57" fmla="*/ 10 h 28"/>
                <a:gd name="T58" fmla="*/ 192 w 3916"/>
                <a:gd name="T59" fmla="*/ 10 h 28"/>
                <a:gd name="T60" fmla="*/ 294 w 3916"/>
                <a:gd name="T61" fmla="*/ 10 h 28"/>
                <a:gd name="T62" fmla="*/ 390 w 3916"/>
                <a:gd name="T63" fmla="*/ 12 h 28"/>
                <a:gd name="T64" fmla="*/ 610 w 3916"/>
                <a:gd name="T65" fmla="*/ 12 h 28"/>
                <a:gd name="T66" fmla="*/ 778 w 3916"/>
                <a:gd name="T67" fmla="*/ 14 h 28"/>
                <a:gd name="T68" fmla="*/ 884 w 3916"/>
                <a:gd name="T69" fmla="*/ 12 h 28"/>
                <a:gd name="T70" fmla="*/ 962 w 3916"/>
                <a:gd name="T71" fmla="*/ 14 h 28"/>
                <a:gd name="T72" fmla="*/ 1062 w 3916"/>
                <a:gd name="T73" fmla="*/ 16 h 28"/>
                <a:gd name="T74" fmla="*/ 1214 w 3916"/>
                <a:gd name="T75" fmla="*/ 16 h 28"/>
                <a:gd name="T76" fmla="*/ 1338 w 3916"/>
                <a:gd name="T77" fmla="*/ 18 h 28"/>
                <a:gd name="T78" fmla="*/ 1394 w 3916"/>
                <a:gd name="T79" fmla="*/ 18 h 28"/>
                <a:gd name="T80" fmla="*/ 1782 w 3916"/>
                <a:gd name="T81" fmla="*/ 20 h 28"/>
                <a:gd name="T82" fmla="*/ 1952 w 3916"/>
                <a:gd name="T83" fmla="*/ 20 h 28"/>
                <a:gd name="T84" fmla="*/ 2142 w 3916"/>
                <a:gd name="T85" fmla="*/ 22 h 28"/>
                <a:gd name="T86" fmla="*/ 2328 w 3916"/>
                <a:gd name="T87" fmla="*/ 22 h 28"/>
                <a:gd name="T88" fmla="*/ 2476 w 3916"/>
                <a:gd name="T89" fmla="*/ 22 h 28"/>
                <a:gd name="T90" fmla="*/ 2586 w 3916"/>
                <a:gd name="T91" fmla="*/ 22 h 28"/>
                <a:gd name="T92" fmla="*/ 2840 w 3916"/>
                <a:gd name="T93" fmla="*/ 22 h 28"/>
                <a:gd name="T94" fmla="*/ 2984 w 3916"/>
                <a:gd name="T95" fmla="*/ 24 h 28"/>
                <a:gd name="T96" fmla="*/ 3156 w 3916"/>
                <a:gd name="T97" fmla="*/ 24 h 28"/>
                <a:gd name="T98" fmla="*/ 3214 w 3916"/>
                <a:gd name="T99" fmla="*/ 24 h 28"/>
                <a:gd name="T100" fmla="*/ 3334 w 3916"/>
                <a:gd name="T101" fmla="*/ 26 h 28"/>
                <a:gd name="T102" fmla="*/ 3470 w 3916"/>
                <a:gd name="T103" fmla="*/ 26 h 28"/>
                <a:gd name="T104" fmla="*/ 3578 w 3916"/>
                <a:gd name="T105" fmla="*/ 26 h 28"/>
                <a:gd name="T106" fmla="*/ 3658 w 3916"/>
                <a:gd name="T107" fmla="*/ 26 h 28"/>
                <a:gd name="T108" fmla="*/ 3810 w 3916"/>
                <a:gd name="T109" fmla="*/ 28 h 28"/>
                <a:gd name="T110" fmla="*/ 3832 w 3916"/>
                <a:gd name="T111" fmla="*/ 26 h 28"/>
                <a:gd name="T112" fmla="*/ 3878 w 3916"/>
                <a:gd name="T113" fmla="*/ 24 h 28"/>
                <a:gd name="T114" fmla="*/ 3916 w 3916"/>
                <a:gd name="T115" fmla="*/ 18 h 28"/>
                <a:gd name="T116" fmla="*/ 3844 w 3916"/>
                <a:gd name="T117" fmla="*/ 14 h 28"/>
                <a:gd name="T118" fmla="*/ 746 w 3916"/>
                <a:gd name="T119" fmla="*/ 8 h 28"/>
                <a:gd name="T120" fmla="*/ 2876 w 3916"/>
                <a:gd name="T121" fmla="*/ 18 h 28"/>
                <a:gd name="T122" fmla="*/ 3162 w 3916"/>
                <a:gd name="T123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16" h="28">
                  <a:moveTo>
                    <a:pt x="3820" y="12"/>
                  </a:moveTo>
                  <a:lnTo>
                    <a:pt x="3820" y="12"/>
                  </a:lnTo>
                  <a:lnTo>
                    <a:pt x="3816" y="14"/>
                  </a:lnTo>
                  <a:lnTo>
                    <a:pt x="3816" y="14"/>
                  </a:lnTo>
                  <a:lnTo>
                    <a:pt x="3796" y="14"/>
                  </a:lnTo>
                  <a:lnTo>
                    <a:pt x="3796" y="14"/>
                  </a:lnTo>
                  <a:lnTo>
                    <a:pt x="3752" y="12"/>
                  </a:lnTo>
                  <a:lnTo>
                    <a:pt x="3752" y="12"/>
                  </a:lnTo>
                  <a:lnTo>
                    <a:pt x="3738" y="14"/>
                  </a:lnTo>
                  <a:lnTo>
                    <a:pt x="3738" y="14"/>
                  </a:lnTo>
                  <a:lnTo>
                    <a:pt x="3684" y="14"/>
                  </a:lnTo>
                  <a:lnTo>
                    <a:pt x="3634" y="14"/>
                  </a:lnTo>
                  <a:lnTo>
                    <a:pt x="3634" y="14"/>
                  </a:lnTo>
                  <a:lnTo>
                    <a:pt x="3604" y="14"/>
                  </a:lnTo>
                  <a:lnTo>
                    <a:pt x="3576" y="14"/>
                  </a:lnTo>
                  <a:lnTo>
                    <a:pt x="3576" y="14"/>
                  </a:lnTo>
                  <a:lnTo>
                    <a:pt x="3562" y="14"/>
                  </a:lnTo>
                  <a:lnTo>
                    <a:pt x="3548" y="12"/>
                  </a:lnTo>
                  <a:lnTo>
                    <a:pt x="3548" y="12"/>
                  </a:lnTo>
                  <a:lnTo>
                    <a:pt x="3530" y="12"/>
                  </a:lnTo>
                  <a:lnTo>
                    <a:pt x="3530" y="12"/>
                  </a:lnTo>
                  <a:lnTo>
                    <a:pt x="3488" y="12"/>
                  </a:lnTo>
                  <a:lnTo>
                    <a:pt x="3468" y="12"/>
                  </a:lnTo>
                  <a:lnTo>
                    <a:pt x="3450" y="14"/>
                  </a:lnTo>
                  <a:lnTo>
                    <a:pt x="3450" y="14"/>
                  </a:lnTo>
                  <a:lnTo>
                    <a:pt x="3440" y="12"/>
                  </a:lnTo>
                  <a:lnTo>
                    <a:pt x="3430" y="12"/>
                  </a:lnTo>
                  <a:lnTo>
                    <a:pt x="3410" y="12"/>
                  </a:lnTo>
                  <a:lnTo>
                    <a:pt x="3410" y="12"/>
                  </a:lnTo>
                  <a:lnTo>
                    <a:pt x="3380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32" y="12"/>
                  </a:lnTo>
                  <a:lnTo>
                    <a:pt x="3316" y="14"/>
                  </a:lnTo>
                  <a:lnTo>
                    <a:pt x="3316" y="14"/>
                  </a:lnTo>
                  <a:lnTo>
                    <a:pt x="3266" y="12"/>
                  </a:lnTo>
                  <a:lnTo>
                    <a:pt x="3216" y="12"/>
                  </a:lnTo>
                  <a:lnTo>
                    <a:pt x="3216" y="12"/>
                  </a:lnTo>
                  <a:lnTo>
                    <a:pt x="3206" y="12"/>
                  </a:lnTo>
                  <a:lnTo>
                    <a:pt x="3206" y="12"/>
                  </a:lnTo>
                  <a:lnTo>
                    <a:pt x="3198" y="14"/>
                  </a:lnTo>
                  <a:lnTo>
                    <a:pt x="3198" y="14"/>
                  </a:lnTo>
                  <a:lnTo>
                    <a:pt x="3170" y="12"/>
                  </a:lnTo>
                  <a:lnTo>
                    <a:pt x="3156" y="12"/>
                  </a:lnTo>
                  <a:lnTo>
                    <a:pt x="3142" y="14"/>
                  </a:lnTo>
                  <a:lnTo>
                    <a:pt x="3142" y="14"/>
                  </a:lnTo>
                  <a:lnTo>
                    <a:pt x="3124" y="12"/>
                  </a:lnTo>
                  <a:lnTo>
                    <a:pt x="3108" y="10"/>
                  </a:lnTo>
                  <a:lnTo>
                    <a:pt x="3074" y="12"/>
                  </a:lnTo>
                  <a:lnTo>
                    <a:pt x="3074" y="12"/>
                  </a:lnTo>
                  <a:lnTo>
                    <a:pt x="3064" y="10"/>
                  </a:lnTo>
                  <a:lnTo>
                    <a:pt x="3064" y="10"/>
                  </a:lnTo>
                  <a:lnTo>
                    <a:pt x="3012" y="10"/>
                  </a:lnTo>
                  <a:lnTo>
                    <a:pt x="2960" y="10"/>
                  </a:lnTo>
                  <a:lnTo>
                    <a:pt x="2960" y="10"/>
                  </a:lnTo>
                  <a:lnTo>
                    <a:pt x="2950" y="12"/>
                  </a:lnTo>
                  <a:lnTo>
                    <a:pt x="2950" y="12"/>
                  </a:lnTo>
                  <a:lnTo>
                    <a:pt x="2944" y="10"/>
                  </a:lnTo>
                  <a:lnTo>
                    <a:pt x="2944" y="10"/>
                  </a:lnTo>
                  <a:lnTo>
                    <a:pt x="2936" y="12"/>
                  </a:lnTo>
                  <a:lnTo>
                    <a:pt x="2936" y="12"/>
                  </a:lnTo>
                  <a:lnTo>
                    <a:pt x="2932" y="10"/>
                  </a:lnTo>
                  <a:lnTo>
                    <a:pt x="2932" y="10"/>
                  </a:lnTo>
                  <a:lnTo>
                    <a:pt x="2916" y="10"/>
                  </a:lnTo>
                  <a:lnTo>
                    <a:pt x="2902" y="10"/>
                  </a:lnTo>
                  <a:lnTo>
                    <a:pt x="2902" y="10"/>
                  </a:lnTo>
                  <a:lnTo>
                    <a:pt x="2882" y="10"/>
                  </a:lnTo>
                  <a:lnTo>
                    <a:pt x="2858" y="10"/>
                  </a:lnTo>
                  <a:lnTo>
                    <a:pt x="2858" y="10"/>
                  </a:lnTo>
                  <a:lnTo>
                    <a:pt x="2844" y="10"/>
                  </a:lnTo>
                  <a:lnTo>
                    <a:pt x="2834" y="10"/>
                  </a:lnTo>
                  <a:lnTo>
                    <a:pt x="2826" y="10"/>
                  </a:lnTo>
                  <a:lnTo>
                    <a:pt x="2826" y="10"/>
                  </a:lnTo>
                  <a:lnTo>
                    <a:pt x="2788" y="8"/>
                  </a:lnTo>
                  <a:lnTo>
                    <a:pt x="2750" y="8"/>
                  </a:lnTo>
                  <a:lnTo>
                    <a:pt x="2750" y="8"/>
                  </a:lnTo>
                  <a:lnTo>
                    <a:pt x="2728" y="8"/>
                  </a:lnTo>
                  <a:lnTo>
                    <a:pt x="2706" y="8"/>
                  </a:lnTo>
                  <a:lnTo>
                    <a:pt x="2706" y="8"/>
                  </a:lnTo>
                  <a:lnTo>
                    <a:pt x="2684" y="8"/>
                  </a:lnTo>
                  <a:lnTo>
                    <a:pt x="2662" y="8"/>
                  </a:lnTo>
                  <a:lnTo>
                    <a:pt x="2662" y="8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578" y="8"/>
                  </a:lnTo>
                  <a:lnTo>
                    <a:pt x="2578" y="8"/>
                  </a:lnTo>
                  <a:lnTo>
                    <a:pt x="2560" y="6"/>
                  </a:lnTo>
                  <a:lnTo>
                    <a:pt x="2550" y="6"/>
                  </a:lnTo>
                  <a:lnTo>
                    <a:pt x="2542" y="8"/>
                  </a:lnTo>
                  <a:lnTo>
                    <a:pt x="2542" y="8"/>
                  </a:lnTo>
                  <a:lnTo>
                    <a:pt x="2538" y="6"/>
                  </a:lnTo>
                  <a:lnTo>
                    <a:pt x="2534" y="6"/>
                  </a:lnTo>
                  <a:lnTo>
                    <a:pt x="2526" y="6"/>
                  </a:lnTo>
                  <a:lnTo>
                    <a:pt x="2526" y="6"/>
                  </a:lnTo>
                  <a:lnTo>
                    <a:pt x="2442" y="6"/>
                  </a:lnTo>
                  <a:lnTo>
                    <a:pt x="2400" y="4"/>
                  </a:lnTo>
                  <a:lnTo>
                    <a:pt x="2358" y="4"/>
                  </a:lnTo>
                  <a:lnTo>
                    <a:pt x="2358" y="4"/>
                  </a:lnTo>
                  <a:lnTo>
                    <a:pt x="2344" y="6"/>
                  </a:lnTo>
                  <a:lnTo>
                    <a:pt x="2328" y="6"/>
                  </a:lnTo>
                  <a:lnTo>
                    <a:pt x="2328" y="6"/>
                  </a:lnTo>
                  <a:lnTo>
                    <a:pt x="2280" y="6"/>
                  </a:lnTo>
                  <a:lnTo>
                    <a:pt x="2280" y="6"/>
                  </a:lnTo>
                  <a:lnTo>
                    <a:pt x="2252" y="6"/>
                  </a:lnTo>
                  <a:lnTo>
                    <a:pt x="2224" y="6"/>
                  </a:lnTo>
                  <a:lnTo>
                    <a:pt x="2224" y="6"/>
                  </a:lnTo>
                  <a:lnTo>
                    <a:pt x="2174" y="6"/>
                  </a:lnTo>
                  <a:lnTo>
                    <a:pt x="2122" y="4"/>
                  </a:lnTo>
                  <a:lnTo>
                    <a:pt x="2122" y="4"/>
                  </a:lnTo>
                  <a:lnTo>
                    <a:pt x="2100" y="6"/>
                  </a:lnTo>
                  <a:lnTo>
                    <a:pt x="2088" y="6"/>
                  </a:lnTo>
                  <a:lnTo>
                    <a:pt x="2078" y="4"/>
                  </a:lnTo>
                  <a:lnTo>
                    <a:pt x="2078" y="4"/>
                  </a:lnTo>
                  <a:lnTo>
                    <a:pt x="2042" y="4"/>
                  </a:lnTo>
                  <a:lnTo>
                    <a:pt x="2004" y="4"/>
                  </a:lnTo>
                  <a:lnTo>
                    <a:pt x="2004" y="4"/>
                  </a:lnTo>
                  <a:lnTo>
                    <a:pt x="1888" y="4"/>
                  </a:lnTo>
                  <a:lnTo>
                    <a:pt x="1888" y="4"/>
                  </a:lnTo>
                  <a:lnTo>
                    <a:pt x="1792" y="4"/>
                  </a:lnTo>
                  <a:lnTo>
                    <a:pt x="1694" y="4"/>
                  </a:lnTo>
                  <a:lnTo>
                    <a:pt x="1694" y="4"/>
                  </a:lnTo>
                  <a:lnTo>
                    <a:pt x="1634" y="4"/>
                  </a:lnTo>
                  <a:lnTo>
                    <a:pt x="1604" y="4"/>
                  </a:lnTo>
                  <a:lnTo>
                    <a:pt x="1574" y="6"/>
                  </a:lnTo>
                  <a:lnTo>
                    <a:pt x="1574" y="6"/>
                  </a:lnTo>
                  <a:lnTo>
                    <a:pt x="1552" y="4"/>
                  </a:lnTo>
                  <a:lnTo>
                    <a:pt x="1532" y="4"/>
                  </a:lnTo>
                  <a:lnTo>
                    <a:pt x="1488" y="4"/>
                  </a:lnTo>
                  <a:lnTo>
                    <a:pt x="1488" y="4"/>
                  </a:lnTo>
                  <a:lnTo>
                    <a:pt x="1462" y="6"/>
                  </a:lnTo>
                  <a:lnTo>
                    <a:pt x="1462" y="6"/>
                  </a:lnTo>
                  <a:lnTo>
                    <a:pt x="1416" y="6"/>
                  </a:lnTo>
                  <a:lnTo>
                    <a:pt x="1370" y="6"/>
                  </a:lnTo>
                  <a:lnTo>
                    <a:pt x="1370" y="6"/>
                  </a:lnTo>
                  <a:lnTo>
                    <a:pt x="1332" y="6"/>
                  </a:lnTo>
                  <a:lnTo>
                    <a:pt x="1294" y="6"/>
                  </a:lnTo>
                  <a:lnTo>
                    <a:pt x="1294" y="6"/>
                  </a:lnTo>
                  <a:lnTo>
                    <a:pt x="1280" y="6"/>
                  </a:lnTo>
                  <a:lnTo>
                    <a:pt x="1266" y="10"/>
                  </a:lnTo>
                  <a:lnTo>
                    <a:pt x="1266" y="10"/>
                  </a:lnTo>
                  <a:lnTo>
                    <a:pt x="1264" y="8"/>
                  </a:lnTo>
                  <a:lnTo>
                    <a:pt x="1260" y="8"/>
                  </a:lnTo>
                  <a:lnTo>
                    <a:pt x="1256" y="8"/>
                  </a:lnTo>
                  <a:lnTo>
                    <a:pt x="1254" y="10"/>
                  </a:lnTo>
                  <a:lnTo>
                    <a:pt x="1254" y="10"/>
                  </a:lnTo>
                  <a:lnTo>
                    <a:pt x="1232" y="8"/>
                  </a:lnTo>
                  <a:lnTo>
                    <a:pt x="1212" y="8"/>
                  </a:lnTo>
                  <a:lnTo>
                    <a:pt x="1192" y="8"/>
                  </a:lnTo>
                  <a:lnTo>
                    <a:pt x="1170" y="8"/>
                  </a:lnTo>
                  <a:lnTo>
                    <a:pt x="1170" y="8"/>
                  </a:lnTo>
                  <a:lnTo>
                    <a:pt x="1148" y="8"/>
                  </a:lnTo>
                  <a:lnTo>
                    <a:pt x="1126" y="10"/>
                  </a:lnTo>
                  <a:lnTo>
                    <a:pt x="1126" y="10"/>
                  </a:lnTo>
                  <a:lnTo>
                    <a:pt x="1114" y="8"/>
                  </a:lnTo>
                  <a:lnTo>
                    <a:pt x="1102" y="8"/>
                  </a:lnTo>
                  <a:lnTo>
                    <a:pt x="1076" y="10"/>
                  </a:lnTo>
                  <a:lnTo>
                    <a:pt x="1076" y="10"/>
                  </a:lnTo>
                  <a:lnTo>
                    <a:pt x="1064" y="8"/>
                  </a:lnTo>
                  <a:lnTo>
                    <a:pt x="1056" y="6"/>
                  </a:lnTo>
                  <a:lnTo>
                    <a:pt x="1048" y="8"/>
                  </a:lnTo>
                  <a:lnTo>
                    <a:pt x="1048" y="8"/>
                  </a:lnTo>
                  <a:lnTo>
                    <a:pt x="1046" y="8"/>
                  </a:lnTo>
                  <a:lnTo>
                    <a:pt x="1046" y="12"/>
                  </a:lnTo>
                  <a:lnTo>
                    <a:pt x="1046" y="12"/>
                  </a:lnTo>
                  <a:lnTo>
                    <a:pt x="1046" y="10"/>
                  </a:lnTo>
                  <a:lnTo>
                    <a:pt x="1046" y="10"/>
                  </a:lnTo>
                  <a:lnTo>
                    <a:pt x="1046" y="8"/>
                  </a:lnTo>
                  <a:lnTo>
                    <a:pt x="1044" y="8"/>
                  </a:lnTo>
                  <a:lnTo>
                    <a:pt x="1044" y="8"/>
                  </a:lnTo>
                  <a:lnTo>
                    <a:pt x="1000" y="8"/>
                  </a:lnTo>
                  <a:lnTo>
                    <a:pt x="958" y="8"/>
                  </a:lnTo>
                  <a:lnTo>
                    <a:pt x="958" y="8"/>
                  </a:lnTo>
                  <a:lnTo>
                    <a:pt x="928" y="6"/>
                  </a:lnTo>
                  <a:lnTo>
                    <a:pt x="914" y="6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38" y="4"/>
                  </a:lnTo>
                  <a:lnTo>
                    <a:pt x="780" y="4"/>
                  </a:lnTo>
                  <a:lnTo>
                    <a:pt x="720" y="6"/>
                  </a:lnTo>
                  <a:lnTo>
                    <a:pt x="662" y="6"/>
                  </a:lnTo>
                  <a:lnTo>
                    <a:pt x="662" y="6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508" y="4"/>
                  </a:lnTo>
                  <a:lnTo>
                    <a:pt x="508" y="4"/>
                  </a:lnTo>
                  <a:lnTo>
                    <a:pt x="480" y="6"/>
                  </a:lnTo>
                  <a:lnTo>
                    <a:pt x="480" y="6"/>
                  </a:lnTo>
                  <a:lnTo>
                    <a:pt x="444" y="4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372" y="4"/>
                  </a:lnTo>
                  <a:lnTo>
                    <a:pt x="372" y="4"/>
                  </a:lnTo>
                  <a:lnTo>
                    <a:pt x="356" y="2"/>
                  </a:lnTo>
                  <a:lnTo>
                    <a:pt x="338" y="2"/>
                  </a:lnTo>
                  <a:lnTo>
                    <a:pt x="338" y="2"/>
                  </a:lnTo>
                  <a:lnTo>
                    <a:pt x="326" y="4"/>
                  </a:lnTo>
                  <a:lnTo>
                    <a:pt x="326" y="4"/>
                  </a:lnTo>
                  <a:lnTo>
                    <a:pt x="300" y="2"/>
                  </a:lnTo>
                  <a:lnTo>
                    <a:pt x="300" y="2"/>
                  </a:lnTo>
                  <a:lnTo>
                    <a:pt x="268" y="2"/>
                  </a:lnTo>
                  <a:lnTo>
                    <a:pt x="236" y="2"/>
                  </a:lnTo>
                  <a:lnTo>
                    <a:pt x="236" y="2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180" y="2"/>
                  </a:lnTo>
                  <a:lnTo>
                    <a:pt x="180" y="2"/>
                  </a:lnTo>
                  <a:lnTo>
                    <a:pt x="158" y="2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20" y="2"/>
                  </a:lnTo>
                  <a:lnTo>
                    <a:pt x="1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98" y="10"/>
                  </a:lnTo>
                  <a:lnTo>
                    <a:pt x="136" y="10"/>
                  </a:lnTo>
                  <a:lnTo>
                    <a:pt x="136" y="10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80" y="10"/>
                  </a:lnTo>
                  <a:lnTo>
                    <a:pt x="192" y="10"/>
                  </a:lnTo>
                  <a:lnTo>
                    <a:pt x="192" y="10"/>
                  </a:lnTo>
                  <a:lnTo>
                    <a:pt x="200" y="12"/>
                  </a:lnTo>
                  <a:lnTo>
                    <a:pt x="200" y="12"/>
                  </a:lnTo>
                  <a:lnTo>
                    <a:pt x="222" y="12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80" y="10"/>
                  </a:lnTo>
                  <a:lnTo>
                    <a:pt x="280" y="10"/>
                  </a:lnTo>
                  <a:lnTo>
                    <a:pt x="294" y="10"/>
                  </a:lnTo>
                  <a:lnTo>
                    <a:pt x="310" y="12"/>
                  </a:lnTo>
                  <a:lnTo>
                    <a:pt x="310" y="12"/>
                  </a:lnTo>
                  <a:lnTo>
                    <a:pt x="326" y="10"/>
                  </a:lnTo>
                  <a:lnTo>
                    <a:pt x="342" y="10"/>
                  </a:lnTo>
                  <a:lnTo>
                    <a:pt x="342" y="10"/>
                  </a:lnTo>
                  <a:lnTo>
                    <a:pt x="352" y="12"/>
                  </a:lnTo>
                  <a:lnTo>
                    <a:pt x="352" y="12"/>
                  </a:lnTo>
                  <a:lnTo>
                    <a:pt x="390" y="12"/>
                  </a:lnTo>
                  <a:lnTo>
                    <a:pt x="430" y="12"/>
                  </a:lnTo>
                  <a:lnTo>
                    <a:pt x="430" y="12"/>
                  </a:lnTo>
                  <a:lnTo>
                    <a:pt x="452" y="12"/>
                  </a:lnTo>
                  <a:lnTo>
                    <a:pt x="472" y="12"/>
                  </a:lnTo>
                  <a:lnTo>
                    <a:pt x="494" y="12"/>
                  </a:lnTo>
                  <a:lnTo>
                    <a:pt x="516" y="14"/>
                  </a:lnTo>
                  <a:lnTo>
                    <a:pt x="516" y="14"/>
                  </a:lnTo>
                  <a:lnTo>
                    <a:pt x="610" y="12"/>
                  </a:lnTo>
                  <a:lnTo>
                    <a:pt x="706" y="14"/>
                  </a:lnTo>
                  <a:lnTo>
                    <a:pt x="706" y="14"/>
                  </a:lnTo>
                  <a:lnTo>
                    <a:pt x="712" y="12"/>
                  </a:lnTo>
                  <a:lnTo>
                    <a:pt x="720" y="12"/>
                  </a:lnTo>
                  <a:lnTo>
                    <a:pt x="720" y="12"/>
                  </a:lnTo>
                  <a:lnTo>
                    <a:pt x="750" y="12"/>
                  </a:lnTo>
                  <a:lnTo>
                    <a:pt x="778" y="14"/>
                  </a:lnTo>
                  <a:lnTo>
                    <a:pt x="778" y="14"/>
                  </a:lnTo>
                  <a:lnTo>
                    <a:pt x="794" y="12"/>
                  </a:lnTo>
                  <a:lnTo>
                    <a:pt x="810" y="12"/>
                  </a:lnTo>
                  <a:lnTo>
                    <a:pt x="826" y="12"/>
                  </a:lnTo>
                  <a:lnTo>
                    <a:pt x="840" y="10"/>
                  </a:lnTo>
                  <a:lnTo>
                    <a:pt x="840" y="10"/>
                  </a:lnTo>
                  <a:lnTo>
                    <a:pt x="850" y="12"/>
                  </a:lnTo>
                  <a:lnTo>
                    <a:pt x="862" y="12"/>
                  </a:lnTo>
                  <a:lnTo>
                    <a:pt x="884" y="12"/>
                  </a:lnTo>
                  <a:lnTo>
                    <a:pt x="884" y="12"/>
                  </a:lnTo>
                  <a:lnTo>
                    <a:pt x="906" y="14"/>
                  </a:lnTo>
                  <a:lnTo>
                    <a:pt x="928" y="14"/>
                  </a:lnTo>
                  <a:lnTo>
                    <a:pt x="928" y="14"/>
                  </a:lnTo>
                  <a:lnTo>
                    <a:pt x="934" y="14"/>
                  </a:lnTo>
                  <a:lnTo>
                    <a:pt x="940" y="12"/>
                  </a:lnTo>
                  <a:lnTo>
                    <a:pt x="940" y="12"/>
                  </a:lnTo>
                  <a:lnTo>
                    <a:pt x="962" y="14"/>
                  </a:lnTo>
                  <a:lnTo>
                    <a:pt x="982" y="14"/>
                  </a:lnTo>
                  <a:lnTo>
                    <a:pt x="1020" y="14"/>
                  </a:lnTo>
                  <a:lnTo>
                    <a:pt x="1020" y="14"/>
                  </a:lnTo>
                  <a:lnTo>
                    <a:pt x="1032" y="14"/>
                  </a:lnTo>
                  <a:lnTo>
                    <a:pt x="1042" y="14"/>
                  </a:lnTo>
                  <a:lnTo>
                    <a:pt x="1052" y="14"/>
                  </a:lnTo>
                  <a:lnTo>
                    <a:pt x="1062" y="16"/>
                  </a:lnTo>
                  <a:lnTo>
                    <a:pt x="1062" y="16"/>
                  </a:lnTo>
                  <a:lnTo>
                    <a:pt x="1096" y="16"/>
                  </a:lnTo>
                  <a:lnTo>
                    <a:pt x="1126" y="16"/>
                  </a:lnTo>
                  <a:lnTo>
                    <a:pt x="1160" y="16"/>
                  </a:lnTo>
                  <a:lnTo>
                    <a:pt x="1194" y="14"/>
                  </a:lnTo>
                  <a:lnTo>
                    <a:pt x="1194" y="14"/>
                  </a:lnTo>
                  <a:lnTo>
                    <a:pt x="1198" y="16"/>
                  </a:lnTo>
                  <a:lnTo>
                    <a:pt x="1202" y="16"/>
                  </a:lnTo>
                  <a:lnTo>
                    <a:pt x="1214" y="16"/>
                  </a:lnTo>
                  <a:lnTo>
                    <a:pt x="1214" y="16"/>
                  </a:lnTo>
                  <a:lnTo>
                    <a:pt x="1252" y="16"/>
                  </a:lnTo>
                  <a:lnTo>
                    <a:pt x="1270" y="16"/>
                  </a:lnTo>
                  <a:lnTo>
                    <a:pt x="1290" y="16"/>
                  </a:lnTo>
                  <a:lnTo>
                    <a:pt x="1290" y="16"/>
                  </a:lnTo>
                  <a:lnTo>
                    <a:pt x="1302" y="14"/>
                  </a:lnTo>
                  <a:lnTo>
                    <a:pt x="1314" y="16"/>
                  </a:lnTo>
                  <a:lnTo>
                    <a:pt x="1338" y="18"/>
                  </a:lnTo>
                  <a:lnTo>
                    <a:pt x="1338" y="18"/>
                  </a:lnTo>
                  <a:lnTo>
                    <a:pt x="1346" y="16"/>
                  </a:lnTo>
                  <a:lnTo>
                    <a:pt x="1346" y="16"/>
                  </a:lnTo>
                  <a:lnTo>
                    <a:pt x="1364" y="16"/>
                  </a:lnTo>
                  <a:lnTo>
                    <a:pt x="1364" y="16"/>
                  </a:lnTo>
                  <a:lnTo>
                    <a:pt x="1380" y="18"/>
                  </a:lnTo>
                  <a:lnTo>
                    <a:pt x="1394" y="18"/>
                  </a:lnTo>
                  <a:lnTo>
                    <a:pt x="1394" y="18"/>
                  </a:lnTo>
                  <a:lnTo>
                    <a:pt x="1404" y="18"/>
                  </a:lnTo>
                  <a:lnTo>
                    <a:pt x="1404" y="18"/>
                  </a:lnTo>
                  <a:lnTo>
                    <a:pt x="1504" y="18"/>
                  </a:lnTo>
                  <a:lnTo>
                    <a:pt x="1504" y="18"/>
                  </a:lnTo>
                  <a:lnTo>
                    <a:pt x="1740" y="18"/>
                  </a:lnTo>
                  <a:lnTo>
                    <a:pt x="1740" y="18"/>
                  </a:lnTo>
                  <a:lnTo>
                    <a:pt x="1760" y="20"/>
                  </a:lnTo>
                  <a:lnTo>
                    <a:pt x="1782" y="20"/>
                  </a:lnTo>
                  <a:lnTo>
                    <a:pt x="1804" y="20"/>
                  </a:lnTo>
                  <a:lnTo>
                    <a:pt x="1826" y="22"/>
                  </a:lnTo>
                  <a:lnTo>
                    <a:pt x="1826" y="22"/>
                  </a:lnTo>
                  <a:lnTo>
                    <a:pt x="1832" y="20"/>
                  </a:lnTo>
                  <a:lnTo>
                    <a:pt x="1838" y="20"/>
                  </a:lnTo>
                  <a:lnTo>
                    <a:pt x="1838" y="20"/>
                  </a:lnTo>
                  <a:lnTo>
                    <a:pt x="1894" y="20"/>
                  </a:lnTo>
                  <a:lnTo>
                    <a:pt x="1952" y="20"/>
                  </a:lnTo>
                  <a:lnTo>
                    <a:pt x="1952" y="20"/>
                  </a:lnTo>
                  <a:lnTo>
                    <a:pt x="2008" y="20"/>
                  </a:lnTo>
                  <a:lnTo>
                    <a:pt x="2064" y="20"/>
                  </a:lnTo>
                  <a:lnTo>
                    <a:pt x="2064" y="20"/>
                  </a:lnTo>
                  <a:lnTo>
                    <a:pt x="2082" y="20"/>
                  </a:lnTo>
                  <a:lnTo>
                    <a:pt x="2102" y="20"/>
                  </a:lnTo>
                  <a:lnTo>
                    <a:pt x="2122" y="20"/>
                  </a:lnTo>
                  <a:lnTo>
                    <a:pt x="2142" y="22"/>
                  </a:lnTo>
                  <a:lnTo>
                    <a:pt x="2142" y="22"/>
                  </a:lnTo>
                  <a:lnTo>
                    <a:pt x="2220" y="20"/>
                  </a:lnTo>
                  <a:lnTo>
                    <a:pt x="2300" y="22"/>
                  </a:lnTo>
                  <a:lnTo>
                    <a:pt x="2300" y="22"/>
                  </a:lnTo>
                  <a:lnTo>
                    <a:pt x="2320" y="20"/>
                  </a:lnTo>
                  <a:lnTo>
                    <a:pt x="2320" y="20"/>
                  </a:lnTo>
                  <a:lnTo>
                    <a:pt x="2328" y="22"/>
                  </a:lnTo>
                  <a:lnTo>
                    <a:pt x="2328" y="22"/>
                  </a:lnTo>
                  <a:lnTo>
                    <a:pt x="2334" y="20"/>
                  </a:lnTo>
                  <a:lnTo>
                    <a:pt x="2340" y="20"/>
                  </a:lnTo>
                  <a:lnTo>
                    <a:pt x="2340" y="20"/>
                  </a:lnTo>
                  <a:lnTo>
                    <a:pt x="2404" y="20"/>
                  </a:lnTo>
                  <a:lnTo>
                    <a:pt x="2438" y="20"/>
                  </a:lnTo>
                  <a:lnTo>
                    <a:pt x="2468" y="24"/>
                  </a:lnTo>
                  <a:lnTo>
                    <a:pt x="2468" y="24"/>
                  </a:lnTo>
                  <a:lnTo>
                    <a:pt x="2476" y="22"/>
                  </a:lnTo>
                  <a:lnTo>
                    <a:pt x="2486" y="22"/>
                  </a:lnTo>
                  <a:lnTo>
                    <a:pt x="2502" y="22"/>
                  </a:lnTo>
                  <a:lnTo>
                    <a:pt x="2502" y="22"/>
                  </a:lnTo>
                  <a:lnTo>
                    <a:pt x="2534" y="22"/>
                  </a:lnTo>
                  <a:lnTo>
                    <a:pt x="2568" y="20"/>
                  </a:lnTo>
                  <a:lnTo>
                    <a:pt x="2568" y="20"/>
                  </a:lnTo>
                  <a:lnTo>
                    <a:pt x="2586" y="22"/>
                  </a:lnTo>
                  <a:lnTo>
                    <a:pt x="2586" y="22"/>
                  </a:lnTo>
                  <a:lnTo>
                    <a:pt x="2624" y="22"/>
                  </a:lnTo>
                  <a:lnTo>
                    <a:pt x="2624" y="22"/>
                  </a:lnTo>
                  <a:lnTo>
                    <a:pt x="2642" y="20"/>
                  </a:lnTo>
                  <a:lnTo>
                    <a:pt x="2642" y="20"/>
                  </a:lnTo>
                  <a:lnTo>
                    <a:pt x="2706" y="22"/>
                  </a:lnTo>
                  <a:lnTo>
                    <a:pt x="2764" y="22"/>
                  </a:lnTo>
                  <a:lnTo>
                    <a:pt x="2764" y="22"/>
                  </a:lnTo>
                  <a:lnTo>
                    <a:pt x="2840" y="22"/>
                  </a:lnTo>
                  <a:lnTo>
                    <a:pt x="2840" y="22"/>
                  </a:lnTo>
                  <a:lnTo>
                    <a:pt x="2888" y="24"/>
                  </a:lnTo>
                  <a:lnTo>
                    <a:pt x="2910" y="24"/>
                  </a:lnTo>
                  <a:lnTo>
                    <a:pt x="2932" y="22"/>
                  </a:lnTo>
                  <a:lnTo>
                    <a:pt x="2932" y="22"/>
                  </a:lnTo>
                  <a:lnTo>
                    <a:pt x="2946" y="24"/>
                  </a:lnTo>
                  <a:lnTo>
                    <a:pt x="2960" y="24"/>
                  </a:lnTo>
                  <a:lnTo>
                    <a:pt x="2984" y="24"/>
                  </a:lnTo>
                  <a:lnTo>
                    <a:pt x="2984" y="24"/>
                  </a:lnTo>
                  <a:lnTo>
                    <a:pt x="3024" y="24"/>
                  </a:lnTo>
                  <a:lnTo>
                    <a:pt x="3024" y="24"/>
                  </a:lnTo>
                  <a:lnTo>
                    <a:pt x="3088" y="24"/>
                  </a:lnTo>
                  <a:lnTo>
                    <a:pt x="3088" y="24"/>
                  </a:lnTo>
                  <a:lnTo>
                    <a:pt x="3132" y="24"/>
                  </a:lnTo>
                  <a:lnTo>
                    <a:pt x="3132" y="24"/>
                  </a:lnTo>
                  <a:lnTo>
                    <a:pt x="3156" y="24"/>
                  </a:lnTo>
                  <a:lnTo>
                    <a:pt x="3178" y="24"/>
                  </a:lnTo>
                  <a:lnTo>
                    <a:pt x="3178" y="24"/>
                  </a:lnTo>
                  <a:lnTo>
                    <a:pt x="3190" y="24"/>
                  </a:lnTo>
                  <a:lnTo>
                    <a:pt x="3202" y="26"/>
                  </a:lnTo>
                  <a:lnTo>
                    <a:pt x="3202" y="26"/>
                  </a:lnTo>
                  <a:lnTo>
                    <a:pt x="3208" y="24"/>
                  </a:lnTo>
                  <a:lnTo>
                    <a:pt x="3208" y="24"/>
                  </a:lnTo>
                  <a:lnTo>
                    <a:pt x="3214" y="24"/>
                  </a:lnTo>
                  <a:lnTo>
                    <a:pt x="3222" y="26"/>
                  </a:lnTo>
                  <a:lnTo>
                    <a:pt x="3222" y="26"/>
                  </a:lnTo>
                  <a:lnTo>
                    <a:pt x="3246" y="26"/>
                  </a:lnTo>
                  <a:lnTo>
                    <a:pt x="3268" y="24"/>
                  </a:lnTo>
                  <a:lnTo>
                    <a:pt x="3268" y="24"/>
                  </a:lnTo>
                  <a:lnTo>
                    <a:pt x="3278" y="26"/>
                  </a:lnTo>
                  <a:lnTo>
                    <a:pt x="3278" y="26"/>
                  </a:lnTo>
                  <a:lnTo>
                    <a:pt x="3334" y="26"/>
                  </a:lnTo>
                  <a:lnTo>
                    <a:pt x="3390" y="26"/>
                  </a:lnTo>
                  <a:lnTo>
                    <a:pt x="3390" y="26"/>
                  </a:lnTo>
                  <a:lnTo>
                    <a:pt x="3404" y="26"/>
                  </a:lnTo>
                  <a:lnTo>
                    <a:pt x="3418" y="24"/>
                  </a:lnTo>
                  <a:lnTo>
                    <a:pt x="3418" y="24"/>
                  </a:lnTo>
                  <a:lnTo>
                    <a:pt x="3446" y="24"/>
                  </a:lnTo>
                  <a:lnTo>
                    <a:pt x="3470" y="26"/>
                  </a:lnTo>
                  <a:lnTo>
                    <a:pt x="3470" y="26"/>
                  </a:lnTo>
                  <a:lnTo>
                    <a:pt x="3496" y="26"/>
                  </a:lnTo>
                  <a:lnTo>
                    <a:pt x="3496" y="26"/>
                  </a:lnTo>
                  <a:lnTo>
                    <a:pt x="3532" y="24"/>
                  </a:lnTo>
                  <a:lnTo>
                    <a:pt x="3532" y="24"/>
                  </a:lnTo>
                  <a:lnTo>
                    <a:pt x="3544" y="24"/>
                  </a:lnTo>
                  <a:lnTo>
                    <a:pt x="3556" y="26"/>
                  </a:lnTo>
                  <a:lnTo>
                    <a:pt x="3556" y="26"/>
                  </a:lnTo>
                  <a:lnTo>
                    <a:pt x="3578" y="26"/>
                  </a:lnTo>
                  <a:lnTo>
                    <a:pt x="3598" y="26"/>
                  </a:lnTo>
                  <a:lnTo>
                    <a:pt x="3598" y="26"/>
                  </a:lnTo>
                  <a:lnTo>
                    <a:pt x="3622" y="26"/>
                  </a:lnTo>
                  <a:lnTo>
                    <a:pt x="3622" y="26"/>
                  </a:lnTo>
                  <a:lnTo>
                    <a:pt x="3634" y="26"/>
                  </a:lnTo>
                  <a:lnTo>
                    <a:pt x="3646" y="26"/>
                  </a:lnTo>
                  <a:lnTo>
                    <a:pt x="3646" y="26"/>
                  </a:lnTo>
                  <a:lnTo>
                    <a:pt x="3658" y="26"/>
                  </a:lnTo>
                  <a:lnTo>
                    <a:pt x="3670" y="26"/>
                  </a:lnTo>
                  <a:lnTo>
                    <a:pt x="3670" y="26"/>
                  </a:lnTo>
                  <a:lnTo>
                    <a:pt x="3706" y="26"/>
                  </a:lnTo>
                  <a:lnTo>
                    <a:pt x="3742" y="26"/>
                  </a:lnTo>
                  <a:lnTo>
                    <a:pt x="3742" y="26"/>
                  </a:lnTo>
                  <a:lnTo>
                    <a:pt x="3788" y="26"/>
                  </a:lnTo>
                  <a:lnTo>
                    <a:pt x="3788" y="26"/>
                  </a:lnTo>
                  <a:lnTo>
                    <a:pt x="3810" y="28"/>
                  </a:lnTo>
                  <a:lnTo>
                    <a:pt x="3810" y="28"/>
                  </a:lnTo>
                  <a:lnTo>
                    <a:pt x="3816" y="26"/>
                  </a:lnTo>
                  <a:lnTo>
                    <a:pt x="3816" y="26"/>
                  </a:lnTo>
                  <a:lnTo>
                    <a:pt x="3820" y="26"/>
                  </a:lnTo>
                  <a:lnTo>
                    <a:pt x="3824" y="28"/>
                  </a:lnTo>
                  <a:lnTo>
                    <a:pt x="3824" y="28"/>
                  </a:lnTo>
                  <a:lnTo>
                    <a:pt x="3832" y="26"/>
                  </a:lnTo>
                  <a:lnTo>
                    <a:pt x="3832" y="26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4"/>
                  </a:lnTo>
                  <a:lnTo>
                    <a:pt x="3850" y="24"/>
                  </a:lnTo>
                  <a:lnTo>
                    <a:pt x="3856" y="26"/>
                  </a:lnTo>
                  <a:lnTo>
                    <a:pt x="3864" y="26"/>
                  </a:lnTo>
                  <a:lnTo>
                    <a:pt x="3878" y="24"/>
                  </a:lnTo>
                  <a:lnTo>
                    <a:pt x="3878" y="24"/>
                  </a:lnTo>
                  <a:lnTo>
                    <a:pt x="3890" y="24"/>
                  </a:lnTo>
                  <a:lnTo>
                    <a:pt x="3890" y="24"/>
                  </a:lnTo>
                  <a:lnTo>
                    <a:pt x="3900" y="24"/>
                  </a:lnTo>
                  <a:lnTo>
                    <a:pt x="3906" y="22"/>
                  </a:lnTo>
                  <a:lnTo>
                    <a:pt x="3910" y="20"/>
                  </a:lnTo>
                  <a:lnTo>
                    <a:pt x="3910" y="20"/>
                  </a:lnTo>
                  <a:lnTo>
                    <a:pt x="3914" y="20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6"/>
                  </a:lnTo>
                  <a:lnTo>
                    <a:pt x="3916" y="14"/>
                  </a:lnTo>
                  <a:lnTo>
                    <a:pt x="3916" y="14"/>
                  </a:lnTo>
                  <a:lnTo>
                    <a:pt x="3868" y="14"/>
                  </a:lnTo>
                  <a:lnTo>
                    <a:pt x="3844" y="14"/>
                  </a:lnTo>
                  <a:lnTo>
                    <a:pt x="3820" y="12"/>
                  </a:lnTo>
                  <a:lnTo>
                    <a:pt x="3820" y="12"/>
                  </a:lnTo>
                  <a:close/>
                  <a:moveTo>
                    <a:pt x="744" y="10"/>
                  </a:moveTo>
                  <a:lnTo>
                    <a:pt x="744" y="10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6" y="8"/>
                  </a:lnTo>
                  <a:lnTo>
                    <a:pt x="744" y="10"/>
                  </a:lnTo>
                  <a:lnTo>
                    <a:pt x="744" y="10"/>
                  </a:lnTo>
                  <a:close/>
                  <a:moveTo>
                    <a:pt x="2874" y="18"/>
                  </a:moveTo>
                  <a:lnTo>
                    <a:pt x="2874" y="18"/>
                  </a:lnTo>
                  <a:lnTo>
                    <a:pt x="2874" y="16"/>
                  </a:lnTo>
                  <a:lnTo>
                    <a:pt x="2874" y="16"/>
                  </a:lnTo>
                  <a:lnTo>
                    <a:pt x="2876" y="18"/>
                  </a:lnTo>
                  <a:lnTo>
                    <a:pt x="2876" y="18"/>
                  </a:lnTo>
                  <a:lnTo>
                    <a:pt x="2874" y="18"/>
                  </a:lnTo>
                  <a:lnTo>
                    <a:pt x="2874" y="18"/>
                  </a:lnTo>
                  <a:close/>
                  <a:moveTo>
                    <a:pt x="3160" y="18"/>
                  </a:moveTo>
                  <a:lnTo>
                    <a:pt x="3160" y="18"/>
                  </a:lnTo>
                  <a:lnTo>
                    <a:pt x="3160" y="16"/>
                  </a:lnTo>
                  <a:lnTo>
                    <a:pt x="3160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0" y="18"/>
                  </a:lnTo>
                  <a:lnTo>
                    <a:pt x="316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0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295288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7DD893-7FF8-44FE-9189-04358CEC1A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NetApp Confidential - Internal Use Only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46203" y="3074122"/>
            <a:ext cx="3804884" cy="617504"/>
          </a:xfrm>
          <a:prstGeom prst="rect">
            <a:avLst/>
          </a:prstGeom>
        </p:spPr>
      </p:pic>
      <p:pic>
        <p:nvPicPr>
          <p:cNvPr id="7" name="Picture 6" descr="Puzzle_2_HiRes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9519" y="2490667"/>
            <a:ext cx="3575231" cy="229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17462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7DD893-7FF8-44FE-9189-04358CEC1A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NetApp Confidential - Internal Use Only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" name="Picture 2" descr="C:\Users\freelance\Desktop\NA_PPT_Template_R1_012511\Collateral\NA_ThankYou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665" y="3004451"/>
            <a:ext cx="3461004" cy="100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tom_2_HiRes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6649" y="2075542"/>
            <a:ext cx="2773331" cy="275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63830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349250" y="3629025"/>
            <a:ext cx="4127331" cy="1678210"/>
          </a:xfrm>
        </p:spPr>
        <p:txBody>
          <a:bodyPr>
            <a:noAutofit/>
          </a:bodyPr>
          <a:lstStyle>
            <a:lvl1pPr marL="0" indent="0">
              <a:buFont typeface="Wingdings 2" pitchFamily="18" charset="2"/>
              <a:buNone/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 bwMode="black">
          <a:xfrm>
            <a:off x="349250" y="1746249"/>
            <a:ext cx="4118134" cy="1765301"/>
          </a:xfrm>
        </p:spPr>
        <p:txBody>
          <a:bodyPr tIns="0" bIns="0" anchor="b"/>
          <a:lstStyle>
            <a:lvl1pPr>
              <a:lnSpc>
                <a:spcPts val="4000"/>
              </a:lnSpc>
              <a:defRPr sz="38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1856" y="317258"/>
            <a:ext cx="1054977" cy="123444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52524" y="426955"/>
            <a:ext cx="1436523" cy="186610"/>
          </a:xfrm>
          <a:prstGeom prst="rect">
            <a:avLst/>
          </a:prstGeom>
        </p:spPr>
      </p:pic>
      <p:sp>
        <p:nvSpPr>
          <p:cNvPr id="5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07597" y="6539817"/>
            <a:ext cx="685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0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8F08185-882F-4F21-B6AB-5D917FCFAB1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4" name="Rectangle 7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25495" y="6542992"/>
            <a:ext cx="364845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NetApp Confidential - Internal Use Only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0" name="Picture 39" descr="Head_1_CMYK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4744" y="1281113"/>
            <a:ext cx="3104321" cy="41137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811" y="6606705"/>
            <a:ext cx="2267465" cy="17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16815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281112"/>
            <a:ext cx="7603490" cy="5043488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938D5-676B-4424-8B52-343AF2A125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NetApp Confidential - Internal Use Only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 bwMode="gray">
          <a:xfrm>
            <a:off x="347662" y="6445714"/>
            <a:ext cx="8449056" cy="107486"/>
            <a:chOff x="347662" y="6160730"/>
            <a:chExt cx="8449056" cy="107486"/>
          </a:xfrm>
        </p:grpSpPr>
        <p:sp>
          <p:nvSpPr>
            <p:cNvPr id="10" name="Freeform 5"/>
            <p:cNvSpPr>
              <a:spLocks/>
            </p:cNvSpPr>
            <p:nvPr userDrawn="1"/>
          </p:nvSpPr>
          <p:spPr bwMode="gray">
            <a:xfrm>
              <a:off x="347662" y="6160730"/>
              <a:ext cx="8449056" cy="107486"/>
            </a:xfrm>
            <a:custGeom>
              <a:avLst/>
              <a:gdLst>
                <a:gd name="T0" fmla="*/ 116 w 3930"/>
                <a:gd name="T1" fmla="*/ 4 h 50"/>
                <a:gd name="T2" fmla="*/ 258 w 3930"/>
                <a:gd name="T3" fmla="*/ 2 h 50"/>
                <a:gd name="T4" fmla="*/ 376 w 3930"/>
                <a:gd name="T5" fmla="*/ 2 h 50"/>
                <a:gd name="T6" fmla="*/ 494 w 3930"/>
                <a:gd name="T7" fmla="*/ 6 h 50"/>
                <a:gd name="T8" fmla="*/ 628 w 3930"/>
                <a:gd name="T9" fmla="*/ 8 h 50"/>
                <a:gd name="T10" fmla="*/ 774 w 3930"/>
                <a:gd name="T11" fmla="*/ 6 h 50"/>
                <a:gd name="T12" fmla="*/ 894 w 3930"/>
                <a:gd name="T13" fmla="*/ 4 h 50"/>
                <a:gd name="T14" fmla="*/ 1038 w 3930"/>
                <a:gd name="T15" fmla="*/ 4 h 50"/>
                <a:gd name="T16" fmla="*/ 1196 w 3930"/>
                <a:gd name="T17" fmla="*/ 2 h 50"/>
                <a:gd name="T18" fmla="*/ 1326 w 3930"/>
                <a:gd name="T19" fmla="*/ 4 h 50"/>
                <a:gd name="T20" fmla="*/ 1428 w 3930"/>
                <a:gd name="T21" fmla="*/ 4 h 50"/>
                <a:gd name="T22" fmla="*/ 1568 w 3930"/>
                <a:gd name="T23" fmla="*/ 6 h 50"/>
                <a:gd name="T24" fmla="*/ 1710 w 3930"/>
                <a:gd name="T25" fmla="*/ 6 h 50"/>
                <a:gd name="T26" fmla="*/ 1826 w 3930"/>
                <a:gd name="T27" fmla="*/ 8 h 50"/>
                <a:gd name="T28" fmla="*/ 1950 w 3930"/>
                <a:gd name="T29" fmla="*/ 4 h 50"/>
                <a:gd name="T30" fmla="*/ 2106 w 3930"/>
                <a:gd name="T31" fmla="*/ 4 h 50"/>
                <a:gd name="T32" fmla="*/ 2234 w 3930"/>
                <a:gd name="T33" fmla="*/ 2 h 50"/>
                <a:gd name="T34" fmla="*/ 2354 w 3930"/>
                <a:gd name="T35" fmla="*/ 2 h 50"/>
                <a:gd name="T36" fmla="*/ 2498 w 3930"/>
                <a:gd name="T37" fmla="*/ 6 h 50"/>
                <a:gd name="T38" fmla="*/ 2580 w 3930"/>
                <a:gd name="T39" fmla="*/ 4 h 50"/>
                <a:gd name="T40" fmla="*/ 2684 w 3930"/>
                <a:gd name="T41" fmla="*/ 4 h 50"/>
                <a:gd name="T42" fmla="*/ 2830 w 3930"/>
                <a:gd name="T43" fmla="*/ 4 h 50"/>
                <a:gd name="T44" fmla="*/ 2932 w 3930"/>
                <a:gd name="T45" fmla="*/ 6 h 50"/>
                <a:gd name="T46" fmla="*/ 3058 w 3930"/>
                <a:gd name="T47" fmla="*/ 6 h 50"/>
                <a:gd name="T48" fmla="*/ 3176 w 3930"/>
                <a:gd name="T49" fmla="*/ 10 h 50"/>
                <a:gd name="T50" fmla="*/ 3262 w 3930"/>
                <a:gd name="T51" fmla="*/ 14 h 50"/>
                <a:gd name="T52" fmla="*/ 3340 w 3930"/>
                <a:gd name="T53" fmla="*/ 12 h 50"/>
                <a:gd name="T54" fmla="*/ 3456 w 3930"/>
                <a:gd name="T55" fmla="*/ 18 h 50"/>
                <a:gd name="T56" fmla="*/ 3592 w 3930"/>
                <a:gd name="T57" fmla="*/ 16 h 50"/>
                <a:gd name="T58" fmla="*/ 3648 w 3930"/>
                <a:gd name="T59" fmla="*/ 16 h 50"/>
                <a:gd name="T60" fmla="*/ 3784 w 3930"/>
                <a:gd name="T61" fmla="*/ 20 h 50"/>
                <a:gd name="T62" fmla="*/ 3846 w 3930"/>
                <a:gd name="T63" fmla="*/ 24 h 50"/>
                <a:gd name="T64" fmla="*/ 3874 w 3930"/>
                <a:gd name="T65" fmla="*/ 36 h 50"/>
                <a:gd name="T66" fmla="*/ 3782 w 3930"/>
                <a:gd name="T67" fmla="*/ 42 h 50"/>
                <a:gd name="T68" fmla="*/ 3676 w 3930"/>
                <a:gd name="T69" fmla="*/ 46 h 50"/>
                <a:gd name="T70" fmla="*/ 3570 w 3930"/>
                <a:gd name="T71" fmla="*/ 48 h 50"/>
                <a:gd name="T72" fmla="*/ 3518 w 3930"/>
                <a:gd name="T73" fmla="*/ 48 h 50"/>
                <a:gd name="T74" fmla="*/ 3396 w 3930"/>
                <a:gd name="T75" fmla="*/ 48 h 50"/>
                <a:gd name="T76" fmla="*/ 3304 w 3930"/>
                <a:gd name="T77" fmla="*/ 48 h 50"/>
                <a:gd name="T78" fmla="*/ 3152 w 3930"/>
                <a:gd name="T79" fmla="*/ 40 h 50"/>
                <a:gd name="T80" fmla="*/ 3042 w 3930"/>
                <a:gd name="T81" fmla="*/ 42 h 50"/>
                <a:gd name="T82" fmla="*/ 2898 w 3930"/>
                <a:gd name="T83" fmla="*/ 36 h 50"/>
                <a:gd name="T84" fmla="*/ 2814 w 3930"/>
                <a:gd name="T85" fmla="*/ 38 h 50"/>
                <a:gd name="T86" fmla="*/ 2692 w 3930"/>
                <a:gd name="T87" fmla="*/ 36 h 50"/>
                <a:gd name="T88" fmla="*/ 2588 w 3930"/>
                <a:gd name="T89" fmla="*/ 34 h 50"/>
                <a:gd name="T90" fmla="*/ 2466 w 3930"/>
                <a:gd name="T91" fmla="*/ 38 h 50"/>
                <a:gd name="T92" fmla="*/ 2356 w 3930"/>
                <a:gd name="T93" fmla="*/ 36 h 50"/>
                <a:gd name="T94" fmla="*/ 2212 w 3930"/>
                <a:gd name="T95" fmla="*/ 40 h 50"/>
                <a:gd name="T96" fmla="*/ 2040 w 3930"/>
                <a:gd name="T97" fmla="*/ 40 h 50"/>
                <a:gd name="T98" fmla="*/ 1922 w 3930"/>
                <a:gd name="T99" fmla="*/ 40 h 50"/>
                <a:gd name="T100" fmla="*/ 1804 w 3930"/>
                <a:gd name="T101" fmla="*/ 42 h 50"/>
                <a:gd name="T102" fmla="*/ 1642 w 3930"/>
                <a:gd name="T103" fmla="*/ 44 h 50"/>
                <a:gd name="T104" fmla="*/ 1492 w 3930"/>
                <a:gd name="T105" fmla="*/ 46 h 50"/>
                <a:gd name="T106" fmla="*/ 1354 w 3930"/>
                <a:gd name="T107" fmla="*/ 44 h 50"/>
                <a:gd name="T108" fmla="*/ 1180 w 3930"/>
                <a:gd name="T109" fmla="*/ 44 h 50"/>
                <a:gd name="T110" fmla="*/ 1052 w 3930"/>
                <a:gd name="T111" fmla="*/ 46 h 50"/>
                <a:gd name="T112" fmla="*/ 936 w 3930"/>
                <a:gd name="T113" fmla="*/ 44 h 50"/>
                <a:gd name="T114" fmla="*/ 790 w 3930"/>
                <a:gd name="T115" fmla="*/ 40 h 50"/>
                <a:gd name="T116" fmla="*/ 636 w 3930"/>
                <a:gd name="T117" fmla="*/ 42 h 50"/>
                <a:gd name="T118" fmla="*/ 494 w 3930"/>
                <a:gd name="T119" fmla="*/ 46 h 50"/>
                <a:gd name="T120" fmla="*/ 362 w 3930"/>
                <a:gd name="T121" fmla="*/ 42 h 50"/>
                <a:gd name="T122" fmla="*/ 222 w 3930"/>
                <a:gd name="T123" fmla="*/ 40 h 50"/>
                <a:gd name="T124" fmla="*/ 70 w 3930"/>
                <a:gd name="T125" fmla="*/ 3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30" h="50">
                  <a:moveTo>
                    <a:pt x="2" y="14"/>
                  </a:move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10" y="4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16" y="4"/>
                  </a:lnTo>
                  <a:lnTo>
                    <a:pt x="116" y="4"/>
                  </a:lnTo>
                  <a:lnTo>
                    <a:pt x="120" y="4"/>
                  </a:lnTo>
                  <a:lnTo>
                    <a:pt x="120" y="4"/>
                  </a:lnTo>
                  <a:lnTo>
                    <a:pt x="124" y="4"/>
                  </a:lnTo>
                  <a:lnTo>
                    <a:pt x="124" y="4"/>
                  </a:lnTo>
                  <a:lnTo>
                    <a:pt x="128" y="4"/>
                  </a:lnTo>
                  <a:lnTo>
                    <a:pt x="134" y="4"/>
                  </a:lnTo>
                  <a:lnTo>
                    <a:pt x="134" y="4"/>
                  </a:lnTo>
                  <a:lnTo>
                    <a:pt x="136" y="4"/>
                  </a:lnTo>
                  <a:lnTo>
                    <a:pt x="136" y="4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8" y="2"/>
                  </a:lnTo>
                  <a:lnTo>
                    <a:pt x="148" y="2"/>
                  </a:lnTo>
                  <a:lnTo>
                    <a:pt x="150" y="2"/>
                  </a:lnTo>
                  <a:lnTo>
                    <a:pt x="150" y="2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64" y="2"/>
                  </a:lnTo>
                  <a:lnTo>
                    <a:pt x="164" y="2"/>
                  </a:lnTo>
                  <a:lnTo>
                    <a:pt x="168" y="2"/>
                  </a:lnTo>
                  <a:lnTo>
                    <a:pt x="174" y="4"/>
                  </a:lnTo>
                  <a:lnTo>
                    <a:pt x="174" y="4"/>
                  </a:lnTo>
                  <a:lnTo>
                    <a:pt x="178" y="2"/>
                  </a:lnTo>
                  <a:lnTo>
                    <a:pt x="178" y="2"/>
                  </a:lnTo>
                  <a:lnTo>
                    <a:pt x="180" y="4"/>
                  </a:lnTo>
                  <a:lnTo>
                    <a:pt x="180" y="4"/>
                  </a:lnTo>
                  <a:lnTo>
                    <a:pt x="182" y="2"/>
                  </a:lnTo>
                  <a:lnTo>
                    <a:pt x="182" y="2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88" y="4"/>
                  </a:lnTo>
                  <a:lnTo>
                    <a:pt x="188" y="4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10" y="2"/>
                  </a:lnTo>
                  <a:lnTo>
                    <a:pt x="210" y="2"/>
                  </a:lnTo>
                  <a:lnTo>
                    <a:pt x="212" y="2"/>
                  </a:lnTo>
                  <a:lnTo>
                    <a:pt x="212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4"/>
                  </a:lnTo>
                  <a:lnTo>
                    <a:pt x="214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8" y="4"/>
                  </a:lnTo>
                  <a:lnTo>
                    <a:pt x="218" y="4"/>
                  </a:lnTo>
                  <a:lnTo>
                    <a:pt x="224" y="4"/>
                  </a:lnTo>
                  <a:lnTo>
                    <a:pt x="224" y="4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244" y="2"/>
                  </a:lnTo>
                  <a:lnTo>
                    <a:pt x="244" y="2"/>
                  </a:lnTo>
                  <a:lnTo>
                    <a:pt x="248" y="2"/>
                  </a:lnTo>
                  <a:lnTo>
                    <a:pt x="248" y="2"/>
                  </a:lnTo>
                  <a:lnTo>
                    <a:pt x="252" y="2"/>
                  </a:lnTo>
                  <a:lnTo>
                    <a:pt x="252" y="2"/>
                  </a:lnTo>
                  <a:lnTo>
                    <a:pt x="256" y="2"/>
                  </a:lnTo>
                  <a:lnTo>
                    <a:pt x="256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60" y="2"/>
                  </a:lnTo>
                  <a:lnTo>
                    <a:pt x="260" y="2"/>
                  </a:lnTo>
                  <a:lnTo>
                    <a:pt x="262" y="2"/>
                  </a:lnTo>
                  <a:lnTo>
                    <a:pt x="262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70" y="2"/>
                  </a:lnTo>
                  <a:lnTo>
                    <a:pt x="270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8" y="2"/>
                  </a:lnTo>
                  <a:lnTo>
                    <a:pt x="278" y="2"/>
                  </a:lnTo>
                  <a:lnTo>
                    <a:pt x="280" y="2"/>
                  </a:lnTo>
                  <a:lnTo>
                    <a:pt x="280" y="2"/>
                  </a:lnTo>
                  <a:lnTo>
                    <a:pt x="280" y="4"/>
                  </a:lnTo>
                  <a:lnTo>
                    <a:pt x="280" y="4"/>
                  </a:lnTo>
                  <a:lnTo>
                    <a:pt x="282" y="2"/>
                  </a:lnTo>
                  <a:lnTo>
                    <a:pt x="282" y="2"/>
                  </a:lnTo>
                  <a:lnTo>
                    <a:pt x="288" y="2"/>
                  </a:lnTo>
                  <a:lnTo>
                    <a:pt x="288" y="2"/>
                  </a:lnTo>
                  <a:lnTo>
                    <a:pt x="290" y="2"/>
                  </a:lnTo>
                  <a:lnTo>
                    <a:pt x="290" y="2"/>
                  </a:lnTo>
                  <a:lnTo>
                    <a:pt x="296" y="2"/>
                  </a:lnTo>
                  <a:lnTo>
                    <a:pt x="296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302" y="2"/>
                  </a:lnTo>
                  <a:lnTo>
                    <a:pt x="302" y="2"/>
                  </a:lnTo>
                  <a:lnTo>
                    <a:pt x="306" y="2"/>
                  </a:lnTo>
                  <a:lnTo>
                    <a:pt x="306" y="2"/>
                  </a:lnTo>
                  <a:lnTo>
                    <a:pt x="310" y="2"/>
                  </a:lnTo>
                  <a:lnTo>
                    <a:pt x="312" y="2"/>
                  </a:lnTo>
                  <a:lnTo>
                    <a:pt x="312" y="2"/>
                  </a:lnTo>
                  <a:lnTo>
                    <a:pt x="318" y="2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24" y="4"/>
                  </a:lnTo>
                  <a:lnTo>
                    <a:pt x="324" y="4"/>
                  </a:lnTo>
                  <a:lnTo>
                    <a:pt x="324" y="2"/>
                  </a:lnTo>
                  <a:lnTo>
                    <a:pt x="326" y="2"/>
                  </a:lnTo>
                  <a:lnTo>
                    <a:pt x="326" y="2"/>
                  </a:lnTo>
                  <a:lnTo>
                    <a:pt x="332" y="2"/>
                  </a:lnTo>
                  <a:lnTo>
                    <a:pt x="332" y="2"/>
                  </a:lnTo>
                  <a:lnTo>
                    <a:pt x="336" y="2"/>
                  </a:lnTo>
                  <a:lnTo>
                    <a:pt x="342" y="2"/>
                  </a:lnTo>
                  <a:lnTo>
                    <a:pt x="342" y="2"/>
                  </a:lnTo>
                  <a:lnTo>
                    <a:pt x="344" y="2"/>
                  </a:lnTo>
                  <a:lnTo>
                    <a:pt x="348" y="2"/>
                  </a:lnTo>
                  <a:lnTo>
                    <a:pt x="348" y="2"/>
                  </a:lnTo>
                  <a:lnTo>
                    <a:pt x="352" y="2"/>
                  </a:lnTo>
                  <a:lnTo>
                    <a:pt x="352" y="2"/>
                  </a:lnTo>
                  <a:lnTo>
                    <a:pt x="354" y="2"/>
                  </a:lnTo>
                  <a:lnTo>
                    <a:pt x="354" y="2"/>
                  </a:lnTo>
                  <a:lnTo>
                    <a:pt x="358" y="2"/>
                  </a:lnTo>
                  <a:lnTo>
                    <a:pt x="360" y="2"/>
                  </a:lnTo>
                  <a:lnTo>
                    <a:pt x="360" y="2"/>
                  </a:lnTo>
                  <a:lnTo>
                    <a:pt x="360" y="4"/>
                  </a:lnTo>
                  <a:lnTo>
                    <a:pt x="360" y="6"/>
                  </a:lnTo>
                  <a:lnTo>
                    <a:pt x="360" y="6"/>
                  </a:lnTo>
                  <a:lnTo>
                    <a:pt x="362" y="4"/>
                  </a:lnTo>
                  <a:lnTo>
                    <a:pt x="364" y="2"/>
                  </a:lnTo>
                  <a:lnTo>
                    <a:pt x="364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4" y="4"/>
                  </a:lnTo>
                  <a:lnTo>
                    <a:pt x="374" y="4"/>
                  </a:lnTo>
                  <a:lnTo>
                    <a:pt x="376" y="2"/>
                  </a:lnTo>
                  <a:lnTo>
                    <a:pt x="376" y="2"/>
                  </a:lnTo>
                  <a:lnTo>
                    <a:pt x="378" y="4"/>
                  </a:lnTo>
                  <a:lnTo>
                    <a:pt x="378" y="4"/>
                  </a:lnTo>
                  <a:lnTo>
                    <a:pt x="384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4"/>
                  </a:lnTo>
                  <a:lnTo>
                    <a:pt x="390" y="4"/>
                  </a:lnTo>
                  <a:lnTo>
                    <a:pt x="390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6" y="6"/>
                  </a:lnTo>
                  <a:lnTo>
                    <a:pt x="396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402" y="4"/>
                  </a:lnTo>
                  <a:lnTo>
                    <a:pt x="402" y="4"/>
                  </a:lnTo>
                  <a:lnTo>
                    <a:pt x="406" y="6"/>
                  </a:lnTo>
                  <a:lnTo>
                    <a:pt x="406" y="6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2" y="6"/>
                  </a:lnTo>
                  <a:lnTo>
                    <a:pt x="412" y="4"/>
                  </a:lnTo>
                  <a:lnTo>
                    <a:pt x="412" y="4"/>
                  </a:lnTo>
                  <a:lnTo>
                    <a:pt x="420" y="4"/>
                  </a:lnTo>
                  <a:lnTo>
                    <a:pt x="420" y="4"/>
                  </a:lnTo>
                  <a:lnTo>
                    <a:pt x="424" y="4"/>
                  </a:lnTo>
                  <a:lnTo>
                    <a:pt x="424" y="4"/>
                  </a:lnTo>
                  <a:lnTo>
                    <a:pt x="428" y="6"/>
                  </a:lnTo>
                  <a:lnTo>
                    <a:pt x="428" y="6"/>
                  </a:lnTo>
                  <a:lnTo>
                    <a:pt x="430" y="4"/>
                  </a:lnTo>
                  <a:lnTo>
                    <a:pt x="430" y="4"/>
                  </a:lnTo>
                  <a:lnTo>
                    <a:pt x="432" y="6"/>
                  </a:lnTo>
                  <a:lnTo>
                    <a:pt x="432" y="6"/>
                  </a:lnTo>
                  <a:lnTo>
                    <a:pt x="436" y="4"/>
                  </a:lnTo>
                  <a:lnTo>
                    <a:pt x="436" y="4"/>
                  </a:lnTo>
                  <a:lnTo>
                    <a:pt x="442" y="4"/>
                  </a:lnTo>
                  <a:lnTo>
                    <a:pt x="442" y="4"/>
                  </a:lnTo>
                  <a:lnTo>
                    <a:pt x="446" y="4"/>
                  </a:lnTo>
                  <a:lnTo>
                    <a:pt x="446" y="4"/>
                  </a:lnTo>
                  <a:lnTo>
                    <a:pt x="448" y="4"/>
                  </a:lnTo>
                  <a:lnTo>
                    <a:pt x="448" y="4"/>
                  </a:lnTo>
                  <a:lnTo>
                    <a:pt x="450" y="6"/>
                  </a:lnTo>
                  <a:lnTo>
                    <a:pt x="450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8" y="6"/>
                  </a:lnTo>
                  <a:lnTo>
                    <a:pt x="458" y="6"/>
                  </a:lnTo>
                  <a:lnTo>
                    <a:pt x="458" y="8"/>
                  </a:lnTo>
                  <a:lnTo>
                    <a:pt x="458" y="8"/>
                  </a:lnTo>
                  <a:lnTo>
                    <a:pt x="460" y="6"/>
                  </a:lnTo>
                  <a:lnTo>
                    <a:pt x="460" y="6"/>
                  </a:lnTo>
                  <a:lnTo>
                    <a:pt x="464" y="8"/>
                  </a:lnTo>
                  <a:lnTo>
                    <a:pt x="464" y="8"/>
                  </a:lnTo>
                  <a:lnTo>
                    <a:pt x="468" y="6"/>
                  </a:lnTo>
                  <a:lnTo>
                    <a:pt x="468" y="6"/>
                  </a:lnTo>
                  <a:lnTo>
                    <a:pt x="472" y="6"/>
                  </a:lnTo>
                  <a:lnTo>
                    <a:pt x="472" y="6"/>
                  </a:lnTo>
                  <a:lnTo>
                    <a:pt x="476" y="6"/>
                  </a:lnTo>
                  <a:lnTo>
                    <a:pt x="476" y="6"/>
                  </a:lnTo>
                  <a:lnTo>
                    <a:pt x="478" y="6"/>
                  </a:lnTo>
                  <a:lnTo>
                    <a:pt x="478" y="6"/>
                  </a:lnTo>
                  <a:lnTo>
                    <a:pt x="482" y="6"/>
                  </a:lnTo>
                  <a:lnTo>
                    <a:pt x="482" y="6"/>
                  </a:lnTo>
                  <a:lnTo>
                    <a:pt x="484" y="6"/>
                  </a:lnTo>
                  <a:lnTo>
                    <a:pt x="484" y="6"/>
                  </a:lnTo>
                  <a:lnTo>
                    <a:pt x="490" y="4"/>
                  </a:lnTo>
                  <a:lnTo>
                    <a:pt x="490" y="4"/>
                  </a:lnTo>
                  <a:lnTo>
                    <a:pt x="490" y="6"/>
                  </a:lnTo>
                  <a:lnTo>
                    <a:pt x="490" y="6"/>
                  </a:lnTo>
                  <a:lnTo>
                    <a:pt x="494" y="6"/>
                  </a:lnTo>
                  <a:lnTo>
                    <a:pt x="494" y="6"/>
                  </a:lnTo>
                  <a:lnTo>
                    <a:pt x="498" y="6"/>
                  </a:lnTo>
                  <a:lnTo>
                    <a:pt x="498" y="6"/>
                  </a:lnTo>
                  <a:lnTo>
                    <a:pt x="506" y="6"/>
                  </a:lnTo>
                  <a:lnTo>
                    <a:pt x="516" y="6"/>
                  </a:lnTo>
                  <a:lnTo>
                    <a:pt x="516" y="6"/>
                  </a:lnTo>
                  <a:lnTo>
                    <a:pt x="518" y="6"/>
                  </a:lnTo>
                  <a:lnTo>
                    <a:pt x="518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4" y="6"/>
                  </a:lnTo>
                  <a:lnTo>
                    <a:pt x="524" y="6"/>
                  </a:lnTo>
                  <a:lnTo>
                    <a:pt x="526" y="6"/>
                  </a:lnTo>
                  <a:lnTo>
                    <a:pt x="526" y="6"/>
                  </a:lnTo>
                  <a:lnTo>
                    <a:pt x="528" y="6"/>
                  </a:lnTo>
                  <a:lnTo>
                    <a:pt x="528" y="6"/>
                  </a:lnTo>
                  <a:lnTo>
                    <a:pt x="530" y="6"/>
                  </a:lnTo>
                  <a:lnTo>
                    <a:pt x="530" y="6"/>
                  </a:lnTo>
                  <a:lnTo>
                    <a:pt x="532" y="6"/>
                  </a:lnTo>
                  <a:lnTo>
                    <a:pt x="532" y="6"/>
                  </a:lnTo>
                  <a:lnTo>
                    <a:pt x="534" y="6"/>
                  </a:lnTo>
                  <a:lnTo>
                    <a:pt x="534" y="6"/>
                  </a:lnTo>
                  <a:lnTo>
                    <a:pt x="536" y="6"/>
                  </a:lnTo>
                  <a:lnTo>
                    <a:pt x="536" y="6"/>
                  </a:lnTo>
                  <a:lnTo>
                    <a:pt x="540" y="4"/>
                  </a:lnTo>
                  <a:lnTo>
                    <a:pt x="540" y="4"/>
                  </a:lnTo>
                  <a:lnTo>
                    <a:pt x="542" y="4"/>
                  </a:lnTo>
                  <a:lnTo>
                    <a:pt x="542" y="4"/>
                  </a:lnTo>
                  <a:lnTo>
                    <a:pt x="544" y="4"/>
                  </a:lnTo>
                  <a:lnTo>
                    <a:pt x="544" y="4"/>
                  </a:lnTo>
                  <a:lnTo>
                    <a:pt x="548" y="4"/>
                  </a:lnTo>
                  <a:lnTo>
                    <a:pt x="548" y="4"/>
                  </a:lnTo>
                  <a:lnTo>
                    <a:pt x="550" y="4"/>
                  </a:lnTo>
                  <a:lnTo>
                    <a:pt x="550" y="4"/>
                  </a:lnTo>
                  <a:lnTo>
                    <a:pt x="556" y="4"/>
                  </a:lnTo>
                  <a:lnTo>
                    <a:pt x="560" y="4"/>
                  </a:lnTo>
                  <a:lnTo>
                    <a:pt x="560" y="4"/>
                  </a:lnTo>
                  <a:lnTo>
                    <a:pt x="562" y="6"/>
                  </a:lnTo>
                  <a:lnTo>
                    <a:pt x="562" y="6"/>
                  </a:lnTo>
                  <a:lnTo>
                    <a:pt x="568" y="6"/>
                  </a:lnTo>
                  <a:lnTo>
                    <a:pt x="568" y="6"/>
                  </a:lnTo>
                  <a:lnTo>
                    <a:pt x="570" y="4"/>
                  </a:lnTo>
                  <a:lnTo>
                    <a:pt x="570" y="4"/>
                  </a:lnTo>
                  <a:lnTo>
                    <a:pt x="572" y="4"/>
                  </a:lnTo>
                  <a:lnTo>
                    <a:pt x="572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8" y="6"/>
                  </a:lnTo>
                  <a:lnTo>
                    <a:pt x="578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6" y="6"/>
                  </a:lnTo>
                  <a:lnTo>
                    <a:pt x="586" y="6"/>
                  </a:lnTo>
                  <a:lnTo>
                    <a:pt x="590" y="6"/>
                  </a:lnTo>
                  <a:lnTo>
                    <a:pt x="590" y="6"/>
                  </a:lnTo>
                  <a:lnTo>
                    <a:pt x="592" y="4"/>
                  </a:lnTo>
                  <a:lnTo>
                    <a:pt x="592" y="4"/>
                  </a:lnTo>
                  <a:lnTo>
                    <a:pt x="594" y="4"/>
                  </a:lnTo>
                  <a:lnTo>
                    <a:pt x="596" y="6"/>
                  </a:lnTo>
                  <a:lnTo>
                    <a:pt x="596" y="6"/>
                  </a:lnTo>
                  <a:lnTo>
                    <a:pt x="600" y="8"/>
                  </a:lnTo>
                  <a:lnTo>
                    <a:pt x="600" y="8"/>
                  </a:lnTo>
                  <a:lnTo>
                    <a:pt x="602" y="8"/>
                  </a:lnTo>
                  <a:lnTo>
                    <a:pt x="604" y="8"/>
                  </a:lnTo>
                  <a:lnTo>
                    <a:pt x="604" y="8"/>
                  </a:lnTo>
                  <a:lnTo>
                    <a:pt x="606" y="8"/>
                  </a:lnTo>
                  <a:lnTo>
                    <a:pt x="606" y="8"/>
                  </a:lnTo>
                  <a:lnTo>
                    <a:pt x="612" y="8"/>
                  </a:lnTo>
                  <a:lnTo>
                    <a:pt x="612" y="8"/>
                  </a:lnTo>
                  <a:lnTo>
                    <a:pt x="616" y="6"/>
                  </a:lnTo>
                  <a:lnTo>
                    <a:pt x="616" y="6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20" y="10"/>
                  </a:lnTo>
                  <a:lnTo>
                    <a:pt x="620" y="10"/>
                  </a:lnTo>
                  <a:lnTo>
                    <a:pt x="628" y="8"/>
                  </a:lnTo>
                  <a:lnTo>
                    <a:pt x="628" y="8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634" y="8"/>
                  </a:lnTo>
                  <a:lnTo>
                    <a:pt x="634" y="8"/>
                  </a:lnTo>
                  <a:lnTo>
                    <a:pt x="636" y="6"/>
                  </a:lnTo>
                  <a:lnTo>
                    <a:pt x="636" y="6"/>
                  </a:lnTo>
                  <a:lnTo>
                    <a:pt x="644" y="6"/>
                  </a:lnTo>
                  <a:lnTo>
                    <a:pt x="644" y="6"/>
                  </a:lnTo>
                  <a:lnTo>
                    <a:pt x="646" y="6"/>
                  </a:lnTo>
                  <a:lnTo>
                    <a:pt x="646" y="6"/>
                  </a:lnTo>
                  <a:lnTo>
                    <a:pt x="650" y="4"/>
                  </a:lnTo>
                  <a:lnTo>
                    <a:pt x="650" y="4"/>
                  </a:lnTo>
                  <a:lnTo>
                    <a:pt x="652" y="6"/>
                  </a:lnTo>
                  <a:lnTo>
                    <a:pt x="652" y="6"/>
                  </a:lnTo>
                  <a:lnTo>
                    <a:pt x="658" y="6"/>
                  </a:lnTo>
                  <a:lnTo>
                    <a:pt x="658" y="6"/>
                  </a:lnTo>
                  <a:lnTo>
                    <a:pt x="660" y="6"/>
                  </a:lnTo>
                  <a:lnTo>
                    <a:pt x="660" y="6"/>
                  </a:lnTo>
                  <a:lnTo>
                    <a:pt x="664" y="4"/>
                  </a:lnTo>
                  <a:lnTo>
                    <a:pt x="664" y="4"/>
                  </a:lnTo>
                  <a:lnTo>
                    <a:pt x="664" y="6"/>
                  </a:lnTo>
                  <a:lnTo>
                    <a:pt x="664" y="6"/>
                  </a:lnTo>
                  <a:lnTo>
                    <a:pt x="668" y="6"/>
                  </a:lnTo>
                  <a:lnTo>
                    <a:pt x="668" y="6"/>
                  </a:lnTo>
                  <a:lnTo>
                    <a:pt x="670" y="6"/>
                  </a:lnTo>
                  <a:lnTo>
                    <a:pt x="670" y="6"/>
                  </a:lnTo>
                  <a:lnTo>
                    <a:pt x="674" y="6"/>
                  </a:lnTo>
                  <a:lnTo>
                    <a:pt x="674" y="6"/>
                  </a:lnTo>
                  <a:lnTo>
                    <a:pt x="676" y="6"/>
                  </a:lnTo>
                  <a:lnTo>
                    <a:pt x="678" y="6"/>
                  </a:lnTo>
                  <a:lnTo>
                    <a:pt x="678" y="6"/>
                  </a:lnTo>
                  <a:lnTo>
                    <a:pt x="682" y="4"/>
                  </a:lnTo>
                  <a:lnTo>
                    <a:pt x="682" y="4"/>
                  </a:lnTo>
                  <a:lnTo>
                    <a:pt x="684" y="4"/>
                  </a:lnTo>
                  <a:lnTo>
                    <a:pt x="684" y="4"/>
                  </a:lnTo>
                  <a:lnTo>
                    <a:pt x="686" y="4"/>
                  </a:lnTo>
                  <a:lnTo>
                    <a:pt x="686" y="4"/>
                  </a:lnTo>
                  <a:lnTo>
                    <a:pt x="688" y="4"/>
                  </a:lnTo>
                  <a:lnTo>
                    <a:pt x="688" y="4"/>
                  </a:lnTo>
                  <a:lnTo>
                    <a:pt x="690" y="6"/>
                  </a:lnTo>
                  <a:lnTo>
                    <a:pt x="690" y="6"/>
                  </a:lnTo>
                  <a:lnTo>
                    <a:pt x="692" y="6"/>
                  </a:lnTo>
                  <a:lnTo>
                    <a:pt x="692" y="6"/>
                  </a:lnTo>
                  <a:lnTo>
                    <a:pt x="696" y="6"/>
                  </a:lnTo>
                  <a:lnTo>
                    <a:pt x="696" y="6"/>
                  </a:lnTo>
                  <a:lnTo>
                    <a:pt x="700" y="6"/>
                  </a:lnTo>
                  <a:lnTo>
                    <a:pt x="700" y="6"/>
                  </a:lnTo>
                  <a:lnTo>
                    <a:pt x="706" y="6"/>
                  </a:lnTo>
                  <a:lnTo>
                    <a:pt x="706" y="6"/>
                  </a:lnTo>
                  <a:lnTo>
                    <a:pt x="706" y="8"/>
                  </a:lnTo>
                  <a:lnTo>
                    <a:pt x="706" y="8"/>
                  </a:lnTo>
                  <a:lnTo>
                    <a:pt x="708" y="10"/>
                  </a:lnTo>
                  <a:lnTo>
                    <a:pt x="708" y="10"/>
                  </a:lnTo>
                  <a:lnTo>
                    <a:pt x="712" y="10"/>
                  </a:lnTo>
                  <a:lnTo>
                    <a:pt x="712" y="10"/>
                  </a:lnTo>
                  <a:lnTo>
                    <a:pt x="716" y="8"/>
                  </a:lnTo>
                  <a:lnTo>
                    <a:pt x="716" y="8"/>
                  </a:lnTo>
                  <a:lnTo>
                    <a:pt x="722" y="8"/>
                  </a:lnTo>
                  <a:lnTo>
                    <a:pt x="722" y="8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34" y="4"/>
                  </a:lnTo>
                  <a:lnTo>
                    <a:pt x="734" y="4"/>
                  </a:lnTo>
                  <a:lnTo>
                    <a:pt x="746" y="4"/>
                  </a:lnTo>
                  <a:lnTo>
                    <a:pt x="746" y="4"/>
                  </a:lnTo>
                  <a:lnTo>
                    <a:pt x="746" y="6"/>
                  </a:lnTo>
                  <a:lnTo>
                    <a:pt x="746" y="6"/>
                  </a:lnTo>
                  <a:lnTo>
                    <a:pt x="750" y="6"/>
                  </a:lnTo>
                  <a:lnTo>
                    <a:pt x="754" y="6"/>
                  </a:lnTo>
                  <a:lnTo>
                    <a:pt x="754" y="6"/>
                  </a:lnTo>
                  <a:lnTo>
                    <a:pt x="764" y="6"/>
                  </a:lnTo>
                  <a:lnTo>
                    <a:pt x="764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70" y="6"/>
                  </a:lnTo>
                  <a:lnTo>
                    <a:pt x="770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8" y="8"/>
                  </a:lnTo>
                  <a:lnTo>
                    <a:pt x="778" y="8"/>
                  </a:lnTo>
                  <a:lnTo>
                    <a:pt x="780" y="8"/>
                  </a:lnTo>
                  <a:lnTo>
                    <a:pt x="780" y="8"/>
                  </a:lnTo>
                  <a:lnTo>
                    <a:pt x="780" y="6"/>
                  </a:lnTo>
                  <a:lnTo>
                    <a:pt x="780" y="6"/>
                  </a:lnTo>
                  <a:lnTo>
                    <a:pt x="784" y="6"/>
                  </a:lnTo>
                  <a:lnTo>
                    <a:pt x="786" y="6"/>
                  </a:lnTo>
                  <a:lnTo>
                    <a:pt x="786" y="6"/>
                  </a:lnTo>
                  <a:lnTo>
                    <a:pt x="788" y="8"/>
                  </a:lnTo>
                  <a:lnTo>
                    <a:pt x="788" y="8"/>
                  </a:lnTo>
                  <a:lnTo>
                    <a:pt x="790" y="8"/>
                  </a:lnTo>
                  <a:lnTo>
                    <a:pt x="790" y="8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8" y="6"/>
                  </a:lnTo>
                  <a:lnTo>
                    <a:pt x="798" y="6"/>
                  </a:lnTo>
                  <a:lnTo>
                    <a:pt x="800" y="6"/>
                  </a:lnTo>
                  <a:lnTo>
                    <a:pt x="800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8" y="6"/>
                  </a:lnTo>
                  <a:lnTo>
                    <a:pt x="808" y="6"/>
                  </a:lnTo>
                  <a:lnTo>
                    <a:pt x="810" y="6"/>
                  </a:lnTo>
                  <a:lnTo>
                    <a:pt x="810" y="6"/>
                  </a:lnTo>
                  <a:lnTo>
                    <a:pt x="812" y="4"/>
                  </a:lnTo>
                  <a:lnTo>
                    <a:pt x="812" y="4"/>
                  </a:lnTo>
                  <a:lnTo>
                    <a:pt x="816" y="4"/>
                  </a:lnTo>
                  <a:lnTo>
                    <a:pt x="816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20" y="4"/>
                  </a:lnTo>
                  <a:lnTo>
                    <a:pt x="820" y="4"/>
                  </a:lnTo>
                  <a:lnTo>
                    <a:pt x="822" y="4"/>
                  </a:lnTo>
                  <a:lnTo>
                    <a:pt x="822" y="4"/>
                  </a:lnTo>
                  <a:lnTo>
                    <a:pt x="826" y="4"/>
                  </a:lnTo>
                  <a:lnTo>
                    <a:pt x="826" y="4"/>
                  </a:lnTo>
                  <a:lnTo>
                    <a:pt x="832" y="4"/>
                  </a:lnTo>
                  <a:lnTo>
                    <a:pt x="832" y="4"/>
                  </a:lnTo>
                  <a:lnTo>
                    <a:pt x="834" y="4"/>
                  </a:lnTo>
                  <a:lnTo>
                    <a:pt x="834" y="4"/>
                  </a:lnTo>
                  <a:lnTo>
                    <a:pt x="838" y="4"/>
                  </a:lnTo>
                  <a:lnTo>
                    <a:pt x="838" y="4"/>
                  </a:lnTo>
                  <a:lnTo>
                    <a:pt x="840" y="4"/>
                  </a:lnTo>
                  <a:lnTo>
                    <a:pt x="840" y="4"/>
                  </a:lnTo>
                  <a:lnTo>
                    <a:pt x="848" y="4"/>
                  </a:lnTo>
                  <a:lnTo>
                    <a:pt x="848" y="4"/>
                  </a:lnTo>
                  <a:lnTo>
                    <a:pt x="850" y="6"/>
                  </a:lnTo>
                  <a:lnTo>
                    <a:pt x="850" y="6"/>
                  </a:lnTo>
                  <a:lnTo>
                    <a:pt x="852" y="6"/>
                  </a:lnTo>
                  <a:lnTo>
                    <a:pt x="852" y="6"/>
                  </a:lnTo>
                  <a:lnTo>
                    <a:pt x="854" y="6"/>
                  </a:lnTo>
                  <a:lnTo>
                    <a:pt x="854" y="6"/>
                  </a:lnTo>
                  <a:lnTo>
                    <a:pt x="856" y="6"/>
                  </a:lnTo>
                  <a:lnTo>
                    <a:pt x="856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4" y="4"/>
                  </a:lnTo>
                  <a:lnTo>
                    <a:pt x="864" y="4"/>
                  </a:lnTo>
                  <a:lnTo>
                    <a:pt x="868" y="4"/>
                  </a:lnTo>
                  <a:lnTo>
                    <a:pt x="868" y="4"/>
                  </a:lnTo>
                  <a:lnTo>
                    <a:pt x="874" y="4"/>
                  </a:lnTo>
                  <a:lnTo>
                    <a:pt x="880" y="4"/>
                  </a:lnTo>
                  <a:lnTo>
                    <a:pt x="880" y="4"/>
                  </a:lnTo>
                  <a:lnTo>
                    <a:pt x="888" y="4"/>
                  </a:lnTo>
                  <a:lnTo>
                    <a:pt x="888" y="4"/>
                  </a:lnTo>
                  <a:lnTo>
                    <a:pt x="894" y="4"/>
                  </a:lnTo>
                  <a:lnTo>
                    <a:pt x="894" y="4"/>
                  </a:lnTo>
                  <a:lnTo>
                    <a:pt x="896" y="4"/>
                  </a:lnTo>
                  <a:lnTo>
                    <a:pt x="896" y="4"/>
                  </a:lnTo>
                  <a:lnTo>
                    <a:pt x="912" y="4"/>
                  </a:lnTo>
                  <a:lnTo>
                    <a:pt x="912" y="4"/>
                  </a:lnTo>
                  <a:lnTo>
                    <a:pt x="914" y="6"/>
                  </a:lnTo>
                  <a:lnTo>
                    <a:pt x="914" y="6"/>
                  </a:lnTo>
                  <a:lnTo>
                    <a:pt x="928" y="6"/>
                  </a:lnTo>
                  <a:lnTo>
                    <a:pt x="928" y="6"/>
                  </a:lnTo>
                  <a:lnTo>
                    <a:pt x="930" y="6"/>
                  </a:lnTo>
                  <a:lnTo>
                    <a:pt x="930" y="6"/>
                  </a:lnTo>
                  <a:lnTo>
                    <a:pt x="932" y="4"/>
                  </a:lnTo>
                  <a:lnTo>
                    <a:pt x="932" y="4"/>
                  </a:lnTo>
                  <a:lnTo>
                    <a:pt x="936" y="6"/>
                  </a:lnTo>
                  <a:lnTo>
                    <a:pt x="936" y="6"/>
                  </a:lnTo>
                  <a:lnTo>
                    <a:pt x="942" y="4"/>
                  </a:lnTo>
                  <a:lnTo>
                    <a:pt x="942" y="4"/>
                  </a:lnTo>
                  <a:lnTo>
                    <a:pt x="948" y="4"/>
                  </a:lnTo>
                  <a:lnTo>
                    <a:pt x="948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2" y="4"/>
                  </a:lnTo>
                  <a:lnTo>
                    <a:pt x="952" y="4"/>
                  </a:lnTo>
                  <a:lnTo>
                    <a:pt x="954" y="4"/>
                  </a:lnTo>
                  <a:lnTo>
                    <a:pt x="954" y="4"/>
                  </a:lnTo>
                  <a:lnTo>
                    <a:pt x="956" y="4"/>
                  </a:lnTo>
                  <a:lnTo>
                    <a:pt x="960" y="4"/>
                  </a:lnTo>
                  <a:lnTo>
                    <a:pt x="960" y="4"/>
                  </a:lnTo>
                  <a:lnTo>
                    <a:pt x="962" y="4"/>
                  </a:lnTo>
                  <a:lnTo>
                    <a:pt x="962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2"/>
                  </a:lnTo>
                  <a:lnTo>
                    <a:pt x="968" y="2"/>
                  </a:lnTo>
                  <a:lnTo>
                    <a:pt x="980" y="6"/>
                  </a:lnTo>
                  <a:lnTo>
                    <a:pt x="980" y="6"/>
                  </a:lnTo>
                  <a:lnTo>
                    <a:pt x="984" y="6"/>
                  </a:lnTo>
                  <a:lnTo>
                    <a:pt x="988" y="6"/>
                  </a:lnTo>
                  <a:lnTo>
                    <a:pt x="988" y="6"/>
                  </a:lnTo>
                  <a:lnTo>
                    <a:pt x="990" y="4"/>
                  </a:lnTo>
                  <a:lnTo>
                    <a:pt x="990" y="4"/>
                  </a:lnTo>
                  <a:lnTo>
                    <a:pt x="994" y="4"/>
                  </a:lnTo>
                  <a:lnTo>
                    <a:pt x="994" y="4"/>
                  </a:lnTo>
                  <a:lnTo>
                    <a:pt x="996" y="4"/>
                  </a:lnTo>
                  <a:lnTo>
                    <a:pt x="996" y="4"/>
                  </a:lnTo>
                  <a:lnTo>
                    <a:pt x="998" y="6"/>
                  </a:lnTo>
                  <a:lnTo>
                    <a:pt x="998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4" y="4"/>
                  </a:lnTo>
                  <a:lnTo>
                    <a:pt x="1004" y="4"/>
                  </a:lnTo>
                  <a:lnTo>
                    <a:pt x="1008" y="4"/>
                  </a:lnTo>
                  <a:lnTo>
                    <a:pt x="1008" y="4"/>
                  </a:lnTo>
                  <a:lnTo>
                    <a:pt x="1010" y="4"/>
                  </a:lnTo>
                  <a:lnTo>
                    <a:pt x="1010" y="4"/>
                  </a:lnTo>
                  <a:lnTo>
                    <a:pt x="1014" y="2"/>
                  </a:lnTo>
                  <a:lnTo>
                    <a:pt x="1014" y="2"/>
                  </a:lnTo>
                  <a:lnTo>
                    <a:pt x="1018" y="2"/>
                  </a:lnTo>
                  <a:lnTo>
                    <a:pt x="1018" y="2"/>
                  </a:lnTo>
                  <a:lnTo>
                    <a:pt x="1020" y="2"/>
                  </a:lnTo>
                  <a:lnTo>
                    <a:pt x="1024" y="4"/>
                  </a:lnTo>
                  <a:lnTo>
                    <a:pt x="1024" y="4"/>
                  </a:lnTo>
                  <a:lnTo>
                    <a:pt x="1026" y="2"/>
                  </a:lnTo>
                  <a:lnTo>
                    <a:pt x="1026" y="2"/>
                  </a:lnTo>
                  <a:lnTo>
                    <a:pt x="1030" y="4"/>
                  </a:lnTo>
                  <a:lnTo>
                    <a:pt x="1030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4" y="6"/>
                  </a:lnTo>
                  <a:lnTo>
                    <a:pt x="1034" y="6"/>
                  </a:lnTo>
                  <a:lnTo>
                    <a:pt x="1036" y="6"/>
                  </a:lnTo>
                  <a:lnTo>
                    <a:pt x="1036" y="6"/>
                  </a:lnTo>
                  <a:lnTo>
                    <a:pt x="1038" y="6"/>
                  </a:lnTo>
                  <a:lnTo>
                    <a:pt x="1038" y="6"/>
                  </a:lnTo>
                  <a:lnTo>
                    <a:pt x="1038" y="4"/>
                  </a:lnTo>
                  <a:lnTo>
                    <a:pt x="1038" y="4"/>
                  </a:lnTo>
                  <a:lnTo>
                    <a:pt x="1042" y="4"/>
                  </a:lnTo>
                  <a:lnTo>
                    <a:pt x="1042" y="4"/>
                  </a:lnTo>
                  <a:lnTo>
                    <a:pt x="1046" y="2"/>
                  </a:lnTo>
                  <a:lnTo>
                    <a:pt x="1046" y="2"/>
                  </a:lnTo>
                  <a:lnTo>
                    <a:pt x="1058" y="6"/>
                  </a:lnTo>
                  <a:lnTo>
                    <a:pt x="1058" y="6"/>
                  </a:lnTo>
                  <a:lnTo>
                    <a:pt x="1060" y="4"/>
                  </a:lnTo>
                  <a:lnTo>
                    <a:pt x="1060" y="4"/>
                  </a:lnTo>
                  <a:lnTo>
                    <a:pt x="1066" y="4"/>
                  </a:lnTo>
                  <a:lnTo>
                    <a:pt x="1066" y="4"/>
                  </a:lnTo>
                  <a:lnTo>
                    <a:pt x="1068" y="6"/>
                  </a:lnTo>
                  <a:lnTo>
                    <a:pt x="1068" y="6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6" y="4"/>
                  </a:lnTo>
                  <a:lnTo>
                    <a:pt x="1080" y="6"/>
                  </a:lnTo>
                  <a:lnTo>
                    <a:pt x="1080" y="6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8" y="4"/>
                  </a:lnTo>
                  <a:lnTo>
                    <a:pt x="1088" y="4"/>
                  </a:lnTo>
                  <a:lnTo>
                    <a:pt x="1092" y="2"/>
                  </a:lnTo>
                  <a:lnTo>
                    <a:pt x="1092" y="2"/>
                  </a:lnTo>
                  <a:lnTo>
                    <a:pt x="1098" y="2"/>
                  </a:lnTo>
                  <a:lnTo>
                    <a:pt x="1098" y="2"/>
                  </a:lnTo>
                  <a:lnTo>
                    <a:pt x="1102" y="2"/>
                  </a:lnTo>
                  <a:lnTo>
                    <a:pt x="1102" y="2"/>
                  </a:lnTo>
                  <a:lnTo>
                    <a:pt x="1104" y="2"/>
                  </a:lnTo>
                  <a:lnTo>
                    <a:pt x="1104" y="2"/>
                  </a:lnTo>
                  <a:lnTo>
                    <a:pt x="1108" y="2"/>
                  </a:lnTo>
                  <a:lnTo>
                    <a:pt x="1108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8" y="0"/>
                  </a:lnTo>
                  <a:lnTo>
                    <a:pt x="1118" y="0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1136" y="0"/>
                  </a:lnTo>
                  <a:lnTo>
                    <a:pt x="1136" y="0"/>
                  </a:lnTo>
                  <a:lnTo>
                    <a:pt x="1140" y="0"/>
                  </a:lnTo>
                  <a:lnTo>
                    <a:pt x="1140" y="0"/>
                  </a:lnTo>
                  <a:lnTo>
                    <a:pt x="1146" y="0"/>
                  </a:lnTo>
                  <a:lnTo>
                    <a:pt x="1146" y="0"/>
                  </a:lnTo>
                  <a:lnTo>
                    <a:pt x="1152" y="0"/>
                  </a:lnTo>
                  <a:lnTo>
                    <a:pt x="1152" y="0"/>
                  </a:lnTo>
                  <a:lnTo>
                    <a:pt x="1156" y="0"/>
                  </a:lnTo>
                  <a:lnTo>
                    <a:pt x="1156" y="0"/>
                  </a:lnTo>
                  <a:lnTo>
                    <a:pt x="1158" y="0"/>
                  </a:lnTo>
                  <a:lnTo>
                    <a:pt x="1158" y="0"/>
                  </a:lnTo>
                  <a:lnTo>
                    <a:pt x="1162" y="0"/>
                  </a:lnTo>
                  <a:lnTo>
                    <a:pt x="1162" y="0"/>
                  </a:lnTo>
                  <a:lnTo>
                    <a:pt x="1166" y="0"/>
                  </a:lnTo>
                  <a:lnTo>
                    <a:pt x="1166" y="0"/>
                  </a:lnTo>
                  <a:lnTo>
                    <a:pt x="1172" y="0"/>
                  </a:lnTo>
                  <a:lnTo>
                    <a:pt x="1172" y="0"/>
                  </a:lnTo>
                  <a:lnTo>
                    <a:pt x="1174" y="0"/>
                  </a:lnTo>
                  <a:lnTo>
                    <a:pt x="1174" y="0"/>
                  </a:lnTo>
                  <a:lnTo>
                    <a:pt x="1178" y="2"/>
                  </a:lnTo>
                  <a:lnTo>
                    <a:pt x="1178" y="2"/>
                  </a:lnTo>
                  <a:lnTo>
                    <a:pt x="1186" y="2"/>
                  </a:lnTo>
                  <a:lnTo>
                    <a:pt x="1186" y="2"/>
                  </a:lnTo>
                  <a:lnTo>
                    <a:pt x="1190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8" y="2"/>
                  </a:lnTo>
                  <a:lnTo>
                    <a:pt x="1198" y="2"/>
                  </a:lnTo>
                  <a:lnTo>
                    <a:pt x="1200" y="0"/>
                  </a:lnTo>
                  <a:lnTo>
                    <a:pt x="1200" y="0"/>
                  </a:lnTo>
                  <a:lnTo>
                    <a:pt x="1206" y="2"/>
                  </a:lnTo>
                  <a:lnTo>
                    <a:pt x="1206" y="2"/>
                  </a:lnTo>
                  <a:lnTo>
                    <a:pt x="1208" y="2"/>
                  </a:lnTo>
                  <a:lnTo>
                    <a:pt x="1208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2" y="2"/>
                  </a:lnTo>
                  <a:lnTo>
                    <a:pt x="1212" y="2"/>
                  </a:lnTo>
                  <a:lnTo>
                    <a:pt x="1218" y="2"/>
                  </a:lnTo>
                  <a:lnTo>
                    <a:pt x="1218" y="2"/>
                  </a:lnTo>
                  <a:lnTo>
                    <a:pt x="1220" y="0"/>
                  </a:lnTo>
                  <a:lnTo>
                    <a:pt x="1220" y="0"/>
                  </a:lnTo>
                  <a:lnTo>
                    <a:pt x="1222" y="0"/>
                  </a:lnTo>
                  <a:lnTo>
                    <a:pt x="1222" y="0"/>
                  </a:lnTo>
                  <a:lnTo>
                    <a:pt x="1224" y="2"/>
                  </a:lnTo>
                  <a:lnTo>
                    <a:pt x="1224" y="2"/>
                  </a:lnTo>
                  <a:lnTo>
                    <a:pt x="1232" y="2"/>
                  </a:lnTo>
                  <a:lnTo>
                    <a:pt x="1232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6" y="2"/>
                  </a:lnTo>
                  <a:lnTo>
                    <a:pt x="1236" y="2"/>
                  </a:lnTo>
                  <a:lnTo>
                    <a:pt x="1240" y="2"/>
                  </a:lnTo>
                  <a:lnTo>
                    <a:pt x="1240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8" y="2"/>
                  </a:lnTo>
                  <a:lnTo>
                    <a:pt x="1248" y="2"/>
                  </a:lnTo>
                  <a:lnTo>
                    <a:pt x="1252" y="4"/>
                  </a:lnTo>
                  <a:lnTo>
                    <a:pt x="1252" y="4"/>
                  </a:lnTo>
                  <a:lnTo>
                    <a:pt x="1254" y="2"/>
                  </a:lnTo>
                  <a:lnTo>
                    <a:pt x="1254" y="2"/>
                  </a:lnTo>
                  <a:lnTo>
                    <a:pt x="1256" y="4"/>
                  </a:lnTo>
                  <a:lnTo>
                    <a:pt x="1256" y="4"/>
                  </a:lnTo>
                  <a:lnTo>
                    <a:pt x="1260" y="4"/>
                  </a:lnTo>
                  <a:lnTo>
                    <a:pt x="1260" y="4"/>
                  </a:lnTo>
                  <a:lnTo>
                    <a:pt x="1260" y="2"/>
                  </a:lnTo>
                  <a:lnTo>
                    <a:pt x="1260" y="2"/>
                  </a:lnTo>
                  <a:lnTo>
                    <a:pt x="1262" y="4"/>
                  </a:lnTo>
                  <a:lnTo>
                    <a:pt x="1262" y="4"/>
                  </a:lnTo>
                  <a:lnTo>
                    <a:pt x="1266" y="2"/>
                  </a:lnTo>
                  <a:lnTo>
                    <a:pt x="1266" y="2"/>
                  </a:lnTo>
                  <a:lnTo>
                    <a:pt x="1268" y="6"/>
                  </a:lnTo>
                  <a:lnTo>
                    <a:pt x="1268" y="6"/>
                  </a:lnTo>
                  <a:lnTo>
                    <a:pt x="1276" y="6"/>
                  </a:lnTo>
                  <a:lnTo>
                    <a:pt x="1276" y="6"/>
                  </a:lnTo>
                  <a:lnTo>
                    <a:pt x="1280" y="6"/>
                  </a:lnTo>
                  <a:lnTo>
                    <a:pt x="1282" y="4"/>
                  </a:lnTo>
                  <a:lnTo>
                    <a:pt x="1282" y="4"/>
                  </a:lnTo>
                  <a:lnTo>
                    <a:pt x="1286" y="4"/>
                  </a:lnTo>
                  <a:lnTo>
                    <a:pt x="1286" y="4"/>
                  </a:lnTo>
                  <a:lnTo>
                    <a:pt x="1288" y="4"/>
                  </a:lnTo>
                  <a:lnTo>
                    <a:pt x="1288" y="4"/>
                  </a:lnTo>
                  <a:lnTo>
                    <a:pt x="1294" y="4"/>
                  </a:lnTo>
                  <a:lnTo>
                    <a:pt x="1294" y="4"/>
                  </a:lnTo>
                  <a:lnTo>
                    <a:pt x="1300" y="2"/>
                  </a:lnTo>
                  <a:lnTo>
                    <a:pt x="1300" y="2"/>
                  </a:lnTo>
                  <a:lnTo>
                    <a:pt x="1302" y="4"/>
                  </a:lnTo>
                  <a:lnTo>
                    <a:pt x="1302" y="4"/>
                  </a:lnTo>
                  <a:lnTo>
                    <a:pt x="1304" y="4"/>
                  </a:lnTo>
                  <a:lnTo>
                    <a:pt x="1304" y="4"/>
                  </a:lnTo>
                  <a:lnTo>
                    <a:pt x="1314" y="2"/>
                  </a:lnTo>
                  <a:lnTo>
                    <a:pt x="1314" y="2"/>
                  </a:lnTo>
                  <a:lnTo>
                    <a:pt x="1318" y="4"/>
                  </a:lnTo>
                  <a:lnTo>
                    <a:pt x="1322" y="2"/>
                  </a:lnTo>
                  <a:lnTo>
                    <a:pt x="1322" y="2"/>
                  </a:lnTo>
                  <a:lnTo>
                    <a:pt x="1324" y="4"/>
                  </a:lnTo>
                  <a:lnTo>
                    <a:pt x="1324" y="4"/>
                  </a:lnTo>
                  <a:lnTo>
                    <a:pt x="1326" y="4"/>
                  </a:lnTo>
                  <a:lnTo>
                    <a:pt x="1326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2" y="4"/>
                  </a:lnTo>
                  <a:lnTo>
                    <a:pt x="1332" y="4"/>
                  </a:lnTo>
                  <a:lnTo>
                    <a:pt x="1336" y="4"/>
                  </a:lnTo>
                  <a:lnTo>
                    <a:pt x="1336" y="4"/>
                  </a:lnTo>
                  <a:lnTo>
                    <a:pt x="1340" y="4"/>
                  </a:lnTo>
                  <a:lnTo>
                    <a:pt x="1344" y="4"/>
                  </a:lnTo>
                  <a:lnTo>
                    <a:pt x="1344" y="4"/>
                  </a:lnTo>
                  <a:lnTo>
                    <a:pt x="1346" y="4"/>
                  </a:lnTo>
                  <a:lnTo>
                    <a:pt x="1346" y="4"/>
                  </a:lnTo>
                  <a:lnTo>
                    <a:pt x="1348" y="4"/>
                  </a:lnTo>
                  <a:lnTo>
                    <a:pt x="1348" y="4"/>
                  </a:lnTo>
                  <a:lnTo>
                    <a:pt x="1352" y="4"/>
                  </a:lnTo>
                  <a:lnTo>
                    <a:pt x="1352" y="4"/>
                  </a:lnTo>
                  <a:lnTo>
                    <a:pt x="1356" y="4"/>
                  </a:lnTo>
                  <a:lnTo>
                    <a:pt x="1356" y="4"/>
                  </a:lnTo>
                  <a:lnTo>
                    <a:pt x="1360" y="4"/>
                  </a:lnTo>
                  <a:lnTo>
                    <a:pt x="1360" y="4"/>
                  </a:lnTo>
                  <a:lnTo>
                    <a:pt x="1362" y="4"/>
                  </a:lnTo>
                  <a:lnTo>
                    <a:pt x="1362" y="4"/>
                  </a:lnTo>
                  <a:lnTo>
                    <a:pt x="1366" y="6"/>
                  </a:lnTo>
                  <a:lnTo>
                    <a:pt x="1366" y="6"/>
                  </a:lnTo>
                  <a:lnTo>
                    <a:pt x="1366" y="8"/>
                  </a:lnTo>
                  <a:lnTo>
                    <a:pt x="1366" y="8"/>
                  </a:lnTo>
                  <a:lnTo>
                    <a:pt x="1368" y="8"/>
                  </a:lnTo>
                  <a:lnTo>
                    <a:pt x="1370" y="8"/>
                  </a:lnTo>
                  <a:lnTo>
                    <a:pt x="1370" y="8"/>
                  </a:lnTo>
                  <a:lnTo>
                    <a:pt x="1374" y="6"/>
                  </a:lnTo>
                  <a:lnTo>
                    <a:pt x="1374" y="6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6" y="4"/>
                  </a:lnTo>
                  <a:lnTo>
                    <a:pt x="1376" y="4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8" y="4"/>
                  </a:lnTo>
                  <a:lnTo>
                    <a:pt x="1378" y="4"/>
                  </a:lnTo>
                  <a:lnTo>
                    <a:pt x="1378" y="6"/>
                  </a:lnTo>
                  <a:lnTo>
                    <a:pt x="1378" y="6"/>
                  </a:lnTo>
                  <a:lnTo>
                    <a:pt x="1384" y="4"/>
                  </a:lnTo>
                  <a:lnTo>
                    <a:pt x="1384" y="4"/>
                  </a:lnTo>
                  <a:lnTo>
                    <a:pt x="1386" y="6"/>
                  </a:lnTo>
                  <a:lnTo>
                    <a:pt x="1386" y="6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90" y="6"/>
                  </a:lnTo>
                  <a:lnTo>
                    <a:pt x="1390" y="6"/>
                  </a:lnTo>
                  <a:lnTo>
                    <a:pt x="1394" y="6"/>
                  </a:lnTo>
                  <a:lnTo>
                    <a:pt x="1394" y="6"/>
                  </a:lnTo>
                  <a:lnTo>
                    <a:pt x="1396" y="6"/>
                  </a:lnTo>
                  <a:lnTo>
                    <a:pt x="1396" y="6"/>
                  </a:lnTo>
                  <a:lnTo>
                    <a:pt x="1398" y="6"/>
                  </a:lnTo>
                  <a:lnTo>
                    <a:pt x="1398" y="6"/>
                  </a:lnTo>
                  <a:lnTo>
                    <a:pt x="1400" y="4"/>
                  </a:lnTo>
                  <a:lnTo>
                    <a:pt x="1400" y="4"/>
                  </a:lnTo>
                  <a:lnTo>
                    <a:pt x="1402" y="6"/>
                  </a:lnTo>
                  <a:lnTo>
                    <a:pt x="1402" y="6"/>
                  </a:lnTo>
                  <a:lnTo>
                    <a:pt x="1402" y="4"/>
                  </a:lnTo>
                  <a:lnTo>
                    <a:pt x="1402" y="4"/>
                  </a:lnTo>
                  <a:lnTo>
                    <a:pt x="1404" y="4"/>
                  </a:lnTo>
                  <a:lnTo>
                    <a:pt x="1404" y="4"/>
                  </a:lnTo>
                  <a:lnTo>
                    <a:pt x="1404" y="6"/>
                  </a:lnTo>
                  <a:lnTo>
                    <a:pt x="1404" y="6"/>
                  </a:lnTo>
                  <a:lnTo>
                    <a:pt x="1406" y="4"/>
                  </a:lnTo>
                  <a:lnTo>
                    <a:pt x="1406" y="4"/>
                  </a:lnTo>
                  <a:lnTo>
                    <a:pt x="1412" y="6"/>
                  </a:lnTo>
                  <a:lnTo>
                    <a:pt x="1412" y="6"/>
                  </a:lnTo>
                  <a:lnTo>
                    <a:pt x="1414" y="6"/>
                  </a:lnTo>
                  <a:lnTo>
                    <a:pt x="1414" y="6"/>
                  </a:lnTo>
                  <a:lnTo>
                    <a:pt x="1416" y="6"/>
                  </a:lnTo>
                  <a:lnTo>
                    <a:pt x="1416" y="6"/>
                  </a:lnTo>
                  <a:lnTo>
                    <a:pt x="1420" y="4"/>
                  </a:lnTo>
                  <a:lnTo>
                    <a:pt x="1420" y="4"/>
                  </a:lnTo>
                  <a:lnTo>
                    <a:pt x="1428" y="4"/>
                  </a:lnTo>
                  <a:lnTo>
                    <a:pt x="1428" y="4"/>
                  </a:lnTo>
                  <a:lnTo>
                    <a:pt x="1432" y="4"/>
                  </a:lnTo>
                  <a:lnTo>
                    <a:pt x="1432" y="4"/>
                  </a:lnTo>
                  <a:lnTo>
                    <a:pt x="1434" y="6"/>
                  </a:lnTo>
                  <a:lnTo>
                    <a:pt x="1434" y="6"/>
                  </a:lnTo>
                  <a:lnTo>
                    <a:pt x="1436" y="6"/>
                  </a:lnTo>
                  <a:lnTo>
                    <a:pt x="1436" y="6"/>
                  </a:lnTo>
                  <a:lnTo>
                    <a:pt x="1438" y="6"/>
                  </a:lnTo>
                  <a:lnTo>
                    <a:pt x="1438" y="6"/>
                  </a:lnTo>
                  <a:lnTo>
                    <a:pt x="1440" y="6"/>
                  </a:lnTo>
                  <a:lnTo>
                    <a:pt x="1440" y="6"/>
                  </a:lnTo>
                  <a:lnTo>
                    <a:pt x="1444" y="6"/>
                  </a:lnTo>
                  <a:lnTo>
                    <a:pt x="1444" y="6"/>
                  </a:lnTo>
                  <a:lnTo>
                    <a:pt x="1446" y="6"/>
                  </a:lnTo>
                  <a:lnTo>
                    <a:pt x="1446" y="6"/>
                  </a:lnTo>
                  <a:lnTo>
                    <a:pt x="1450" y="6"/>
                  </a:lnTo>
                  <a:lnTo>
                    <a:pt x="1450" y="6"/>
                  </a:lnTo>
                  <a:lnTo>
                    <a:pt x="1452" y="6"/>
                  </a:lnTo>
                  <a:lnTo>
                    <a:pt x="1452" y="6"/>
                  </a:lnTo>
                  <a:lnTo>
                    <a:pt x="1454" y="4"/>
                  </a:lnTo>
                  <a:lnTo>
                    <a:pt x="1454" y="4"/>
                  </a:lnTo>
                  <a:lnTo>
                    <a:pt x="1456" y="4"/>
                  </a:lnTo>
                  <a:lnTo>
                    <a:pt x="1456" y="4"/>
                  </a:lnTo>
                  <a:lnTo>
                    <a:pt x="1462" y="4"/>
                  </a:lnTo>
                  <a:lnTo>
                    <a:pt x="1462" y="4"/>
                  </a:lnTo>
                  <a:lnTo>
                    <a:pt x="1464" y="4"/>
                  </a:lnTo>
                  <a:lnTo>
                    <a:pt x="1464" y="4"/>
                  </a:lnTo>
                  <a:lnTo>
                    <a:pt x="1468" y="4"/>
                  </a:lnTo>
                  <a:lnTo>
                    <a:pt x="1468" y="4"/>
                  </a:lnTo>
                  <a:lnTo>
                    <a:pt x="1472" y="4"/>
                  </a:lnTo>
                  <a:lnTo>
                    <a:pt x="1472" y="4"/>
                  </a:lnTo>
                  <a:lnTo>
                    <a:pt x="1476" y="4"/>
                  </a:lnTo>
                  <a:lnTo>
                    <a:pt x="1476" y="4"/>
                  </a:lnTo>
                  <a:lnTo>
                    <a:pt x="1480" y="4"/>
                  </a:lnTo>
                  <a:lnTo>
                    <a:pt x="1480" y="4"/>
                  </a:lnTo>
                  <a:lnTo>
                    <a:pt x="1484" y="6"/>
                  </a:lnTo>
                  <a:lnTo>
                    <a:pt x="1484" y="6"/>
                  </a:lnTo>
                  <a:lnTo>
                    <a:pt x="1486" y="6"/>
                  </a:lnTo>
                  <a:lnTo>
                    <a:pt x="1486" y="6"/>
                  </a:lnTo>
                  <a:lnTo>
                    <a:pt x="1488" y="6"/>
                  </a:lnTo>
                  <a:lnTo>
                    <a:pt x="1488" y="6"/>
                  </a:lnTo>
                  <a:lnTo>
                    <a:pt x="1492" y="4"/>
                  </a:lnTo>
                  <a:lnTo>
                    <a:pt x="1492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500" y="4"/>
                  </a:lnTo>
                  <a:lnTo>
                    <a:pt x="1500" y="4"/>
                  </a:lnTo>
                  <a:lnTo>
                    <a:pt x="1504" y="4"/>
                  </a:lnTo>
                  <a:lnTo>
                    <a:pt x="1504" y="4"/>
                  </a:lnTo>
                  <a:lnTo>
                    <a:pt x="1506" y="4"/>
                  </a:lnTo>
                  <a:lnTo>
                    <a:pt x="1506" y="4"/>
                  </a:lnTo>
                  <a:lnTo>
                    <a:pt x="1512" y="4"/>
                  </a:lnTo>
                  <a:lnTo>
                    <a:pt x="1512" y="4"/>
                  </a:lnTo>
                  <a:lnTo>
                    <a:pt x="1514" y="6"/>
                  </a:lnTo>
                  <a:lnTo>
                    <a:pt x="1514" y="6"/>
                  </a:lnTo>
                  <a:lnTo>
                    <a:pt x="1520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8" y="4"/>
                  </a:lnTo>
                  <a:lnTo>
                    <a:pt x="1528" y="4"/>
                  </a:lnTo>
                  <a:lnTo>
                    <a:pt x="1532" y="4"/>
                  </a:lnTo>
                  <a:lnTo>
                    <a:pt x="1532" y="4"/>
                  </a:lnTo>
                  <a:lnTo>
                    <a:pt x="1540" y="4"/>
                  </a:lnTo>
                  <a:lnTo>
                    <a:pt x="1540" y="4"/>
                  </a:lnTo>
                  <a:lnTo>
                    <a:pt x="1542" y="4"/>
                  </a:lnTo>
                  <a:lnTo>
                    <a:pt x="1542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50" y="6"/>
                  </a:lnTo>
                  <a:lnTo>
                    <a:pt x="1550" y="6"/>
                  </a:lnTo>
                  <a:lnTo>
                    <a:pt x="1556" y="4"/>
                  </a:lnTo>
                  <a:lnTo>
                    <a:pt x="1556" y="4"/>
                  </a:lnTo>
                  <a:lnTo>
                    <a:pt x="1560" y="6"/>
                  </a:lnTo>
                  <a:lnTo>
                    <a:pt x="1560" y="6"/>
                  </a:lnTo>
                  <a:lnTo>
                    <a:pt x="1564" y="4"/>
                  </a:lnTo>
                  <a:lnTo>
                    <a:pt x="1568" y="6"/>
                  </a:lnTo>
                  <a:lnTo>
                    <a:pt x="1568" y="6"/>
                  </a:lnTo>
                  <a:lnTo>
                    <a:pt x="1574" y="4"/>
                  </a:lnTo>
                  <a:lnTo>
                    <a:pt x="1574" y="4"/>
                  </a:lnTo>
                  <a:lnTo>
                    <a:pt x="1576" y="6"/>
                  </a:lnTo>
                  <a:lnTo>
                    <a:pt x="1576" y="6"/>
                  </a:lnTo>
                  <a:lnTo>
                    <a:pt x="1578" y="4"/>
                  </a:lnTo>
                  <a:lnTo>
                    <a:pt x="1578" y="4"/>
                  </a:lnTo>
                  <a:lnTo>
                    <a:pt x="1586" y="6"/>
                  </a:lnTo>
                  <a:lnTo>
                    <a:pt x="1586" y="6"/>
                  </a:lnTo>
                  <a:lnTo>
                    <a:pt x="1588" y="6"/>
                  </a:lnTo>
                  <a:lnTo>
                    <a:pt x="1588" y="6"/>
                  </a:lnTo>
                  <a:lnTo>
                    <a:pt x="1592" y="6"/>
                  </a:lnTo>
                  <a:lnTo>
                    <a:pt x="1592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6" y="4"/>
                  </a:lnTo>
                  <a:lnTo>
                    <a:pt x="1596" y="4"/>
                  </a:lnTo>
                  <a:lnTo>
                    <a:pt x="1602" y="4"/>
                  </a:lnTo>
                  <a:lnTo>
                    <a:pt x="1602" y="4"/>
                  </a:lnTo>
                  <a:lnTo>
                    <a:pt x="1608" y="4"/>
                  </a:lnTo>
                  <a:lnTo>
                    <a:pt x="1608" y="4"/>
                  </a:lnTo>
                  <a:lnTo>
                    <a:pt x="1610" y="4"/>
                  </a:lnTo>
                  <a:lnTo>
                    <a:pt x="1610" y="4"/>
                  </a:lnTo>
                  <a:lnTo>
                    <a:pt x="1612" y="4"/>
                  </a:lnTo>
                  <a:lnTo>
                    <a:pt x="1612" y="4"/>
                  </a:lnTo>
                  <a:lnTo>
                    <a:pt x="1616" y="4"/>
                  </a:lnTo>
                  <a:lnTo>
                    <a:pt x="1616" y="4"/>
                  </a:lnTo>
                  <a:lnTo>
                    <a:pt x="1618" y="4"/>
                  </a:lnTo>
                  <a:lnTo>
                    <a:pt x="1618" y="4"/>
                  </a:lnTo>
                  <a:lnTo>
                    <a:pt x="1624" y="4"/>
                  </a:lnTo>
                  <a:lnTo>
                    <a:pt x="1624" y="4"/>
                  </a:lnTo>
                  <a:lnTo>
                    <a:pt x="1626" y="4"/>
                  </a:lnTo>
                  <a:lnTo>
                    <a:pt x="1626" y="4"/>
                  </a:lnTo>
                  <a:lnTo>
                    <a:pt x="1628" y="4"/>
                  </a:lnTo>
                  <a:lnTo>
                    <a:pt x="1628" y="4"/>
                  </a:lnTo>
                  <a:lnTo>
                    <a:pt x="1632" y="4"/>
                  </a:lnTo>
                  <a:lnTo>
                    <a:pt x="1632" y="4"/>
                  </a:lnTo>
                  <a:lnTo>
                    <a:pt x="1634" y="4"/>
                  </a:lnTo>
                  <a:lnTo>
                    <a:pt x="1634" y="4"/>
                  </a:lnTo>
                  <a:lnTo>
                    <a:pt x="1640" y="4"/>
                  </a:lnTo>
                  <a:lnTo>
                    <a:pt x="1640" y="4"/>
                  </a:lnTo>
                  <a:lnTo>
                    <a:pt x="1642" y="4"/>
                  </a:lnTo>
                  <a:lnTo>
                    <a:pt x="1642" y="4"/>
                  </a:lnTo>
                  <a:lnTo>
                    <a:pt x="1644" y="4"/>
                  </a:lnTo>
                  <a:lnTo>
                    <a:pt x="1644" y="4"/>
                  </a:lnTo>
                  <a:lnTo>
                    <a:pt x="1648" y="4"/>
                  </a:lnTo>
                  <a:lnTo>
                    <a:pt x="1648" y="4"/>
                  </a:lnTo>
                  <a:lnTo>
                    <a:pt x="1650" y="4"/>
                  </a:lnTo>
                  <a:lnTo>
                    <a:pt x="1650" y="4"/>
                  </a:lnTo>
                  <a:lnTo>
                    <a:pt x="1656" y="4"/>
                  </a:lnTo>
                  <a:lnTo>
                    <a:pt x="1656" y="4"/>
                  </a:lnTo>
                  <a:lnTo>
                    <a:pt x="1658" y="4"/>
                  </a:lnTo>
                  <a:lnTo>
                    <a:pt x="1658" y="4"/>
                  </a:lnTo>
                  <a:lnTo>
                    <a:pt x="1662" y="4"/>
                  </a:lnTo>
                  <a:lnTo>
                    <a:pt x="1662" y="4"/>
                  </a:lnTo>
                  <a:lnTo>
                    <a:pt x="1664" y="4"/>
                  </a:lnTo>
                  <a:lnTo>
                    <a:pt x="1664" y="4"/>
                  </a:lnTo>
                  <a:lnTo>
                    <a:pt x="1668" y="4"/>
                  </a:lnTo>
                  <a:lnTo>
                    <a:pt x="1668" y="4"/>
                  </a:lnTo>
                  <a:lnTo>
                    <a:pt x="1670" y="4"/>
                  </a:lnTo>
                  <a:lnTo>
                    <a:pt x="1670" y="4"/>
                  </a:lnTo>
                  <a:lnTo>
                    <a:pt x="1680" y="4"/>
                  </a:lnTo>
                  <a:lnTo>
                    <a:pt x="1680" y="4"/>
                  </a:lnTo>
                  <a:lnTo>
                    <a:pt x="1688" y="6"/>
                  </a:lnTo>
                  <a:lnTo>
                    <a:pt x="1688" y="6"/>
                  </a:lnTo>
                  <a:lnTo>
                    <a:pt x="1690" y="6"/>
                  </a:lnTo>
                  <a:lnTo>
                    <a:pt x="1690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6" y="4"/>
                  </a:lnTo>
                  <a:lnTo>
                    <a:pt x="1696" y="4"/>
                  </a:lnTo>
                  <a:lnTo>
                    <a:pt x="1702" y="6"/>
                  </a:lnTo>
                  <a:lnTo>
                    <a:pt x="1702" y="6"/>
                  </a:lnTo>
                  <a:lnTo>
                    <a:pt x="1704" y="8"/>
                  </a:lnTo>
                  <a:lnTo>
                    <a:pt x="1704" y="8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10" y="6"/>
                  </a:lnTo>
                  <a:lnTo>
                    <a:pt x="1710" y="6"/>
                  </a:lnTo>
                  <a:lnTo>
                    <a:pt x="1712" y="8"/>
                  </a:lnTo>
                  <a:lnTo>
                    <a:pt x="1712" y="8"/>
                  </a:lnTo>
                  <a:lnTo>
                    <a:pt x="1714" y="6"/>
                  </a:lnTo>
                  <a:lnTo>
                    <a:pt x="1718" y="6"/>
                  </a:lnTo>
                  <a:lnTo>
                    <a:pt x="1718" y="6"/>
                  </a:lnTo>
                  <a:lnTo>
                    <a:pt x="1722" y="6"/>
                  </a:lnTo>
                  <a:lnTo>
                    <a:pt x="1722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6" y="8"/>
                  </a:lnTo>
                  <a:lnTo>
                    <a:pt x="1726" y="8"/>
                  </a:lnTo>
                  <a:lnTo>
                    <a:pt x="1728" y="8"/>
                  </a:lnTo>
                  <a:lnTo>
                    <a:pt x="1730" y="6"/>
                  </a:lnTo>
                  <a:lnTo>
                    <a:pt x="1730" y="6"/>
                  </a:lnTo>
                  <a:lnTo>
                    <a:pt x="1734" y="6"/>
                  </a:lnTo>
                  <a:lnTo>
                    <a:pt x="1734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8" y="6"/>
                  </a:lnTo>
                  <a:lnTo>
                    <a:pt x="1738" y="6"/>
                  </a:lnTo>
                  <a:lnTo>
                    <a:pt x="1750" y="4"/>
                  </a:lnTo>
                  <a:lnTo>
                    <a:pt x="1750" y="4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8" y="6"/>
                  </a:lnTo>
                  <a:lnTo>
                    <a:pt x="1758" y="6"/>
                  </a:lnTo>
                  <a:lnTo>
                    <a:pt x="1762" y="6"/>
                  </a:lnTo>
                  <a:lnTo>
                    <a:pt x="1762" y="6"/>
                  </a:lnTo>
                  <a:lnTo>
                    <a:pt x="1764" y="4"/>
                  </a:lnTo>
                  <a:lnTo>
                    <a:pt x="1764" y="4"/>
                  </a:lnTo>
                  <a:lnTo>
                    <a:pt x="1766" y="6"/>
                  </a:lnTo>
                  <a:lnTo>
                    <a:pt x="1766" y="6"/>
                  </a:lnTo>
                  <a:lnTo>
                    <a:pt x="1770" y="4"/>
                  </a:lnTo>
                  <a:lnTo>
                    <a:pt x="1770" y="4"/>
                  </a:lnTo>
                  <a:lnTo>
                    <a:pt x="1772" y="6"/>
                  </a:lnTo>
                  <a:lnTo>
                    <a:pt x="1772" y="6"/>
                  </a:lnTo>
                  <a:lnTo>
                    <a:pt x="1776" y="4"/>
                  </a:lnTo>
                  <a:lnTo>
                    <a:pt x="1776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4" y="6"/>
                  </a:lnTo>
                  <a:lnTo>
                    <a:pt x="1784" y="6"/>
                  </a:lnTo>
                  <a:lnTo>
                    <a:pt x="1792" y="6"/>
                  </a:lnTo>
                  <a:lnTo>
                    <a:pt x="1792" y="6"/>
                  </a:lnTo>
                  <a:lnTo>
                    <a:pt x="1794" y="4"/>
                  </a:lnTo>
                  <a:lnTo>
                    <a:pt x="1794" y="4"/>
                  </a:lnTo>
                  <a:lnTo>
                    <a:pt x="1798" y="6"/>
                  </a:lnTo>
                  <a:lnTo>
                    <a:pt x="1798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2" y="4"/>
                  </a:lnTo>
                  <a:lnTo>
                    <a:pt x="1802" y="4"/>
                  </a:lnTo>
                  <a:lnTo>
                    <a:pt x="1802" y="6"/>
                  </a:lnTo>
                  <a:lnTo>
                    <a:pt x="1802" y="6"/>
                  </a:lnTo>
                  <a:lnTo>
                    <a:pt x="1804" y="4"/>
                  </a:lnTo>
                  <a:lnTo>
                    <a:pt x="1804" y="4"/>
                  </a:lnTo>
                  <a:lnTo>
                    <a:pt x="1804" y="6"/>
                  </a:lnTo>
                  <a:lnTo>
                    <a:pt x="1804" y="6"/>
                  </a:lnTo>
                  <a:lnTo>
                    <a:pt x="1812" y="6"/>
                  </a:lnTo>
                  <a:lnTo>
                    <a:pt x="1812" y="6"/>
                  </a:lnTo>
                  <a:lnTo>
                    <a:pt x="1814" y="6"/>
                  </a:lnTo>
                  <a:lnTo>
                    <a:pt x="1814" y="6"/>
                  </a:lnTo>
                  <a:lnTo>
                    <a:pt x="1816" y="6"/>
                  </a:lnTo>
                  <a:lnTo>
                    <a:pt x="1816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4" y="6"/>
                  </a:lnTo>
                  <a:lnTo>
                    <a:pt x="1824" y="6"/>
                  </a:lnTo>
                  <a:lnTo>
                    <a:pt x="1826" y="6"/>
                  </a:lnTo>
                  <a:lnTo>
                    <a:pt x="1826" y="6"/>
                  </a:lnTo>
                  <a:lnTo>
                    <a:pt x="1826" y="8"/>
                  </a:lnTo>
                  <a:lnTo>
                    <a:pt x="1826" y="8"/>
                  </a:lnTo>
                  <a:lnTo>
                    <a:pt x="1828" y="8"/>
                  </a:lnTo>
                  <a:lnTo>
                    <a:pt x="1828" y="8"/>
                  </a:lnTo>
                  <a:lnTo>
                    <a:pt x="1832" y="8"/>
                  </a:lnTo>
                  <a:lnTo>
                    <a:pt x="1832" y="8"/>
                  </a:lnTo>
                  <a:lnTo>
                    <a:pt x="1836" y="6"/>
                  </a:lnTo>
                  <a:lnTo>
                    <a:pt x="1836" y="6"/>
                  </a:lnTo>
                  <a:lnTo>
                    <a:pt x="1838" y="6"/>
                  </a:lnTo>
                  <a:lnTo>
                    <a:pt x="1838" y="6"/>
                  </a:lnTo>
                  <a:lnTo>
                    <a:pt x="1840" y="6"/>
                  </a:lnTo>
                  <a:lnTo>
                    <a:pt x="1840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4" y="6"/>
                  </a:lnTo>
                  <a:lnTo>
                    <a:pt x="1844" y="6"/>
                  </a:lnTo>
                  <a:lnTo>
                    <a:pt x="1846" y="6"/>
                  </a:lnTo>
                  <a:lnTo>
                    <a:pt x="1846" y="6"/>
                  </a:lnTo>
                  <a:lnTo>
                    <a:pt x="1848" y="6"/>
                  </a:lnTo>
                  <a:lnTo>
                    <a:pt x="1848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2" y="6"/>
                  </a:lnTo>
                  <a:lnTo>
                    <a:pt x="1852" y="6"/>
                  </a:lnTo>
                  <a:lnTo>
                    <a:pt x="1854" y="6"/>
                  </a:lnTo>
                  <a:lnTo>
                    <a:pt x="1854" y="6"/>
                  </a:lnTo>
                  <a:lnTo>
                    <a:pt x="1858" y="6"/>
                  </a:lnTo>
                  <a:lnTo>
                    <a:pt x="1858" y="6"/>
                  </a:lnTo>
                  <a:lnTo>
                    <a:pt x="1860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6" y="6"/>
                  </a:lnTo>
                  <a:lnTo>
                    <a:pt x="1866" y="6"/>
                  </a:lnTo>
                  <a:lnTo>
                    <a:pt x="1872" y="6"/>
                  </a:lnTo>
                  <a:lnTo>
                    <a:pt x="1872" y="6"/>
                  </a:lnTo>
                  <a:lnTo>
                    <a:pt x="1880" y="6"/>
                  </a:lnTo>
                  <a:lnTo>
                    <a:pt x="1880" y="6"/>
                  </a:lnTo>
                  <a:lnTo>
                    <a:pt x="1882" y="6"/>
                  </a:lnTo>
                  <a:lnTo>
                    <a:pt x="1882" y="6"/>
                  </a:lnTo>
                  <a:lnTo>
                    <a:pt x="1888" y="6"/>
                  </a:lnTo>
                  <a:lnTo>
                    <a:pt x="1888" y="6"/>
                  </a:lnTo>
                  <a:lnTo>
                    <a:pt x="1892" y="6"/>
                  </a:lnTo>
                  <a:lnTo>
                    <a:pt x="1892" y="6"/>
                  </a:lnTo>
                  <a:lnTo>
                    <a:pt x="1896" y="6"/>
                  </a:lnTo>
                  <a:lnTo>
                    <a:pt x="1896" y="6"/>
                  </a:lnTo>
                  <a:lnTo>
                    <a:pt x="1898" y="6"/>
                  </a:lnTo>
                  <a:lnTo>
                    <a:pt x="1898" y="6"/>
                  </a:lnTo>
                  <a:lnTo>
                    <a:pt x="1902" y="4"/>
                  </a:lnTo>
                  <a:lnTo>
                    <a:pt x="1902" y="4"/>
                  </a:lnTo>
                  <a:lnTo>
                    <a:pt x="1906" y="6"/>
                  </a:lnTo>
                  <a:lnTo>
                    <a:pt x="1906" y="6"/>
                  </a:lnTo>
                  <a:lnTo>
                    <a:pt x="1914" y="4"/>
                  </a:lnTo>
                  <a:lnTo>
                    <a:pt x="1914" y="4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8" y="8"/>
                  </a:lnTo>
                  <a:lnTo>
                    <a:pt x="1918" y="8"/>
                  </a:lnTo>
                  <a:lnTo>
                    <a:pt x="1922" y="8"/>
                  </a:lnTo>
                  <a:lnTo>
                    <a:pt x="1926" y="8"/>
                  </a:lnTo>
                  <a:lnTo>
                    <a:pt x="1926" y="8"/>
                  </a:lnTo>
                  <a:lnTo>
                    <a:pt x="1928" y="10"/>
                  </a:lnTo>
                  <a:lnTo>
                    <a:pt x="1928" y="10"/>
                  </a:lnTo>
                  <a:lnTo>
                    <a:pt x="1934" y="8"/>
                  </a:lnTo>
                  <a:lnTo>
                    <a:pt x="1934" y="8"/>
                  </a:lnTo>
                  <a:lnTo>
                    <a:pt x="1944" y="6"/>
                  </a:lnTo>
                  <a:lnTo>
                    <a:pt x="1944" y="6"/>
                  </a:lnTo>
                  <a:lnTo>
                    <a:pt x="1946" y="6"/>
                  </a:lnTo>
                  <a:lnTo>
                    <a:pt x="1946" y="6"/>
                  </a:lnTo>
                  <a:lnTo>
                    <a:pt x="1948" y="4"/>
                  </a:lnTo>
                  <a:lnTo>
                    <a:pt x="1948" y="4"/>
                  </a:lnTo>
                  <a:lnTo>
                    <a:pt x="1950" y="4"/>
                  </a:lnTo>
                  <a:lnTo>
                    <a:pt x="1950" y="4"/>
                  </a:lnTo>
                  <a:lnTo>
                    <a:pt x="1950" y="6"/>
                  </a:lnTo>
                  <a:lnTo>
                    <a:pt x="1950" y="6"/>
                  </a:lnTo>
                  <a:lnTo>
                    <a:pt x="1954" y="6"/>
                  </a:lnTo>
                  <a:lnTo>
                    <a:pt x="1954" y="6"/>
                  </a:lnTo>
                  <a:lnTo>
                    <a:pt x="1960" y="6"/>
                  </a:lnTo>
                  <a:lnTo>
                    <a:pt x="1960" y="6"/>
                  </a:lnTo>
                  <a:lnTo>
                    <a:pt x="1960" y="4"/>
                  </a:lnTo>
                  <a:lnTo>
                    <a:pt x="1960" y="4"/>
                  </a:lnTo>
                  <a:lnTo>
                    <a:pt x="1962" y="4"/>
                  </a:lnTo>
                  <a:lnTo>
                    <a:pt x="1962" y="4"/>
                  </a:lnTo>
                  <a:lnTo>
                    <a:pt x="1968" y="6"/>
                  </a:lnTo>
                  <a:lnTo>
                    <a:pt x="1968" y="6"/>
                  </a:lnTo>
                  <a:lnTo>
                    <a:pt x="1970" y="6"/>
                  </a:lnTo>
                  <a:lnTo>
                    <a:pt x="1970" y="6"/>
                  </a:lnTo>
                  <a:lnTo>
                    <a:pt x="1972" y="6"/>
                  </a:lnTo>
                  <a:lnTo>
                    <a:pt x="1972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6" y="6"/>
                  </a:lnTo>
                  <a:lnTo>
                    <a:pt x="1976" y="6"/>
                  </a:lnTo>
                  <a:lnTo>
                    <a:pt x="1978" y="8"/>
                  </a:lnTo>
                  <a:lnTo>
                    <a:pt x="1978" y="8"/>
                  </a:lnTo>
                  <a:lnTo>
                    <a:pt x="1978" y="6"/>
                  </a:lnTo>
                  <a:lnTo>
                    <a:pt x="1978" y="6"/>
                  </a:lnTo>
                  <a:lnTo>
                    <a:pt x="1982" y="6"/>
                  </a:lnTo>
                  <a:lnTo>
                    <a:pt x="1982" y="6"/>
                  </a:lnTo>
                  <a:lnTo>
                    <a:pt x="1986" y="8"/>
                  </a:lnTo>
                  <a:lnTo>
                    <a:pt x="1986" y="8"/>
                  </a:lnTo>
                  <a:lnTo>
                    <a:pt x="1994" y="8"/>
                  </a:lnTo>
                  <a:lnTo>
                    <a:pt x="1994" y="8"/>
                  </a:lnTo>
                  <a:lnTo>
                    <a:pt x="1996" y="6"/>
                  </a:lnTo>
                  <a:lnTo>
                    <a:pt x="1996" y="6"/>
                  </a:lnTo>
                  <a:lnTo>
                    <a:pt x="2000" y="6"/>
                  </a:lnTo>
                  <a:lnTo>
                    <a:pt x="2000" y="6"/>
                  </a:lnTo>
                  <a:lnTo>
                    <a:pt x="2002" y="4"/>
                  </a:lnTo>
                  <a:lnTo>
                    <a:pt x="2002" y="4"/>
                  </a:lnTo>
                  <a:lnTo>
                    <a:pt x="2010" y="4"/>
                  </a:lnTo>
                  <a:lnTo>
                    <a:pt x="2010" y="4"/>
                  </a:lnTo>
                  <a:lnTo>
                    <a:pt x="2012" y="4"/>
                  </a:lnTo>
                  <a:lnTo>
                    <a:pt x="2012" y="4"/>
                  </a:lnTo>
                  <a:lnTo>
                    <a:pt x="2014" y="4"/>
                  </a:lnTo>
                  <a:lnTo>
                    <a:pt x="2014" y="4"/>
                  </a:lnTo>
                  <a:lnTo>
                    <a:pt x="2016" y="4"/>
                  </a:lnTo>
                  <a:lnTo>
                    <a:pt x="2016" y="4"/>
                  </a:lnTo>
                  <a:lnTo>
                    <a:pt x="2018" y="4"/>
                  </a:lnTo>
                  <a:lnTo>
                    <a:pt x="2018" y="4"/>
                  </a:lnTo>
                  <a:lnTo>
                    <a:pt x="2032" y="4"/>
                  </a:lnTo>
                  <a:lnTo>
                    <a:pt x="2032" y="4"/>
                  </a:lnTo>
                  <a:lnTo>
                    <a:pt x="2040" y="4"/>
                  </a:lnTo>
                  <a:lnTo>
                    <a:pt x="2040" y="4"/>
                  </a:lnTo>
                  <a:lnTo>
                    <a:pt x="2050" y="4"/>
                  </a:lnTo>
                  <a:lnTo>
                    <a:pt x="2050" y="4"/>
                  </a:lnTo>
                  <a:lnTo>
                    <a:pt x="2052" y="4"/>
                  </a:lnTo>
                  <a:lnTo>
                    <a:pt x="2052" y="4"/>
                  </a:lnTo>
                  <a:lnTo>
                    <a:pt x="2054" y="4"/>
                  </a:lnTo>
                  <a:lnTo>
                    <a:pt x="2054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60" y="4"/>
                  </a:lnTo>
                  <a:lnTo>
                    <a:pt x="2060" y="4"/>
                  </a:lnTo>
                  <a:lnTo>
                    <a:pt x="2066" y="4"/>
                  </a:lnTo>
                  <a:lnTo>
                    <a:pt x="2066" y="4"/>
                  </a:lnTo>
                  <a:lnTo>
                    <a:pt x="2070" y="4"/>
                  </a:lnTo>
                  <a:lnTo>
                    <a:pt x="2070" y="4"/>
                  </a:lnTo>
                  <a:lnTo>
                    <a:pt x="2072" y="4"/>
                  </a:lnTo>
                  <a:lnTo>
                    <a:pt x="2072" y="4"/>
                  </a:lnTo>
                  <a:lnTo>
                    <a:pt x="2074" y="6"/>
                  </a:lnTo>
                  <a:lnTo>
                    <a:pt x="2074" y="6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86" y="4"/>
                  </a:lnTo>
                  <a:lnTo>
                    <a:pt x="2086" y="4"/>
                  </a:lnTo>
                  <a:lnTo>
                    <a:pt x="2088" y="4"/>
                  </a:lnTo>
                  <a:lnTo>
                    <a:pt x="2088" y="4"/>
                  </a:lnTo>
                  <a:lnTo>
                    <a:pt x="2092" y="4"/>
                  </a:lnTo>
                  <a:lnTo>
                    <a:pt x="2092" y="4"/>
                  </a:lnTo>
                  <a:lnTo>
                    <a:pt x="2096" y="4"/>
                  </a:lnTo>
                  <a:lnTo>
                    <a:pt x="2096" y="4"/>
                  </a:lnTo>
                  <a:lnTo>
                    <a:pt x="2098" y="4"/>
                  </a:lnTo>
                  <a:lnTo>
                    <a:pt x="2098" y="4"/>
                  </a:lnTo>
                  <a:lnTo>
                    <a:pt x="2106" y="4"/>
                  </a:lnTo>
                  <a:lnTo>
                    <a:pt x="2106" y="4"/>
                  </a:lnTo>
                  <a:lnTo>
                    <a:pt x="2108" y="4"/>
                  </a:lnTo>
                  <a:lnTo>
                    <a:pt x="2108" y="4"/>
                  </a:lnTo>
                  <a:lnTo>
                    <a:pt x="2114" y="4"/>
                  </a:lnTo>
                  <a:lnTo>
                    <a:pt x="2114" y="4"/>
                  </a:lnTo>
                  <a:lnTo>
                    <a:pt x="2116" y="4"/>
                  </a:lnTo>
                  <a:lnTo>
                    <a:pt x="2116" y="4"/>
                  </a:lnTo>
                  <a:lnTo>
                    <a:pt x="2118" y="4"/>
                  </a:lnTo>
                  <a:lnTo>
                    <a:pt x="2118" y="4"/>
                  </a:lnTo>
                  <a:lnTo>
                    <a:pt x="2124" y="4"/>
                  </a:lnTo>
                  <a:lnTo>
                    <a:pt x="2124" y="4"/>
                  </a:lnTo>
                  <a:lnTo>
                    <a:pt x="2132" y="4"/>
                  </a:lnTo>
                  <a:lnTo>
                    <a:pt x="2132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8" y="4"/>
                  </a:lnTo>
                  <a:lnTo>
                    <a:pt x="2138" y="4"/>
                  </a:lnTo>
                  <a:lnTo>
                    <a:pt x="2144" y="4"/>
                  </a:lnTo>
                  <a:lnTo>
                    <a:pt x="2144" y="4"/>
                  </a:lnTo>
                  <a:lnTo>
                    <a:pt x="2146" y="4"/>
                  </a:lnTo>
                  <a:lnTo>
                    <a:pt x="2146" y="4"/>
                  </a:lnTo>
                  <a:lnTo>
                    <a:pt x="2150" y="4"/>
                  </a:lnTo>
                  <a:lnTo>
                    <a:pt x="2150" y="4"/>
                  </a:lnTo>
                  <a:lnTo>
                    <a:pt x="2154" y="4"/>
                  </a:lnTo>
                  <a:lnTo>
                    <a:pt x="2154" y="4"/>
                  </a:lnTo>
                  <a:lnTo>
                    <a:pt x="2156" y="4"/>
                  </a:lnTo>
                  <a:lnTo>
                    <a:pt x="2156" y="4"/>
                  </a:lnTo>
                  <a:lnTo>
                    <a:pt x="2160" y="4"/>
                  </a:lnTo>
                  <a:lnTo>
                    <a:pt x="2160" y="4"/>
                  </a:lnTo>
                  <a:lnTo>
                    <a:pt x="2164" y="4"/>
                  </a:lnTo>
                  <a:lnTo>
                    <a:pt x="2164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72" y="4"/>
                  </a:lnTo>
                  <a:lnTo>
                    <a:pt x="2172" y="4"/>
                  </a:lnTo>
                  <a:lnTo>
                    <a:pt x="2178" y="4"/>
                  </a:lnTo>
                  <a:lnTo>
                    <a:pt x="2178" y="4"/>
                  </a:lnTo>
                  <a:lnTo>
                    <a:pt x="2182" y="4"/>
                  </a:lnTo>
                  <a:lnTo>
                    <a:pt x="2182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8" y="4"/>
                  </a:lnTo>
                  <a:lnTo>
                    <a:pt x="2188" y="4"/>
                  </a:lnTo>
                  <a:lnTo>
                    <a:pt x="2190" y="2"/>
                  </a:lnTo>
                  <a:lnTo>
                    <a:pt x="219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6" y="4"/>
                  </a:lnTo>
                  <a:lnTo>
                    <a:pt x="2206" y="4"/>
                  </a:lnTo>
                  <a:lnTo>
                    <a:pt x="2210" y="4"/>
                  </a:lnTo>
                  <a:lnTo>
                    <a:pt x="2210" y="4"/>
                  </a:lnTo>
                  <a:lnTo>
                    <a:pt x="2216" y="2"/>
                  </a:lnTo>
                  <a:lnTo>
                    <a:pt x="2216" y="2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6" y="2"/>
                  </a:lnTo>
                  <a:lnTo>
                    <a:pt x="2230" y="4"/>
                  </a:lnTo>
                  <a:lnTo>
                    <a:pt x="2230" y="4"/>
                  </a:lnTo>
                  <a:lnTo>
                    <a:pt x="2232" y="2"/>
                  </a:lnTo>
                  <a:lnTo>
                    <a:pt x="2232" y="2"/>
                  </a:lnTo>
                  <a:lnTo>
                    <a:pt x="2234" y="2"/>
                  </a:lnTo>
                  <a:lnTo>
                    <a:pt x="2234" y="2"/>
                  </a:lnTo>
                  <a:lnTo>
                    <a:pt x="2236" y="2"/>
                  </a:lnTo>
                  <a:lnTo>
                    <a:pt x="2236" y="2"/>
                  </a:lnTo>
                  <a:lnTo>
                    <a:pt x="2240" y="2"/>
                  </a:lnTo>
                  <a:lnTo>
                    <a:pt x="2240" y="2"/>
                  </a:lnTo>
                  <a:lnTo>
                    <a:pt x="2248" y="4"/>
                  </a:lnTo>
                  <a:lnTo>
                    <a:pt x="2248" y="4"/>
                  </a:lnTo>
                  <a:lnTo>
                    <a:pt x="2252" y="2"/>
                  </a:lnTo>
                  <a:lnTo>
                    <a:pt x="2252" y="2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62" y="2"/>
                  </a:lnTo>
                  <a:lnTo>
                    <a:pt x="2262" y="2"/>
                  </a:lnTo>
                  <a:lnTo>
                    <a:pt x="2266" y="4"/>
                  </a:lnTo>
                  <a:lnTo>
                    <a:pt x="2266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82" y="4"/>
                  </a:lnTo>
                  <a:lnTo>
                    <a:pt x="2282" y="4"/>
                  </a:lnTo>
                  <a:lnTo>
                    <a:pt x="2286" y="4"/>
                  </a:lnTo>
                  <a:lnTo>
                    <a:pt x="2286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90" y="4"/>
                  </a:lnTo>
                  <a:lnTo>
                    <a:pt x="2290" y="4"/>
                  </a:lnTo>
                  <a:lnTo>
                    <a:pt x="2292" y="2"/>
                  </a:lnTo>
                  <a:lnTo>
                    <a:pt x="2296" y="2"/>
                  </a:lnTo>
                  <a:lnTo>
                    <a:pt x="2296" y="2"/>
                  </a:lnTo>
                  <a:lnTo>
                    <a:pt x="2298" y="2"/>
                  </a:lnTo>
                  <a:lnTo>
                    <a:pt x="2298" y="2"/>
                  </a:lnTo>
                  <a:lnTo>
                    <a:pt x="2304" y="2"/>
                  </a:lnTo>
                  <a:lnTo>
                    <a:pt x="2304" y="2"/>
                  </a:lnTo>
                  <a:lnTo>
                    <a:pt x="2306" y="2"/>
                  </a:lnTo>
                  <a:lnTo>
                    <a:pt x="2306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6" y="2"/>
                  </a:lnTo>
                  <a:lnTo>
                    <a:pt x="2316" y="2"/>
                  </a:lnTo>
                  <a:lnTo>
                    <a:pt x="2318" y="2"/>
                  </a:lnTo>
                  <a:lnTo>
                    <a:pt x="2318" y="2"/>
                  </a:lnTo>
                  <a:lnTo>
                    <a:pt x="2322" y="2"/>
                  </a:lnTo>
                  <a:lnTo>
                    <a:pt x="2322" y="2"/>
                  </a:lnTo>
                  <a:lnTo>
                    <a:pt x="2328" y="2"/>
                  </a:lnTo>
                  <a:lnTo>
                    <a:pt x="2328" y="2"/>
                  </a:lnTo>
                  <a:lnTo>
                    <a:pt x="2330" y="2"/>
                  </a:lnTo>
                  <a:lnTo>
                    <a:pt x="2330" y="2"/>
                  </a:lnTo>
                  <a:lnTo>
                    <a:pt x="2334" y="4"/>
                  </a:lnTo>
                  <a:lnTo>
                    <a:pt x="2334" y="4"/>
                  </a:lnTo>
                  <a:lnTo>
                    <a:pt x="2338" y="2"/>
                  </a:lnTo>
                  <a:lnTo>
                    <a:pt x="2338" y="2"/>
                  </a:lnTo>
                  <a:lnTo>
                    <a:pt x="2344" y="2"/>
                  </a:lnTo>
                  <a:lnTo>
                    <a:pt x="2344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64" y="2"/>
                  </a:lnTo>
                  <a:lnTo>
                    <a:pt x="2364" y="2"/>
                  </a:lnTo>
                  <a:lnTo>
                    <a:pt x="2366" y="4"/>
                  </a:lnTo>
                  <a:lnTo>
                    <a:pt x="2366" y="4"/>
                  </a:lnTo>
                  <a:lnTo>
                    <a:pt x="2368" y="4"/>
                  </a:lnTo>
                  <a:lnTo>
                    <a:pt x="2368" y="4"/>
                  </a:lnTo>
                  <a:lnTo>
                    <a:pt x="2370" y="4"/>
                  </a:lnTo>
                  <a:lnTo>
                    <a:pt x="2370" y="4"/>
                  </a:lnTo>
                  <a:lnTo>
                    <a:pt x="2374" y="2"/>
                  </a:lnTo>
                  <a:lnTo>
                    <a:pt x="2374" y="2"/>
                  </a:lnTo>
                  <a:lnTo>
                    <a:pt x="2378" y="2"/>
                  </a:lnTo>
                  <a:lnTo>
                    <a:pt x="2378" y="2"/>
                  </a:lnTo>
                  <a:lnTo>
                    <a:pt x="2380" y="2"/>
                  </a:lnTo>
                  <a:lnTo>
                    <a:pt x="2384" y="2"/>
                  </a:lnTo>
                  <a:lnTo>
                    <a:pt x="2384" y="2"/>
                  </a:lnTo>
                  <a:lnTo>
                    <a:pt x="2388" y="2"/>
                  </a:lnTo>
                  <a:lnTo>
                    <a:pt x="2390" y="2"/>
                  </a:lnTo>
                  <a:lnTo>
                    <a:pt x="2390" y="2"/>
                  </a:lnTo>
                  <a:lnTo>
                    <a:pt x="2398" y="2"/>
                  </a:lnTo>
                  <a:lnTo>
                    <a:pt x="2398" y="2"/>
                  </a:lnTo>
                  <a:lnTo>
                    <a:pt x="2402" y="2"/>
                  </a:lnTo>
                  <a:lnTo>
                    <a:pt x="2402" y="2"/>
                  </a:lnTo>
                  <a:lnTo>
                    <a:pt x="2404" y="2"/>
                  </a:lnTo>
                  <a:lnTo>
                    <a:pt x="2404" y="2"/>
                  </a:lnTo>
                  <a:lnTo>
                    <a:pt x="2406" y="2"/>
                  </a:lnTo>
                  <a:lnTo>
                    <a:pt x="2406" y="2"/>
                  </a:lnTo>
                  <a:lnTo>
                    <a:pt x="2410" y="2"/>
                  </a:lnTo>
                  <a:lnTo>
                    <a:pt x="2410" y="2"/>
                  </a:lnTo>
                  <a:lnTo>
                    <a:pt x="2414" y="4"/>
                  </a:lnTo>
                  <a:lnTo>
                    <a:pt x="2414" y="4"/>
                  </a:lnTo>
                  <a:lnTo>
                    <a:pt x="2414" y="6"/>
                  </a:lnTo>
                  <a:lnTo>
                    <a:pt x="2414" y="6"/>
                  </a:lnTo>
                  <a:lnTo>
                    <a:pt x="2418" y="4"/>
                  </a:lnTo>
                  <a:lnTo>
                    <a:pt x="2418" y="4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2" y="6"/>
                  </a:lnTo>
                  <a:lnTo>
                    <a:pt x="2422" y="6"/>
                  </a:lnTo>
                  <a:lnTo>
                    <a:pt x="2428" y="6"/>
                  </a:lnTo>
                  <a:lnTo>
                    <a:pt x="2434" y="6"/>
                  </a:lnTo>
                  <a:lnTo>
                    <a:pt x="2434" y="6"/>
                  </a:lnTo>
                  <a:lnTo>
                    <a:pt x="2436" y="6"/>
                  </a:lnTo>
                  <a:lnTo>
                    <a:pt x="2436" y="6"/>
                  </a:lnTo>
                  <a:lnTo>
                    <a:pt x="2442" y="4"/>
                  </a:lnTo>
                  <a:lnTo>
                    <a:pt x="2442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50" y="4"/>
                  </a:lnTo>
                  <a:lnTo>
                    <a:pt x="2450" y="4"/>
                  </a:lnTo>
                  <a:lnTo>
                    <a:pt x="2452" y="4"/>
                  </a:lnTo>
                  <a:lnTo>
                    <a:pt x="2452" y="4"/>
                  </a:lnTo>
                  <a:lnTo>
                    <a:pt x="2460" y="4"/>
                  </a:lnTo>
                  <a:lnTo>
                    <a:pt x="2460" y="4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4" y="8"/>
                  </a:lnTo>
                  <a:lnTo>
                    <a:pt x="2464" y="8"/>
                  </a:lnTo>
                  <a:lnTo>
                    <a:pt x="2468" y="6"/>
                  </a:lnTo>
                  <a:lnTo>
                    <a:pt x="2474" y="4"/>
                  </a:lnTo>
                  <a:lnTo>
                    <a:pt x="2474" y="4"/>
                  </a:lnTo>
                  <a:lnTo>
                    <a:pt x="2476" y="6"/>
                  </a:lnTo>
                  <a:lnTo>
                    <a:pt x="2476" y="6"/>
                  </a:lnTo>
                  <a:lnTo>
                    <a:pt x="2478" y="6"/>
                  </a:lnTo>
                  <a:lnTo>
                    <a:pt x="2478" y="6"/>
                  </a:lnTo>
                  <a:lnTo>
                    <a:pt x="2484" y="6"/>
                  </a:lnTo>
                  <a:lnTo>
                    <a:pt x="2484" y="6"/>
                  </a:lnTo>
                  <a:lnTo>
                    <a:pt x="2486" y="6"/>
                  </a:lnTo>
                  <a:lnTo>
                    <a:pt x="2486" y="6"/>
                  </a:lnTo>
                  <a:lnTo>
                    <a:pt x="2492" y="6"/>
                  </a:lnTo>
                  <a:lnTo>
                    <a:pt x="2492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502" y="6"/>
                  </a:lnTo>
                  <a:lnTo>
                    <a:pt x="2502" y="6"/>
                  </a:lnTo>
                  <a:lnTo>
                    <a:pt x="2504" y="6"/>
                  </a:lnTo>
                  <a:lnTo>
                    <a:pt x="2504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4"/>
                  </a:lnTo>
                  <a:lnTo>
                    <a:pt x="2506" y="4"/>
                  </a:lnTo>
                  <a:lnTo>
                    <a:pt x="2518" y="4"/>
                  </a:lnTo>
                  <a:lnTo>
                    <a:pt x="2518" y="4"/>
                  </a:lnTo>
                  <a:lnTo>
                    <a:pt x="2522" y="6"/>
                  </a:lnTo>
                  <a:lnTo>
                    <a:pt x="2522" y="6"/>
                  </a:lnTo>
                  <a:lnTo>
                    <a:pt x="2524" y="6"/>
                  </a:lnTo>
                  <a:lnTo>
                    <a:pt x="2524" y="6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8" y="4"/>
                  </a:lnTo>
                  <a:lnTo>
                    <a:pt x="2528" y="4"/>
                  </a:lnTo>
                  <a:lnTo>
                    <a:pt x="2536" y="4"/>
                  </a:lnTo>
                  <a:lnTo>
                    <a:pt x="2536" y="4"/>
                  </a:lnTo>
                  <a:lnTo>
                    <a:pt x="2538" y="4"/>
                  </a:lnTo>
                  <a:lnTo>
                    <a:pt x="2538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52" y="6"/>
                  </a:lnTo>
                  <a:lnTo>
                    <a:pt x="2552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60" y="6"/>
                  </a:lnTo>
                  <a:lnTo>
                    <a:pt x="2560" y="6"/>
                  </a:lnTo>
                  <a:lnTo>
                    <a:pt x="2562" y="6"/>
                  </a:lnTo>
                  <a:lnTo>
                    <a:pt x="2562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70" y="4"/>
                  </a:lnTo>
                  <a:lnTo>
                    <a:pt x="2570" y="4"/>
                  </a:lnTo>
                  <a:lnTo>
                    <a:pt x="2574" y="4"/>
                  </a:lnTo>
                  <a:lnTo>
                    <a:pt x="2574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8" y="4"/>
                  </a:lnTo>
                  <a:lnTo>
                    <a:pt x="2578" y="4"/>
                  </a:lnTo>
                  <a:lnTo>
                    <a:pt x="2580" y="4"/>
                  </a:lnTo>
                  <a:lnTo>
                    <a:pt x="2580" y="4"/>
                  </a:lnTo>
                  <a:lnTo>
                    <a:pt x="2580" y="6"/>
                  </a:lnTo>
                  <a:lnTo>
                    <a:pt x="2580" y="6"/>
                  </a:lnTo>
                  <a:lnTo>
                    <a:pt x="2584" y="6"/>
                  </a:lnTo>
                  <a:lnTo>
                    <a:pt x="2584" y="6"/>
                  </a:lnTo>
                  <a:lnTo>
                    <a:pt x="2590" y="6"/>
                  </a:lnTo>
                  <a:lnTo>
                    <a:pt x="2590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4" y="6"/>
                  </a:lnTo>
                  <a:lnTo>
                    <a:pt x="2594" y="6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600" y="6"/>
                  </a:lnTo>
                  <a:lnTo>
                    <a:pt x="2600" y="6"/>
                  </a:lnTo>
                  <a:lnTo>
                    <a:pt x="2608" y="6"/>
                  </a:lnTo>
                  <a:lnTo>
                    <a:pt x="2608" y="6"/>
                  </a:lnTo>
                  <a:lnTo>
                    <a:pt x="2612" y="6"/>
                  </a:lnTo>
                  <a:lnTo>
                    <a:pt x="2612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8" y="8"/>
                  </a:lnTo>
                  <a:lnTo>
                    <a:pt x="2618" y="8"/>
                  </a:lnTo>
                  <a:lnTo>
                    <a:pt x="2620" y="8"/>
                  </a:lnTo>
                  <a:lnTo>
                    <a:pt x="2620" y="8"/>
                  </a:lnTo>
                  <a:lnTo>
                    <a:pt x="2626" y="6"/>
                  </a:lnTo>
                  <a:lnTo>
                    <a:pt x="2626" y="6"/>
                  </a:lnTo>
                  <a:lnTo>
                    <a:pt x="2628" y="8"/>
                  </a:lnTo>
                  <a:lnTo>
                    <a:pt x="2628" y="8"/>
                  </a:lnTo>
                  <a:lnTo>
                    <a:pt x="2630" y="8"/>
                  </a:lnTo>
                  <a:lnTo>
                    <a:pt x="2630" y="8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6" y="12"/>
                  </a:lnTo>
                  <a:lnTo>
                    <a:pt x="2636" y="12"/>
                  </a:lnTo>
                  <a:lnTo>
                    <a:pt x="2636" y="10"/>
                  </a:lnTo>
                  <a:lnTo>
                    <a:pt x="2636" y="10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4" y="6"/>
                  </a:lnTo>
                  <a:lnTo>
                    <a:pt x="2644" y="6"/>
                  </a:lnTo>
                  <a:lnTo>
                    <a:pt x="2646" y="6"/>
                  </a:lnTo>
                  <a:lnTo>
                    <a:pt x="2646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60" y="6"/>
                  </a:lnTo>
                  <a:lnTo>
                    <a:pt x="2660" y="6"/>
                  </a:lnTo>
                  <a:lnTo>
                    <a:pt x="2662" y="6"/>
                  </a:lnTo>
                  <a:lnTo>
                    <a:pt x="2662" y="6"/>
                  </a:lnTo>
                  <a:lnTo>
                    <a:pt x="2664" y="4"/>
                  </a:lnTo>
                  <a:lnTo>
                    <a:pt x="2664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74" y="4"/>
                  </a:lnTo>
                  <a:lnTo>
                    <a:pt x="2674" y="4"/>
                  </a:lnTo>
                  <a:lnTo>
                    <a:pt x="2678" y="4"/>
                  </a:lnTo>
                  <a:lnTo>
                    <a:pt x="2678" y="4"/>
                  </a:lnTo>
                  <a:lnTo>
                    <a:pt x="2682" y="4"/>
                  </a:lnTo>
                  <a:lnTo>
                    <a:pt x="2682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90" y="2"/>
                  </a:lnTo>
                  <a:lnTo>
                    <a:pt x="2690" y="2"/>
                  </a:lnTo>
                  <a:lnTo>
                    <a:pt x="2692" y="4"/>
                  </a:lnTo>
                  <a:lnTo>
                    <a:pt x="2692" y="4"/>
                  </a:lnTo>
                  <a:lnTo>
                    <a:pt x="2698" y="4"/>
                  </a:lnTo>
                  <a:lnTo>
                    <a:pt x="2698" y="4"/>
                  </a:lnTo>
                  <a:lnTo>
                    <a:pt x="2704" y="4"/>
                  </a:lnTo>
                  <a:lnTo>
                    <a:pt x="2704" y="4"/>
                  </a:lnTo>
                  <a:lnTo>
                    <a:pt x="2712" y="2"/>
                  </a:lnTo>
                  <a:lnTo>
                    <a:pt x="2712" y="2"/>
                  </a:lnTo>
                  <a:lnTo>
                    <a:pt x="2714" y="4"/>
                  </a:lnTo>
                  <a:lnTo>
                    <a:pt x="2714" y="4"/>
                  </a:lnTo>
                  <a:lnTo>
                    <a:pt x="2718" y="4"/>
                  </a:lnTo>
                  <a:lnTo>
                    <a:pt x="2718" y="4"/>
                  </a:lnTo>
                  <a:lnTo>
                    <a:pt x="2724" y="4"/>
                  </a:lnTo>
                  <a:lnTo>
                    <a:pt x="2724" y="4"/>
                  </a:lnTo>
                  <a:lnTo>
                    <a:pt x="2728" y="4"/>
                  </a:lnTo>
                  <a:lnTo>
                    <a:pt x="2728" y="4"/>
                  </a:lnTo>
                  <a:lnTo>
                    <a:pt x="2732" y="4"/>
                  </a:lnTo>
                  <a:lnTo>
                    <a:pt x="2732" y="4"/>
                  </a:lnTo>
                  <a:lnTo>
                    <a:pt x="2740" y="4"/>
                  </a:lnTo>
                  <a:lnTo>
                    <a:pt x="2740" y="4"/>
                  </a:lnTo>
                  <a:lnTo>
                    <a:pt x="2742" y="4"/>
                  </a:lnTo>
                  <a:lnTo>
                    <a:pt x="2742" y="4"/>
                  </a:lnTo>
                  <a:lnTo>
                    <a:pt x="2748" y="2"/>
                  </a:lnTo>
                  <a:lnTo>
                    <a:pt x="2748" y="2"/>
                  </a:lnTo>
                  <a:lnTo>
                    <a:pt x="2754" y="2"/>
                  </a:lnTo>
                  <a:lnTo>
                    <a:pt x="2754" y="2"/>
                  </a:lnTo>
                  <a:lnTo>
                    <a:pt x="2758" y="4"/>
                  </a:lnTo>
                  <a:lnTo>
                    <a:pt x="2758" y="4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8" y="2"/>
                  </a:lnTo>
                  <a:lnTo>
                    <a:pt x="2768" y="2"/>
                  </a:lnTo>
                  <a:lnTo>
                    <a:pt x="2772" y="4"/>
                  </a:lnTo>
                  <a:lnTo>
                    <a:pt x="2772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6" y="4"/>
                  </a:lnTo>
                  <a:lnTo>
                    <a:pt x="2776" y="4"/>
                  </a:lnTo>
                  <a:lnTo>
                    <a:pt x="2782" y="2"/>
                  </a:lnTo>
                  <a:lnTo>
                    <a:pt x="2782" y="2"/>
                  </a:lnTo>
                  <a:lnTo>
                    <a:pt x="2784" y="4"/>
                  </a:lnTo>
                  <a:lnTo>
                    <a:pt x="2784" y="4"/>
                  </a:lnTo>
                  <a:lnTo>
                    <a:pt x="2784" y="2"/>
                  </a:lnTo>
                  <a:lnTo>
                    <a:pt x="2784" y="2"/>
                  </a:lnTo>
                  <a:lnTo>
                    <a:pt x="2796" y="4"/>
                  </a:lnTo>
                  <a:lnTo>
                    <a:pt x="2796" y="4"/>
                  </a:lnTo>
                  <a:lnTo>
                    <a:pt x="2802" y="4"/>
                  </a:lnTo>
                  <a:lnTo>
                    <a:pt x="2802" y="4"/>
                  </a:lnTo>
                  <a:lnTo>
                    <a:pt x="2806" y="4"/>
                  </a:lnTo>
                  <a:lnTo>
                    <a:pt x="2806" y="4"/>
                  </a:lnTo>
                  <a:lnTo>
                    <a:pt x="2810" y="4"/>
                  </a:lnTo>
                  <a:lnTo>
                    <a:pt x="2810" y="4"/>
                  </a:lnTo>
                  <a:lnTo>
                    <a:pt x="2814" y="4"/>
                  </a:lnTo>
                  <a:lnTo>
                    <a:pt x="2814" y="4"/>
                  </a:lnTo>
                  <a:lnTo>
                    <a:pt x="2818" y="4"/>
                  </a:lnTo>
                  <a:lnTo>
                    <a:pt x="2818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6" y="4"/>
                  </a:lnTo>
                  <a:lnTo>
                    <a:pt x="2826" y="4"/>
                  </a:lnTo>
                  <a:lnTo>
                    <a:pt x="2828" y="4"/>
                  </a:lnTo>
                  <a:lnTo>
                    <a:pt x="2828" y="4"/>
                  </a:lnTo>
                  <a:lnTo>
                    <a:pt x="2830" y="4"/>
                  </a:lnTo>
                  <a:lnTo>
                    <a:pt x="2830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42" y="6"/>
                  </a:lnTo>
                  <a:lnTo>
                    <a:pt x="2842" y="6"/>
                  </a:lnTo>
                  <a:lnTo>
                    <a:pt x="2848" y="6"/>
                  </a:lnTo>
                  <a:lnTo>
                    <a:pt x="2852" y="6"/>
                  </a:lnTo>
                  <a:lnTo>
                    <a:pt x="2852" y="6"/>
                  </a:lnTo>
                  <a:lnTo>
                    <a:pt x="2854" y="4"/>
                  </a:lnTo>
                  <a:lnTo>
                    <a:pt x="2854" y="4"/>
                  </a:lnTo>
                  <a:lnTo>
                    <a:pt x="2856" y="4"/>
                  </a:lnTo>
                  <a:lnTo>
                    <a:pt x="2856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62" y="6"/>
                  </a:lnTo>
                  <a:lnTo>
                    <a:pt x="2862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6" y="6"/>
                  </a:lnTo>
                  <a:lnTo>
                    <a:pt x="2866" y="6"/>
                  </a:lnTo>
                  <a:lnTo>
                    <a:pt x="2868" y="6"/>
                  </a:lnTo>
                  <a:lnTo>
                    <a:pt x="2868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4" y="6"/>
                  </a:lnTo>
                  <a:lnTo>
                    <a:pt x="2874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80" y="6"/>
                  </a:lnTo>
                  <a:lnTo>
                    <a:pt x="2880" y="6"/>
                  </a:lnTo>
                  <a:lnTo>
                    <a:pt x="2882" y="6"/>
                  </a:lnTo>
                  <a:lnTo>
                    <a:pt x="2882" y="6"/>
                  </a:lnTo>
                  <a:lnTo>
                    <a:pt x="2888" y="6"/>
                  </a:lnTo>
                  <a:lnTo>
                    <a:pt x="2888" y="6"/>
                  </a:lnTo>
                  <a:lnTo>
                    <a:pt x="2892" y="6"/>
                  </a:lnTo>
                  <a:lnTo>
                    <a:pt x="2892" y="6"/>
                  </a:lnTo>
                  <a:lnTo>
                    <a:pt x="2898" y="6"/>
                  </a:lnTo>
                  <a:lnTo>
                    <a:pt x="2898" y="6"/>
                  </a:lnTo>
                  <a:lnTo>
                    <a:pt x="2906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20" y="6"/>
                  </a:lnTo>
                  <a:lnTo>
                    <a:pt x="2920" y="6"/>
                  </a:lnTo>
                  <a:lnTo>
                    <a:pt x="2928" y="6"/>
                  </a:lnTo>
                  <a:lnTo>
                    <a:pt x="2928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8" y="6"/>
                  </a:lnTo>
                  <a:lnTo>
                    <a:pt x="2938" y="6"/>
                  </a:lnTo>
                  <a:lnTo>
                    <a:pt x="2944" y="4"/>
                  </a:lnTo>
                  <a:lnTo>
                    <a:pt x="2944" y="4"/>
                  </a:lnTo>
                  <a:lnTo>
                    <a:pt x="2948" y="6"/>
                  </a:lnTo>
                  <a:lnTo>
                    <a:pt x="2948" y="6"/>
                  </a:lnTo>
                  <a:lnTo>
                    <a:pt x="2950" y="6"/>
                  </a:lnTo>
                  <a:lnTo>
                    <a:pt x="2950" y="6"/>
                  </a:lnTo>
                  <a:lnTo>
                    <a:pt x="2956" y="6"/>
                  </a:lnTo>
                  <a:lnTo>
                    <a:pt x="2956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2" y="6"/>
                  </a:lnTo>
                  <a:lnTo>
                    <a:pt x="2962" y="6"/>
                  </a:lnTo>
                  <a:lnTo>
                    <a:pt x="2968" y="8"/>
                  </a:lnTo>
                  <a:lnTo>
                    <a:pt x="2974" y="8"/>
                  </a:lnTo>
                  <a:lnTo>
                    <a:pt x="2974" y="8"/>
                  </a:lnTo>
                  <a:lnTo>
                    <a:pt x="2980" y="8"/>
                  </a:lnTo>
                  <a:lnTo>
                    <a:pt x="2980" y="8"/>
                  </a:lnTo>
                  <a:lnTo>
                    <a:pt x="2984" y="8"/>
                  </a:lnTo>
                  <a:lnTo>
                    <a:pt x="2984" y="8"/>
                  </a:lnTo>
                  <a:lnTo>
                    <a:pt x="2988" y="8"/>
                  </a:lnTo>
                  <a:lnTo>
                    <a:pt x="2988" y="8"/>
                  </a:lnTo>
                  <a:lnTo>
                    <a:pt x="2994" y="8"/>
                  </a:lnTo>
                  <a:lnTo>
                    <a:pt x="2994" y="8"/>
                  </a:lnTo>
                  <a:lnTo>
                    <a:pt x="2998" y="6"/>
                  </a:lnTo>
                  <a:lnTo>
                    <a:pt x="2998" y="6"/>
                  </a:lnTo>
                  <a:lnTo>
                    <a:pt x="3000" y="6"/>
                  </a:lnTo>
                  <a:lnTo>
                    <a:pt x="3000" y="6"/>
                  </a:lnTo>
                  <a:lnTo>
                    <a:pt x="3002" y="6"/>
                  </a:lnTo>
                  <a:lnTo>
                    <a:pt x="3002" y="6"/>
                  </a:lnTo>
                  <a:lnTo>
                    <a:pt x="3008" y="6"/>
                  </a:lnTo>
                  <a:lnTo>
                    <a:pt x="3008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4" y="6"/>
                  </a:lnTo>
                  <a:lnTo>
                    <a:pt x="3014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2" y="8"/>
                  </a:lnTo>
                  <a:lnTo>
                    <a:pt x="3022" y="8"/>
                  </a:lnTo>
                  <a:lnTo>
                    <a:pt x="3024" y="8"/>
                  </a:lnTo>
                  <a:lnTo>
                    <a:pt x="3024" y="8"/>
                  </a:lnTo>
                  <a:lnTo>
                    <a:pt x="3024" y="6"/>
                  </a:lnTo>
                  <a:lnTo>
                    <a:pt x="3024" y="6"/>
                  </a:lnTo>
                  <a:lnTo>
                    <a:pt x="3028" y="8"/>
                  </a:lnTo>
                  <a:lnTo>
                    <a:pt x="3032" y="8"/>
                  </a:lnTo>
                  <a:lnTo>
                    <a:pt x="3032" y="8"/>
                  </a:lnTo>
                  <a:lnTo>
                    <a:pt x="3036" y="8"/>
                  </a:lnTo>
                  <a:lnTo>
                    <a:pt x="3036" y="8"/>
                  </a:lnTo>
                  <a:lnTo>
                    <a:pt x="3040" y="8"/>
                  </a:lnTo>
                  <a:lnTo>
                    <a:pt x="3040" y="8"/>
                  </a:lnTo>
                  <a:lnTo>
                    <a:pt x="3044" y="8"/>
                  </a:lnTo>
                  <a:lnTo>
                    <a:pt x="3044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6" y="8"/>
                  </a:lnTo>
                  <a:lnTo>
                    <a:pt x="3056" y="8"/>
                  </a:lnTo>
                  <a:lnTo>
                    <a:pt x="3058" y="6"/>
                  </a:lnTo>
                  <a:lnTo>
                    <a:pt x="3058" y="6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4" y="8"/>
                  </a:lnTo>
                  <a:lnTo>
                    <a:pt x="3064" y="8"/>
                  </a:lnTo>
                  <a:lnTo>
                    <a:pt x="3066" y="8"/>
                  </a:lnTo>
                  <a:lnTo>
                    <a:pt x="3066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2" y="8"/>
                  </a:lnTo>
                  <a:lnTo>
                    <a:pt x="3072" y="8"/>
                  </a:lnTo>
                  <a:lnTo>
                    <a:pt x="3074" y="8"/>
                  </a:lnTo>
                  <a:lnTo>
                    <a:pt x="3074" y="8"/>
                  </a:lnTo>
                  <a:lnTo>
                    <a:pt x="3078" y="6"/>
                  </a:lnTo>
                  <a:lnTo>
                    <a:pt x="3078" y="6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8" y="6"/>
                  </a:lnTo>
                  <a:lnTo>
                    <a:pt x="3088" y="6"/>
                  </a:lnTo>
                  <a:lnTo>
                    <a:pt x="3090" y="8"/>
                  </a:lnTo>
                  <a:lnTo>
                    <a:pt x="3090" y="8"/>
                  </a:lnTo>
                  <a:lnTo>
                    <a:pt x="3090" y="6"/>
                  </a:lnTo>
                  <a:lnTo>
                    <a:pt x="3090" y="6"/>
                  </a:lnTo>
                  <a:lnTo>
                    <a:pt x="3092" y="8"/>
                  </a:lnTo>
                  <a:lnTo>
                    <a:pt x="3092" y="8"/>
                  </a:lnTo>
                  <a:lnTo>
                    <a:pt x="3094" y="8"/>
                  </a:lnTo>
                  <a:lnTo>
                    <a:pt x="3094" y="8"/>
                  </a:lnTo>
                  <a:lnTo>
                    <a:pt x="3098" y="8"/>
                  </a:lnTo>
                  <a:lnTo>
                    <a:pt x="3098" y="8"/>
                  </a:lnTo>
                  <a:lnTo>
                    <a:pt x="3100" y="8"/>
                  </a:lnTo>
                  <a:lnTo>
                    <a:pt x="3100" y="8"/>
                  </a:lnTo>
                  <a:lnTo>
                    <a:pt x="3108" y="8"/>
                  </a:lnTo>
                  <a:lnTo>
                    <a:pt x="3108" y="8"/>
                  </a:lnTo>
                  <a:lnTo>
                    <a:pt x="3110" y="8"/>
                  </a:lnTo>
                  <a:lnTo>
                    <a:pt x="3110" y="8"/>
                  </a:lnTo>
                  <a:lnTo>
                    <a:pt x="3114" y="8"/>
                  </a:lnTo>
                  <a:lnTo>
                    <a:pt x="3114" y="8"/>
                  </a:lnTo>
                  <a:lnTo>
                    <a:pt x="3120" y="8"/>
                  </a:lnTo>
                  <a:lnTo>
                    <a:pt x="3120" y="8"/>
                  </a:lnTo>
                  <a:lnTo>
                    <a:pt x="3124" y="8"/>
                  </a:lnTo>
                  <a:lnTo>
                    <a:pt x="3124" y="8"/>
                  </a:lnTo>
                  <a:lnTo>
                    <a:pt x="3132" y="8"/>
                  </a:lnTo>
                  <a:lnTo>
                    <a:pt x="3132" y="8"/>
                  </a:lnTo>
                  <a:lnTo>
                    <a:pt x="3140" y="8"/>
                  </a:lnTo>
                  <a:lnTo>
                    <a:pt x="3140" y="8"/>
                  </a:lnTo>
                  <a:lnTo>
                    <a:pt x="3142" y="8"/>
                  </a:lnTo>
                  <a:lnTo>
                    <a:pt x="3142" y="8"/>
                  </a:lnTo>
                  <a:lnTo>
                    <a:pt x="3148" y="10"/>
                  </a:lnTo>
                  <a:lnTo>
                    <a:pt x="314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60" y="8"/>
                  </a:lnTo>
                  <a:lnTo>
                    <a:pt x="3160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4" y="8"/>
                  </a:lnTo>
                  <a:lnTo>
                    <a:pt x="3164" y="8"/>
                  </a:lnTo>
                  <a:lnTo>
                    <a:pt x="3168" y="8"/>
                  </a:lnTo>
                  <a:lnTo>
                    <a:pt x="3168" y="8"/>
                  </a:lnTo>
                  <a:lnTo>
                    <a:pt x="3168" y="10"/>
                  </a:lnTo>
                  <a:lnTo>
                    <a:pt x="3168" y="10"/>
                  </a:lnTo>
                  <a:lnTo>
                    <a:pt x="3170" y="8"/>
                  </a:lnTo>
                  <a:lnTo>
                    <a:pt x="3170" y="8"/>
                  </a:lnTo>
                  <a:lnTo>
                    <a:pt x="3172" y="10"/>
                  </a:lnTo>
                  <a:lnTo>
                    <a:pt x="3172" y="10"/>
                  </a:lnTo>
                  <a:lnTo>
                    <a:pt x="3174" y="10"/>
                  </a:lnTo>
                  <a:lnTo>
                    <a:pt x="3174" y="10"/>
                  </a:lnTo>
                  <a:lnTo>
                    <a:pt x="3176" y="10"/>
                  </a:lnTo>
                  <a:lnTo>
                    <a:pt x="3176" y="10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78" y="8"/>
                  </a:lnTo>
                  <a:lnTo>
                    <a:pt x="3178" y="8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82" y="8"/>
                  </a:lnTo>
                  <a:lnTo>
                    <a:pt x="3182" y="8"/>
                  </a:lnTo>
                  <a:lnTo>
                    <a:pt x="3186" y="8"/>
                  </a:lnTo>
                  <a:lnTo>
                    <a:pt x="3186" y="8"/>
                  </a:lnTo>
                  <a:lnTo>
                    <a:pt x="3188" y="10"/>
                  </a:lnTo>
                  <a:lnTo>
                    <a:pt x="3188" y="10"/>
                  </a:lnTo>
                  <a:lnTo>
                    <a:pt x="3194" y="10"/>
                  </a:lnTo>
                  <a:lnTo>
                    <a:pt x="3194" y="10"/>
                  </a:lnTo>
                  <a:lnTo>
                    <a:pt x="3198" y="8"/>
                  </a:lnTo>
                  <a:lnTo>
                    <a:pt x="3198" y="8"/>
                  </a:lnTo>
                  <a:lnTo>
                    <a:pt x="3202" y="8"/>
                  </a:lnTo>
                  <a:lnTo>
                    <a:pt x="3202" y="8"/>
                  </a:lnTo>
                  <a:lnTo>
                    <a:pt x="3206" y="8"/>
                  </a:lnTo>
                  <a:lnTo>
                    <a:pt x="3206" y="8"/>
                  </a:lnTo>
                  <a:lnTo>
                    <a:pt x="3210" y="10"/>
                  </a:lnTo>
                  <a:lnTo>
                    <a:pt x="3210" y="10"/>
                  </a:lnTo>
                  <a:lnTo>
                    <a:pt x="3214" y="10"/>
                  </a:lnTo>
                  <a:lnTo>
                    <a:pt x="3214" y="10"/>
                  </a:lnTo>
                  <a:lnTo>
                    <a:pt x="3218" y="10"/>
                  </a:lnTo>
                  <a:lnTo>
                    <a:pt x="3218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2" y="10"/>
                  </a:lnTo>
                  <a:lnTo>
                    <a:pt x="3222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2" y="10"/>
                  </a:lnTo>
                  <a:lnTo>
                    <a:pt x="3232" y="10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6" y="12"/>
                  </a:lnTo>
                  <a:lnTo>
                    <a:pt x="3236" y="12"/>
                  </a:lnTo>
                  <a:lnTo>
                    <a:pt x="3238" y="12"/>
                  </a:lnTo>
                  <a:lnTo>
                    <a:pt x="3238" y="12"/>
                  </a:lnTo>
                  <a:lnTo>
                    <a:pt x="3240" y="10"/>
                  </a:lnTo>
                  <a:lnTo>
                    <a:pt x="3240" y="10"/>
                  </a:lnTo>
                  <a:lnTo>
                    <a:pt x="3246" y="12"/>
                  </a:lnTo>
                  <a:lnTo>
                    <a:pt x="3246" y="12"/>
                  </a:lnTo>
                  <a:lnTo>
                    <a:pt x="3248" y="12"/>
                  </a:lnTo>
                  <a:lnTo>
                    <a:pt x="3248" y="12"/>
                  </a:lnTo>
                  <a:lnTo>
                    <a:pt x="3252" y="12"/>
                  </a:lnTo>
                  <a:lnTo>
                    <a:pt x="3256" y="12"/>
                  </a:lnTo>
                  <a:lnTo>
                    <a:pt x="3256" y="12"/>
                  </a:lnTo>
                  <a:lnTo>
                    <a:pt x="3258" y="12"/>
                  </a:lnTo>
                  <a:lnTo>
                    <a:pt x="3258" y="12"/>
                  </a:lnTo>
                  <a:lnTo>
                    <a:pt x="3260" y="12"/>
                  </a:lnTo>
                  <a:lnTo>
                    <a:pt x="3260" y="12"/>
                  </a:lnTo>
                  <a:lnTo>
                    <a:pt x="3262" y="12"/>
                  </a:lnTo>
                  <a:lnTo>
                    <a:pt x="3262" y="12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6"/>
                  </a:lnTo>
                  <a:lnTo>
                    <a:pt x="3262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8"/>
                  </a:lnTo>
                  <a:lnTo>
                    <a:pt x="3264" y="18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8" y="14"/>
                  </a:lnTo>
                  <a:lnTo>
                    <a:pt x="3268" y="14"/>
                  </a:lnTo>
                  <a:lnTo>
                    <a:pt x="3268" y="12"/>
                  </a:lnTo>
                  <a:lnTo>
                    <a:pt x="3268" y="12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4" y="14"/>
                  </a:lnTo>
                  <a:lnTo>
                    <a:pt x="3274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8" y="14"/>
                  </a:lnTo>
                  <a:lnTo>
                    <a:pt x="3278" y="14"/>
                  </a:lnTo>
                  <a:lnTo>
                    <a:pt x="3280" y="14"/>
                  </a:lnTo>
                  <a:lnTo>
                    <a:pt x="3280" y="14"/>
                  </a:lnTo>
                  <a:lnTo>
                    <a:pt x="3282" y="14"/>
                  </a:lnTo>
                  <a:lnTo>
                    <a:pt x="3282" y="14"/>
                  </a:lnTo>
                  <a:lnTo>
                    <a:pt x="3284" y="14"/>
                  </a:lnTo>
                  <a:lnTo>
                    <a:pt x="3284" y="14"/>
                  </a:lnTo>
                  <a:lnTo>
                    <a:pt x="3290" y="12"/>
                  </a:lnTo>
                  <a:lnTo>
                    <a:pt x="3290" y="12"/>
                  </a:lnTo>
                  <a:lnTo>
                    <a:pt x="3294" y="12"/>
                  </a:lnTo>
                  <a:lnTo>
                    <a:pt x="3298" y="12"/>
                  </a:lnTo>
                  <a:lnTo>
                    <a:pt x="3298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2" y="12"/>
                  </a:lnTo>
                  <a:lnTo>
                    <a:pt x="3302" y="12"/>
                  </a:lnTo>
                  <a:lnTo>
                    <a:pt x="3304" y="12"/>
                  </a:lnTo>
                  <a:lnTo>
                    <a:pt x="3304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6" y="12"/>
                  </a:lnTo>
                  <a:lnTo>
                    <a:pt x="3316" y="12"/>
                  </a:lnTo>
                  <a:lnTo>
                    <a:pt x="3322" y="12"/>
                  </a:lnTo>
                  <a:lnTo>
                    <a:pt x="3322" y="12"/>
                  </a:lnTo>
                  <a:lnTo>
                    <a:pt x="3324" y="14"/>
                  </a:lnTo>
                  <a:lnTo>
                    <a:pt x="3324" y="14"/>
                  </a:lnTo>
                  <a:lnTo>
                    <a:pt x="3328" y="14"/>
                  </a:lnTo>
                  <a:lnTo>
                    <a:pt x="3328" y="14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4" y="12"/>
                  </a:lnTo>
                  <a:lnTo>
                    <a:pt x="3334" y="12"/>
                  </a:lnTo>
                  <a:lnTo>
                    <a:pt x="3340" y="12"/>
                  </a:lnTo>
                  <a:lnTo>
                    <a:pt x="3340" y="12"/>
                  </a:lnTo>
                  <a:lnTo>
                    <a:pt x="3344" y="12"/>
                  </a:lnTo>
                  <a:lnTo>
                    <a:pt x="3344" y="12"/>
                  </a:lnTo>
                  <a:lnTo>
                    <a:pt x="3346" y="12"/>
                  </a:lnTo>
                  <a:lnTo>
                    <a:pt x="3346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52" y="12"/>
                  </a:lnTo>
                  <a:lnTo>
                    <a:pt x="3352" y="12"/>
                  </a:lnTo>
                  <a:lnTo>
                    <a:pt x="3362" y="12"/>
                  </a:lnTo>
                  <a:lnTo>
                    <a:pt x="3362" y="12"/>
                  </a:lnTo>
                  <a:lnTo>
                    <a:pt x="3366" y="12"/>
                  </a:lnTo>
                  <a:lnTo>
                    <a:pt x="3366" y="12"/>
                  </a:lnTo>
                  <a:lnTo>
                    <a:pt x="3372" y="12"/>
                  </a:lnTo>
                  <a:lnTo>
                    <a:pt x="3372" y="12"/>
                  </a:lnTo>
                  <a:lnTo>
                    <a:pt x="3374" y="14"/>
                  </a:lnTo>
                  <a:lnTo>
                    <a:pt x="3374" y="14"/>
                  </a:lnTo>
                  <a:lnTo>
                    <a:pt x="3378" y="14"/>
                  </a:lnTo>
                  <a:lnTo>
                    <a:pt x="3378" y="14"/>
                  </a:lnTo>
                  <a:lnTo>
                    <a:pt x="3382" y="14"/>
                  </a:lnTo>
                  <a:lnTo>
                    <a:pt x="3384" y="14"/>
                  </a:lnTo>
                  <a:lnTo>
                    <a:pt x="3384" y="14"/>
                  </a:lnTo>
                  <a:lnTo>
                    <a:pt x="3392" y="12"/>
                  </a:lnTo>
                  <a:lnTo>
                    <a:pt x="3392" y="12"/>
                  </a:lnTo>
                  <a:lnTo>
                    <a:pt x="3396" y="14"/>
                  </a:lnTo>
                  <a:lnTo>
                    <a:pt x="3396" y="14"/>
                  </a:lnTo>
                  <a:lnTo>
                    <a:pt x="3408" y="12"/>
                  </a:lnTo>
                  <a:lnTo>
                    <a:pt x="3408" y="12"/>
                  </a:lnTo>
                  <a:lnTo>
                    <a:pt x="3412" y="12"/>
                  </a:lnTo>
                  <a:lnTo>
                    <a:pt x="3412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4" y="12"/>
                  </a:lnTo>
                  <a:lnTo>
                    <a:pt x="3424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32" y="12"/>
                  </a:lnTo>
                  <a:lnTo>
                    <a:pt x="3432" y="12"/>
                  </a:lnTo>
                  <a:lnTo>
                    <a:pt x="3434" y="12"/>
                  </a:lnTo>
                  <a:lnTo>
                    <a:pt x="3434" y="12"/>
                  </a:lnTo>
                  <a:lnTo>
                    <a:pt x="3438" y="12"/>
                  </a:lnTo>
                  <a:lnTo>
                    <a:pt x="3438" y="12"/>
                  </a:lnTo>
                  <a:lnTo>
                    <a:pt x="3440" y="12"/>
                  </a:lnTo>
                  <a:lnTo>
                    <a:pt x="3440" y="12"/>
                  </a:lnTo>
                  <a:lnTo>
                    <a:pt x="3442" y="12"/>
                  </a:lnTo>
                  <a:lnTo>
                    <a:pt x="3442" y="12"/>
                  </a:lnTo>
                  <a:lnTo>
                    <a:pt x="3444" y="12"/>
                  </a:lnTo>
                  <a:lnTo>
                    <a:pt x="3444" y="12"/>
                  </a:lnTo>
                  <a:lnTo>
                    <a:pt x="3446" y="12"/>
                  </a:lnTo>
                  <a:lnTo>
                    <a:pt x="3446" y="12"/>
                  </a:lnTo>
                  <a:lnTo>
                    <a:pt x="3448" y="12"/>
                  </a:lnTo>
                  <a:lnTo>
                    <a:pt x="3448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4" y="16"/>
                  </a:lnTo>
                  <a:lnTo>
                    <a:pt x="3454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8" y="18"/>
                  </a:lnTo>
                  <a:lnTo>
                    <a:pt x="3458" y="18"/>
                  </a:lnTo>
                  <a:lnTo>
                    <a:pt x="3470" y="18"/>
                  </a:lnTo>
                  <a:lnTo>
                    <a:pt x="3470" y="18"/>
                  </a:lnTo>
                  <a:lnTo>
                    <a:pt x="3478" y="16"/>
                  </a:lnTo>
                  <a:lnTo>
                    <a:pt x="3478" y="16"/>
                  </a:lnTo>
                  <a:lnTo>
                    <a:pt x="3480" y="16"/>
                  </a:lnTo>
                  <a:lnTo>
                    <a:pt x="3480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8" y="14"/>
                  </a:lnTo>
                  <a:lnTo>
                    <a:pt x="3488" y="14"/>
                  </a:lnTo>
                  <a:lnTo>
                    <a:pt x="3490" y="14"/>
                  </a:lnTo>
                  <a:lnTo>
                    <a:pt x="3490" y="14"/>
                  </a:lnTo>
                  <a:lnTo>
                    <a:pt x="3494" y="14"/>
                  </a:lnTo>
                  <a:lnTo>
                    <a:pt x="3494" y="14"/>
                  </a:lnTo>
                  <a:lnTo>
                    <a:pt x="3498" y="12"/>
                  </a:lnTo>
                  <a:lnTo>
                    <a:pt x="3500" y="14"/>
                  </a:lnTo>
                  <a:lnTo>
                    <a:pt x="3500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6" y="14"/>
                  </a:lnTo>
                  <a:lnTo>
                    <a:pt x="3506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10" y="14"/>
                  </a:lnTo>
                  <a:lnTo>
                    <a:pt x="3510" y="14"/>
                  </a:lnTo>
                  <a:lnTo>
                    <a:pt x="3514" y="16"/>
                  </a:lnTo>
                  <a:lnTo>
                    <a:pt x="3514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2" y="16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6" y="18"/>
                  </a:lnTo>
                  <a:lnTo>
                    <a:pt x="3526" y="18"/>
                  </a:lnTo>
                  <a:lnTo>
                    <a:pt x="3530" y="18"/>
                  </a:lnTo>
                  <a:lnTo>
                    <a:pt x="3530" y="18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2" y="16"/>
                  </a:lnTo>
                  <a:lnTo>
                    <a:pt x="3532" y="16"/>
                  </a:lnTo>
                  <a:lnTo>
                    <a:pt x="3534" y="14"/>
                  </a:lnTo>
                  <a:lnTo>
                    <a:pt x="3534" y="14"/>
                  </a:lnTo>
                  <a:lnTo>
                    <a:pt x="3540" y="12"/>
                  </a:lnTo>
                  <a:lnTo>
                    <a:pt x="3540" y="12"/>
                  </a:lnTo>
                  <a:lnTo>
                    <a:pt x="3554" y="14"/>
                  </a:lnTo>
                  <a:lnTo>
                    <a:pt x="3554" y="14"/>
                  </a:lnTo>
                  <a:lnTo>
                    <a:pt x="3556" y="14"/>
                  </a:lnTo>
                  <a:lnTo>
                    <a:pt x="3556" y="14"/>
                  </a:lnTo>
                  <a:lnTo>
                    <a:pt x="3560" y="14"/>
                  </a:lnTo>
                  <a:lnTo>
                    <a:pt x="3560" y="14"/>
                  </a:lnTo>
                  <a:lnTo>
                    <a:pt x="3566" y="14"/>
                  </a:lnTo>
                  <a:lnTo>
                    <a:pt x="3572" y="14"/>
                  </a:lnTo>
                  <a:lnTo>
                    <a:pt x="3572" y="14"/>
                  </a:lnTo>
                  <a:lnTo>
                    <a:pt x="3576" y="14"/>
                  </a:lnTo>
                  <a:lnTo>
                    <a:pt x="3582" y="14"/>
                  </a:lnTo>
                  <a:lnTo>
                    <a:pt x="3582" y="14"/>
                  </a:lnTo>
                  <a:lnTo>
                    <a:pt x="3588" y="14"/>
                  </a:lnTo>
                  <a:lnTo>
                    <a:pt x="3588" y="14"/>
                  </a:lnTo>
                  <a:lnTo>
                    <a:pt x="3592" y="16"/>
                  </a:lnTo>
                  <a:lnTo>
                    <a:pt x="3592" y="16"/>
                  </a:lnTo>
                  <a:lnTo>
                    <a:pt x="3600" y="16"/>
                  </a:lnTo>
                  <a:lnTo>
                    <a:pt x="3600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4" y="18"/>
                  </a:lnTo>
                  <a:lnTo>
                    <a:pt x="3604" y="18"/>
                  </a:lnTo>
                  <a:lnTo>
                    <a:pt x="3614" y="16"/>
                  </a:lnTo>
                  <a:lnTo>
                    <a:pt x="3614" y="16"/>
                  </a:lnTo>
                  <a:lnTo>
                    <a:pt x="3616" y="16"/>
                  </a:lnTo>
                  <a:lnTo>
                    <a:pt x="3616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4"/>
                  </a:lnTo>
                  <a:lnTo>
                    <a:pt x="3618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4"/>
                  </a:lnTo>
                  <a:lnTo>
                    <a:pt x="3620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2" y="14"/>
                  </a:lnTo>
                  <a:lnTo>
                    <a:pt x="3622" y="14"/>
                  </a:lnTo>
                  <a:lnTo>
                    <a:pt x="3622" y="16"/>
                  </a:lnTo>
                  <a:lnTo>
                    <a:pt x="3622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50" y="16"/>
                  </a:lnTo>
                  <a:lnTo>
                    <a:pt x="3650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6" y="14"/>
                  </a:lnTo>
                  <a:lnTo>
                    <a:pt x="3658" y="14"/>
                  </a:lnTo>
                  <a:lnTo>
                    <a:pt x="3658" y="14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62" y="20"/>
                  </a:lnTo>
                  <a:lnTo>
                    <a:pt x="3662" y="20"/>
                  </a:lnTo>
                  <a:lnTo>
                    <a:pt x="3668" y="20"/>
                  </a:lnTo>
                  <a:lnTo>
                    <a:pt x="3672" y="20"/>
                  </a:lnTo>
                  <a:lnTo>
                    <a:pt x="3672" y="20"/>
                  </a:lnTo>
                  <a:lnTo>
                    <a:pt x="3678" y="22"/>
                  </a:lnTo>
                  <a:lnTo>
                    <a:pt x="3684" y="22"/>
                  </a:lnTo>
                  <a:lnTo>
                    <a:pt x="3684" y="22"/>
                  </a:lnTo>
                  <a:lnTo>
                    <a:pt x="3688" y="20"/>
                  </a:lnTo>
                  <a:lnTo>
                    <a:pt x="3688" y="20"/>
                  </a:lnTo>
                  <a:lnTo>
                    <a:pt x="3690" y="20"/>
                  </a:lnTo>
                  <a:lnTo>
                    <a:pt x="3690" y="20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4" y="18"/>
                  </a:lnTo>
                  <a:lnTo>
                    <a:pt x="3694" y="18"/>
                  </a:lnTo>
                  <a:lnTo>
                    <a:pt x="3698" y="18"/>
                  </a:lnTo>
                  <a:lnTo>
                    <a:pt x="3698" y="18"/>
                  </a:lnTo>
                  <a:lnTo>
                    <a:pt x="3702" y="16"/>
                  </a:lnTo>
                  <a:lnTo>
                    <a:pt x="3702" y="16"/>
                  </a:lnTo>
                  <a:lnTo>
                    <a:pt x="3708" y="18"/>
                  </a:lnTo>
                  <a:lnTo>
                    <a:pt x="3708" y="18"/>
                  </a:lnTo>
                  <a:lnTo>
                    <a:pt x="3710" y="18"/>
                  </a:lnTo>
                  <a:lnTo>
                    <a:pt x="3710" y="18"/>
                  </a:lnTo>
                  <a:lnTo>
                    <a:pt x="3714" y="18"/>
                  </a:lnTo>
                  <a:lnTo>
                    <a:pt x="3714" y="18"/>
                  </a:lnTo>
                  <a:lnTo>
                    <a:pt x="3716" y="18"/>
                  </a:lnTo>
                  <a:lnTo>
                    <a:pt x="3716" y="18"/>
                  </a:lnTo>
                  <a:lnTo>
                    <a:pt x="3720" y="18"/>
                  </a:lnTo>
                  <a:lnTo>
                    <a:pt x="3720" y="18"/>
                  </a:lnTo>
                  <a:lnTo>
                    <a:pt x="3726" y="18"/>
                  </a:lnTo>
                  <a:lnTo>
                    <a:pt x="3726" y="18"/>
                  </a:lnTo>
                  <a:lnTo>
                    <a:pt x="3732" y="18"/>
                  </a:lnTo>
                  <a:lnTo>
                    <a:pt x="3732" y="18"/>
                  </a:lnTo>
                  <a:lnTo>
                    <a:pt x="3734" y="18"/>
                  </a:lnTo>
                  <a:lnTo>
                    <a:pt x="3734" y="18"/>
                  </a:lnTo>
                  <a:lnTo>
                    <a:pt x="3740" y="18"/>
                  </a:lnTo>
                  <a:lnTo>
                    <a:pt x="3740" y="18"/>
                  </a:lnTo>
                  <a:lnTo>
                    <a:pt x="3748" y="18"/>
                  </a:lnTo>
                  <a:lnTo>
                    <a:pt x="3748" y="18"/>
                  </a:lnTo>
                  <a:lnTo>
                    <a:pt x="3756" y="18"/>
                  </a:lnTo>
                  <a:lnTo>
                    <a:pt x="3756" y="18"/>
                  </a:lnTo>
                  <a:lnTo>
                    <a:pt x="3760" y="20"/>
                  </a:lnTo>
                  <a:lnTo>
                    <a:pt x="3760" y="20"/>
                  </a:lnTo>
                  <a:lnTo>
                    <a:pt x="3764" y="20"/>
                  </a:lnTo>
                  <a:lnTo>
                    <a:pt x="3764" y="20"/>
                  </a:lnTo>
                  <a:lnTo>
                    <a:pt x="3770" y="20"/>
                  </a:lnTo>
                  <a:lnTo>
                    <a:pt x="3770" y="20"/>
                  </a:lnTo>
                  <a:lnTo>
                    <a:pt x="3772" y="20"/>
                  </a:lnTo>
                  <a:lnTo>
                    <a:pt x="3772" y="20"/>
                  </a:lnTo>
                  <a:lnTo>
                    <a:pt x="3776" y="20"/>
                  </a:lnTo>
                  <a:lnTo>
                    <a:pt x="3776" y="20"/>
                  </a:lnTo>
                  <a:lnTo>
                    <a:pt x="3778" y="20"/>
                  </a:lnTo>
                  <a:lnTo>
                    <a:pt x="3780" y="20"/>
                  </a:lnTo>
                  <a:lnTo>
                    <a:pt x="3780" y="20"/>
                  </a:lnTo>
                  <a:lnTo>
                    <a:pt x="3782" y="20"/>
                  </a:lnTo>
                  <a:lnTo>
                    <a:pt x="3782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8" y="20"/>
                  </a:lnTo>
                  <a:lnTo>
                    <a:pt x="3788" y="20"/>
                  </a:lnTo>
                  <a:lnTo>
                    <a:pt x="3790" y="22"/>
                  </a:lnTo>
                  <a:lnTo>
                    <a:pt x="3790" y="22"/>
                  </a:lnTo>
                  <a:lnTo>
                    <a:pt x="3794" y="22"/>
                  </a:lnTo>
                  <a:lnTo>
                    <a:pt x="3794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8" y="20"/>
                  </a:lnTo>
                  <a:lnTo>
                    <a:pt x="3798" y="20"/>
                  </a:lnTo>
                  <a:lnTo>
                    <a:pt x="3802" y="22"/>
                  </a:lnTo>
                  <a:lnTo>
                    <a:pt x="3802" y="22"/>
                  </a:lnTo>
                  <a:lnTo>
                    <a:pt x="3802" y="20"/>
                  </a:lnTo>
                  <a:lnTo>
                    <a:pt x="3802" y="20"/>
                  </a:lnTo>
                  <a:lnTo>
                    <a:pt x="3804" y="20"/>
                  </a:lnTo>
                  <a:lnTo>
                    <a:pt x="3804" y="20"/>
                  </a:lnTo>
                  <a:lnTo>
                    <a:pt x="3804" y="22"/>
                  </a:lnTo>
                  <a:lnTo>
                    <a:pt x="3804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2" y="22"/>
                  </a:lnTo>
                  <a:lnTo>
                    <a:pt x="3812" y="22"/>
                  </a:lnTo>
                  <a:lnTo>
                    <a:pt x="3814" y="22"/>
                  </a:lnTo>
                  <a:lnTo>
                    <a:pt x="3814" y="22"/>
                  </a:lnTo>
                  <a:lnTo>
                    <a:pt x="3816" y="22"/>
                  </a:lnTo>
                  <a:lnTo>
                    <a:pt x="3816" y="22"/>
                  </a:lnTo>
                  <a:lnTo>
                    <a:pt x="3818" y="22"/>
                  </a:lnTo>
                  <a:lnTo>
                    <a:pt x="3818" y="22"/>
                  </a:lnTo>
                  <a:lnTo>
                    <a:pt x="3822" y="22"/>
                  </a:lnTo>
                  <a:lnTo>
                    <a:pt x="3822" y="22"/>
                  </a:lnTo>
                  <a:lnTo>
                    <a:pt x="3824" y="22"/>
                  </a:lnTo>
                  <a:lnTo>
                    <a:pt x="3824" y="22"/>
                  </a:lnTo>
                  <a:lnTo>
                    <a:pt x="3828" y="24"/>
                  </a:lnTo>
                  <a:lnTo>
                    <a:pt x="3828" y="24"/>
                  </a:lnTo>
                  <a:lnTo>
                    <a:pt x="3828" y="22"/>
                  </a:lnTo>
                  <a:lnTo>
                    <a:pt x="3828" y="22"/>
                  </a:lnTo>
                  <a:lnTo>
                    <a:pt x="3830" y="24"/>
                  </a:lnTo>
                  <a:lnTo>
                    <a:pt x="3830" y="24"/>
                  </a:lnTo>
                  <a:lnTo>
                    <a:pt x="3832" y="24"/>
                  </a:lnTo>
                  <a:lnTo>
                    <a:pt x="3832" y="24"/>
                  </a:lnTo>
                  <a:lnTo>
                    <a:pt x="3834" y="24"/>
                  </a:lnTo>
                  <a:lnTo>
                    <a:pt x="3834" y="24"/>
                  </a:lnTo>
                  <a:lnTo>
                    <a:pt x="3836" y="24"/>
                  </a:lnTo>
                  <a:lnTo>
                    <a:pt x="3836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6"/>
                  </a:lnTo>
                  <a:lnTo>
                    <a:pt x="3850" y="26"/>
                  </a:lnTo>
                  <a:lnTo>
                    <a:pt x="3860" y="26"/>
                  </a:lnTo>
                  <a:lnTo>
                    <a:pt x="3860" y="26"/>
                  </a:lnTo>
                  <a:lnTo>
                    <a:pt x="3864" y="24"/>
                  </a:lnTo>
                  <a:lnTo>
                    <a:pt x="3864" y="24"/>
                  </a:lnTo>
                  <a:lnTo>
                    <a:pt x="3868" y="26"/>
                  </a:lnTo>
                  <a:lnTo>
                    <a:pt x="3868" y="26"/>
                  </a:lnTo>
                  <a:lnTo>
                    <a:pt x="3876" y="26"/>
                  </a:lnTo>
                  <a:lnTo>
                    <a:pt x="3876" y="26"/>
                  </a:lnTo>
                  <a:lnTo>
                    <a:pt x="3878" y="26"/>
                  </a:lnTo>
                  <a:lnTo>
                    <a:pt x="3878" y="26"/>
                  </a:lnTo>
                  <a:lnTo>
                    <a:pt x="3890" y="28"/>
                  </a:lnTo>
                  <a:lnTo>
                    <a:pt x="3890" y="28"/>
                  </a:lnTo>
                  <a:lnTo>
                    <a:pt x="3892" y="28"/>
                  </a:lnTo>
                  <a:lnTo>
                    <a:pt x="3892" y="28"/>
                  </a:lnTo>
                  <a:lnTo>
                    <a:pt x="3902" y="28"/>
                  </a:lnTo>
                  <a:lnTo>
                    <a:pt x="3902" y="28"/>
                  </a:lnTo>
                  <a:lnTo>
                    <a:pt x="3904" y="30"/>
                  </a:lnTo>
                  <a:lnTo>
                    <a:pt x="3904" y="30"/>
                  </a:lnTo>
                  <a:lnTo>
                    <a:pt x="3908" y="28"/>
                  </a:lnTo>
                  <a:lnTo>
                    <a:pt x="3908" y="28"/>
                  </a:lnTo>
                  <a:lnTo>
                    <a:pt x="3910" y="28"/>
                  </a:lnTo>
                  <a:lnTo>
                    <a:pt x="3910" y="28"/>
                  </a:lnTo>
                  <a:lnTo>
                    <a:pt x="3912" y="28"/>
                  </a:lnTo>
                  <a:lnTo>
                    <a:pt x="3912" y="28"/>
                  </a:lnTo>
                  <a:lnTo>
                    <a:pt x="3918" y="30"/>
                  </a:lnTo>
                  <a:lnTo>
                    <a:pt x="3918" y="30"/>
                  </a:lnTo>
                  <a:lnTo>
                    <a:pt x="3922" y="30"/>
                  </a:lnTo>
                  <a:lnTo>
                    <a:pt x="3922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30" y="32"/>
                  </a:lnTo>
                  <a:lnTo>
                    <a:pt x="3930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898" y="34"/>
                  </a:lnTo>
                  <a:lnTo>
                    <a:pt x="3898" y="34"/>
                  </a:lnTo>
                  <a:lnTo>
                    <a:pt x="3892" y="36"/>
                  </a:lnTo>
                  <a:lnTo>
                    <a:pt x="3892" y="36"/>
                  </a:lnTo>
                  <a:lnTo>
                    <a:pt x="3890" y="36"/>
                  </a:lnTo>
                  <a:lnTo>
                    <a:pt x="3890" y="36"/>
                  </a:lnTo>
                  <a:lnTo>
                    <a:pt x="3888" y="36"/>
                  </a:lnTo>
                  <a:lnTo>
                    <a:pt x="3888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4" y="36"/>
                  </a:lnTo>
                  <a:lnTo>
                    <a:pt x="3884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6" y="36"/>
                  </a:lnTo>
                  <a:lnTo>
                    <a:pt x="3876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8"/>
                  </a:lnTo>
                  <a:lnTo>
                    <a:pt x="3874" y="38"/>
                  </a:lnTo>
                  <a:lnTo>
                    <a:pt x="3870" y="38"/>
                  </a:lnTo>
                  <a:lnTo>
                    <a:pt x="3870" y="38"/>
                  </a:lnTo>
                  <a:lnTo>
                    <a:pt x="3864" y="38"/>
                  </a:lnTo>
                  <a:lnTo>
                    <a:pt x="3864" y="38"/>
                  </a:lnTo>
                  <a:lnTo>
                    <a:pt x="3854" y="38"/>
                  </a:lnTo>
                  <a:lnTo>
                    <a:pt x="3854" y="38"/>
                  </a:lnTo>
                  <a:lnTo>
                    <a:pt x="3850" y="36"/>
                  </a:lnTo>
                  <a:lnTo>
                    <a:pt x="3850" y="36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2" y="34"/>
                  </a:lnTo>
                  <a:lnTo>
                    <a:pt x="3842" y="34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0" y="38"/>
                  </a:lnTo>
                  <a:lnTo>
                    <a:pt x="3840" y="38"/>
                  </a:lnTo>
                  <a:lnTo>
                    <a:pt x="3832" y="38"/>
                  </a:lnTo>
                  <a:lnTo>
                    <a:pt x="3832" y="38"/>
                  </a:lnTo>
                  <a:lnTo>
                    <a:pt x="3830" y="38"/>
                  </a:lnTo>
                  <a:lnTo>
                    <a:pt x="3830" y="38"/>
                  </a:lnTo>
                  <a:lnTo>
                    <a:pt x="3828" y="38"/>
                  </a:lnTo>
                  <a:lnTo>
                    <a:pt x="3828" y="38"/>
                  </a:lnTo>
                  <a:lnTo>
                    <a:pt x="3826" y="38"/>
                  </a:lnTo>
                  <a:lnTo>
                    <a:pt x="3826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2" y="38"/>
                  </a:lnTo>
                  <a:lnTo>
                    <a:pt x="3822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12" y="40"/>
                  </a:lnTo>
                  <a:lnTo>
                    <a:pt x="3812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2" y="42"/>
                  </a:lnTo>
                  <a:lnTo>
                    <a:pt x="3802" y="42"/>
                  </a:lnTo>
                  <a:lnTo>
                    <a:pt x="3800" y="42"/>
                  </a:lnTo>
                  <a:lnTo>
                    <a:pt x="3800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88" y="42"/>
                  </a:lnTo>
                  <a:lnTo>
                    <a:pt x="3788" y="42"/>
                  </a:lnTo>
                  <a:lnTo>
                    <a:pt x="3782" y="42"/>
                  </a:lnTo>
                  <a:lnTo>
                    <a:pt x="3782" y="42"/>
                  </a:lnTo>
                  <a:lnTo>
                    <a:pt x="3780" y="42"/>
                  </a:lnTo>
                  <a:lnTo>
                    <a:pt x="3780" y="42"/>
                  </a:lnTo>
                  <a:lnTo>
                    <a:pt x="3772" y="42"/>
                  </a:lnTo>
                  <a:lnTo>
                    <a:pt x="3772" y="42"/>
                  </a:lnTo>
                  <a:lnTo>
                    <a:pt x="3762" y="40"/>
                  </a:lnTo>
                  <a:lnTo>
                    <a:pt x="3762" y="40"/>
                  </a:lnTo>
                  <a:lnTo>
                    <a:pt x="3758" y="42"/>
                  </a:lnTo>
                  <a:lnTo>
                    <a:pt x="3758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6" y="42"/>
                  </a:lnTo>
                  <a:lnTo>
                    <a:pt x="3746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2" y="42"/>
                  </a:lnTo>
                  <a:lnTo>
                    <a:pt x="3742" y="42"/>
                  </a:lnTo>
                  <a:lnTo>
                    <a:pt x="3740" y="42"/>
                  </a:lnTo>
                  <a:lnTo>
                    <a:pt x="3740" y="42"/>
                  </a:lnTo>
                  <a:lnTo>
                    <a:pt x="3738" y="42"/>
                  </a:lnTo>
                  <a:lnTo>
                    <a:pt x="3738" y="42"/>
                  </a:lnTo>
                  <a:lnTo>
                    <a:pt x="3736" y="42"/>
                  </a:lnTo>
                  <a:lnTo>
                    <a:pt x="3736" y="42"/>
                  </a:lnTo>
                  <a:lnTo>
                    <a:pt x="3730" y="42"/>
                  </a:lnTo>
                  <a:lnTo>
                    <a:pt x="3730" y="42"/>
                  </a:lnTo>
                  <a:lnTo>
                    <a:pt x="3728" y="42"/>
                  </a:lnTo>
                  <a:lnTo>
                    <a:pt x="3728" y="42"/>
                  </a:lnTo>
                  <a:lnTo>
                    <a:pt x="3724" y="42"/>
                  </a:lnTo>
                  <a:lnTo>
                    <a:pt x="3724" y="42"/>
                  </a:lnTo>
                  <a:lnTo>
                    <a:pt x="3720" y="42"/>
                  </a:lnTo>
                  <a:lnTo>
                    <a:pt x="3720" y="42"/>
                  </a:lnTo>
                  <a:lnTo>
                    <a:pt x="3718" y="42"/>
                  </a:lnTo>
                  <a:lnTo>
                    <a:pt x="3718" y="42"/>
                  </a:lnTo>
                  <a:lnTo>
                    <a:pt x="3714" y="42"/>
                  </a:lnTo>
                  <a:lnTo>
                    <a:pt x="3714" y="42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6" y="44"/>
                  </a:lnTo>
                  <a:lnTo>
                    <a:pt x="3706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0" y="46"/>
                  </a:lnTo>
                  <a:lnTo>
                    <a:pt x="3690" y="46"/>
                  </a:lnTo>
                  <a:lnTo>
                    <a:pt x="3688" y="46"/>
                  </a:lnTo>
                  <a:lnTo>
                    <a:pt x="3688" y="46"/>
                  </a:lnTo>
                  <a:lnTo>
                    <a:pt x="3684" y="46"/>
                  </a:lnTo>
                  <a:lnTo>
                    <a:pt x="3684" y="46"/>
                  </a:lnTo>
                  <a:lnTo>
                    <a:pt x="3680" y="46"/>
                  </a:lnTo>
                  <a:lnTo>
                    <a:pt x="3680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4" y="46"/>
                  </a:lnTo>
                  <a:lnTo>
                    <a:pt x="3674" y="46"/>
                  </a:lnTo>
                  <a:lnTo>
                    <a:pt x="3670" y="48"/>
                  </a:lnTo>
                  <a:lnTo>
                    <a:pt x="3670" y="48"/>
                  </a:lnTo>
                  <a:lnTo>
                    <a:pt x="3664" y="46"/>
                  </a:lnTo>
                  <a:lnTo>
                    <a:pt x="3664" y="46"/>
                  </a:lnTo>
                  <a:lnTo>
                    <a:pt x="3660" y="44"/>
                  </a:lnTo>
                  <a:lnTo>
                    <a:pt x="3660" y="44"/>
                  </a:lnTo>
                  <a:lnTo>
                    <a:pt x="3658" y="44"/>
                  </a:lnTo>
                  <a:lnTo>
                    <a:pt x="3658" y="44"/>
                  </a:lnTo>
                  <a:lnTo>
                    <a:pt x="3656" y="44"/>
                  </a:lnTo>
                  <a:lnTo>
                    <a:pt x="3656" y="44"/>
                  </a:lnTo>
                  <a:lnTo>
                    <a:pt x="3652" y="46"/>
                  </a:lnTo>
                  <a:lnTo>
                    <a:pt x="3652" y="46"/>
                  </a:lnTo>
                  <a:lnTo>
                    <a:pt x="3650" y="48"/>
                  </a:lnTo>
                  <a:lnTo>
                    <a:pt x="3650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2" y="48"/>
                  </a:lnTo>
                  <a:lnTo>
                    <a:pt x="3642" y="48"/>
                  </a:lnTo>
                  <a:lnTo>
                    <a:pt x="3638" y="48"/>
                  </a:lnTo>
                  <a:lnTo>
                    <a:pt x="3638" y="48"/>
                  </a:lnTo>
                  <a:lnTo>
                    <a:pt x="3638" y="46"/>
                  </a:lnTo>
                  <a:lnTo>
                    <a:pt x="3638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28" y="46"/>
                  </a:lnTo>
                  <a:lnTo>
                    <a:pt x="3628" y="46"/>
                  </a:lnTo>
                  <a:lnTo>
                    <a:pt x="3626" y="46"/>
                  </a:lnTo>
                  <a:lnTo>
                    <a:pt x="3626" y="46"/>
                  </a:lnTo>
                  <a:lnTo>
                    <a:pt x="3624" y="46"/>
                  </a:lnTo>
                  <a:lnTo>
                    <a:pt x="3624" y="46"/>
                  </a:lnTo>
                  <a:lnTo>
                    <a:pt x="3620" y="48"/>
                  </a:lnTo>
                  <a:lnTo>
                    <a:pt x="3620" y="48"/>
                  </a:lnTo>
                  <a:lnTo>
                    <a:pt x="3610" y="48"/>
                  </a:lnTo>
                  <a:lnTo>
                    <a:pt x="3610" y="48"/>
                  </a:lnTo>
                  <a:lnTo>
                    <a:pt x="3608" y="48"/>
                  </a:lnTo>
                  <a:lnTo>
                    <a:pt x="3608" y="48"/>
                  </a:lnTo>
                  <a:lnTo>
                    <a:pt x="3606" y="48"/>
                  </a:lnTo>
                  <a:lnTo>
                    <a:pt x="3606" y="48"/>
                  </a:lnTo>
                  <a:lnTo>
                    <a:pt x="3604" y="48"/>
                  </a:lnTo>
                  <a:lnTo>
                    <a:pt x="3604" y="48"/>
                  </a:lnTo>
                  <a:lnTo>
                    <a:pt x="3602" y="48"/>
                  </a:lnTo>
                  <a:lnTo>
                    <a:pt x="3602" y="48"/>
                  </a:lnTo>
                  <a:lnTo>
                    <a:pt x="3598" y="48"/>
                  </a:lnTo>
                  <a:lnTo>
                    <a:pt x="3598" y="48"/>
                  </a:lnTo>
                  <a:lnTo>
                    <a:pt x="3596" y="46"/>
                  </a:lnTo>
                  <a:lnTo>
                    <a:pt x="3596" y="46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0" y="48"/>
                  </a:lnTo>
                  <a:lnTo>
                    <a:pt x="3590" y="48"/>
                  </a:lnTo>
                  <a:lnTo>
                    <a:pt x="3588" y="48"/>
                  </a:lnTo>
                  <a:lnTo>
                    <a:pt x="3588" y="48"/>
                  </a:lnTo>
                  <a:lnTo>
                    <a:pt x="3586" y="48"/>
                  </a:lnTo>
                  <a:lnTo>
                    <a:pt x="3586" y="48"/>
                  </a:lnTo>
                  <a:lnTo>
                    <a:pt x="3582" y="48"/>
                  </a:lnTo>
                  <a:lnTo>
                    <a:pt x="3582" y="48"/>
                  </a:lnTo>
                  <a:lnTo>
                    <a:pt x="3576" y="48"/>
                  </a:lnTo>
                  <a:lnTo>
                    <a:pt x="3576" y="48"/>
                  </a:lnTo>
                  <a:lnTo>
                    <a:pt x="3572" y="48"/>
                  </a:lnTo>
                  <a:lnTo>
                    <a:pt x="3570" y="48"/>
                  </a:lnTo>
                  <a:lnTo>
                    <a:pt x="3570" y="48"/>
                  </a:lnTo>
                  <a:lnTo>
                    <a:pt x="3568" y="50"/>
                  </a:lnTo>
                  <a:lnTo>
                    <a:pt x="3568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2" y="50"/>
                  </a:lnTo>
                  <a:lnTo>
                    <a:pt x="3562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0" y="48"/>
                  </a:lnTo>
                  <a:lnTo>
                    <a:pt x="3560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6"/>
                  </a:lnTo>
                  <a:lnTo>
                    <a:pt x="3550" y="46"/>
                  </a:lnTo>
                  <a:lnTo>
                    <a:pt x="3548" y="48"/>
                  </a:lnTo>
                  <a:lnTo>
                    <a:pt x="3548" y="48"/>
                  </a:lnTo>
                  <a:lnTo>
                    <a:pt x="3548" y="46"/>
                  </a:lnTo>
                  <a:lnTo>
                    <a:pt x="3548" y="46"/>
                  </a:lnTo>
                  <a:lnTo>
                    <a:pt x="3546" y="46"/>
                  </a:lnTo>
                  <a:lnTo>
                    <a:pt x="3546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42" y="48"/>
                  </a:lnTo>
                  <a:lnTo>
                    <a:pt x="3542" y="48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36" y="48"/>
                  </a:lnTo>
                  <a:lnTo>
                    <a:pt x="3536" y="48"/>
                  </a:lnTo>
                  <a:lnTo>
                    <a:pt x="3534" y="48"/>
                  </a:lnTo>
                  <a:lnTo>
                    <a:pt x="3534" y="48"/>
                  </a:lnTo>
                  <a:lnTo>
                    <a:pt x="3526" y="48"/>
                  </a:lnTo>
                  <a:lnTo>
                    <a:pt x="3526" y="48"/>
                  </a:lnTo>
                  <a:lnTo>
                    <a:pt x="3524" y="48"/>
                  </a:lnTo>
                  <a:lnTo>
                    <a:pt x="3524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0" y="48"/>
                  </a:lnTo>
                  <a:lnTo>
                    <a:pt x="3520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50"/>
                  </a:lnTo>
                  <a:lnTo>
                    <a:pt x="3518" y="50"/>
                  </a:lnTo>
                  <a:lnTo>
                    <a:pt x="3512" y="48"/>
                  </a:lnTo>
                  <a:lnTo>
                    <a:pt x="3508" y="50"/>
                  </a:lnTo>
                  <a:lnTo>
                    <a:pt x="3508" y="50"/>
                  </a:lnTo>
                  <a:lnTo>
                    <a:pt x="3502" y="48"/>
                  </a:lnTo>
                  <a:lnTo>
                    <a:pt x="3502" y="48"/>
                  </a:lnTo>
                  <a:lnTo>
                    <a:pt x="3494" y="48"/>
                  </a:lnTo>
                  <a:lnTo>
                    <a:pt x="3494" y="48"/>
                  </a:lnTo>
                  <a:lnTo>
                    <a:pt x="3490" y="48"/>
                  </a:lnTo>
                  <a:lnTo>
                    <a:pt x="3490" y="48"/>
                  </a:lnTo>
                  <a:lnTo>
                    <a:pt x="3488" y="48"/>
                  </a:lnTo>
                  <a:lnTo>
                    <a:pt x="3488" y="48"/>
                  </a:lnTo>
                  <a:lnTo>
                    <a:pt x="3486" y="48"/>
                  </a:lnTo>
                  <a:lnTo>
                    <a:pt x="3486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6" y="48"/>
                  </a:lnTo>
                  <a:lnTo>
                    <a:pt x="3476" y="48"/>
                  </a:lnTo>
                  <a:lnTo>
                    <a:pt x="3474" y="48"/>
                  </a:lnTo>
                  <a:lnTo>
                    <a:pt x="3474" y="48"/>
                  </a:lnTo>
                  <a:lnTo>
                    <a:pt x="3472" y="48"/>
                  </a:lnTo>
                  <a:lnTo>
                    <a:pt x="3472" y="48"/>
                  </a:lnTo>
                  <a:lnTo>
                    <a:pt x="3470" y="48"/>
                  </a:lnTo>
                  <a:lnTo>
                    <a:pt x="3470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2" y="48"/>
                  </a:lnTo>
                  <a:lnTo>
                    <a:pt x="3462" y="48"/>
                  </a:lnTo>
                  <a:lnTo>
                    <a:pt x="3460" y="48"/>
                  </a:lnTo>
                  <a:lnTo>
                    <a:pt x="3460" y="48"/>
                  </a:lnTo>
                  <a:lnTo>
                    <a:pt x="3456" y="48"/>
                  </a:lnTo>
                  <a:lnTo>
                    <a:pt x="3456" y="48"/>
                  </a:lnTo>
                  <a:lnTo>
                    <a:pt x="3452" y="48"/>
                  </a:lnTo>
                  <a:lnTo>
                    <a:pt x="3452" y="48"/>
                  </a:lnTo>
                  <a:lnTo>
                    <a:pt x="3448" y="48"/>
                  </a:lnTo>
                  <a:lnTo>
                    <a:pt x="3448" y="48"/>
                  </a:lnTo>
                  <a:lnTo>
                    <a:pt x="3446" y="48"/>
                  </a:lnTo>
                  <a:lnTo>
                    <a:pt x="3446" y="48"/>
                  </a:lnTo>
                  <a:lnTo>
                    <a:pt x="3442" y="48"/>
                  </a:lnTo>
                  <a:lnTo>
                    <a:pt x="3442" y="48"/>
                  </a:lnTo>
                  <a:lnTo>
                    <a:pt x="3440" y="48"/>
                  </a:lnTo>
                  <a:lnTo>
                    <a:pt x="3440" y="48"/>
                  </a:lnTo>
                  <a:lnTo>
                    <a:pt x="3438" y="48"/>
                  </a:lnTo>
                  <a:lnTo>
                    <a:pt x="3438" y="48"/>
                  </a:lnTo>
                  <a:lnTo>
                    <a:pt x="3436" y="48"/>
                  </a:lnTo>
                  <a:lnTo>
                    <a:pt x="3436" y="48"/>
                  </a:lnTo>
                  <a:lnTo>
                    <a:pt x="3434" y="46"/>
                  </a:lnTo>
                  <a:lnTo>
                    <a:pt x="3434" y="46"/>
                  </a:lnTo>
                  <a:lnTo>
                    <a:pt x="3430" y="46"/>
                  </a:lnTo>
                  <a:lnTo>
                    <a:pt x="3430" y="46"/>
                  </a:lnTo>
                  <a:lnTo>
                    <a:pt x="3422" y="46"/>
                  </a:lnTo>
                  <a:lnTo>
                    <a:pt x="3422" y="46"/>
                  </a:lnTo>
                  <a:lnTo>
                    <a:pt x="3420" y="48"/>
                  </a:lnTo>
                  <a:lnTo>
                    <a:pt x="3420" y="48"/>
                  </a:lnTo>
                  <a:lnTo>
                    <a:pt x="3418" y="48"/>
                  </a:lnTo>
                  <a:lnTo>
                    <a:pt x="3418" y="48"/>
                  </a:lnTo>
                  <a:lnTo>
                    <a:pt x="3412" y="48"/>
                  </a:lnTo>
                  <a:lnTo>
                    <a:pt x="3412" y="48"/>
                  </a:lnTo>
                  <a:lnTo>
                    <a:pt x="3408" y="48"/>
                  </a:lnTo>
                  <a:lnTo>
                    <a:pt x="3408" y="48"/>
                  </a:lnTo>
                  <a:lnTo>
                    <a:pt x="3406" y="48"/>
                  </a:lnTo>
                  <a:lnTo>
                    <a:pt x="3406" y="48"/>
                  </a:lnTo>
                  <a:lnTo>
                    <a:pt x="3404" y="46"/>
                  </a:lnTo>
                  <a:lnTo>
                    <a:pt x="3404" y="46"/>
                  </a:lnTo>
                  <a:lnTo>
                    <a:pt x="3398" y="48"/>
                  </a:lnTo>
                  <a:lnTo>
                    <a:pt x="3398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88" y="46"/>
                  </a:lnTo>
                  <a:lnTo>
                    <a:pt x="3388" y="46"/>
                  </a:lnTo>
                  <a:lnTo>
                    <a:pt x="3386" y="48"/>
                  </a:lnTo>
                  <a:lnTo>
                    <a:pt x="3386" y="48"/>
                  </a:lnTo>
                  <a:lnTo>
                    <a:pt x="3382" y="48"/>
                  </a:lnTo>
                  <a:lnTo>
                    <a:pt x="3382" y="48"/>
                  </a:lnTo>
                  <a:lnTo>
                    <a:pt x="3380" y="50"/>
                  </a:lnTo>
                  <a:lnTo>
                    <a:pt x="3380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2" y="50"/>
                  </a:lnTo>
                  <a:lnTo>
                    <a:pt x="3372" y="50"/>
                  </a:lnTo>
                  <a:lnTo>
                    <a:pt x="3370" y="50"/>
                  </a:lnTo>
                  <a:lnTo>
                    <a:pt x="3370" y="50"/>
                  </a:lnTo>
                  <a:lnTo>
                    <a:pt x="3366" y="50"/>
                  </a:lnTo>
                  <a:lnTo>
                    <a:pt x="3366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0" y="50"/>
                  </a:lnTo>
                  <a:lnTo>
                    <a:pt x="3360" y="50"/>
                  </a:lnTo>
                  <a:lnTo>
                    <a:pt x="3358" y="50"/>
                  </a:lnTo>
                  <a:lnTo>
                    <a:pt x="3356" y="50"/>
                  </a:lnTo>
                  <a:lnTo>
                    <a:pt x="3356" y="50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0" y="48"/>
                  </a:lnTo>
                  <a:lnTo>
                    <a:pt x="3340" y="48"/>
                  </a:lnTo>
                  <a:lnTo>
                    <a:pt x="3332" y="48"/>
                  </a:lnTo>
                  <a:lnTo>
                    <a:pt x="3332" y="48"/>
                  </a:lnTo>
                  <a:lnTo>
                    <a:pt x="3328" y="46"/>
                  </a:lnTo>
                  <a:lnTo>
                    <a:pt x="3328" y="46"/>
                  </a:lnTo>
                  <a:lnTo>
                    <a:pt x="3324" y="44"/>
                  </a:lnTo>
                  <a:lnTo>
                    <a:pt x="3324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18" y="44"/>
                  </a:lnTo>
                  <a:lnTo>
                    <a:pt x="3318" y="44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6" y="46"/>
                  </a:lnTo>
                  <a:lnTo>
                    <a:pt x="3316" y="46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08" y="48"/>
                  </a:lnTo>
                  <a:lnTo>
                    <a:pt x="3308" y="48"/>
                  </a:lnTo>
                  <a:lnTo>
                    <a:pt x="3306" y="48"/>
                  </a:lnTo>
                  <a:lnTo>
                    <a:pt x="3306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2" y="46"/>
                  </a:lnTo>
                  <a:lnTo>
                    <a:pt x="3302" y="46"/>
                  </a:lnTo>
                  <a:lnTo>
                    <a:pt x="3302" y="48"/>
                  </a:lnTo>
                  <a:lnTo>
                    <a:pt x="3302" y="48"/>
                  </a:lnTo>
                  <a:lnTo>
                    <a:pt x="3298" y="46"/>
                  </a:lnTo>
                  <a:lnTo>
                    <a:pt x="3298" y="46"/>
                  </a:lnTo>
                  <a:lnTo>
                    <a:pt x="3294" y="44"/>
                  </a:lnTo>
                  <a:lnTo>
                    <a:pt x="3290" y="44"/>
                  </a:lnTo>
                  <a:lnTo>
                    <a:pt x="3282" y="46"/>
                  </a:lnTo>
                  <a:lnTo>
                    <a:pt x="3282" y="46"/>
                  </a:lnTo>
                  <a:lnTo>
                    <a:pt x="3276" y="44"/>
                  </a:lnTo>
                  <a:lnTo>
                    <a:pt x="3276" y="44"/>
                  </a:lnTo>
                  <a:lnTo>
                    <a:pt x="3268" y="44"/>
                  </a:lnTo>
                  <a:lnTo>
                    <a:pt x="3268" y="44"/>
                  </a:lnTo>
                  <a:lnTo>
                    <a:pt x="3266" y="44"/>
                  </a:lnTo>
                  <a:lnTo>
                    <a:pt x="3266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56" y="44"/>
                  </a:lnTo>
                  <a:lnTo>
                    <a:pt x="3256" y="44"/>
                  </a:lnTo>
                  <a:lnTo>
                    <a:pt x="3254" y="44"/>
                  </a:lnTo>
                  <a:lnTo>
                    <a:pt x="3254" y="44"/>
                  </a:lnTo>
                  <a:lnTo>
                    <a:pt x="3250" y="42"/>
                  </a:lnTo>
                  <a:lnTo>
                    <a:pt x="3248" y="42"/>
                  </a:lnTo>
                  <a:lnTo>
                    <a:pt x="3248" y="42"/>
                  </a:lnTo>
                  <a:lnTo>
                    <a:pt x="3246" y="44"/>
                  </a:lnTo>
                  <a:lnTo>
                    <a:pt x="3246" y="44"/>
                  </a:lnTo>
                  <a:lnTo>
                    <a:pt x="3244" y="44"/>
                  </a:lnTo>
                  <a:lnTo>
                    <a:pt x="3244" y="44"/>
                  </a:lnTo>
                  <a:lnTo>
                    <a:pt x="3238" y="44"/>
                  </a:lnTo>
                  <a:lnTo>
                    <a:pt x="3238" y="44"/>
                  </a:lnTo>
                  <a:lnTo>
                    <a:pt x="3234" y="44"/>
                  </a:lnTo>
                  <a:lnTo>
                    <a:pt x="3234" y="44"/>
                  </a:lnTo>
                  <a:lnTo>
                    <a:pt x="3230" y="44"/>
                  </a:lnTo>
                  <a:lnTo>
                    <a:pt x="3230" y="44"/>
                  </a:lnTo>
                  <a:lnTo>
                    <a:pt x="3226" y="44"/>
                  </a:lnTo>
                  <a:lnTo>
                    <a:pt x="3226" y="44"/>
                  </a:lnTo>
                  <a:lnTo>
                    <a:pt x="3222" y="46"/>
                  </a:lnTo>
                  <a:lnTo>
                    <a:pt x="3222" y="46"/>
                  </a:lnTo>
                  <a:lnTo>
                    <a:pt x="3218" y="44"/>
                  </a:lnTo>
                  <a:lnTo>
                    <a:pt x="3218" y="44"/>
                  </a:lnTo>
                  <a:lnTo>
                    <a:pt x="3212" y="44"/>
                  </a:lnTo>
                  <a:lnTo>
                    <a:pt x="3212" y="44"/>
                  </a:lnTo>
                  <a:lnTo>
                    <a:pt x="3202" y="46"/>
                  </a:lnTo>
                  <a:lnTo>
                    <a:pt x="3202" y="46"/>
                  </a:lnTo>
                  <a:lnTo>
                    <a:pt x="3198" y="44"/>
                  </a:lnTo>
                  <a:lnTo>
                    <a:pt x="3198" y="44"/>
                  </a:lnTo>
                  <a:lnTo>
                    <a:pt x="3194" y="44"/>
                  </a:lnTo>
                  <a:lnTo>
                    <a:pt x="3194" y="44"/>
                  </a:lnTo>
                  <a:lnTo>
                    <a:pt x="3190" y="44"/>
                  </a:lnTo>
                  <a:lnTo>
                    <a:pt x="3190" y="44"/>
                  </a:lnTo>
                  <a:lnTo>
                    <a:pt x="3186" y="44"/>
                  </a:lnTo>
                  <a:lnTo>
                    <a:pt x="3186" y="44"/>
                  </a:lnTo>
                  <a:lnTo>
                    <a:pt x="3180" y="44"/>
                  </a:lnTo>
                  <a:lnTo>
                    <a:pt x="3180" y="44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2" y="42"/>
                  </a:lnTo>
                  <a:lnTo>
                    <a:pt x="3172" y="42"/>
                  </a:lnTo>
                  <a:lnTo>
                    <a:pt x="3168" y="40"/>
                  </a:lnTo>
                  <a:lnTo>
                    <a:pt x="3168" y="40"/>
                  </a:lnTo>
                  <a:lnTo>
                    <a:pt x="3162" y="38"/>
                  </a:lnTo>
                  <a:lnTo>
                    <a:pt x="3162" y="38"/>
                  </a:lnTo>
                  <a:lnTo>
                    <a:pt x="3158" y="40"/>
                  </a:lnTo>
                  <a:lnTo>
                    <a:pt x="3158" y="40"/>
                  </a:lnTo>
                  <a:lnTo>
                    <a:pt x="3156" y="40"/>
                  </a:lnTo>
                  <a:lnTo>
                    <a:pt x="3156" y="40"/>
                  </a:lnTo>
                  <a:lnTo>
                    <a:pt x="3154" y="40"/>
                  </a:lnTo>
                  <a:lnTo>
                    <a:pt x="3154" y="40"/>
                  </a:lnTo>
                  <a:lnTo>
                    <a:pt x="3152" y="40"/>
                  </a:lnTo>
                  <a:lnTo>
                    <a:pt x="3152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38"/>
                  </a:lnTo>
                  <a:lnTo>
                    <a:pt x="3146" y="38"/>
                  </a:lnTo>
                  <a:lnTo>
                    <a:pt x="3146" y="36"/>
                  </a:lnTo>
                  <a:lnTo>
                    <a:pt x="3144" y="36"/>
                  </a:lnTo>
                  <a:lnTo>
                    <a:pt x="3144" y="36"/>
                  </a:lnTo>
                  <a:lnTo>
                    <a:pt x="3138" y="36"/>
                  </a:lnTo>
                  <a:lnTo>
                    <a:pt x="3138" y="36"/>
                  </a:lnTo>
                  <a:lnTo>
                    <a:pt x="3136" y="38"/>
                  </a:lnTo>
                  <a:lnTo>
                    <a:pt x="3136" y="38"/>
                  </a:lnTo>
                  <a:lnTo>
                    <a:pt x="3134" y="38"/>
                  </a:lnTo>
                  <a:lnTo>
                    <a:pt x="3134" y="38"/>
                  </a:lnTo>
                  <a:lnTo>
                    <a:pt x="3130" y="38"/>
                  </a:lnTo>
                  <a:lnTo>
                    <a:pt x="3130" y="38"/>
                  </a:lnTo>
                  <a:lnTo>
                    <a:pt x="3128" y="38"/>
                  </a:lnTo>
                  <a:lnTo>
                    <a:pt x="3128" y="38"/>
                  </a:lnTo>
                  <a:lnTo>
                    <a:pt x="3120" y="40"/>
                  </a:lnTo>
                  <a:lnTo>
                    <a:pt x="3120" y="40"/>
                  </a:lnTo>
                  <a:lnTo>
                    <a:pt x="3112" y="40"/>
                  </a:lnTo>
                  <a:lnTo>
                    <a:pt x="3112" y="40"/>
                  </a:lnTo>
                  <a:lnTo>
                    <a:pt x="3110" y="42"/>
                  </a:lnTo>
                  <a:lnTo>
                    <a:pt x="3110" y="42"/>
                  </a:lnTo>
                  <a:lnTo>
                    <a:pt x="3108" y="42"/>
                  </a:lnTo>
                  <a:lnTo>
                    <a:pt x="3108" y="42"/>
                  </a:lnTo>
                  <a:lnTo>
                    <a:pt x="3106" y="42"/>
                  </a:lnTo>
                  <a:lnTo>
                    <a:pt x="3106" y="42"/>
                  </a:lnTo>
                  <a:lnTo>
                    <a:pt x="3106" y="44"/>
                  </a:lnTo>
                  <a:lnTo>
                    <a:pt x="3106" y="44"/>
                  </a:lnTo>
                  <a:lnTo>
                    <a:pt x="3104" y="42"/>
                  </a:lnTo>
                  <a:lnTo>
                    <a:pt x="3104" y="42"/>
                  </a:lnTo>
                  <a:lnTo>
                    <a:pt x="3102" y="44"/>
                  </a:lnTo>
                  <a:lnTo>
                    <a:pt x="3102" y="44"/>
                  </a:lnTo>
                  <a:lnTo>
                    <a:pt x="3102" y="42"/>
                  </a:lnTo>
                  <a:lnTo>
                    <a:pt x="3102" y="42"/>
                  </a:lnTo>
                  <a:lnTo>
                    <a:pt x="3100" y="42"/>
                  </a:lnTo>
                  <a:lnTo>
                    <a:pt x="3100" y="42"/>
                  </a:lnTo>
                  <a:lnTo>
                    <a:pt x="3096" y="42"/>
                  </a:lnTo>
                  <a:lnTo>
                    <a:pt x="3096" y="42"/>
                  </a:lnTo>
                  <a:lnTo>
                    <a:pt x="3094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88" y="42"/>
                  </a:lnTo>
                  <a:lnTo>
                    <a:pt x="3088" y="42"/>
                  </a:lnTo>
                  <a:lnTo>
                    <a:pt x="3086" y="42"/>
                  </a:lnTo>
                  <a:lnTo>
                    <a:pt x="3086" y="42"/>
                  </a:lnTo>
                  <a:lnTo>
                    <a:pt x="3082" y="42"/>
                  </a:lnTo>
                  <a:lnTo>
                    <a:pt x="3082" y="42"/>
                  </a:lnTo>
                  <a:lnTo>
                    <a:pt x="3080" y="40"/>
                  </a:lnTo>
                  <a:lnTo>
                    <a:pt x="3080" y="40"/>
                  </a:lnTo>
                  <a:lnTo>
                    <a:pt x="3078" y="42"/>
                  </a:lnTo>
                  <a:lnTo>
                    <a:pt x="3078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2" y="42"/>
                  </a:lnTo>
                  <a:lnTo>
                    <a:pt x="3072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66" y="40"/>
                  </a:lnTo>
                  <a:lnTo>
                    <a:pt x="3066" y="40"/>
                  </a:lnTo>
                  <a:lnTo>
                    <a:pt x="3058" y="42"/>
                  </a:lnTo>
                  <a:lnTo>
                    <a:pt x="3052" y="40"/>
                  </a:lnTo>
                  <a:lnTo>
                    <a:pt x="3052" y="40"/>
                  </a:lnTo>
                  <a:lnTo>
                    <a:pt x="3050" y="40"/>
                  </a:lnTo>
                  <a:lnTo>
                    <a:pt x="3050" y="40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0" y="42"/>
                  </a:lnTo>
                  <a:lnTo>
                    <a:pt x="3040" y="42"/>
                  </a:lnTo>
                  <a:lnTo>
                    <a:pt x="3040" y="40"/>
                  </a:lnTo>
                  <a:lnTo>
                    <a:pt x="3040" y="40"/>
                  </a:lnTo>
                  <a:lnTo>
                    <a:pt x="3036" y="42"/>
                  </a:lnTo>
                  <a:lnTo>
                    <a:pt x="3036" y="42"/>
                  </a:lnTo>
                  <a:lnTo>
                    <a:pt x="3032" y="42"/>
                  </a:lnTo>
                  <a:lnTo>
                    <a:pt x="3032" y="42"/>
                  </a:lnTo>
                  <a:lnTo>
                    <a:pt x="3030" y="42"/>
                  </a:lnTo>
                  <a:lnTo>
                    <a:pt x="3030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2" y="42"/>
                  </a:lnTo>
                  <a:lnTo>
                    <a:pt x="3022" y="42"/>
                  </a:lnTo>
                  <a:lnTo>
                    <a:pt x="3020" y="42"/>
                  </a:lnTo>
                  <a:lnTo>
                    <a:pt x="3020" y="42"/>
                  </a:lnTo>
                  <a:lnTo>
                    <a:pt x="3014" y="42"/>
                  </a:lnTo>
                  <a:lnTo>
                    <a:pt x="3008" y="42"/>
                  </a:lnTo>
                  <a:lnTo>
                    <a:pt x="3008" y="42"/>
                  </a:lnTo>
                  <a:lnTo>
                    <a:pt x="3006" y="40"/>
                  </a:lnTo>
                  <a:lnTo>
                    <a:pt x="3004" y="42"/>
                  </a:lnTo>
                  <a:lnTo>
                    <a:pt x="3004" y="42"/>
                  </a:lnTo>
                  <a:lnTo>
                    <a:pt x="3002" y="40"/>
                  </a:lnTo>
                  <a:lnTo>
                    <a:pt x="3002" y="40"/>
                  </a:lnTo>
                  <a:lnTo>
                    <a:pt x="2998" y="40"/>
                  </a:lnTo>
                  <a:lnTo>
                    <a:pt x="2996" y="40"/>
                  </a:lnTo>
                  <a:lnTo>
                    <a:pt x="2996" y="40"/>
                  </a:lnTo>
                  <a:lnTo>
                    <a:pt x="2994" y="38"/>
                  </a:lnTo>
                  <a:lnTo>
                    <a:pt x="2994" y="38"/>
                  </a:lnTo>
                  <a:lnTo>
                    <a:pt x="2986" y="38"/>
                  </a:lnTo>
                  <a:lnTo>
                    <a:pt x="2986" y="38"/>
                  </a:lnTo>
                  <a:lnTo>
                    <a:pt x="2980" y="38"/>
                  </a:lnTo>
                  <a:lnTo>
                    <a:pt x="2976" y="38"/>
                  </a:lnTo>
                  <a:lnTo>
                    <a:pt x="2976" y="38"/>
                  </a:lnTo>
                  <a:lnTo>
                    <a:pt x="2972" y="38"/>
                  </a:lnTo>
                  <a:lnTo>
                    <a:pt x="2972" y="38"/>
                  </a:lnTo>
                  <a:lnTo>
                    <a:pt x="2970" y="38"/>
                  </a:lnTo>
                  <a:lnTo>
                    <a:pt x="2970" y="38"/>
                  </a:lnTo>
                  <a:lnTo>
                    <a:pt x="2962" y="40"/>
                  </a:lnTo>
                  <a:lnTo>
                    <a:pt x="2962" y="40"/>
                  </a:lnTo>
                  <a:lnTo>
                    <a:pt x="2954" y="38"/>
                  </a:lnTo>
                  <a:lnTo>
                    <a:pt x="2954" y="38"/>
                  </a:lnTo>
                  <a:lnTo>
                    <a:pt x="2946" y="40"/>
                  </a:lnTo>
                  <a:lnTo>
                    <a:pt x="2946" y="40"/>
                  </a:lnTo>
                  <a:lnTo>
                    <a:pt x="2942" y="38"/>
                  </a:lnTo>
                  <a:lnTo>
                    <a:pt x="2942" y="38"/>
                  </a:lnTo>
                  <a:lnTo>
                    <a:pt x="2940" y="38"/>
                  </a:lnTo>
                  <a:lnTo>
                    <a:pt x="2940" y="38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2" y="36"/>
                  </a:lnTo>
                  <a:lnTo>
                    <a:pt x="2932" y="36"/>
                  </a:lnTo>
                  <a:lnTo>
                    <a:pt x="2930" y="36"/>
                  </a:lnTo>
                  <a:lnTo>
                    <a:pt x="2930" y="36"/>
                  </a:lnTo>
                  <a:lnTo>
                    <a:pt x="2926" y="36"/>
                  </a:lnTo>
                  <a:lnTo>
                    <a:pt x="2926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18" y="38"/>
                  </a:lnTo>
                  <a:lnTo>
                    <a:pt x="2918" y="38"/>
                  </a:lnTo>
                  <a:lnTo>
                    <a:pt x="2914" y="38"/>
                  </a:lnTo>
                  <a:lnTo>
                    <a:pt x="2914" y="38"/>
                  </a:lnTo>
                  <a:lnTo>
                    <a:pt x="2910" y="36"/>
                  </a:lnTo>
                  <a:lnTo>
                    <a:pt x="2910" y="36"/>
                  </a:lnTo>
                  <a:lnTo>
                    <a:pt x="2904" y="36"/>
                  </a:lnTo>
                  <a:lnTo>
                    <a:pt x="2904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0" y="36"/>
                  </a:lnTo>
                  <a:lnTo>
                    <a:pt x="2900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4"/>
                  </a:lnTo>
                  <a:lnTo>
                    <a:pt x="2898" y="34"/>
                  </a:lnTo>
                  <a:lnTo>
                    <a:pt x="2896" y="34"/>
                  </a:lnTo>
                  <a:lnTo>
                    <a:pt x="2896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0" y="36"/>
                  </a:lnTo>
                  <a:lnTo>
                    <a:pt x="2890" y="36"/>
                  </a:lnTo>
                  <a:lnTo>
                    <a:pt x="2888" y="36"/>
                  </a:lnTo>
                  <a:lnTo>
                    <a:pt x="2888" y="36"/>
                  </a:lnTo>
                  <a:lnTo>
                    <a:pt x="2886" y="36"/>
                  </a:lnTo>
                  <a:lnTo>
                    <a:pt x="2886" y="36"/>
                  </a:lnTo>
                  <a:lnTo>
                    <a:pt x="2884" y="36"/>
                  </a:lnTo>
                  <a:lnTo>
                    <a:pt x="2884" y="36"/>
                  </a:lnTo>
                  <a:lnTo>
                    <a:pt x="2878" y="36"/>
                  </a:lnTo>
                  <a:lnTo>
                    <a:pt x="2878" y="36"/>
                  </a:lnTo>
                  <a:lnTo>
                    <a:pt x="2874" y="34"/>
                  </a:lnTo>
                  <a:lnTo>
                    <a:pt x="2874" y="34"/>
                  </a:lnTo>
                  <a:lnTo>
                    <a:pt x="2872" y="34"/>
                  </a:lnTo>
                  <a:lnTo>
                    <a:pt x="2872" y="34"/>
                  </a:lnTo>
                  <a:lnTo>
                    <a:pt x="2870" y="34"/>
                  </a:lnTo>
                  <a:lnTo>
                    <a:pt x="2870" y="34"/>
                  </a:lnTo>
                  <a:lnTo>
                    <a:pt x="2866" y="34"/>
                  </a:lnTo>
                  <a:lnTo>
                    <a:pt x="2866" y="34"/>
                  </a:lnTo>
                  <a:lnTo>
                    <a:pt x="2864" y="34"/>
                  </a:lnTo>
                  <a:lnTo>
                    <a:pt x="2864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58" y="34"/>
                  </a:lnTo>
                  <a:lnTo>
                    <a:pt x="2858" y="34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8"/>
                  </a:lnTo>
                  <a:lnTo>
                    <a:pt x="2858" y="38"/>
                  </a:lnTo>
                  <a:lnTo>
                    <a:pt x="2852" y="38"/>
                  </a:lnTo>
                  <a:lnTo>
                    <a:pt x="2852" y="38"/>
                  </a:lnTo>
                  <a:lnTo>
                    <a:pt x="2844" y="38"/>
                  </a:lnTo>
                  <a:lnTo>
                    <a:pt x="2844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0" y="38"/>
                  </a:lnTo>
                  <a:lnTo>
                    <a:pt x="2840" y="38"/>
                  </a:lnTo>
                  <a:lnTo>
                    <a:pt x="2834" y="38"/>
                  </a:lnTo>
                  <a:lnTo>
                    <a:pt x="2834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28" y="38"/>
                  </a:lnTo>
                  <a:lnTo>
                    <a:pt x="2828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4" y="38"/>
                  </a:lnTo>
                  <a:lnTo>
                    <a:pt x="2824" y="38"/>
                  </a:lnTo>
                  <a:lnTo>
                    <a:pt x="2820" y="38"/>
                  </a:lnTo>
                  <a:lnTo>
                    <a:pt x="2816" y="38"/>
                  </a:lnTo>
                  <a:lnTo>
                    <a:pt x="2816" y="38"/>
                  </a:lnTo>
                  <a:lnTo>
                    <a:pt x="2814" y="38"/>
                  </a:lnTo>
                  <a:lnTo>
                    <a:pt x="2814" y="38"/>
                  </a:lnTo>
                  <a:lnTo>
                    <a:pt x="2806" y="38"/>
                  </a:lnTo>
                  <a:lnTo>
                    <a:pt x="2806" y="38"/>
                  </a:lnTo>
                  <a:lnTo>
                    <a:pt x="2804" y="38"/>
                  </a:lnTo>
                  <a:lnTo>
                    <a:pt x="2804" y="38"/>
                  </a:lnTo>
                  <a:lnTo>
                    <a:pt x="2796" y="38"/>
                  </a:lnTo>
                  <a:lnTo>
                    <a:pt x="2796" y="38"/>
                  </a:lnTo>
                  <a:lnTo>
                    <a:pt x="2794" y="38"/>
                  </a:lnTo>
                  <a:lnTo>
                    <a:pt x="2794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86" y="38"/>
                  </a:lnTo>
                  <a:lnTo>
                    <a:pt x="2784" y="38"/>
                  </a:lnTo>
                  <a:lnTo>
                    <a:pt x="2784" y="38"/>
                  </a:lnTo>
                  <a:lnTo>
                    <a:pt x="2782" y="38"/>
                  </a:lnTo>
                  <a:lnTo>
                    <a:pt x="2782" y="38"/>
                  </a:lnTo>
                  <a:lnTo>
                    <a:pt x="2780" y="38"/>
                  </a:lnTo>
                  <a:lnTo>
                    <a:pt x="2780" y="38"/>
                  </a:lnTo>
                  <a:lnTo>
                    <a:pt x="2776" y="38"/>
                  </a:lnTo>
                  <a:lnTo>
                    <a:pt x="2776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68" y="38"/>
                  </a:lnTo>
                  <a:lnTo>
                    <a:pt x="2768" y="38"/>
                  </a:lnTo>
                  <a:lnTo>
                    <a:pt x="2764" y="38"/>
                  </a:lnTo>
                  <a:lnTo>
                    <a:pt x="2764" y="38"/>
                  </a:lnTo>
                  <a:lnTo>
                    <a:pt x="2762" y="38"/>
                  </a:lnTo>
                  <a:lnTo>
                    <a:pt x="2762" y="38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0" y="36"/>
                  </a:lnTo>
                  <a:lnTo>
                    <a:pt x="2760" y="36"/>
                  </a:lnTo>
                  <a:lnTo>
                    <a:pt x="2754" y="36"/>
                  </a:lnTo>
                  <a:lnTo>
                    <a:pt x="2754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48" y="36"/>
                  </a:lnTo>
                  <a:lnTo>
                    <a:pt x="2748" y="36"/>
                  </a:lnTo>
                  <a:lnTo>
                    <a:pt x="2746" y="36"/>
                  </a:lnTo>
                  <a:lnTo>
                    <a:pt x="2746" y="36"/>
                  </a:lnTo>
                  <a:lnTo>
                    <a:pt x="2744" y="38"/>
                  </a:lnTo>
                  <a:lnTo>
                    <a:pt x="2744" y="38"/>
                  </a:lnTo>
                  <a:lnTo>
                    <a:pt x="2742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6" y="38"/>
                  </a:lnTo>
                  <a:lnTo>
                    <a:pt x="2736" y="38"/>
                  </a:lnTo>
                  <a:lnTo>
                    <a:pt x="2728" y="38"/>
                  </a:lnTo>
                  <a:lnTo>
                    <a:pt x="2728" y="38"/>
                  </a:lnTo>
                  <a:lnTo>
                    <a:pt x="2724" y="38"/>
                  </a:lnTo>
                  <a:lnTo>
                    <a:pt x="2724" y="38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16" y="38"/>
                  </a:lnTo>
                  <a:lnTo>
                    <a:pt x="2716" y="38"/>
                  </a:lnTo>
                  <a:lnTo>
                    <a:pt x="2712" y="38"/>
                  </a:lnTo>
                  <a:lnTo>
                    <a:pt x="2712" y="38"/>
                  </a:lnTo>
                  <a:lnTo>
                    <a:pt x="2710" y="38"/>
                  </a:lnTo>
                  <a:lnTo>
                    <a:pt x="2706" y="38"/>
                  </a:lnTo>
                  <a:lnTo>
                    <a:pt x="2706" y="38"/>
                  </a:lnTo>
                  <a:lnTo>
                    <a:pt x="2700" y="38"/>
                  </a:lnTo>
                  <a:lnTo>
                    <a:pt x="2700" y="38"/>
                  </a:lnTo>
                  <a:lnTo>
                    <a:pt x="2694" y="38"/>
                  </a:lnTo>
                  <a:lnTo>
                    <a:pt x="2694" y="38"/>
                  </a:lnTo>
                  <a:lnTo>
                    <a:pt x="2692" y="36"/>
                  </a:lnTo>
                  <a:lnTo>
                    <a:pt x="2692" y="36"/>
                  </a:lnTo>
                  <a:lnTo>
                    <a:pt x="2688" y="36"/>
                  </a:lnTo>
                  <a:lnTo>
                    <a:pt x="2688" y="36"/>
                  </a:lnTo>
                  <a:lnTo>
                    <a:pt x="2686" y="36"/>
                  </a:lnTo>
                  <a:lnTo>
                    <a:pt x="2686" y="36"/>
                  </a:lnTo>
                  <a:lnTo>
                    <a:pt x="2684" y="36"/>
                  </a:lnTo>
                  <a:lnTo>
                    <a:pt x="2684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6" y="36"/>
                  </a:lnTo>
                  <a:lnTo>
                    <a:pt x="2676" y="36"/>
                  </a:lnTo>
                  <a:lnTo>
                    <a:pt x="2670" y="36"/>
                  </a:lnTo>
                  <a:lnTo>
                    <a:pt x="2670" y="36"/>
                  </a:lnTo>
                  <a:lnTo>
                    <a:pt x="2664" y="38"/>
                  </a:lnTo>
                  <a:lnTo>
                    <a:pt x="2664" y="38"/>
                  </a:lnTo>
                  <a:lnTo>
                    <a:pt x="2660" y="38"/>
                  </a:lnTo>
                  <a:lnTo>
                    <a:pt x="2660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4" y="38"/>
                  </a:lnTo>
                  <a:lnTo>
                    <a:pt x="2654" y="38"/>
                  </a:lnTo>
                  <a:lnTo>
                    <a:pt x="2648" y="38"/>
                  </a:lnTo>
                  <a:lnTo>
                    <a:pt x="2648" y="38"/>
                  </a:lnTo>
                  <a:lnTo>
                    <a:pt x="2644" y="38"/>
                  </a:lnTo>
                  <a:lnTo>
                    <a:pt x="2644" y="38"/>
                  </a:lnTo>
                  <a:lnTo>
                    <a:pt x="2642" y="38"/>
                  </a:lnTo>
                  <a:lnTo>
                    <a:pt x="2642" y="38"/>
                  </a:lnTo>
                  <a:lnTo>
                    <a:pt x="2640" y="38"/>
                  </a:lnTo>
                  <a:lnTo>
                    <a:pt x="2640" y="38"/>
                  </a:lnTo>
                  <a:lnTo>
                    <a:pt x="2636" y="40"/>
                  </a:lnTo>
                  <a:lnTo>
                    <a:pt x="2636" y="40"/>
                  </a:lnTo>
                  <a:lnTo>
                    <a:pt x="2634" y="40"/>
                  </a:lnTo>
                  <a:lnTo>
                    <a:pt x="2634" y="40"/>
                  </a:lnTo>
                  <a:lnTo>
                    <a:pt x="2632" y="40"/>
                  </a:lnTo>
                  <a:lnTo>
                    <a:pt x="2632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28" y="40"/>
                  </a:lnTo>
                  <a:lnTo>
                    <a:pt x="2628" y="40"/>
                  </a:lnTo>
                  <a:lnTo>
                    <a:pt x="2624" y="40"/>
                  </a:lnTo>
                  <a:lnTo>
                    <a:pt x="2624" y="40"/>
                  </a:lnTo>
                  <a:lnTo>
                    <a:pt x="2624" y="38"/>
                  </a:lnTo>
                  <a:lnTo>
                    <a:pt x="2624" y="38"/>
                  </a:lnTo>
                  <a:lnTo>
                    <a:pt x="2618" y="38"/>
                  </a:lnTo>
                  <a:lnTo>
                    <a:pt x="2618" y="38"/>
                  </a:lnTo>
                  <a:lnTo>
                    <a:pt x="2616" y="38"/>
                  </a:lnTo>
                  <a:lnTo>
                    <a:pt x="2616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2" y="38"/>
                  </a:lnTo>
                  <a:lnTo>
                    <a:pt x="2612" y="38"/>
                  </a:lnTo>
                  <a:lnTo>
                    <a:pt x="2608" y="38"/>
                  </a:lnTo>
                  <a:lnTo>
                    <a:pt x="2608" y="38"/>
                  </a:lnTo>
                  <a:lnTo>
                    <a:pt x="2604" y="38"/>
                  </a:lnTo>
                  <a:lnTo>
                    <a:pt x="2604" y="38"/>
                  </a:lnTo>
                  <a:lnTo>
                    <a:pt x="2602" y="36"/>
                  </a:lnTo>
                  <a:lnTo>
                    <a:pt x="2602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598" y="34"/>
                  </a:lnTo>
                  <a:lnTo>
                    <a:pt x="2598" y="34"/>
                  </a:lnTo>
                  <a:lnTo>
                    <a:pt x="2596" y="34"/>
                  </a:lnTo>
                  <a:lnTo>
                    <a:pt x="2596" y="34"/>
                  </a:lnTo>
                  <a:lnTo>
                    <a:pt x="2588" y="34"/>
                  </a:lnTo>
                  <a:lnTo>
                    <a:pt x="2588" y="34"/>
                  </a:lnTo>
                  <a:lnTo>
                    <a:pt x="2584" y="34"/>
                  </a:lnTo>
                  <a:lnTo>
                    <a:pt x="2584" y="34"/>
                  </a:lnTo>
                  <a:lnTo>
                    <a:pt x="2570" y="34"/>
                  </a:lnTo>
                  <a:lnTo>
                    <a:pt x="2570" y="34"/>
                  </a:lnTo>
                  <a:lnTo>
                    <a:pt x="2568" y="34"/>
                  </a:lnTo>
                  <a:lnTo>
                    <a:pt x="2568" y="34"/>
                  </a:lnTo>
                  <a:lnTo>
                    <a:pt x="2566" y="34"/>
                  </a:lnTo>
                  <a:lnTo>
                    <a:pt x="2566" y="34"/>
                  </a:lnTo>
                  <a:lnTo>
                    <a:pt x="2562" y="36"/>
                  </a:lnTo>
                  <a:lnTo>
                    <a:pt x="2562" y="36"/>
                  </a:lnTo>
                  <a:lnTo>
                    <a:pt x="2556" y="36"/>
                  </a:lnTo>
                  <a:lnTo>
                    <a:pt x="2556" y="36"/>
                  </a:lnTo>
                  <a:lnTo>
                    <a:pt x="2552" y="34"/>
                  </a:lnTo>
                  <a:lnTo>
                    <a:pt x="2552" y="34"/>
                  </a:lnTo>
                  <a:lnTo>
                    <a:pt x="2544" y="34"/>
                  </a:lnTo>
                  <a:lnTo>
                    <a:pt x="2544" y="34"/>
                  </a:lnTo>
                  <a:lnTo>
                    <a:pt x="2542" y="34"/>
                  </a:lnTo>
                  <a:lnTo>
                    <a:pt x="2542" y="34"/>
                  </a:lnTo>
                  <a:lnTo>
                    <a:pt x="2536" y="34"/>
                  </a:lnTo>
                  <a:lnTo>
                    <a:pt x="2536" y="34"/>
                  </a:lnTo>
                  <a:lnTo>
                    <a:pt x="2532" y="36"/>
                  </a:lnTo>
                  <a:lnTo>
                    <a:pt x="2532" y="36"/>
                  </a:lnTo>
                  <a:lnTo>
                    <a:pt x="2528" y="36"/>
                  </a:lnTo>
                  <a:lnTo>
                    <a:pt x="2528" y="36"/>
                  </a:lnTo>
                  <a:lnTo>
                    <a:pt x="2526" y="36"/>
                  </a:lnTo>
                  <a:lnTo>
                    <a:pt x="2526" y="36"/>
                  </a:lnTo>
                  <a:lnTo>
                    <a:pt x="2524" y="36"/>
                  </a:lnTo>
                  <a:lnTo>
                    <a:pt x="2524" y="36"/>
                  </a:lnTo>
                  <a:lnTo>
                    <a:pt x="2520" y="36"/>
                  </a:lnTo>
                  <a:lnTo>
                    <a:pt x="2520" y="36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2" y="38"/>
                  </a:lnTo>
                  <a:lnTo>
                    <a:pt x="2512" y="38"/>
                  </a:lnTo>
                  <a:lnTo>
                    <a:pt x="2512" y="36"/>
                  </a:lnTo>
                  <a:lnTo>
                    <a:pt x="2512" y="36"/>
                  </a:lnTo>
                  <a:lnTo>
                    <a:pt x="2510" y="36"/>
                  </a:lnTo>
                  <a:lnTo>
                    <a:pt x="2510" y="36"/>
                  </a:lnTo>
                  <a:lnTo>
                    <a:pt x="2508" y="36"/>
                  </a:lnTo>
                  <a:lnTo>
                    <a:pt x="2508" y="36"/>
                  </a:lnTo>
                  <a:lnTo>
                    <a:pt x="2506" y="36"/>
                  </a:lnTo>
                  <a:lnTo>
                    <a:pt x="2506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0" y="36"/>
                  </a:lnTo>
                  <a:lnTo>
                    <a:pt x="2500" y="36"/>
                  </a:lnTo>
                  <a:lnTo>
                    <a:pt x="2496" y="36"/>
                  </a:lnTo>
                  <a:lnTo>
                    <a:pt x="2496" y="3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4" y="36"/>
                  </a:lnTo>
                  <a:lnTo>
                    <a:pt x="2484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74" y="36"/>
                  </a:lnTo>
                  <a:lnTo>
                    <a:pt x="2474" y="36"/>
                  </a:lnTo>
                  <a:lnTo>
                    <a:pt x="2470" y="36"/>
                  </a:lnTo>
                  <a:lnTo>
                    <a:pt x="2470" y="36"/>
                  </a:lnTo>
                  <a:lnTo>
                    <a:pt x="2466" y="38"/>
                  </a:lnTo>
                  <a:lnTo>
                    <a:pt x="2466" y="38"/>
                  </a:lnTo>
                  <a:lnTo>
                    <a:pt x="2464" y="36"/>
                  </a:lnTo>
                  <a:lnTo>
                    <a:pt x="2464" y="36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2" y="36"/>
                  </a:lnTo>
                  <a:lnTo>
                    <a:pt x="2452" y="36"/>
                  </a:lnTo>
                  <a:lnTo>
                    <a:pt x="2448" y="38"/>
                  </a:lnTo>
                  <a:lnTo>
                    <a:pt x="2448" y="38"/>
                  </a:lnTo>
                  <a:lnTo>
                    <a:pt x="2446" y="38"/>
                  </a:lnTo>
                  <a:lnTo>
                    <a:pt x="2446" y="38"/>
                  </a:lnTo>
                  <a:lnTo>
                    <a:pt x="2442" y="40"/>
                  </a:lnTo>
                  <a:lnTo>
                    <a:pt x="2442" y="40"/>
                  </a:lnTo>
                  <a:lnTo>
                    <a:pt x="2438" y="40"/>
                  </a:lnTo>
                  <a:lnTo>
                    <a:pt x="2438" y="40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0" y="36"/>
                  </a:lnTo>
                  <a:lnTo>
                    <a:pt x="2430" y="36"/>
                  </a:lnTo>
                  <a:lnTo>
                    <a:pt x="2428" y="36"/>
                  </a:lnTo>
                  <a:lnTo>
                    <a:pt x="2428" y="36"/>
                  </a:lnTo>
                  <a:lnTo>
                    <a:pt x="2424" y="34"/>
                  </a:lnTo>
                  <a:lnTo>
                    <a:pt x="2424" y="34"/>
                  </a:lnTo>
                  <a:lnTo>
                    <a:pt x="2420" y="34"/>
                  </a:lnTo>
                  <a:lnTo>
                    <a:pt x="2420" y="34"/>
                  </a:lnTo>
                  <a:lnTo>
                    <a:pt x="2416" y="36"/>
                  </a:lnTo>
                  <a:lnTo>
                    <a:pt x="2416" y="36"/>
                  </a:lnTo>
                  <a:lnTo>
                    <a:pt x="2414" y="36"/>
                  </a:lnTo>
                  <a:lnTo>
                    <a:pt x="2414" y="36"/>
                  </a:lnTo>
                  <a:lnTo>
                    <a:pt x="2412" y="36"/>
                  </a:lnTo>
                  <a:lnTo>
                    <a:pt x="2412" y="36"/>
                  </a:lnTo>
                  <a:lnTo>
                    <a:pt x="2408" y="36"/>
                  </a:lnTo>
                  <a:lnTo>
                    <a:pt x="2408" y="36"/>
                  </a:lnTo>
                  <a:lnTo>
                    <a:pt x="2406" y="36"/>
                  </a:lnTo>
                  <a:lnTo>
                    <a:pt x="2406" y="36"/>
                  </a:lnTo>
                  <a:lnTo>
                    <a:pt x="2402" y="36"/>
                  </a:lnTo>
                  <a:lnTo>
                    <a:pt x="2402" y="36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398" y="38"/>
                  </a:lnTo>
                  <a:lnTo>
                    <a:pt x="2398" y="38"/>
                  </a:lnTo>
                  <a:lnTo>
                    <a:pt x="2396" y="36"/>
                  </a:lnTo>
                  <a:lnTo>
                    <a:pt x="2396" y="36"/>
                  </a:lnTo>
                  <a:lnTo>
                    <a:pt x="2394" y="36"/>
                  </a:lnTo>
                  <a:lnTo>
                    <a:pt x="2394" y="36"/>
                  </a:lnTo>
                  <a:lnTo>
                    <a:pt x="2392" y="36"/>
                  </a:lnTo>
                  <a:lnTo>
                    <a:pt x="2392" y="36"/>
                  </a:lnTo>
                  <a:lnTo>
                    <a:pt x="2388" y="36"/>
                  </a:lnTo>
                  <a:lnTo>
                    <a:pt x="2388" y="36"/>
                  </a:lnTo>
                  <a:lnTo>
                    <a:pt x="2384" y="34"/>
                  </a:lnTo>
                  <a:lnTo>
                    <a:pt x="2384" y="34"/>
                  </a:lnTo>
                  <a:lnTo>
                    <a:pt x="2380" y="36"/>
                  </a:lnTo>
                  <a:lnTo>
                    <a:pt x="2380" y="36"/>
                  </a:lnTo>
                  <a:lnTo>
                    <a:pt x="2374" y="36"/>
                  </a:lnTo>
                  <a:lnTo>
                    <a:pt x="2374" y="36"/>
                  </a:lnTo>
                  <a:lnTo>
                    <a:pt x="2372" y="38"/>
                  </a:lnTo>
                  <a:lnTo>
                    <a:pt x="2372" y="38"/>
                  </a:lnTo>
                  <a:lnTo>
                    <a:pt x="2368" y="38"/>
                  </a:lnTo>
                  <a:lnTo>
                    <a:pt x="2368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4" y="36"/>
                  </a:lnTo>
                  <a:lnTo>
                    <a:pt x="2364" y="36"/>
                  </a:lnTo>
                  <a:lnTo>
                    <a:pt x="2356" y="36"/>
                  </a:lnTo>
                  <a:lnTo>
                    <a:pt x="2356" y="36"/>
                  </a:lnTo>
                  <a:lnTo>
                    <a:pt x="2354" y="34"/>
                  </a:lnTo>
                  <a:lnTo>
                    <a:pt x="2354" y="34"/>
                  </a:lnTo>
                  <a:lnTo>
                    <a:pt x="2352" y="34"/>
                  </a:lnTo>
                  <a:lnTo>
                    <a:pt x="2352" y="34"/>
                  </a:lnTo>
                  <a:lnTo>
                    <a:pt x="2350" y="34"/>
                  </a:lnTo>
                  <a:lnTo>
                    <a:pt x="2350" y="34"/>
                  </a:lnTo>
                  <a:lnTo>
                    <a:pt x="2344" y="34"/>
                  </a:lnTo>
                  <a:lnTo>
                    <a:pt x="2344" y="34"/>
                  </a:lnTo>
                  <a:lnTo>
                    <a:pt x="2342" y="36"/>
                  </a:lnTo>
                  <a:lnTo>
                    <a:pt x="2342" y="36"/>
                  </a:lnTo>
                  <a:lnTo>
                    <a:pt x="2338" y="36"/>
                  </a:lnTo>
                  <a:lnTo>
                    <a:pt x="2338" y="36"/>
                  </a:lnTo>
                  <a:lnTo>
                    <a:pt x="2334" y="38"/>
                  </a:lnTo>
                  <a:lnTo>
                    <a:pt x="2334" y="38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6" y="36"/>
                  </a:lnTo>
                  <a:lnTo>
                    <a:pt x="2326" y="36"/>
                  </a:lnTo>
                  <a:lnTo>
                    <a:pt x="2324" y="34"/>
                  </a:lnTo>
                  <a:lnTo>
                    <a:pt x="2324" y="34"/>
                  </a:lnTo>
                  <a:lnTo>
                    <a:pt x="2320" y="34"/>
                  </a:lnTo>
                  <a:lnTo>
                    <a:pt x="2320" y="34"/>
                  </a:lnTo>
                  <a:lnTo>
                    <a:pt x="2318" y="34"/>
                  </a:lnTo>
                  <a:lnTo>
                    <a:pt x="2318" y="34"/>
                  </a:lnTo>
                  <a:lnTo>
                    <a:pt x="2312" y="34"/>
                  </a:lnTo>
                  <a:lnTo>
                    <a:pt x="2312" y="34"/>
                  </a:lnTo>
                  <a:lnTo>
                    <a:pt x="2306" y="34"/>
                  </a:lnTo>
                  <a:lnTo>
                    <a:pt x="2306" y="34"/>
                  </a:lnTo>
                  <a:lnTo>
                    <a:pt x="2300" y="34"/>
                  </a:lnTo>
                  <a:lnTo>
                    <a:pt x="2300" y="34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2" y="36"/>
                  </a:lnTo>
                  <a:lnTo>
                    <a:pt x="2292" y="36"/>
                  </a:lnTo>
                  <a:lnTo>
                    <a:pt x="2290" y="34"/>
                  </a:lnTo>
                  <a:lnTo>
                    <a:pt x="2290" y="34"/>
                  </a:lnTo>
                  <a:lnTo>
                    <a:pt x="2286" y="34"/>
                  </a:lnTo>
                  <a:lnTo>
                    <a:pt x="2286" y="34"/>
                  </a:lnTo>
                  <a:lnTo>
                    <a:pt x="2284" y="34"/>
                  </a:lnTo>
                  <a:lnTo>
                    <a:pt x="2284" y="34"/>
                  </a:lnTo>
                  <a:lnTo>
                    <a:pt x="2282" y="32"/>
                  </a:lnTo>
                  <a:lnTo>
                    <a:pt x="2282" y="32"/>
                  </a:lnTo>
                  <a:lnTo>
                    <a:pt x="2276" y="34"/>
                  </a:lnTo>
                  <a:lnTo>
                    <a:pt x="2276" y="34"/>
                  </a:lnTo>
                  <a:lnTo>
                    <a:pt x="2272" y="36"/>
                  </a:lnTo>
                  <a:lnTo>
                    <a:pt x="2272" y="36"/>
                  </a:lnTo>
                  <a:lnTo>
                    <a:pt x="2262" y="36"/>
                  </a:lnTo>
                  <a:lnTo>
                    <a:pt x="2262" y="36"/>
                  </a:lnTo>
                  <a:lnTo>
                    <a:pt x="2258" y="34"/>
                  </a:lnTo>
                  <a:lnTo>
                    <a:pt x="2258" y="34"/>
                  </a:lnTo>
                  <a:lnTo>
                    <a:pt x="2254" y="36"/>
                  </a:lnTo>
                  <a:lnTo>
                    <a:pt x="2254" y="36"/>
                  </a:lnTo>
                  <a:lnTo>
                    <a:pt x="2252" y="36"/>
                  </a:lnTo>
                  <a:lnTo>
                    <a:pt x="2248" y="34"/>
                  </a:lnTo>
                  <a:lnTo>
                    <a:pt x="2248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2" y="34"/>
                  </a:lnTo>
                  <a:lnTo>
                    <a:pt x="2242" y="34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26" y="38"/>
                  </a:lnTo>
                  <a:lnTo>
                    <a:pt x="2226" y="38"/>
                  </a:lnTo>
                  <a:lnTo>
                    <a:pt x="2218" y="38"/>
                  </a:lnTo>
                  <a:lnTo>
                    <a:pt x="2218" y="38"/>
                  </a:lnTo>
                  <a:lnTo>
                    <a:pt x="2216" y="40"/>
                  </a:lnTo>
                  <a:lnTo>
                    <a:pt x="2216" y="40"/>
                  </a:lnTo>
                  <a:lnTo>
                    <a:pt x="2212" y="40"/>
                  </a:lnTo>
                  <a:lnTo>
                    <a:pt x="2212" y="40"/>
                  </a:lnTo>
                  <a:lnTo>
                    <a:pt x="2210" y="38"/>
                  </a:lnTo>
                  <a:lnTo>
                    <a:pt x="2210" y="38"/>
                  </a:lnTo>
                  <a:lnTo>
                    <a:pt x="2208" y="36"/>
                  </a:lnTo>
                  <a:lnTo>
                    <a:pt x="2208" y="36"/>
                  </a:lnTo>
                  <a:lnTo>
                    <a:pt x="2204" y="36"/>
                  </a:lnTo>
                  <a:lnTo>
                    <a:pt x="2200" y="36"/>
                  </a:lnTo>
                  <a:lnTo>
                    <a:pt x="2200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0" y="36"/>
                  </a:lnTo>
                  <a:lnTo>
                    <a:pt x="2190" y="36"/>
                  </a:lnTo>
                  <a:lnTo>
                    <a:pt x="2186" y="36"/>
                  </a:lnTo>
                  <a:lnTo>
                    <a:pt x="2186" y="36"/>
                  </a:lnTo>
                  <a:lnTo>
                    <a:pt x="2184" y="36"/>
                  </a:lnTo>
                  <a:lnTo>
                    <a:pt x="2184" y="36"/>
                  </a:lnTo>
                  <a:lnTo>
                    <a:pt x="2178" y="36"/>
                  </a:lnTo>
                  <a:lnTo>
                    <a:pt x="2178" y="36"/>
                  </a:lnTo>
                  <a:lnTo>
                    <a:pt x="2170" y="36"/>
                  </a:lnTo>
                  <a:lnTo>
                    <a:pt x="2170" y="36"/>
                  </a:lnTo>
                  <a:lnTo>
                    <a:pt x="2168" y="38"/>
                  </a:lnTo>
                  <a:lnTo>
                    <a:pt x="2168" y="38"/>
                  </a:lnTo>
                  <a:lnTo>
                    <a:pt x="2164" y="38"/>
                  </a:lnTo>
                  <a:lnTo>
                    <a:pt x="2164" y="38"/>
                  </a:lnTo>
                  <a:lnTo>
                    <a:pt x="2162" y="38"/>
                  </a:lnTo>
                  <a:lnTo>
                    <a:pt x="2162" y="38"/>
                  </a:lnTo>
                  <a:lnTo>
                    <a:pt x="2158" y="38"/>
                  </a:lnTo>
                  <a:lnTo>
                    <a:pt x="2158" y="38"/>
                  </a:lnTo>
                  <a:lnTo>
                    <a:pt x="2154" y="36"/>
                  </a:lnTo>
                  <a:lnTo>
                    <a:pt x="2154" y="36"/>
                  </a:lnTo>
                  <a:lnTo>
                    <a:pt x="2148" y="38"/>
                  </a:lnTo>
                  <a:lnTo>
                    <a:pt x="2148" y="38"/>
                  </a:lnTo>
                  <a:lnTo>
                    <a:pt x="2144" y="36"/>
                  </a:lnTo>
                  <a:lnTo>
                    <a:pt x="2144" y="36"/>
                  </a:lnTo>
                  <a:lnTo>
                    <a:pt x="2140" y="36"/>
                  </a:lnTo>
                  <a:lnTo>
                    <a:pt x="2140" y="36"/>
                  </a:lnTo>
                  <a:lnTo>
                    <a:pt x="2130" y="36"/>
                  </a:lnTo>
                  <a:lnTo>
                    <a:pt x="2130" y="36"/>
                  </a:lnTo>
                  <a:lnTo>
                    <a:pt x="2128" y="36"/>
                  </a:lnTo>
                  <a:lnTo>
                    <a:pt x="2128" y="36"/>
                  </a:lnTo>
                  <a:lnTo>
                    <a:pt x="2124" y="36"/>
                  </a:lnTo>
                  <a:lnTo>
                    <a:pt x="2118" y="36"/>
                  </a:lnTo>
                  <a:lnTo>
                    <a:pt x="2118" y="36"/>
                  </a:lnTo>
                  <a:lnTo>
                    <a:pt x="2114" y="36"/>
                  </a:lnTo>
                  <a:lnTo>
                    <a:pt x="2110" y="38"/>
                  </a:lnTo>
                  <a:lnTo>
                    <a:pt x="2110" y="38"/>
                  </a:lnTo>
                  <a:lnTo>
                    <a:pt x="2102" y="38"/>
                  </a:lnTo>
                  <a:lnTo>
                    <a:pt x="2102" y="38"/>
                  </a:lnTo>
                  <a:lnTo>
                    <a:pt x="2100" y="36"/>
                  </a:lnTo>
                  <a:lnTo>
                    <a:pt x="2100" y="36"/>
                  </a:lnTo>
                  <a:lnTo>
                    <a:pt x="2096" y="36"/>
                  </a:lnTo>
                  <a:lnTo>
                    <a:pt x="2092" y="36"/>
                  </a:lnTo>
                  <a:lnTo>
                    <a:pt x="2092" y="36"/>
                  </a:lnTo>
                  <a:lnTo>
                    <a:pt x="2090" y="38"/>
                  </a:lnTo>
                  <a:lnTo>
                    <a:pt x="2090" y="38"/>
                  </a:lnTo>
                  <a:lnTo>
                    <a:pt x="2088" y="38"/>
                  </a:lnTo>
                  <a:lnTo>
                    <a:pt x="2088" y="38"/>
                  </a:lnTo>
                  <a:lnTo>
                    <a:pt x="2082" y="38"/>
                  </a:lnTo>
                  <a:lnTo>
                    <a:pt x="2082" y="38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2" y="40"/>
                  </a:lnTo>
                  <a:lnTo>
                    <a:pt x="2072" y="40"/>
                  </a:lnTo>
                  <a:lnTo>
                    <a:pt x="2068" y="40"/>
                  </a:lnTo>
                  <a:lnTo>
                    <a:pt x="2068" y="40"/>
                  </a:lnTo>
                  <a:lnTo>
                    <a:pt x="2062" y="40"/>
                  </a:lnTo>
                  <a:lnTo>
                    <a:pt x="2058" y="38"/>
                  </a:lnTo>
                  <a:lnTo>
                    <a:pt x="2058" y="38"/>
                  </a:lnTo>
                  <a:lnTo>
                    <a:pt x="2052" y="38"/>
                  </a:lnTo>
                  <a:lnTo>
                    <a:pt x="2052" y="38"/>
                  </a:lnTo>
                  <a:lnTo>
                    <a:pt x="2046" y="40"/>
                  </a:lnTo>
                  <a:lnTo>
                    <a:pt x="2042" y="40"/>
                  </a:lnTo>
                  <a:lnTo>
                    <a:pt x="2042" y="40"/>
                  </a:lnTo>
                  <a:lnTo>
                    <a:pt x="2040" y="40"/>
                  </a:lnTo>
                  <a:lnTo>
                    <a:pt x="2040" y="40"/>
                  </a:lnTo>
                  <a:lnTo>
                    <a:pt x="2036" y="40"/>
                  </a:lnTo>
                  <a:lnTo>
                    <a:pt x="2036" y="40"/>
                  </a:lnTo>
                  <a:lnTo>
                    <a:pt x="2030" y="40"/>
                  </a:lnTo>
                  <a:lnTo>
                    <a:pt x="2030" y="40"/>
                  </a:lnTo>
                  <a:lnTo>
                    <a:pt x="2024" y="40"/>
                  </a:lnTo>
                  <a:lnTo>
                    <a:pt x="2024" y="40"/>
                  </a:lnTo>
                  <a:lnTo>
                    <a:pt x="2020" y="40"/>
                  </a:lnTo>
                  <a:lnTo>
                    <a:pt x="2020" y="40"/>
                  </a:lnTo>
                  <a:lnTo>
                    <a:pt x="2018" y="40"/>
                  </a:lnTo>
                  <a:lnTo>
                    <a:pt x="2018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38"/>
                  </a:lnTo>
                  <a:lnTo>
                    <a:pt x="2016" y="38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08" y="40"/>
                  </a:lnTo>
                  <a:lnTo>
                    <a:pt x="2008" y="40"/>
                  </a:lnTo>
                  <a:lnTo>
                    <a:pt x="2006" y="40"/>
                  </a:lnTo>
                  <a:lnTo>
                    <a:pt x="2006" y="40"/>
                  </a:lnTo>
                  <a:lnTo>
                    <a:pt x="2000" y="40"/>
                  </a:lnTo>
                  <a:lnTo>
                    <a:pt x="2000" y="40"/>
                  </a:lnTo>
                  <a:lnTo>
                    <a:pt x="1998" y="40"/>
                  </a:lnTo>
                  <a:lnTo>
                    <a:pt x="1998" y="40"/>
                  </a:lnTo>
                  <a:lnTo>
                    <a:pt x="1996" y="40"/>
                  </a:lnTo>
                  <a:lnTo>
                    <a:pt x="1996" y="40"/>
                  </a:lnTo>
                  <a:lnTo>
                    <a:pt x="1994" y="40"/>
                  </a:lnTo>
                  <a:lnTo>
                    <a:pt x="1994" y="40"/>
                  </a:lnTo>
                  <a:lnTo>
                    <a:pt x="1988" y="38"/>
                  </a:lnTo>
                  <a:lnTo>
                    <a:pt x="1988" y="38"/>
                  </a:lnTo>
                  <a:lnTo>
                    <a:pt x="1984" y="38"/>
                  </a:lnTo>
                  <a:lnTo>
                    <a:pt x="1984" y="38"/>
                  </a:lnTo>
                  <a:lnTo>
                    <a:pt x="1976" y="38"/>
                  </a:lnTo>
                  <a:lnTo>
                    <a:pt x="1976" y="38"/>
                  </a:lnTo>
                  <a:lnTo>
                    <a:pt x="1972" y="38"/>
                  </a:lnTo>
                  <a:lnTo>
                    <a:pt x="1972" y="38"/>
                  </a:lnTo>
                  <a:lnTo>
                    <a:pt x="1968" y="40"/>
                  </a:lnTo>
                  <a:lnTo>
                    <a:pt x="1968" y="40"/>
                  </a:lnTo>
                  <a:lnTo>
                    <a:pt x="1964" y="40"/>
                  </a:lnTo>
                  <a:lnTo>
                    <a:pt x="1964" y="40"/>
                  </a:lnTo>
                  <a:lnTo>
                    <a:pt x="1960" y="40"/>
                  </a:lnTo>
                  <a:lnTo>
                    <a:pt x="1960" y="40"/>
                  </a:lnTo>
                  <a:lnTo>
                    <a:pt x="1958" y="40"/>
                  </a:lnTo>
                  <a:lnTo>
                    <a:pt x="1958" y="40"/>
                  </a:lnTo>
                  <a:lnTo>
                    <a:pt x="1950" y="40"/>
                  </a:lnTo>
                  <a:lnTo>
                    <a:pt x="1950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6" y="40"/>
                  </a:lnTo>
                  <a:lnTo>
                    <a:pt x="1946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34" y="40"/>
                  </a:lnTo>
                  <a:lnTo>
                    <a:pt x="1934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28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2" y="40"/>
                  </a:lnTo>
                  <a:lnTo>
                    <a:pt x="1922" y="40"/>
                  </a:lnTo>
                  <a:lnTo>
                    <a:pt x="1918" y="40"/>
                  </a:lnTo>
                  <a:lnTo>
                    <a:pt x="1918" y="40"/>
                  </a:lnTo>
                  <a:lnTo>
                    <a:pt x="1914" y="40"/>
                  </a:lnTo>
                  <a:lnTo>
                    <a:pt x="1914" y="40"/>
                  </a:lnTo>
                  <a:lnTo>
                    <a:pt x="1910" y="40"/>
                  </a:lnTo>
                  <a:lnTo>
                    <a:pt x="1910" y="40"/>
                  </a:lnTo>
                  <a:lnTo>
                    <a:pt x="1908" y="40"/>
                  </a:lnTo>
                  <a:lnTo>
                    <a:pt x="1908" y="40"/>
                  </a:lnTo>
                  <a:lnTo>
                    <a:pt x="1906" y="42"/>
                  </a:lnTo>
                  <a:lnTo>
                    <a:pt x="1906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4" y="42"/>
                  </a:lnTo>
                  <a:lnTo>
                    <a:pt x="1894" y="42"/>
                  </a:lnTo>
                  <a:lnTo>
                    <a:pt x="1888" y="42"/>
                  </a:lnTo>
                  <a:lnTo>
                    <a:pt x="1888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4" y="40"/>
                  </a:lnTo>
                  <a:lnTo>
                    <a:pt x="1884" y="40"/>
                  </a:lnTo>
                  <a:lnTo>
                    <a:pt x="1882" y="42"/>
                  </a:lnTo>
                  <a:lnTo>
                    <a:pt x="1882" y="42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0" y="40"/>
                  </a:lnTo>
                  <a:lnTo>
                    <a:pt x="1880" y="40"/>
                  </a:lnTo>
                  <a:lnTo>
                    <a:pt x="1876" y="40"/>
                  </a:lnTo>
                  <a:lnTo>
                    <a:pt x="1876" y="40"/>
                  </a:lnTo>
                  <a:lnTo>
                    <a:pt x="1874" y="42"/>
                  </a:lnTo>
                  <a:lnTo>
                    <a:pt x="1874" y="42"/>
                  </a:lnTo>
                  <a:lnTo>
                    <a:pt x="1870" y="42"/>
                  </a:lnTo>
                  <a:lnTo>
                    <a:pt x="1870" y="42"/>
                  </a:lnTo>
                  <a:lnTo>
                    <a:pt x="1866" y="44"/>
                  </a:lnTo>
                  <a:lnTo>
                    <a:pt x="1866" y="44"/>
                  </a:lnTo>
                  <a:lnTo>
                    <a:pt x="1860" y="42"/>
                  </a:lnTo>
                  <a:lnTo>
                    <a:pt x="1860" y="42"/>
                  </a:lnTo>
                  <a:lnTo>
                    <a:pt x="1856" y="42"/>
                  </a:lnTo>
                  <a:lnTo>
                    <a:pt x="1856" y="42"/>
                  </a:lnTo>
                  <a:lnTo>
                    <a:pt x="1848" y="42"/>
                  </a:lnTo>
                  <a:lnTo>
                    <a:pt x="1848" y="42"/>
                  </a:lnTo>
                  <a:lnTo>
                    <a:pt x="1846" y="42"/>
                  </a:lnTo>
                  <a:lnTo>
                    <a:pt x="1846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36" y="42"/>
                  </a:lnTo>
                  <a:lnTo>
                    <a:pt x="1832" y="42"/>
                  </a:lnTo>
                  <a:lnTo>
                    <a:pt x="1832" y="42"/>
                  </a:lnTo>
                  <a:lnTo>
                    <a:pt x="1832" y="38"/>
                  </a:lnTo>
                  <a:lnTo>
                    <a:pt x="1832" y="38"/>
                  </a:lnTo>
                  <a:lnTo>
                    <a:pt x="1830" y="38"/>
                  </a:lnTo>
                  <a:lnTo>
                    <a:pt x="1830" y="38"/>
                  </a:lnTo>
                  <a:lnTo>
                    <a:pt x="1828" y="40"/>
                  </a:lnTo>
                  <a:lnTo>
                    <a:pt x="1828" y="40"/>
                  </a:lnTo>
                  <a:lnTo>
                    <a:pt x="1826" y="40"/>
                  </a:lnTo>
                  <a:lnTo>
                    <a:pt x="1826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16" y="38"/>
                  </a:lnTo>
                  <a:lnTo>
                    <a:pt x="1816" y="38"/>
                  </a:lnTo>
                  <a:lnTo>
                    <a:pt x="1814" y="38"/>
                  </a:lnTo>
                  <a:lnTo>
                    <a:pt x="1812" y="40"/>
                  </a:lnTo>
                  <a:lnTo>
                    <a:pt x="1812" y="40"/>
                  </a:lnTo>
                  <a:lnTo>
                    <a:pt x="1812" y="42"/>
                  </a:lnTo>
                  <a:lnTo>
                    <a:pt x="1812" y="42"/>
                  </a:lnTo>
                  <a:lnTo>
                    <a:pt x="1804" y="42"/>
                  </a:lnTo>
                  <a:lnTo>
                    <a:pt x="1804" y="42"/>
                  </a:lnTo>
                  <a:lnTo>
                    <a:pt x="1798" y="42"/>
                  </a:lnTo>
                  <a:lnTo>
                    <a:pt x="1798" y="42"/>
                  </a:lnTo>
                  <a:lnTo>
                    <a:pt x="1790" y="44"/>
                  </a:lnTo>
                  <a:lnTo>
                    <a:pt x="1790" y="44"/>
                  </a:lnTo>
                  <a:lnTo>
                    <a:pt x="1786" y="44"/>
                  </a:lnTo>
                  <a:lnTo>
                    <a:pt x="1782" y="44"/>
                  </a:lnTo>
                  <a:lnTo>
                    <a:pt x="1782" y="44"/>
                  </a:lnTo>
                  <a:lnTo>
                    <a:pt x="1778" y="44"/>
                  </a:lnTo>
                  <a:lnTo>
                    <a:pt x="1778" y="44"/>
                  </a:lnTo>
                  <a:lnTo>
                    <a:pt x="1774" y="44"/>
                  </a:lnTo>
                  <a:lnTo>
                    <a:pt x="1774" y="44"/>
                  </a:lnTo>
                  <a:lnTo>
                    <a:pt x="1772" y="44"/>
                  </a:lnTo>
                  <a:lnTo>
                    <a:pt x="1768" y="44"/>
                  </a:lnTo>
                  <a:lnTo>
                    <a:pt x="1768" y="44"/>
                  </a:lnTo>
                  <a:lnTo>
                    <a:pt x="1766" y="44"/>
                  </a:lnTo>
                  <a:lnTo>
                    <a:pt x="1766" y="44"/>
                  </a:lnTo>
                  <a:lnTo>
                    <a:pt x="1762" y="44"/>
                  </a:lnTo>
                  <a:lnTo>
                    <a:pt x="1762" y="44"/>
                  </a:lnTo>
                  <a:lnTo>
                    <a:pt x="1756" y="44"/>
                  </a:lnTo>
                  <a:lnTo>
                    <a:pt x="1756" y="44"/>
                  </a:lnTo>
                  <a:lnTo>
                    <a:pt x="1752" y="44"/>
                  </a:lnTo>
                  <a:lnTo>
                    <a:pt x="1752" y="44"/>
                  </a:lnTo>
                  <a:lnTo>
                    <a:pt x="1748" y="44"/>
                  </a:lnTo>
                  <a:lnTo>
                    <a:pt x="1748" y="44"/>
                  </a:lnTo>
                  <a:lnTo>
                    <a:pt x="1746" y="44"/>
                  </a:lnTo>
                  <a:lnTo>
                    <a:pt x="1746" y="44"/>
                  </a:lnTo>
                  <a:lnTo>
                    <a:pt x="1744" y="44"/>
                  </a:lnTo>
                  <a:lnTo>
                    <a:pt x="1744" y="44"/>
                  </a:lnTo>
                  <a:lnTo>
                    <a:pt x="1742" y="44"/>
                  </a:lnTo>
                  <a:lnTo>
                    <a:pt x="1742" y="44"/>
                  </a:lnTo>
                  <a:lnTo>
                    <a:pt x="1738" y="44"/>
                  </a:lnTo>
                  <a:lnTo>
                    <a:pt x="1738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2" y="44"/>
                  </a:lnTo>
                  <a:lnTo>
                    <a:pt x="1732" y="44"/>
                  </a:lnTo>
                  <a:lnTo>
                    <a:pt x="1724" y="44"/>
                  </a:lnTo>
                  <a:lnTo>
                    <a:pt x="1718" y="46"/>
                  </a:lnTo>
                  <a:lnTo>
                    <a:pt x="1718" y="46"/>
                  </a:lnTo>
                  <a:lnTo>
                    <a:pt x="1718" y="44"/>
                  </a:lnTo>
                  <a:lnTo>
                    <a:pt x="1718" y="44"/>
                  </a:lnTo>
                  <a:lnTo>
                    <a:pt x="1716" y="44"/>
                  </a:lnTo>
                  <a:lnTo>
                    <a:pt x="1716" y="44"/>
                  </a:lnTo>
                  <a:lnTo>
                    <a:pt x="1706" y="44"/>
                  </a:lnTo>
                  <a:lnTo>
                    <a:pt x="1706" y="44"/>
                  </a:lnTo>
                  <a:lnTo>
                    <a:pt x="1702" y="44"/>
                  </a:lnTo>
                  <a:lnTo>
                    <a:pt x="1702" y="44"/>
                  </a:lnTo>
                  <a:lnTo>
                    <a:pt x="1698" y="44"/>
                  </a:lnTo>
                  <a:lnTo>
                    <a:pt x="1698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0" y="44"/>
                  </a:lnTo>
                  <a:lnTo>
                    <a:pt x="1690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2" y="44"/>
                  </a:lnTo>
                  <a:lnTo>
                    <a:pt x="1682" y="44"/>
                  </a:lnTo>
                  <a:lnTo>
                    <a:pt x="1678" y="44"/>
                  </a:lnTo>
                  <a:lnTo>
                    <a:pt x="1678" y="44"/>
                  </a:lnTo>
                  <a:lnTo>
                    <a:pt x="1672" y="44"/>
                  </a:lnTo>
                  <a:lnTo>
                    <a:pt x="1672" y="44"/>
                  </a:lnTo>
                  <a:lnTo>
                    <a:pt x="1670" y="44"/>
                  </a:lnTo>
                  <a:lnTo>
                    <a:pt x="1670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4" y="44"/>
                  </a:lnTo>
                  <a:lnTo>
                    <a:pt x="1664" y="44"/>
                  </a:lnTo>
                  <a:lnTo>
                    <a:pt x="1658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0" y="46"/>
                  </a:lnTo>
                  <a:lnTo>
                    <a:pt x="1650" y="46"/>
                  </a:lnTo>
                  <a:lnTo>
                    <a:pt x="1642" y="44"/>
                  </a:lnTo>
                  <a:lnTo>
                    <a:pt x="1642" y="44"/>
                  </a:lnTo>
                  <a:lnTo>
                    <a:pt x="1638" y="44"/>
                  </a:lnTo>
                  <a:lnTo>
                    <a:pt x="1638" y="44"/>
                  </a:lnTo>
                  <a:lnTo>
                    <a:pt x="1634" y="46"/>
                  </a:lnTo>
                  <a:lnTo>
                    <a:pt x="1634" y="46"/>
                  </a:lnTo>
                  <a:lnTo>
                    <a:pt x="1626" y="46"/>
                  </a:lnTo>
                  <a:lnTo>
                    <a:pt x="1626" y="46"/>
                  </a:lnTo>
                  <a:lnTo>
                    <a:pt x="1622" y="46"/>
                  </a:lnTo>
                  <a:lnTo>
                    <a:pt x="1622" y="46"/>
                  </a:lnTo>
                  <a:lnTo>
                    <a:pt x="1620" y="44"/>
                  </a:lnTo>
                  <a:lnTo>
                    <a:pt x="1620" y="44"/>
                  </a:lnTo>
                  <a:lnTo>
                    <a:pt x="1612" y="44"/>
                  </a:lnTo>
                  <a:lnTo>
                    <a:pt x="1612" y="44"/>
                  </a:lnTo>
                  <a:lnTo>
                    <a:pt x="1608" y="44"/>
                  </a:lnTo>
                  <a:lnTo>
                    <a:pt x="1608" y="44"/>
                  </a:lnTo>
                  <a:lnTo>
                    <a:pt x="1600" y="46"/>
                  </a:lnTo>
                  <a:lnTo>
                    <a:pt x="1600" y="46"/>
                  </a:lnTo>
                  <a:lnTo>
                    <a:pt x="1596" y="46"/>
                  </a:lnTo>
                  <a:lnTo>
                    <a:pt x="1596" y="46"/>
                  </a:lnTo>
                  <a:lnTo>
                    <a:pt x="1592" y="46"/>
                  </a:lnTo>
                  <a:lnTo>
                    <a:pt x="1592" y="46"/>
                  </a:lnTo>
                  <a:lnTo>
                    <a:pt x="1588" y="46"/>
                  </a:lnTo>
                  <a:lnTo>
                    <a:pt x="1588" y="46"/>
                  </a:lnTo>
                  <a:lnTo>
                    <a:pt x="1586" y="46"/>
                  </a:lnTo>
                  <a:lnTo>
                    <a:pt x="1586" y="46"/>
                  </a:lnTo>
                  <a:lnTo>
                    <a:pt x="1584" y="46"/>
                  </a:lnTo>
                  <a:lnTo>
                    <a:pt x="1584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76" y="46"/>
                  </a:lnTo>
                  <a:lnTo>
                    <a:pt x="1570" y="48"/>
                  </a:lnTo>
                  <a:lnTo>
                    <a:pt x="1570" y="48"/>
                  </a:lnTo>
                  <a:lnTo>
                    <a:pt x="1568" y="46"/>
                  </a:lnTo>
                  <a:lnTo>
                    <a:pt x="1568" y="46"/>
                  </a:lnTo>
                  <a:lnTo>
                    <a:pt x="1566" y="48"/>
                  </a:lnTo>
                  <a:lnTo>
                    <a:pt x="1566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58" y="46"/>
                  </a:lnTo>
                  <a:lnTo>
                    <a:pt x="1558" y="46"/>
                  </a:lnTo>
                  <a:lnTo>
                    <a:pt x="1554" y="44"/>
                  </a:lnTo>
                  <a:lnTo>
                    <a:pt x="1554" y="44"/>
                  </a:lnTo>
                  <a:lnTo>
                    <a:pt x="1550" y="46"/>
                  </a:lnTo>
                  <a:lnTo>
                    <a:pt x="1550" y="46"/>
                  </a:lnTo>
                  <a:lnTo>
                    <a:pt x="1546" y="46"/>
                  </a:lnTo>
                  <a:lnTo>
                    <a:pt x="1546" y="46"/>
                  </a:lnTo>
                  <a:lnTo>
                    <a:pt x="1544" y="46"/>
                  </a:lnTo>
                  <a:lnTo>
                    <a:pt x="1544" y="46"/>
                  </a:lnTo>
                  <a:lnTo>
                    <a:pt x="1540" y="48"/>
                  </a:lnTo>
                  <a:lnTo>
                    <a:pt x="1540" y="48"/>
                  </a:lnTo>
                  <a:lnTo>
                    <a:pt x="1538" y="46"/>
                  </a:lnTo>
                  <a:lnTo>
                    <a:pt x="1538" y="46"/>
                  </a:lnTo>
                  <a:lnTo>
                    <a:pt x="1536" y="44"/>
                  </a:lnTo>
                  <a:lnTo>
                    <a:pt x="1536" y="44"/>
                  </a:lnTo>
                  <a:lnTo>
                    <a:pt x="1534" y="44"/>
                  </a:lnTo>
                  <a:lnTo>
                    <a:pt x="1534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26" y="46"/>
                  </a:lnTo>
                  <a:lnTo>
                    <a:pt x="1526" y="46"/>
                  </a:lnTo>
                  <a:lnTo>
                    <a:pt x="1520" y="46"/>
                  </a:lnTo>
                  <a:lnTo>
                    <a:pt x="1520" y="46"/>
                  </a:lnTo>
                  <a:lnTo>
                    <a:pt x="1518" y="46"/>
                  </a:lnTo>
                  <a:lnTo>
                    <a:pt x="1518" y="46"/>
                  </a:lnTo>
                  <a:lnTo>
                    <a:pt x="1516" y="46"/>
                  </a:lnTo>
                  <a:lnTo>
                    <a:pt x="1516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2" y="46"/>
                  </a:lnTo>
                  <a:lnTo>
                    <a:pt x="1512" y="46"/>
                  </a:lnTo>
                  <a:lnTo>
                    <a:pt x="1506" y="44"/>
                  </a:lnTo>
                  <a:lnTo>
                    <a:pt x="1504" y="46"/>
                  </a:lnTo>
                  <a:lnTo>
                    <a:pt x="1504" y="46"/>
                  </a:lnTo>
                  <a:lnTo>
                    <a:pt x="1500" y="46"/>
                  </a:lnTo>
                  <a:lnTo>
                    <a:pt x="1500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0" y="46"/>
                  </a:lnTo>
                  <a:lnTo>
                    <a:pt x="1490" y="46"/>
                  </a:lnTo>
                  <a:lnTo>
                    <a:pt x="1488" y="46"/>
                  </a:lnTo>
                  <a:lnTo>
                    <a:pt x="1488" y="46"/>
                  </a:lnTo>
                  <a:lnTo>
                    <a:pt x="1486" y="46"/>
                  </a:lnTo>
                  <a:lnTo>
                    <a:pt x="1486" y="46"/>
                  </a:lnTo>
                  <a:lnTo>
                    <a:pt x="1484" y="46"/>
                  </a:lnTo>
                  <a:lnTo>
                    <a:pt x="1484" y="46"/>
                  </a:lnTo>
                  <a:lnTo>
                    <a:pt x="1480" y="46"/>
                  </a:lnTo>
                  <a:lnTo>
                    <a:pt x="1480" y="46"/>
                  </a:lnTo>
                  <a:lnTo>
                    <a:pt x="1480" y="44"/>
                  </a:lnTo>
                  <a:lnTo>
                    <a:pt x="1480" y="44"/>
                  </a:lnTo>
                  <a:lnTo>
                    <a:pt x="1476" y="44"/>
                  </a:lnTo>
                  <a:lnTo>
                    <a:pt x="1476" y="44"/>
                  </a:lnTo>
                  <a:lnTo>
                    <a:pt x="1470" y="46"/>
                  </a:lnTo>
                  <a:lnTo>
                    <a:pt x="1470" y="46"/>
                  </a:lnTo>
                  <a:lnTo>
                    <a:pt x="1466" y="44"/>
                  </a:lnTo>
                  <a:lnTo>
                    <a:pt x="1466" y="44"/>
                  </a:lnTo>
                  <a:lnTo>
                    <a:pt x="1464" y="44"/>
                  </a:lnTo>
                  <a:lnTo>
                    <a:pt x="1464" y="44"/>
                  </a:lnTo>
                  <a:lnTo>
                    <a:pt x="1462" y="44"/>
                  </a:lnTo>
                  <a:lnTo>
                    <a:pt x="1462" y="44"/>
                  </a:lnTo>
                  <a:lnTo>
                    <a:pt x="1458" y="44"/>
                  </a:lnTo>
                  <a:lnTo>
                    <a:pt x="1458" y="44"/>
                  </a:lnTo>
                  <a:lnTo>
                    <a:pt x="1456" y="44"/>
                  </a:lnTo>
                  <a:lnTo>
                    <a:pt x="1456" y="44"/>
                  </a:lnTo>
                  <a:lnTo>
                    <a:pt x="1452" y="44"/>
                  </a:lnTo>
                  <a:lnTo>
                    <a:pt x="1452" y="44"/>
                  </a:lnTo>
                  <a:lnTo>
                    <a:pt x="1450" y="44"/>
                  </a:lnTo>
                  <a:lnTo>
                    <a:pt x="1450" y="44"/>
                  </a:lnTo>
                  <a:lnTo>
                    <a:pt x="1442" y="44"/>
                  </a:lnTo>
                  <a:lnTo>
                    <a:pt x="1442" y="44"/>
                  </a:lnTo>
                  <a:lnTo>
                    <a:pt x="1438" y="42"/>
                  </a:lnTo>
                  <a:lnTo>
                    <a:pt x="1438" y="42"/>
                  </a:lnTo>
                  <a:lnTo>
                    <a:pt x="1434" y="42"/>
                  </a:lnTo>
                  <a:lnTo>
                    <a:pt x="1434" y="42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24" y="42"/>
                  </a:lnTo>
                  <a:lnTo>
                    <a:pt x="1424" y="42"/>
                  </a:lnTo>
                  <a:lnTo>
                    <a:pt x="1420" y="44"/>
                  </a:lnTo>
                  <a:lnTo>
                    <a:pt x="1420" y="44"/>
                  </a:lnTo>
                  <a:lnTo>
                    <a:pt x="1414" y="42"/>
                  </a:lnTo>
                  <a:lnTo>
                    <a:pt x="1414" y="42"/>
                  </a:lnTo>
                  <a:lnTo>
                    <a:pt x="1412" y="44"/>
                  </a:lnTo>
                  <a:lnTo>
                    <a:pt x="1412" y="44"/>
                  </a:lnTo>
                  <a:lnTo>
                    <a:pt x="1406" y="42"/>
                  </a:lnTo>
                  <a:lnTo>
                    <a:pt x="1406" y="42"/>
                  </a:lnTo>
                  <a:lnTo>
                    <a:pt x="1398" y="42"/>
                  </a:lnTo>
                  <a:lnTo>
                    <a:pt x="1398" y="42"/>
                  </a:lnTo>
                  <a:lnTo>
                    <a:pt x="1396" y="44"/>
                  </a:lnTo>
                  <a:lnTo>
                    <a:pt x="1396" y="44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0" y="44"/>
                  </a:lnTo>
                  <a:lnTo>
                    <a:pt x="1386" y="44"/>
                  </a:lnTo>
                  <a:lnTo>
                    <a:pt x="1386" y="44"/>
                  </a:lnTo>
                  <a:lnTo>
                    <a:pt x="1384" y="44"/>
                  </a:lnTo>
                  <a:lnTo>
                    <a:pt x="1384" y="44"/>
                  </a:lnTo>
                  <a:lnTo>
                    <a:pt x="1380" y="44"/>
                  </a:lnTo>
                  <a:lnTo>
                    <a:pt x="1380" y="44"/>
                  </a:lnTo>
                  <a:lnTo>
                    <a:pt x="1378" y="44"/>
                  </a:lnTo>
                  <a:lnTo>
                    <a:pt x="1378" y="44"/>
                  </a:lnTo>
                  <a:lnTo>
                    <a:pt x="1374" y="44"/>
                  </a:lnTo>
                  <a:lnTo>
                    <a:pt x="1374" y="44"/>
                  </a:lnTo>
                  <a:lnTo>
                    <a:pt x="1372" y="44"/>
                  </a:lnTo>
                  <a:lnTo>
                    <a:pt x="1372" y="44"/>
                  </a:lnTo>
                  <a:lnTo>
                    <a:pt x="1370" y="44"/>
                  </a:lnTo>
                  <a:lnTo>
                    <a:pt x="1370" y="44"/>
                  </a:lnTo>
                  <a:lnTo>
                    <a:pt x="1366" y="44"/>
                  </a:lnTo>
                  <a:lnTo>
                    <a:pt x="1366" y="44"/>
                  </a:lnTo>
                  <a:lnTo>
                    <a:pt x="1364" y="44"/>
                  </a:lnTo>
                  <a:lnTo>
                    <a:pt x="1364" y="44"/>
                  </a:lnTo>
                  <a:lnTo>
                    <a:pt x="1362" y="44"/>
                  </a:lnTo>
                  <a:lnTo>
                    <a:pt x="1362" y="44"/>
                  </a:lnTo>
                  <a:lnTo>
                    <a:pt x="1354" y="44"/>
                  </a:lnTo>
                  <a:lnTo>
                    <a:pt x="1354" y="44"/>
                  </a:lnTo>
                  <a:lnTo>
                    <a:pt x="1350" y="44"/>
                  </a:lnTo>
                  <a:lnTo>
                    <a:pt x="1350" y="44"/>
                  </a:lnTo>
                  <a:lnTo>
                    <a:pt x="1348" y="44"/>
                  </a:lnTo>
                  <a:lnTo>
                    <a:pt x="1348" y="44"/>
                  </a:lnTo>
                  <a:lnTo>
                    <a:pt x="1344" y="44"/>
                  </a:lnTo>
                  <a:lnTo>
                    <a:pt x="1344" y="44"/>
                  </a:lnTo>
                  <a:lnTo>
                    <a:pt x="1340" y="46"/>
                  </a:lnTo>
                  <a:lnTo>
                    <a:pt x="1340" y="46"/>
                  </a:lnTo>
                  <a:lnTo>
                    <a:pt x="1336" y="46"/>
                  </a:lnTo>
                  <a:lnTo>
                    <a:pt x="1336" y="46"/>
                  </a:lnTo>
                  <a:lnTo>
                    <a:pt x="1328" y="46"/>
                  </a:lnTo>
                  <a:lnTo>
                    <a:pt x="1328" y="46"/>
                  </a:lnTo>
                  <a:lnTo>
                    <a:pt x="1326" y="44"/>
                  </a:lnTo>
                  <a:lnTo>
                    <a:pt x="1326" y="44"/>
                  </a:lnTo>
                  <a:lnTo>
                    <a:pt x="1318" y="44"/>
                  </a:lnTo>
                  <a:lnTo>
                    <a:pt x="1318" y="44"/>
                  </a:lnTo>
                  <a:lnTo>
                    <a:pt x="1316" y="44"/>
                  </a:lnTo>
                  <a:lnTo>
                    <a:pt x="1316" y="44"/>
                  </a:lnTo>
                  <a:lnTo>
                    <a:pt x="1312" y="44"/>
                  </a:lnTo>
                  <a:lnTo>
                    <a:pt x="1312" y="44"/>
                  </a:lnTo>
                  <a:lnTo>
                    <a:pt x="1306" y="46"/>
                  </a:lnTo>
                  <a:lnTo>
                    <a:pt x="1306" y="46"/>
                  </a:lnTo>
                  <a:lnTo>
                    <a:pt x="1302" y="46"/>
                  </a:lnTo>
                  <a:lnTo>
                    <a:pt x="1296" y="46"/>
                  </a:lnTo>
                  <a:lnTo>
                    <a:pt x="1296" y="46"/>
                  </a:lnTo>
                  <a:lnTo>
                    <a:pt x="1290" y="46"/>
                  </a:lnTo>
                  <a:lnTo>
                    <a:pt x="1290" y="46"/>
                  </a:lnTo>
                  <a:lnTo>
                    <a:pt x="1288" y="46"/>
                  </a:lnTo>
                  <a:lnTo>
                    <a:pt x="1288" y="46"/>
                  </a:lnTo>
                  <a:lnTo>
                    <a:pt x="1284" y="44"/>
                  </a:lnTo>
                  <a:lnTo>
                    <a:pt x="1284" y="44"/>
                  </a:lnTo>
                  <a:lnTo>
                    <a:pt x="1282" y="46"/>
                  </a:lnTo>
                  <a:lnTo>
                    <a:pt x="1282" y="46"/>
                  </a:lnTo>
                  <a:lnTo>
                    <a:pt x="1276" y="46"/>
                  </a:lnTo>
                  <a:lnTo>
                    <a:pt x="1276" y="46"/>
                  </a:lnTo>
                  <a:lnTo>
                    <a:pt x="1274" y="46"/>
                  </a:lnTo>
                  <a:lnTo>
                    <a:pt x="1274" y="46"/>
                  </a:lnTo>
                  <a:lnTo>
                    <a:pt x="1272" y="46"/>
                  </a:lnTo>
                  <a:lnTo>
                    <a:pt x="1272" y="46"/>
                  </a:lnTo>
                  <a:lnTo>
                    <a:pt x="1266" y="44"/>
                  </a:lnTo>
                  <a:lnTo>
                    <a:pt x="1266" y="44"/>
                  </a:lnTo>
                  <a:lnTo>
                    <a:pt x="1262" y="44"/>
                  </a:lnTo>
                  <a:lnTo>
                    <a:pt x="1262" y="44"/>
                  </a:lnTo>
                  <a:lnTo>
                    <a:pt x="1260" y="44"/>
                  </a:lnTo>
                  <a:lnTo>
                    <a:pt x="1260" y="44"/>
                  </a:lnTo>
                  <a:lnTo>
                    <a:pt x="1258" y="46"/>
                  </a:lnTo>
                  <a:lnTo>
                    <a:pt x="1258" y="46"/>
                  </a:lnTo>
                  <a:lnTo>
                    <a:pt x="1254" y="46"/>
                  </a:lnTo>
                  <a:lnTo>
                    <a:pt x="1254" y="46"/>
                  </a:lnTo>
                  <a:lnTo>
                    <a:pt x="1250" y="48"/>
                  </a:lnTo>
                  <a:lnTo>
                    <a:pt x="1250" y="48"/>
                  </a:lnTo>
                  <a:lnTo>
                    <a:pt x="1248" y="46"/>
                  </a:lnTo>
                  <a:lnTo>
                    <a:pt x="1248" y="46"/>
                  </a:lnTo>
                  <a:lnTo>
                    <a:pt x="1248" y="48"/>
                  </a:lnTo>
                  <a:lnTo>
                    <a:pt x="1248" y="48"/>
                  </a:lnTo>
                  <a:lnTo>
                    <a:pt x="1246" y="46"/>
                  </a:lnTo>
                  <a:lnTo>
                    <a:pt x="1246" y="46"/>
                  </a:lnTo>
                  <a:lnTo>
                    <a:pt x="1244" y="46"/>
                  </a:lnTo>
                  <a:lnTo>
                    <a:pt x="1244" y="46"/>
                  </a:lnTo>
                  <a:lnTo>
                    <a:pt x="1240" y="48"/>
                  </a:lnTo>
                  <a:lnTo>
                    <a:pt x="1240" y="48"/>
                  </a:lnTo>
                  <a:lnTo>
                    <a:pt x="1236" y="44"/>
                  </a:lnTo>
                  <a:lnTo>
                    <a:pt x="1236" y="44"/>
                  </a:lnTo>
                  <a:lnTo>
                    <a:pt x="1230" y="46"/>
                  </a:lnTo>
                  <a:lnTo>
                    <a:pt x="1224" y="46"/>
                  </a:lnTo>
                  <a:lnTo>
                    <a:pt x="1224" y="46"/>
                  </a:lnTo>
                  <a:lnTo>
                    <a:pt x="1222" y="46"/>
                  </a:lnTo>
                  <a:lnTo>
                    <a:pt x="1218" y="46"/>
                  </a:lnTo>
                  <a:lnTo>
                    <a:pt x="1218" y="46"/>
                  </a:lnTo>
                  <a:lnTo>
                    <a:pt x="1216" y="44"/>
                  </a:lnTo>
                  <a:lnTo>
                    <a:pt x="1214" y="44"/>
                  </a:lnTo>
                  <a:lnTo>
                    <a:pt x="1214" y="44"/>
                  </a:lnTo>
                  <a:lnTo>
                    <a:pt x="1204" y="44"/>
                  </a:lnTo>
                  <a:lnTo>
                    <a:pt x="1204" y="44"/>
                  </a:lnTo>
                  <a:lnTo>
                    <a:pt x="1200" y="42"/>
                  </a:lnTo>
                  <a:lnTo>
                    <a:pt x="1200" y="42"/>
                  </a:lnTo>
                  <a:lnTo>
                    <a:pt x="1196" y="42"/>
                  </a:lnTo>
                  <a:lnTo>
                    <a:pt x="1196" y="42"/>
                  </a:lnTo>
                  <a:lnTo>
                    <a:pt x="1188" y="44"/>
                  </a:lnTo>
                  <a:lnTo>
                    <a:pt x="1188" y="44"/>
                  </a:lnTo>
                  <a:lnTo>
                    <a:pt x="1186" y="44"/>
                  </a:lnTo>
                  <a:lnTo>
                    <a:pt x="1186" y="44"/>
                  </a:lnTo>
                  <a:lnTo>
                    <a:pt x="1180" y="44"/>
                  </a:lnTo>
                  <a:lnTo>
                    <a:pt x="1180" y="44"/>
                  </a:lnTo>
                  <a:lnTo>
                    <a:pt x="1180" y="42"/>
                  </a:lnTo>
                  <a:lnTo>
                    <a:pt x="1180" y="42"/>
                  </a:lnTo>
                  <a:lnTo>
                    <a:pt x="1176" y="42"/>
                  </a:lnTo>
                  <a:lnTo>
                    <a:pt x="1176" y="42"/>
                  </a:lnTo>
                  <a:lnTo>
                    <a:pt x="1174" y="42"/>
                  </a:lnTo>
                  <a:lnTo>
                    <a:pt x="1174" y="42"/>
                  </a:lnTo>
                  <a:lnTo>
                    <a:pt x="1170" y="44"/>
                  </a:lnTo>
                  <a:lnTo>
                    <a:pt x="1170" y="44"/>
                  </a:lnTo>
                  <a:lnTo>
                    <a:pt x="1164" y="42"/>
                  </a:lnTo>
                  <a:lnTo>
                    <a:pt x="1164" y="42"/>
                  </a:lnTo>
                  <a:lnTo>
                    <a:pt x="1156" y="42"/>
                  </a:lnTo>
                  <a:lnTo>
                    <a:pt x="1156" y="42"/>
                  </a:lnTo>
                  <a:lnTo>
                    <a:pt x="1152" y="42"/>
                  </a:lnTo>
                  <a:lnTo>
                    <a:pt x="1152" y="42"/>
                  </a:lnTo>
                  <a:lnTo>
                    <a:pt x="1148" y="44"/>
                  </a:lnTo>
                  <a:lnTo>
                    <a:pt x="1148" y="44"/>
                  </a:lnTo>
                  <a:lnTo>
                    <a:pt x="1146" y="44"/>
                  </a:lnTo>
                  <a:lnTo>
                    <a:pt x="1144" y="44"/>
                  </a:lnTo>
                  <a:lnTo>
                    <a:pt x="1142" y="44"/>
                  </a:lnTo>
                  <a:lnTo>
                    <a:pt x="1142" y="44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38" y="42"/>
                  </a:lnTo>
                  <a:lnTo>
                    <a:pt x="1138" y="42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6" y="40"/>
                  </a:lnTo>
                  <a:lnTo>
                    <a:pt x="1136" y="40"/>
                  </a:lnTo>
                  <a:lnTo>
                    <a:pt x="1134" y="40"/>
                  </a:lnTo>
                  <a:lnTo>
                    <a:pt x="1134" y="40"/>
                  </a:lnTo>
                  <a:lnTo>
                    <a:pt x="1132" y="40"/>
                  </a:lnTo>
                  <a:lnTo>
                    <a:pt x="1132" y="40"/>
                  </a:lnTo>
                  <a:lnTo>
                    <a:pt x="1128" y="38"/>
                  </a:lnTo>
                  <a:lnTo>
                    <a:pt x="1128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2" y="38"/>
                  </a:lnTo>
                  <a:lnTo>
                    <a:pt x="1122" y="38"/>
                  </a:lnTo>
                  <a:lnTo>
                    <a:pt x="1120" y="40"/>
                  </a:lnTo>
                  <a:lnTo>
                    <a:pt x="1120" y="40"/>
                  </a:lnTo>
                  <a:lnTo>
                    <a:pt x="1114" y="42"/>
                  </a:lnTo>
                  <a:lnTo>
                    <a:pt x="1114" y="42"/>
                  </a:lnTo>
                  <a:lnTo>
                    <a:pt x="1112" y="44"/>
                  </a:lnTo>
                  <a:lnTo>
                    <a:pt x="1112" y="44"/>
                  </a:lnTo>
                  <a:lnTo>
                    <a:pt x="1104" y="42"/>
                  </a:lnTo>
                  <a:lnTo>
                    <a:pt x="1104" y="42"/>
                  </a:lnTo>
                  <a:lnTo>
                    <a:pt x="1102" y="44"/>
                  </a:lnTo>
                  <a:lnTo>
                    <a:pt x="1102" y="44"/>
                  </a:lnTo>
                  <a:lnTo>
                    <a:pt x="1096" y="44"/>
                  </a:lnTo>
                  <a:lnTo>
                    <a:pt x="1096" y="44"/>
                  </a:lnTo>
                  <a:lnTo>
                    <a:pt x="1094" y="42"/>
                  </a:lnTo>
                  <a:lnTo>
                    <a:pt x="1094" y="42"/>
                  </a:lnTo>
                  <a:lnTo>
                    <a:pt x="1090" y="44"/>
                  </a:lnTo>
                  <a:lnTo>
                    <a:pt x="1090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0" y="44"/>
                  </a:lnTo>
                  <a:lnTo>
                    <a:pt x="1080" y="44"/>
                  </a:lnTo>
                  <a:lnTo>
                    <a:pt x="1078" y="44"/>
                  </a:lnTo>
                  <a:lnTo>
                    <a:pt x="1078" y="44"/>
                  </a:lnTo>
                  <a:lnTo>
                    <a:pt x="1072" y="44"/>
                  </a:lnTo>
                  <a:lnTo>
                    <a:pt x="1072" y="44"/>
                  </a:lnTo>
                  <a:lnTo>
                    <a:pt x="1068" y="44"/>
                  </a:lnTo>
                  <a:lnTo>
                    <a:pt x="1068" y="44"/>
                  </a:lnTo>
                  <a:lnTo>
                    <a:pt x="1066" y="42"/>
                  </a:lnTo>
                  <a:lnTo>
                    <a:pt x="1066" y="42"/>
                  </a:lnTo>
                  <a:lnTo>
                    <a:pt x="1064" y="42"/>
                  </a:lnTo>
                  <a:lnTo>
                    <a:pt x="1062" y="44"/>
                  </a:lnTo>
                  <a:lnTo>
                    <a:pt x="1062" y="44"/>
                  </a:lnTo>
                  <a:lnTo>
                    <a:pt x="1056" y="44"/>
                  </a:lnTo>
                  <a:lnTo>
                    <a:pt x="1056" y="44"/>
                  </a:lnTo>
                  <a:lnTo>
                    <a:pt x="1054" y="44"/>
                  </a:lnTo>
                  <a:lnTo>
                    <a:pt x="1054" y="44"/>
                  </a:lnTo>
                  <a:lnTo>
                    <a:pt x="1052" y="46"/>
                  </a:lnTo>
                  <a:lnTo>
                    <a:pt x="1052" y="46"/>
                  </a:lnTo>
                  <a:lnTo>
                    <a:pt x="1050" y="44"/>
                  </a:lnTo>
                  <a:lnTo>
                    <a:pt x="1050" y="44"/>
                  </a:lnTo>
                  <a:lnTo>
                    <a:pt x="1050" y="46"/>
                  </a:lnTo>
                  <a:lnTo>
                    <a:pt x="1050" y="46"/>
                  </a:lnTo>
                  <a:lnTo>
                    <a:pt x="1046" y="44"/>
                  </a:lnTo>
                  <a:lnTo>
                    <a:pt x="1046" y="44"/>
                  </a:lnTo>
                  <a:lnTo>
                    <a:pt x="1044" y="44"/>
                  </a:lnTo>
                  <a:lnTo>
                    <a:pt x="1044" y="44"/>
                  </a:lnTo>
                  <a:lnTo>
                    <a:pt x="1042" y="46"/>
                  </a:lnTo>
                  <a:lnTo>
                    <a:pt x="1042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0" y="46"/>
                  </a:lnTo>
                  <a:lnTo>
                    <a:pt x="1030" y="46"/>
                  </a:lnTo>
                  <a:lnTo>
                    <a:pt x="1028" y="46"/>
                  </a:lnTo>
                  <a:lnTo>
                    <a:pt x="1028" y="46"/>
                  </a:lnTo>
                  <a:lnTo>
                    <a:pt x="1022" y="44"/>
                  </a:lnTo>
                  <a:lnTo>
                    <a:pt x="1022" y="44"/>
                  </a:lnTo>
                  <a:lnTo>
                    <a:pt x="1018" y="42"/>
                  </a:lnTo>
                  <a:lnTo>
                    <a:pt x="1018" y="42"/>
                  </a:lnTo>
                  <a:lnTo>
                    <a:pt x="1014" y="42"/>
                  </a:lnTo>
                  <a:lnTo>
                    <a:pt x="1014" y="42"/>
                  </a:lnTo>
                  <a:lnTo>
                    <a:pt x="1012" y="42"/>
                  </a:lnTo>
                  <a:lnTo>
                    <a:pt x="1012" y="42"/>
                  </a:lnTo>
                  <a:lnTo>
                    <a:pt x="1010" y="42"/>
                  </a:lnTo>
                  <a:lnTo>
                    <a:pt x="1010" y="42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6" y="44"/>
                  </a:lnTo>
                  <a:lnTo>
                    <a:pt x="1006" y="44"/>
                  </a:lnTo>
                  <a:lnTo>
                    <a:pt x="1002" y="44"/>
                  </a:lnTo>
                  <a:lnTo>
                    <a:pt x="1000" y="44"/>
                  </a:lnTo>
                  <a:lnTo>
                    <a:pt x="1000" y="44"/>
                  </a:lnTo>
                  <a:lnTo>
                    <a:pt x="996" y="44"/>
                  </a:lnTo>
                  <a:lnTo>
                    <a:pt x="996" y="44"/>
                  </a:lnTo>
                  <a:lnTo>
                    <a:pt x="996" y="42"/>
                  </a:lnTo>
                  <a:lnTo>
                    <a:pt x="996" y="42"/>
                  </a:lnTo>
                  <a:lnTo>
                    <a:pt x="992" y="42"/>
                  </a:lnTo>
                  <a:lnTo>
                    <a:pt x="992" y="42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0" y="40"/>
                  </a:lnTo>
                  <a:lnTo>
                    <a:pt x="990" y="40"/>
                  </a:lnTo>
                  <a:lnTo>
                    <a:pt x="988" y="40"/>
                  </a:lnTo>
                  <a:lnTo>
                    <a:pt x="988" y="40"/>
                  </a:lnTo>
                  <a:lnTo>
                    <a:pt x="982" y="42"/>
                  </a:lnTo>
                  <a:lnTo>
                    <a:pt x="982" y="42"/>
                  </a:lnTo>
                  <a:lnTo>
                    <a:pt x="980" y="40"/>
                  </a:lnTo>
                  <a:lnTo>
                    <a:pt x="980" y="40"/>
                  </a:lnTo>
                  <a:lnTo>
                    <a:pt x="974" y="42"/>
                  </a:lnTo>
                  <a:lnTo>
                    <a:pt x="968" y="42"/>
                  </a:lnTo>
                  <a:lnTo>
                    <a:pt x="968" y="42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66" y="40"/>
                  </a:lnTo>
                  <a:lnTo>
                    <a:pt x="966" y="40"/>
                  </a:lnTo>
                  <a:lnTo>
                    <a:pt x="964" y="40"/>
                  </a:lnTo>
                  <a:lnTo>
                    <a:pt x="964" y="40"/>
                  </a:lnTo>
                  <a:lnTo>
                    <a:pt x="960" y="42"/>
                  </a:lnTo>
                  <a:lnTo>
                    <a:pt x="960" y="42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2" y="44"/>
                  </a:lnTo>
                  <a:lnTo>
                    <a:pt x="952" y="44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48" y="46"/>
                  </a:lnTo>
                  <a:lnTo>
                    <a:pt x="948" y="46"/>
                  </a:lnTo>
                  <a:lnTo>
                    <a:pt x="942" y="46"/>
                  </a:lnTo>
                  <a:lnTo>
                    <a:pt x="942" y="46"/>
                  </a:lnTo>
                  <a:lnTo>
                    <a:pt x="936" y="44"/>
                  </a:lnTo>
                  <a:lnTo>
                    <a:pt x="936" y="44"/>
                  </a:lnTo>
                  <a:lnTo>
                    <a:pt x="934" y="42"/>
                  </a:lnTo>
                  <a:lnTo>
                    <a:pt x="934" y="42"/>
                  </a:lnTo>
                  <a:lnTo>
                    <a:pt x="930" y="42"/>
                  </a:lnTo>
                  <a:lnTo>
                    <a:pt x="930" y="42"/>
                  </a:lnTo>
                  <a:lnTo>
                    <a:pt x="930" y="40"/>
                  </a:lnTo>
                  <a:lnTo>
                    <a:pt x="930" y="40"/>
                  </a:lnTo>
                  <a:lnTo>
                    <a:pt x="922" y="42"/>
                  </a:lnTo>
                  <a:lnTo>
                    <a:pt x="912" y="42"/>
                  </a:lnTo>
                  <a:lnTo>
                    <a:pt x="912" y="42"/>
                  </a:lnTo>
                  <a:lnTo>
                    <a:pt x="910" y="44"/>
                  </a:lnTo>
                  <a:lnTo>
                    <a:pt x="910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2" y="46"/>
                  </a:lnTo>
                  <a:lnTo>
                    <a:pt x="902" y="46"/>
                  </a:lnTo>
                  <a:lnTo>
                    <a:pt x="900" y="44"/>
                  </a:lnTo>
                  <a:lnTo>
                    <a:pt x="900" y="44"/>
                  </a:lnTo>
                  <a:lnTo>
                    <a:pt x="896" y="44"/>
                  </a:lnTo>
                  <a:lnTo>
                    <a:pt x="892" y="44"/>
                  </a:lnTo>
                  <a:lnTo>
                    <a:pt x="892" y="44"/>
                  </a:lnTo>
                  <a:lnTo>
                    <a:pt x="890" y="44"/>
                  </a:lnTo>
                  <a:lnTo>
                    <a:pt x="890" y="44"/>
                  </a:lnTo>
                  <a:lnTo>
                    <a:pt x="888" y="46"/>
                  </a:lnTo>
                  <a:lnTo>
                    <a:pt x="888" y="46"/>
                  </a:lnTo>
                  <a:lnTo>
                    <a:pt x="882" y="44"/>
                  </a:lnTo>
                  <a:lnTo>
                    <a:pt x="882" y="44"/>
                  </a:lnTo>
                  <a:lnTo>
                    <a:pt x="876" y="42"/>
                  </a:lnTo>
                  <a:lnTo>
                    <a:pt x="876" y="42"/>
                  </a:lnTo>
                  <a:lnTo>
                    <a:pt x="874" y="42"/>
                  </a:lnTo>
                  <a:lnTo>
                    <a:pt x="870" y="42"/>
                  </a:lnTo>
                  <a:lnTo>
                    <a:pt x="870" y="42"/>
                  </a:lnTo>
                  <a:lnTo>
                    <a:pt x="866" y="44"/>
                  </a:lnTo>
                  <a:lnTo>
                    <a:pt x="866" y="44"/>
                  </a:lnTo>
                  <a:lnTo>
                    <a:pt x="862" y="46"/>
                  </a:lnTo>
                  <a:lnTo>
                    <a:pt x="862" y="46"/>
                  </a:lnTo>
                  <a:lnTo>
                    <a:pt x="858" y="46"/>
                  </a:lnTo>
                  <a:lnTo>
                    <a:pt x="858" y="46"/>
                  </a:lnTo>
                  <a:lnTo>
                    <a:pt x="856" y="44"/>
                  </a:lnTo>
                  <a:lnTo>
                    <a:pt x="856" y="44"/>
                  </a:lnTo>
                  <a:lnTo>
                    <a:pt x="852" y="44"/>
                  </a:lnTo>
                  <a:lnTo>
                    <a:pt x="852" y="44"/>
                  </a:lnTo>
                  <a:lnTo>
                    <a:pt x="850" y="44"/>
                  </a:lnTo>
                  <a:lnTo>
                    <a:pt x="850" y="44"/>
                  </a:lnTo>
                  <a:lnTo>
                    <a:pt x="848" y="40"/>
                  </a:lnTo>
                  <a:lnTo>
                    <a:pt x="846" y="40"/>
                  </a:lnTo>
                  <a:lnTo>
                    <a:pt x="846" y="40"/>
                  </a:lnTo>
                  <a:lnTo>
                    <a:pt x="844" y="42"/>
                  </a:lnTo>
                  <a:lnTo>
                    <a:pt x="844" y="42"/>
                  </a:lnTo>
                  <a:lnTo>
                    <a:pt x="840" y="42"/>
                  </a:lnTo>
                  <a:lnTo>
                    <a:pt x="836" y="40"/>
                  </a:lnTo>
                  <a:lnTo>
                    <a:pt x="836" y="40"/>
                  </a:lnTo>
                  <a:lnTo>
                    <a:pt x="834" y="38"/>
                  </a:lnTo>
                  <a:lnTo>
                    <a:pt x="834" y="38"/>
                  </a:lnTo>
                  <a:lnTo>
                    <a:pt x="830" y="40"/>
                  </a:lnTo>
                  <a:lnTo>
                    <a:pt x="828" y="38"/>
                  </a:lnTo>
                  <a:lnTo>
                    <a:pt x="828" y="38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16" y="42"/>
                  </a:lnTo>
                  <a:lnTo>
                    <a:pt x="816" y="42"/>
                  </a:lnTo>
                  <a:lnTo>
                    <a:pt x="812" y="40"/>
                  </a:lnTo>
                  <a:lnTo>
                    <a:pt x="812" y="40"/>
                  </a:lnTo>
                  <a:lnTo>
                    <a:pt x="808" y="40"/>
                  </a:lnTo>
                  <a:lnTo>
                    <a:pt x="808" y="40"/>
                  </a:lnTo>
                  <a:lnTo>
                    <a:pt x="806" y="40"/>
                  </a:lnTo>
                  <a:lnTo>
                    <a:pt x="806" y="40"/>
                  </a:lnTo>
                  <a:lnTo>
                    <a:pt x="804" y="40"/>
                  </a:lnTo>
                  <a:lnTo>
                    <a:pt x="804" y="40"/>
                  </a:lnTo>
                  <a:lnTo>
                    <a:pt x="802" y="38"/>
                  </a:lnTo>
                  <a:lnTo>
                    <a:pt x="802" y="38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794" y="42"/>
                  </a:lnTo>
                  <a:lnTo>
                    <a:pt x="794" y="42"/>
                  </a:lnTo>
                  <a:lnTo>
                    <a:pt x="792" y="40"/>
                  </a:lnTo>
                  <a:lnTo>
                    <a:pt x="792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88" y="42"/>
                  </a:lnTo>
                  <a:lnTo>
                    <a:pt x="788" y="42"/>
                  </a:lnTo>
                  <a:lnTo>
                    <a:pt x="786" y="42"/>
                  </a:lnTo>
                  <a:lnTo>
                    <a:pt x="786" y="42"/>
                  </a:lnTo>
                  <a:lnTo>
                    <a:pt x="782" y="40"/>
                  </a:lnTo>
                  <a:lnTo>
                    <a:pt x="782" y="40"/>
                  </a:lnTo>
                  <a:lnTo>
                    <a:pt x="778" y="40"/>
                  </a:lnTo>
                  <a:lnTo>
                    <a:pt x="778" y="40"/>
                  </a:lnTo>
                  <a:lnTo>
                    <a:pt x="776" y="42"/>
                  </a:lnTo>
                  <a:lnTo>
                    <a:pt x="772" y="42"/>
                  </a:lnTo>
                  <a:lnTo>
                    <a:pt x="772" y="42"/>
                  </a:lnTo>
                  <a:lnTo>
                    <a:pt x="770" y="42"/>
                  </a:lnTo>
                  <a:lnTo>
                    <a:pt x="770" y="42"/>
                  </a:lnTo>
                  <a:lnTo>
                    <a:pt x="766" y="40"/>
                  </a:lnTo>
                  <a:lnTo>
                    <a:pt x="766" y="40"/>
                  </a:lnTo>
                  <a:lnTo>
                    <a:pt x="764" y="40"/>
                  </a:lnTo>
                  <a:lnTo>
                    <a:pt x="764" y="40"/>
                  </a:lnTo>
                  <a:lnTo>
                    <a:pt x="762" y="42"/>
                  </a:lnTo>
                  <a:lnTo>
                    <a:pt x="762" y="42"/>
                  </a:lnTo>
                  <a:lnTo>
                    <a:pt x="758" y="42"/>
                  </a:lnTo>
                  <a:lnTo>
                    <a:pt x="758" y="42"/>
                  </a:lnTo>
                  <a:lnTo>
                    <a:pt x="756" y="42"/>
                  </a:lnTo>
                  <a:lnTo>
                    <a:pt x="756" y="42"/>
                  </a:lnTo>
                  <a:lnTo>
                    <a:pt x="752" y="42"/>
                  </a:lnTo>
                  <a:lnTo>
                    <a:pt x="752" y="42"/>
                  </a:lnTo>
                  <a:lnTo>
                    <a:pt x="744" y="44"/>
                  </a:lnTo>
                  <a:lnTo>
                    <a:pt x="744" y="44"/>
                  </a:lnTo>
                  <a:lnTo>
                    <a:pt x="738" y="42"/>
                  </a:lnTo>
                  <a:lnTo>
                    <a:pt x="738" y="42"/>
                  </a:lnTo>
                  <a:lnTo>
                    <a:pt x="734" y="40"/>
                  </a:lnTo>
                  <a:lnTo>
                    <a:pt x="734" y="40"/>
                  </a:lnTo>
                  <a:lnTo>
                    <a:pt x="732" y="42"/>
                  </a:lnTo>
                  <a:lnTo>
                    <a:pt x="732" y="42"/>
                  </a:lnTo>
                  <a:lnTo>
                    <a:pt x="728" y="42"/>
                  </a:lnTo>
                  <a:lnTo>
                    <a:pt x="726" y="42"/>
                  </a:lnTo>
                  <a:lnTo>
                    <a:pt x="726" y="42"/>
                  </a:lnTo>
                  <a:lnTo>
                    <a:pt x="724" y="42"/>
                  </a:lnTo>
                  <a:lnTo>
                    <a:pt x="724" y="42"/>
                  </a:lnTo>
                  <a:lnTo>
                    <a:pt x="720" y="42"/>
                  </a:lnTo>
                  <a:lnTo>
                    <a:pt x="720" y="42"/>
                  </a:lnTo>
                  <a:lnTo>
                    <a:pt x="718" y="42"/>
                  </a:lnTo>
                  <a:lnTo>
                    <a:pt x="718" y="42"/>
                  </a:lnTo>
                  <a:lnTo>
                    <a:pt x="712" y="42"/>
                  </a:lnTo>
                  <a:lnTo>
                    <a:pt x="712" y="42"/>
                  </a:lnTo>
                  <a:lnTo>
                    <a:pt x="710" y="42"/>
                  </a:lnTo>
                  <a:lnTo>
                    <a:pt x="710" y="42"/>
                  </a:lnTo>
                  <a:lnTo>
                    <a:pt x="706" y="42"/>
                  </a:lnTo>
                  <a:lnTo>
                    <a:pt x="706" y="42"/>
                  </a:lnTo>
                  <a:lnTo>
                    <a:pt x="704" y="44"/>
                  </a:lnTo>
                  <a:lnTo>
                    <a:pt x="704" y="44"/>
                  </a:lnTo>
                  <a:lnTo>
                    <a:pt x="702" y="42"/>
                  </a:lnTo>
                  <a:lnTo>
                    <a:pt x="702" y="42"/>
                  </a:lnTo>
                  <a:lnTo>
                    <a:pt x="696" y="44"/>
                  </a:lnTo>
                  <a:lnTo>
                    <a:pt x="696" y="44"/>
                  </a:lnTo>
                  <a:lnTo>
                    <a:pt x="692" y="44"/>
                  </a:lnTo>
                  <a:lnTo>
                    <a:pt x="692" y="44"/>
                  </a:lnTo>
                  <a:lnTo>
                    <a:pt x="690" y="44"/>
                  </a:lnTo>
                  <a:lnTo>
                    <a:pt x="690" y="44"/>
                  </a:lnTo>
                  <a:lnTo>
                    <a:pt x="688" y="44"/>
                  </a:lnTo>
                  <a:lnTo>
                    <a:pt x="688" y="44"/>
                  </a:lnTo>
                  <a:lnTo>
                    <a:pt x="686" y="44"/>
                  </a:lnTo>
                  <a:lnTo>
                    <a:pt x="686" y="44"/>
                  </a:lnTo>
                  <a:lnTo>
                    <a:pt x="680" y="44"/>
                  </a:lnTo>
                  <a:lnTo>
                    <a:pt x="680" y="44"/>
                  </a:lnTo>
                  <a:lnTo>
                    <a:pt x="676" y="44"/>
                  </a:lnTo>
                  <a:lnTo>
                    <a:pt x="676" y="44"/>
                  </a:lnTo>
                  <a:lnTo>
                    <a:pt x="668" y="44"/>
                  </a:lnTo>
                  <a:lnTo>
                    <a:pt x="660" y="42"/>
                  </a:lnTo>
                  <a:lnTo>
                    <a:pt x="660" y="42"/>
                  </a:lnTo>
                  <a:lnTo>
                    <a:pt x="658" y="42"/>
                  </a:lnTo>
                  <a:lnTo>
                    <a:pt x="658" y="42"/>
                  </a:lnTo>
                  <a:lnTo>
                    <a:pt x="654" y="42"/>
                  </a:lnTo>
                  <a:lnTo>
                    <a:pt x="652" y="42"/>
                  </a:lnTo>
                  <a:lnTo>
                    <a:pt x="652" y="42"/>
                  </a:lnTo>
                  <a:lnTo>
                    <a:pt x="648" y="42"/>
                  </a:lnTo>
                  <a:lnTo>
                    <a:pt x="648" y="42"/>
                  </a:lnTo>
                  <a:lnTo>
                    <a:pt x="646" y="42"/>
                  </a:lnTo>
                  <a:lnTo>
                    <a:pt x="64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4" y="42"/>
                  </a:lnTo>
                  <a:lnTo>
                    <a:pt x="634" y="42"/>
                  </a:lnTo>
                  <a:lnTo>
                    <a:pt x="630" y="42"/>
                  </a:lnTo>
                  <a:lnTo>
                    <a:pt x="630" y="42"/>
                  </a:lnTo>
                  <a:lnTo>
                    <a:pt x="628" y="42"/>
                  </a:lnTo>
                  <a:lnTo>
                    <a:pt x="628" y="42"/>
                  </a:lnTo>
                  <a:lnTo>
                    <a:pt x="622" y="42"/>
                  </a:lnTo>
                  <a:lnTo>
                    <a:pt x="622" y="42"/>
                  </a:lnTo>
                  <a:lnTo>
                    <a:pt x="614" y="42"/>
                  </a:lnTo>
                  <a:lnTo>
                    <a:pt x="614" y="42"/>
                  </a:lnTo>
                  <a:lnTo>
                    <a:pt x="612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6" y="42"/>
                  </a:lnTo>
                  <a:lnTo>
                    <a:pt x="606" y="42"/>
                  </a:lnTo>
                  <a:lnTo>
                    <a:pt x="604" y="42"/>
                  </a:lnTo>
                  <a:lnTo>
                    <a:pt x="604" y="42"/>
                  </a:lnTo>
                  <a:lnTo>
                    <a:pt x="600" y="42"/>
                  </a:lnTo>
                  <a:lnTo>
                    <a:pt x="600" y="42"/>
                  </a:lnTo>
                  <a:lnTo>
                    <a:pt x="596" y="42"/>
                  </a:lnTo>
                  <a:lnTo>
                    <a:pt x="596" y="42"/>
                  </a:lnTo>
                  <a:lnTo>
                    <a:pt x="594" y="42"/>
                  </a:lnTo>
                  <a:lnTo>
                    <a:pt x="594" y="42"/>
                  </a:lnTo>
                  <a:lnTo>
                    <a:pt x="588" y="42"/>
                  </a:lnTo>
                  <a:lnTo>
                    <a:pt x="588" y="42"/>
                  </a:lnTo>
                  <a:lnTo>
                    <a:pt x="586" y="42"/>
                  </a:lnTo>
                  <a:lnTo>
                    <a:pt x="586" y="42"/>
                  </a:lnTo>
                  <a:lnTo>
                    <a:pt x="582" y="42"/>
                  </a:lnTo>
                  <a:lnTo>
                    <a:pt x="582" y="42"/>
                  </a:lnTo>
                  <a:lnTo>
                    <a:pt x="580" y="42"/>
                  </a:lnTo>
                  <a:lnTo>
                    <a:pt x="580" y="42"/>
                  </a:lnTo>
                  <a:lnTo>
                    <a:pt x="576" y="42"/>
                  </a:lnTo>
                  <a:lnTo>
                    <a:pt x="576" y="42"/>
                  </a:lnTo>
                  <a:lnTo>
                    <a:pt x="574" y="42"/>
                  </a:lnTo>
                  <a:lnTo>
                    <a:pt x="574" y="42"/>
                  </a:lnTo>
                  <a:lnTo>
                    <a:pt x="570" y="42"/>
                  </a:lnTo>
                  <a:lnTo>
                    <a:pt x="570" y="42"/>
                  </a:lnTo>
                  <a:lnTo>
                    <a:pt x="566" y="42"/>
                  </a:lnTo>
                  <a:lnTo>
                    <a:pt x="566" y="42"/>
                  </a:lnTo>
                  <a:lnTo>
                    <a:pt x="564" y="42"/>
                  </a:lnTo>
                  <a:lnTo>
                    <a:pt x="564" y="42"/>
                  </a:lnTo>
                  <a:lnTo>
                    <a:pt x="560" y="42"/>
                  </a:lnTo>
                  <a:lnTo>
                    <a:pt x="560" y="42"/>
                  </a:lnTo>
                  <a:lnTo>
                    <a:pt x="542" y="42"/>
                  </a:lnTo>
                  <a:lnTo>
                    <a:pt x="542" y="42"/>
                  </a:lnTo>
                  <a:lnTo>
                    <a:pt x="540" y="44"/>
                  </a:lnTo>
                  <a:lnTo>
                    <a:pt x="540" y="44"/>
                  </a:lnTo>
                  <a:lnTo>
                    <a:pt x="536" y="42"/>
                  </a:lnTo>
                  <a:lnTo>
                    <a:pt x="532" y="44"/>
                  </a:lnTo>
                  <a:lnTo>
                    <a:pt x="532" y="44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6" y="44"/>
                  </a:lnTo>
                  <a:lnTo>
                    <a:pt x="526" y="44"/>
                  </a:lnTo>
                  <a:lnTo>
                    <a:pt x="518" y="44"/>
                  </a:lnTo>
                  <a:lnTo>
                    <a:pt x="518" y="44"/>
                  </a:lnTo>
                  <a:lnTo>
                    <a:pt x="514" y="46"/>
                  </a:lnTo>
                  <a:lnTo>
                    <a:pt x="514" y="46"/>
                  </a:lnTo>
                  <a:lnTo>
                    <a:pt x="510" y="46"/>
                  </a:lnTo>
                  <a:lnTo>
                    <a:pt x="510" y="46"/>
                  </a:lnTo>
                  <a:lnTo>
                    <a:pt x="508" y="46"/>
                  </a:lnTo>
                  <a:lnTo>
                    <a:pt x="508" y="46"/>
                  </a:lnTo>
                  <a:lnTo>
                    <a:pt x="504" y="46"/>
                  </a:lnTo>
                  <a:lnTo>
                    <a:pt x="504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6" y="46"/>
                  </a:lnTo>
                  <a:lnTo>
                    <a:pt x="496" y="46"/>
                  </a:lnTo>
                  <a:lnTo>
                    <a:pt x="494" y="46"/>
                  </a:lnTo>
                  <a:lnTo>
                    <a:pt x="494" y="46"/>
                  </a:lnTo>
                  <a:lnTo>
                    <a:pt x="490" y="46"/>
                  </a:lnTo>
                  <a:lnTo>
                    <a:pt x="490" y="46"/>
                  </a:lnTo>
                  <a:lnTo>
                    <a:pt x="486" y="44"/>
                  </a:lnTo>
                  <a:lnTo>
                    <a:pt x="486" y="44"/>
                  </a:lnTo>
                  <a:lnTo>
                    <a:pt x="484" y="44"/>
                  </a:lnTo>
                  <a:lnTo>
                    <a:pt x="484" y="44"/>
                  </a:lnTo>
                  <a:lnTo>
                    <a:pt x="482" y="44"/>
                  </a:lnTo>
                  <a:lnTo>
                    <a:pt x="482" y="44"/>
                  </a:lnTo>
                  <a:lnTo>
                    <a:pt x="478" y="44"/>
                  </a:lnTo>
                  <a:lnTo>
                    <a:pt x="478" y="44"/>
                  </a:lnTo>
                  <a:lnTo>
                    <a:pt x="476" y="44"/>
                  </a:lnTo>
                  <a:lnTo>
                    <a:pt x="476" y="44"/>
                  </a:lnTo>
                  <a:lnTo>
                    <a:pt x="472" y="46"/>
                  </a:lnTo>
                  <a:lnTo>
                    <a:pt x="468" y="44"/>
                  </a:lnTo>
                  <a:lnTo>
                    <a:pt x="468" y="44"/>
                  </a:lnTo>
                  <a:lnTo>
                    <a:pt x="466" y="46"/>
                  </a:lnTo>
                  <a:lnTo>
                    <a:pt x="464" y="46"/>
                  </a:lnTo>
                  <a:lnTo>
                    <a:pt x="464" y="46"/>
                  </a:lnTo>
                  <a:lnTo>
                    <a:pt x="464" y="44"/>
                  </a:lnTo>
                  <a:lnTo>
                    <a:pt x="464" y="44"/>
                  </a:lnTo>
                  <a:lnTo>
                    <a:pt x="462" y="44"/>
                  </a:lnTo>
                  <a:lnTo>
                    <a:pt x="462" y="44"/>
                  </a:lnTo>
                  <a:lnTo>
                    <a:pt x="462" y="42"/>
                  </a:lnTo>
                  <a:lnTo>
                    <a:pt x="462" y="42"/>
                  </a:lnTo>
                  <a:lnTo>
                    <a:pt x="456" y="42"/>
                  </a:lnTo>
                  <a:lnTo>
                    <a:pt x="456" y="42"/>
                  </a:lnTo>
                  <a:lnTo>
                    <a:pt x="450" y="42"/>
                  </a:lnTo>
                  <a:lnTo>
                    <a:pt x="450" y="42"/>
                  </a:lnTo>
                  <a:lnTo>
                    <a:pt x="448" y="44"/>
                  </a:lnTo>
                  <a:lnTo>
                    <a:pt x="448" y="44"/>
                  </a:lnTo>
                  <a:lnTo>
                    <a:pt x="442" y="44"/>
                  </a:lnTo>
                  <a:lnTo>
                    <a:pt x="442" y="44"/>
                  </a:lnTo>
                  <a:lnTo>
                    <a:pt x="438" y="44"/>
                  </a:lnTo>
                  <a:lnTo>
                    <a:pt x="438" y="44"/>
                  </a:lnTo>
                  <a:lnTo>
                    <a:pt x="436" y="46"/>
                  </a:lnTo>
                  <a:lnTo>
                    <a:pt x="436" y="46"/>
                  </a:lnTo>
                  <a:lnTo>
                    <a:pt x="432" y="44"/>
                  </a:lnTo>
                  <a:lnTo>
                    <a:pt x="432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0" y="42"/>
                  </a:lnTo>
                  <a:lnTo>
                    <a:pt x="420" y="42"/>
                  </a:lnTo>
                  <a:lnTo>
                    <a:pt x="418" y="44"/>
                  </a:lnTo>
                  <a:lnTo>
                    <a:pt x="418" y="44"/>
                  </a:lnTo>
                  <a:lnTo>
                    <a:pt x="416" y="42"/>
                  </a:lnTo>
                  <a:lnTo>
                    <a:pt x="416" y="40"/>
                  </a:lnTo>
                  <a:lnTo>
                    <a:pt x="416" y="40"/>
                  </a:lnTo>
                  <a:lnTo>
                    <a:pt x="412" y="40"/>
                  </a:lnTo>
                  <a:lnTo>
                    <a:pt x="412" y="40"/>
                  </a:lnTo>
                  <a:lnTo>
                    <a:pt x="412" y="42"/>
                  </a:lnTo>
                  <a:lnTo>
                    <a:pt x="412" y="42"/>
                  </a:lnTo>
                  <a:lnTo>
                    <a:pt x="410" y="44"/>
                  </a:lnTo>
                  <a:lnTo>
                    <a:pt x="410" y="44"/>
                  </a:lnTo>
                  <a:lnTo>
                    <a:pt x="404" y="44"/>
                  </a:lnTo>
                  <a:lnTo>
                    <a:pt x="404" y="44"/>
                  </a:lnTo>
                  <a:lnTo>
                    <a:pt x="400" y="44"/>
                  </a:lnTo>
                  <a:lnTo>
                    <a:pt x="400" y="44"/>
                  </a:lnTo>
                  <a:lnTo>
                    <a:pt x="396" y="42"/>
                  </a:lnTo>
                  <a:lnTo>
                    <a:pt x="396" y="42"/>
                  </a:lnTo>
                  <a:lnTo>
                    <a:pt x="394" y="44"/>
                  </a:lnTo>
                  <a:lnTo>
                    <a:pt x="394" y="44"/>
                  </a:lnTo>
                  <a:lnTo>
                    <a:pt x="390" y="44"/>
                  </a:lnTo>
                  <a:lnTo>
                    <a:pt x="390" y="44"/>
                  </a:lnTo>
                  <a:lnTo>
                    <a:pt x="386" y="42"/>
                  </a:lnTo>
                  <a:lnTo>
                    <a:pt x="386" y="42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4" y="42"/>
                  </a:lnTo>
                  <a:lnTo>
                    <a:pt x="374" y="42"/>
                  </a:lnTo>
                  <a:lnTo>
                    <a:pt x="368" y="42"/>
                  </a:lnTo>
                  <a:lnTo>
                    <a:pt x="368" y="42"/>
                  </a:lnTo>
                  <a:lnTo>
                    <a:pt x="366" y="42"/>
                  </a:lnTo>
                  <a:lnTo>
                    <a:pt x="366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0" y="42"/>
                  </a:lnTo>
                  <a:lnTo>
                    <a:pt x="360" y="42"/>
                  </a:lnTo>
                  <a:lnTo>
                    <a:pt x="358" y="42"/>
                  </a:lnTo>
                  <a:lnTo>
                    <a:pt x="358" y="42"/>
                  </a:lnTo>
                  <a:lnTo>
                    <a:pt x="352" y="44"/>
                  </a:lnTo>
                  <a:lnTo>
                    <a:pt x="352" y="44"/>
                  </a:lnTo>
                  <a:lnTo>
                    <a:pt x="344" y="42"/>
                  </a:lnTo>
                  <a:lnTo>
                    <a:pt x="344" y="42"/>
                  </a:lnTo>
                  <a:lnTo>
                    <a:pt x="342" y="44"/>
                  </a:lnTo>
                  <a:lnTo>
                    <a:pt x="342" y="44"/>
                  </a:lnTo>
                  <a:lnTo>
                    <a:pt x="338" y="42"/>
                  </a:lnTo>
                  <a:lnTo>
                    <a:pt x="338" y="42"/>
                  </a:lnTo>
                  <a:lnTo>
                    <a:pt x="330" y="44"/>
                  </a:lnTo>
                  <a:lnTo>
                    <a:pt x="330" y="44"/>
                  </a:lnTo>
                  <a:lnTo>
                    <a:pt x="328" y="44"/>
                  </a:lnTo>
                  <a:lnTo>
                    <a:pt x="328" y="44"/>
                  </a:lnTo>
                  <a:lnTo>
                    <a:pt x="322" y="42"/>
                  </a:lnTo>
                  <a:lnTo>
                    <a:pt x="322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0" y="42"/>
                  </a:lnTo>
                  <a:lnTo>
                    <a:pt x="310" y="42"/>
                  </a:lnTo>
                  <a:lnTo>
                    <a:pt x="310" y="40"/>
                  </a:lnTo>
                  <a:lnTo>
                    <a:pt x="310" y="40"/>
                  </a:lnTo>
                  <a:lnTo>
                    <a:pt x="308" y="40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06" y="42"/>
                  </a:lnTo>
                  <a:lnTo>
                    <a:pt x="306" y="42"/>
                  </a:lnTo>
                  <a:lnTo>
                    <a:pt x="298" y="42"/>
                  </a:lnTo>
                  <a:lnTo>
                    <a:pt x="298" y="42"/>
                  </a:lnTo>
                  <a:lnTo>
                    <a:pt x="296" y="42"/>
                  </a:lnTo>
                  <a:lnTo>
                    <a:pt x="296" y="42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90" y="42"/>
                  </a:lnTo>
                  <a:lnTo>
                    <a:pt x="290" y="42"/>
                  </a:lnTo>
                  <a:lnTo>
                    <a:pt x="288" y="42"/>
                  </a:lnTo>
                  <a:lnTo>
                    <a:pt x="288" y="42"/>
                  </a:lnTo>
                  <a:lnTo>
                    <a:pt x="286" y="42"/>
                  </a:lnTo>
                  <a:lnTo>
                    <a:pt x="286" y="42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282" y="42"/>
                  </a:lnTo>
                  <a:lnTo>
                    <a:pt x="282" y="42"/>
                  </a:lnTo>
                  <a:lnTo>
                    <a:pt x="278" y="40"/>
                  </a:lnTo>
                  <a:lnTo>
                    <a:pt x="278" y="40"/>
                  </a:lnTo>
                  <a:lnTo>
                    <a:pt x="276" y="40"/>
                  </a:lnTo>
                  <a:lnTo>
                    <a:pt x="274" y="40"/>
                  </a:lnTo>
                  <a:lnTo>
                    <a:pt x="274" y="40"/>
                  </a:lnTo>
                  <a:lnTo>
                    <a:pt x="270" y="40"/>
                  </a:lnTo>
                  <a:lnTo>
                    <a:pt x="270" y="40"/>
                  </a:lnTo>
                  <a:lnTo>
                    <a:pt x="268" y="42"/>
                  </a:lnTo>
                  <a:lnTo>
                    <a:pt x="268" y="42"/>
                  </a:lnTo>
                  <a:lnTo>
                    <a:pt x="264" y="40"/>
                  </a:lnTo>
                  <a:lnTo>
                    <a:pt x="264" y="40"/>
                  </a:lnTo>
                  <a:lnTo>
                    <a:pt x="260" y="40"/>
                  </a:lnTo>
                  <a:lnTo>
                    <a:pt x="260" y="40"/>
                  </a:lnTo>
                  <a:lnTo>
                    <a:pt x="258" y="40"/>
                  </a:lnTo>
                  <a:lnTo>
                    <a:pt x="258" y="40"/>
                  </a:lnTo>
                  <a:lnTo>
                    <a:pt x="252" y="40"/>
                  </a:lnTo>
                  <a:lnTo>
                    <a:pt x="252" y="40"/>
                  </a:lnTo>
                  <a:lnTo>
                    <a:pt x="246" y="40"/>
                  </a:lnTo>
                  <a:lnTo>
                    <a:pt x="242" y="40"/>
                  </a:lnTo>
                  <a:lnTo>
                    <a:pt x="242" y="40"/>
                  </a:lnTo>
                  <a:lnTo>
                    <a:pt x="238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28" y="40"/>
                  </a:lnTo>
                  <a:lnTo>
                    <a:pt x="228" y="40"/>
                  </a:lnTo>
                  <a:lnTo>
                    <a:pt x="224" y="40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22" y="40"/>
                  </a:lnTo>
                  <a:lnTo>
                    <a:pt x="218" y="40"/>
                  </a:lnTo>
                  <a:lnTo>
                    <a:pt x="218" y="40"/>
                  </a:lnTo>
                  <a:lnTo>
                    <a:pt x="216" y="40"/>
                  </a:lnTo>
                  <a:lnTo>
                    <a:pt x="216" y="40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208" y="40"/>
                  </a:lnTo>
                  <a:lnTo>
                    <a:pt x="208" y="40"/>
                  </a:lnTo>
                  <a:lnTo>
                    <a:pt x="204" y="42"/>
                  </a:lnTo>
                  <a:lnTo>
                    <a:pt x="204" y="42"/>
                  </a:lnTo>
                  <a:lnTo>
                    <a:pt x="200" y="40"/>
                  </a:lnTo>
                  <a:lnTo>
                    <a:pt x="200" y="40"/>
                  </a:lnTo>
                  <a:lnTo>
                    <a:pt x="190" y="40"/>
                  </a:lnTo>
                  <a:lnTo>
                    <a:pt x="190" y="40"/>
                  </a:lnTo>
                  <a:lnTo>
                    <a:pt x="188" y="40"/>
                  </a:lnTo>
                  <a:lnTo>
                    <a:pt x="188" y="40"/>
                  </a:lnTo>
                  <a:lnTo>
                    <a:pt x="176" y="40"/>
                  </a:lnTo>
                  <a:lnTo>
                    <a:pt x="176" y="40"/>
                  </a:lnTo>
                  <a:lnTo>
                    <a:pt x="172" y="42"/>
                  </a:lnTo>
                  <a:lnTo>
                    <a:pt x="172" y="42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66" y="42"/>
                  </a:lnTo>
                  <a:lnTo>
                    <a:pt x="166" y="42"/>
                  </a:lnTo>
                  <a:lnTo>
                    <a:pt x="162" y="42"/>
                  </a:lnTo>
                  <a:lnTo>
                    <a:pt x="158" y="42"/>
                  </a:lnTo>
                  <a:lnTo>
                    <a:pt x="158" y="42"/>
                  </a:lnTo>
                  <a:lnTo>
                    <a:pt x="158" y="40"/>
                  </a:lnTo>
                  <a:lnTo>
                    <a:pt x="158" y="40"/>
                  </a:lnTo>
                  <a:lnTo>
                    <a:pt x="156" y="40"/>
                  </a:lnTo>
                  <a:lnTo>
                    <a:pt x="156" y="40"/>
                  </a:lnTo>
                  <a:lnTo>
                    <a:pt x="156" y="38"/>
                  </a:lnTo>
                  <a:lnTo>
                    <a:pt x="156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6" y="38"/>
                  </a:lnTo>
                  <a:lnTo>
                    <a:pt x="146" y="38"/>
                  </a:lnTo>
                  <a:lnTo>
                    <a:pt x="142" y="38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38" y="40"/>
                  </a:lnTo>
                  <a:lnTo>
                    <a:pt x="138" y="40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0" y="40"/>
                  </a:lnTo>
                  <a:lnTo>
                    <a:pt x="130" y="40"/>
                  </a:lnTo>
                  <a:lnTo>
                    <a:pt x="126" y="38"/>
                  </a:lnTo>
                  <a:lnTo>
                    <a:pt x="126" y="38"/>
                  </a:lnTo>
                  <a:lnTo>
                    <a:pt x="124" y="38"/>
                  </a:lnTo>
                  <a:lnTo>
                    <a:pt x="124" y="38"/>
                  </a:lnTo>
                  <a:lnTo>
                    <a:pt x="122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06" y="40"/>
                  </a:lnTo>
                  <a:lnTo>
                    <a:pt x="106" y="40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0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gray">
            <a:xfrm>
              <a:off x="377760" y="6195126"/>
              <a:ext cx="8418958" cy="60192"/>
            </a:xfrm>
            <a:custGeom>
              <a:avLst/>
              <a:gdLst>
                <a:gd name="T0" fmla="*/ 3752 w 3916"/>
                <a:gd name="T1" fmla="*/ 12 h 28"/>
                <a:gd name="T2" fmla="*/ 3576 w 3916"/>
                <a:gd name="T3" fmla="*/ 14 h 28"/>
                <a:gd name="T4" fmla="*/ 3450 w 3916"/>
                <a:gd name="T5" fmla="*/ 14 h 28"/>
                <a:gd name="T6" fmla="*/ 3348 w 3916"/>
                <a:gd name="T7" fmla="*/ 12 h 28"/>
                <a:gd name="T8" fmla="*/ 3206 w 3916"/>
                <a:gd name="T9" fmla="*/ 12 h 28"/>
                <a:gd name="T10" fmla="*/ 3108 w 3916"/>
                <a:gd name="T11" fmla="*/ 10 h 28"/>
                <a:gd name="T12" fmla="*/ 2950 w 3916"/>
                <a:gd name="T13" fmla="*/ 12 h 28"/>
                <a:gd name="T14" fmla="*/ 2916 w 3916"/>
                <a:gd name="T15" fmla="*/ 10 h 28"/>
                <a:gd name="T16" fmla="*/ 2826 w 3916"/>
                <a:gd name="T17" fmla="*/ 10 h 28"/>
                <a:gd name="T18" fmla="*/ 2684 w 3916"/>
                <a:gd name="T19" fmla="*/ 8 h 28"/>
                <a:gd name="T20" fmla="*/ 2550 w 3916"/>
                <a:gd name="T21" fmla="*/ 6 h 28"/>
                <a:gd name="T22" fmla="*/ 2400 w 3916"/>
                <a:gd name="T23" fmla="*/ 4 h 28"/>
                <a:gd name="T24" fmla="*/ 2252 w 3916"/>
                <a:gd name="T25" fmla="*/ 6 h 28"/>
                <a:gd name="T26" fmla="*/ 2078 w 3916"/>
                <a:gd name="T27" fmla="*/ 4 h 28"/>
                <a:gd name="T28" fmla="*/ 1694 w 3916"/>
                <a:gd name="T29" fmla="*/ 4 h 28"/>
                <a:gd name="T30" fmla="*/ 1488 w 3916"/>
                <a:gd name="T31" fmla="*/ 4 h 28"/>
                <a:gd name="T32" fmla="*/ 1294 w 3916"/>
                <a:gd name="T33" fmla="*/ 6 h 28"/>
                <a:gd name="T34" fmla="*/ 1254 w 3916"/>
                <a:gd name="T35" fmla="*/ 10 h 28"/>
                <a:gd name="T36" fmla="*/ 1126 w 3916"/>
                <a:gd name="T37" fmla="*/ 10 h 28"/>
                <a:gd name="T38" fmla="*/ 1048 w 3916"/>
                <a:gd name="T39" fmla="*/ 8 h 28"/>
                <a:gd name="T40" fmla="*/ 1044 w 3916"/>
                <a:gd name="T41" fmla="*/ 8 h 28"/>
                <a:gd name="T42" fmla="*/ 900 w 3916"/>
                <a:gd name="T43" fmla="*/ 8 h 28"/>
                <a:gd name="T44" fmla="*/ 720 w 3916"/>
                <a:gd name="T45" fmla="*/ 6 h 28"/>
                <a:gd name="T46" fmla="*/ 480 w 3916"/>
                <a:gd name="T47" fmla="*/ 6 h 28"/>
                <a:gd name="T48" fmla="*/ 338 w 3916"/>
                <a:gd name="T49" fmla="*/ 2 h 28"/>
                <a:gd name="T50" fmla="*/ 194 w 3916"/>
                <a:gd name="T51" fmla="*/ 0 h 28"/>
                <a:gd name="T52" fmla="*/ 56 w 3916"/>
                <a:gd name="T53" fmla="*/ 2 h 28"/>
                <a:gd name="T54" fmla="*/ 0 w 3916"/>
                <a:gd name="T55" fmla="*/ 10 h 28"/>
                <a:gd name="T56" fmla="*/ 64 w 3916"/>
                <a:gd name="T57" fmla="*/ 10 h 28"/>
                <a:gd name="T58" fmla="*/ 192 w 3916"/>
                <a:gd name="T59" fmla="*/ 10 h 28"/>
                <a:gd name="T60" fmla="*/ 294 w 3916"/>
                <a:gd name="T61" fmla="*/ 10 h 28"/>
                <a:gd name="T62" fmla="*/ 390 w 3916"/>
                <a:gd name="T63" fmla="*/ 12 h 28"/>
                <a:gd name="T64" fmla="*/ 610 w 3916"/>
                <a:gd name="T65" fmla="*/ 12 h 28"/>
                <a:gd name="T66" fmla="*/ 778 w 3916"/>
                <a:gd name="T67" fmla="*/ 14 h 28"/>
                <a:gd name="T68" fmla="*/ 884 w 3916"/>
                <a:gd name="T69" fmla="*/ 12 h 28"/>
                <a:gd name="T70" fmla="*/ 962 w 3916"/>
                <a:gd name="T71" fmla="*/ 14 h 28"/>
                <a:gd name="T72" fmla="*/ 1062 w 3916"/>
                <a:gd name="T73" fmla="*/ 16 h 28"/>
                <a:gd name="T74" fmla="*/ 1214 w 3916"/>
                <a:gd name="T75" fmla="*/ 16 h 28"/>
                <a:gd name="T76" fmla="*/ 1338 w 3916"/>
                <a:gd name="T77" fmla="*/ 18 h 28"/>
                <a:gd name="T78" fmla="*/ 1394 w 3916"/>
                <a:gd name="T79" fmla="*/ 18 h 28"/>
                <a:gd name="T80" fmla="*/ 1782 w 3916"/>
                <a:gd name="T81" fmla="*/ 20 h 28"/>
                <a:gd name="T82" fmla="*/ 1952 w 3916"/>
                <a:gd name="T83" fmla="*/ 20 h 28"/>
                <a:gd name="T84" fmla="*/ 2142 w 3916"/>
                <a:gd name="T85" fmla="*/ 22 h 28"/>
                <a:gd name="T86" fmla="*/ 2328 w 3916"/>
                <a:gd name="T87" fmla="*/ 22 h 28"/>
                <a:gd name="T88" fmla="*/ 2476 w 3916"/>
                <a:gd name="T89" fmla="*/ 22 h 28"/>
                <a:gd name="T90" fmla="*/ 2586 w 3916"/>
                <a:gd name="T91" fmla="*/ 22 h 28"/>
                <a:gd name="T92" fmla="*/ 2840 w 3916"/>
                <a:gd name="T93" fmla="*/ 22 h 28"/>
                <a:gd name="T94" fmla="*/ 2984 w 3916"/>
                <a:gd name="T95" fmla="*/ 24 h 28"/>
                <a:gd name="T96" fmla="*/ 3156 w 3916"/>
                <a:gd name="T97" fmla="*/ 24 h 28"/>
                <a:gd name="T98" fmla="*/ 3214 w 3916"/>
                <a:gd name="T99" fmla="*/ 24 h 28"/>
                <a:gd name="T100" fmla="*/ 3334 w 3916"/>
                <a:gd name="T101" fmla="*/ 26 h 28"/>
                <a:gd name="T102" fmla="*/ 3470 w 3916"/>
                <a:gd name="T103" fmla="*/ 26 h 28"/>
                <a:gd name="T104" fmla="*/ 3578 w 3916"/>
                <a:gd name="T105" fmla="*/ 26 h 28"/>
                <a:gd name="T106" fmla="*/ 3658 w 3916"/>
                <a:gd name="T107" fmla="*/ 26 h 28"/>
                <a:gd name="T108" fmla="*/ 3810 w 3916"/>
                <a:gd name="T109" fmla="*/ 28 h 28"/>
                <a:gd name="T110" fmla="*/ 3832 w 3916"/>
                <a:gd name="T111" fmla="*/ 26 h 28"/>
                <a:gd name="T112" fmla="*/ 3878 w 3916"/>
                <a:gd name="T113" fmla="*/ 24 h 28"/>
                <a:gd name="T114" fmla="*/ 3916 w 3916"/>
                <a:gd name="T115" fmla="*/ 18 h 28"/>
                <a:gd name="T116" fmla="*/ 3844 w 3916"/>
                <a:gd name="T117" fmla="*/ 14 h 28"/>
                <a:gd name="T118" fmla="*/ 746 w 3916"/>
                <a:gd name="T119" fmla="*/ 8 h 28"/>
                <a:gd name="T120" fmla="*/ 2876 w 3916"/>
                <a:gd name="T121" fmla="*/ 18 h 28"/>
                <a:gd name="T122" fmla="*/ 3162 w 3916"/>
                <a:gd name="T123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16" h="28">
                  <a:moveTo>
                    <a:pt x="3820" y="12"/>
                  </a:moveTo>
                  <a:lnTo>
                    <a:pt x="3820" y="12"/>
                  </a:lnTo>
                  <a:lnTo>
                    <a:pt x="3816" y="14"/>
                  </a:lnTo>
                  <a:lnTo>
                    <a:pt x="3816" y="14"/>
                  </a:lnTo>
                  <a:lnTo>
                    <a:pt x="3796" y="14"/>
                  </a:lnTo>
                  <a:lnTo>
                    <a:pt x="3796" y="14"/>
                  </a:lnTo>
                  <a:lnTo>
                    <a:pt x="3752" y="12"/>
                  </a:lnTo>
                  <a:lnTo>
                    <a:pt x="3752" y="12"/>
                  </a:lnTo>
                  <a:lnTo>
                    <a:pt x="3738" y="14"/>
                  </a:lnTo>
                  <a:lnTo>
                    <a:pt x="3738" y="14"/>
                  </a:lnTo>
                  <a:lnTo>
                    <a:pt x="3684" y="14"/>
                  </a:lnTo>
                  <a:lnTo>
                    <a:pt x="3634" y="14"/>
                  </a:lnTo>
                  <a:lnTo>
                    <a:pt x="3634" y="14"/>
                  </a:lnTo>
                  <a:lnTo>
                    <a:pt x="3604" y="14"/>
                  </a:lnTo>
                  <a:lnTo>
                    <a:pt x="3576" y="14"/>
                  </a:lnTo>
                  <a:lnTo>
                    <a:pt x="3576" y="14"/>
                  </a:lnTo>
                  <a:lnTo>
                    <a:pt x="3562" y="14"/>
                  </a:lnTo>
                  <a:lnTo>
                    <a:pt x="3548" y="12"/>
                  </a:lnTo>
                  <a:lnTo>
                    <a:pt x="3548" y="12"/>
                  </a:lnTo>
                  <a:lnTo>
                    <a:pt x="3530" y="12"/>
                  </a:lnTo>
                  <a:lnTo>
                    <a:pt x="3530" y="12"/>
                  </a:lnTo>
                  <a:lnTo>
                    <a:pt x="3488" y="12"/>
                  </a:lnTo>
                  <a:lnTo>
                    <a:pt x="3468" y="12"/>
                  </a:lnTo>
                  <a:lnTo>
                    <a:pt x="3450" y="14"/>
                  </a:lnTo>
                  <a:lnTo>
                    <a:pt x="3450" y="14"/>
                  </a:lnTo>
                  <a:lnTo>
                    <a:pt x="3440" y="12"/>
                  </a:lnTo>
                  <a:lnTo>
                    <a:pt x="3430" y="12"/>
                  </a:lnTo>
                  <a:lnTo>
                    <a:pt x="3410" y="12"/>
                  </a:lnTo>
                  <a:lnTo>
                    <a:pt x="3410" y="12"/>
                  </a:lnTo>
                  <a:lnTo>
                    <a:pt x="3380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32" y="12"/>
                  </a:lnTo>
                  <a:lnTo>
                    <a:pt x="3316" y="14"/>
                  </a:lnTo>
                  <a:lnTo>
                    <a:pt x="3316" y="14"/>
                  </a:lnTo>
                  <a:lnTo>
                    <a:pt x="3266" y="12"/>
                  </a:lnTo>
                  <a:lnTo>
                    <a:pt x="3216" y="12"/>
                  </a:lnTo>
                  <a:lnTo>
                    <a:pt x="3216" y="12"/>
                  </a:lnTo>
                  <a:lnTo>
                    <a:pt x="3206" y="12"/>
                  </a:lnTo>
                  <a:lnTo>
                    <a:pt x="3206" y="12"/>
                  </a:lnTo>
                  <a:lnTo>
                    <a:pt x="3198" y="14"/>
                  </a:lnTo>
                  <a:lnTo>
                    <a:pt x="3198" y="14"/>
                  </a:lnTo>
                  <a:lnTo>
                    <a:pt x="3170" y="12"/>
                  </a:lnTo>
                  <a:lnTo>
                    <a:pt x="3156" y="12"/>
                  </a:lnTo>
                  <a:lnTo>
                    <a:pt x="3142" y="14"/>
                  </a:lnTo>
                  <a:lnTo>
                    <a:pt x="3142" y="14"/>
                  </a:lnTo>
                  <a:lnTo>
                    <a:pt x="3124" y="12"/>
                  </a:lnTo>
                  <a:lnTo>
                    <a:pt x="3108" y="10"/>
                  </a:lnTo>
                  <a:lnTo>
                    <a:pt x="3074" y="12"/>
                  </a:lnTo>
                  <a:lnTo>
                    <a:pt x="3074" y="12"/>
                  </a:lnTo>
                  <a:lnTo>
                    <a:pt x="3064" y="10"/>
                  </a:lnTo>
                  <a:lnTo>
                    <a:pt x="3064" y="10"/>
                  </a:lnTo>
                  <a:lnTo>
                    <a:pt x="3012" y="10"/>
                  </a:lnTo>
                  <a:lnTo>
                    <a:pt x="2960" y="10"/>
                  </a:lnTo>
                  <a:lnTo>
                    <a:pt x="2960" y="10"/>
                  </a:lnTo>
                  <a:lnTo>
                    <a:pt x="2950" y="12"/>
                  </a:lnTo>
                  <a:lnTo>
                    <a:pt x="2950" y="12"/>
                  </a:lnTo>
                  <a:lnTo>
                    <a:pt x="2944" y="10"/>
                  </a:lnTo>
                  <a:lnTo>
                    <a:pt x="2944" y="10"/>
                  </a:lnTo>
                  <a:lnTo>
                    <a:pt x="2936" y="12"/>
                  </a:lnTo>
                  <a:lnTo>
                    <a:pt x="2936" y="12"/>
                  </a:lnTo>
                  <a:lnTo>
                    <a:pt x="2932" y="10"/>
                  </a:lnTo>
                  <a:lnTo>
                    <a:pt x="2932" y="10"/>
                  </a:lnTo>
                  <a:lnTo>
                    <a:pt x="2916" y="10"/>
                  </a:lnTo>
                  <a:lnTo>
                    <a:pt x="2902" y="10"/>
                  </a:lnTo>
                  <a:lnTo>
                    <a:pt x="2902" y="10"/>
                  </a:lnTo>
                  <a:lnTo>
                    <a:pt x="2882" y="10"/>
                  </a:lnTo>
                  <a:lnTo>
                    <a:pt x="2858" y="10"/>
                  </a:lnTo>
                  <a:lnTo>
                    <a:pt x="2858" y="10"/>
                  </a:lnTo>
                  <a:lnTo>
                    <a:pt x="2844" y="10"/>
                  </a:lnTo>
                  <a:lnTo>
                    <a:pt x="2834" y="10"/>
                  </a:lnTo>
                  <a:lnTo>
                    <a:pt x="2826" y="10"/>
                  </a:lnTo>
                  <a:lnTo>
                    <a:pt x="2826" y="10"/>
                  </a:lnTo>
                  <a:lnTo>
                    <a:pt x="2788" y="8"/>
                  </a:lnTo>
                  <a:lnTo>
                    <a:pt x="2750" y="8"/>
                  </a:lnTo>
                  <a:lnTo>
                    <a:pt x="2750" y="8"/>
                  </a:lnTo>
                  <a:lnTo>
                    <a:pt x="2728" y="8"/>
                  </a:lnTo>
                  <a:lnTo>
                    <a:pt x="2706" y="8"/>
                  </a:lnTo>
                  <a:lnTo>
                    <a:pt x="2706" y="8"/>
                  </a:lnTo>
                  <a:lnTo>
                    <a:pt x="2684" y="8"/>
                  </a:lnTo>
                  <a:lnTo>
                    <a:pt x="2662" y="8"/>
                  </a:lnTo>
                  <a:lnTo>
                    <a:pt x="2662" y="8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578" y="8"/>
                  </a:lnTo>
                  <a:lnTo>
                    <a:pt x="2578" y="8"/>
                  </a:lnTo>
                  <a:lnTo>
                    <a:pt x="2560" y="6"/>
                  </a:lnTo>
                  <a:lnTo>
                    <a:pt x="2550" y="6"/>
                  </a:lnTo>
                  <a:lnTo>
                    <a:pt x="2542" y="8"/>
                  </a:lnTo>
                  <a:lnTo>
                    <a:pt x="2542" y="8"/>
                  </a:lnTo>
                  <a:lnTo>
                    <a:pt x="2538" y="6"/>
                  </a:lnTo>
                  <a:lnTo>
                    <a:pt x="2534" y="6"/>
                  </a:lnTo>
                  <a:lnTo>
                    <a:pt x="2526" y="6"/>
                  </a:lnTo>
                  <a:lnTo>
                    <a:pt x="2526" y="6"/>
                  </a:lnTo>
                  <a:lnTo>
                    <a:pt x="2442" y="6"/>
                  </a:lnTo>
                  <a:lnTo>
                    <a:pt x="2400" y="4"/>
                  </a:lnTo>
                  <a:lnTo>
                    <a:pt x="2358" y="4"/>
                  </a:lnTo>
                  <a:lnTo>
                    <a:pt x="2358" y="4"/>
                  </a:lnTo>
                  <a:lnTo>
                    <a:pt x="2344" y="6"/>
                  </a:lnTo>
                  <a:lnTo>
                    <a:pt x="2328" y="6"/>
                  </a:lnTo>
                  <a:lnTo>
                    <a:pt x="2328" y="6"/>
                  </a:lnTo>
                  <a:lnTo>
                    <a:pt x="2280" y="6"/>
                  </a:lnTo>
                  <a:lnTo>
                    <a:pt x="2280" y="6"/>
                  </a:lnTo>
                  <a:lnTo>
                    <a:pt x="2252" y="6"/>
                  </a:lnTo>
                  <a:lnTo>
                    <a:pt x="2224" y="6"/>
                  </a:lnTo>
                  <a:lnTo>
                    <a:pt x="2224" y="6"/>
                  </a:lnTo>
                  <a:lnTo>
                    <a:pt x="2174" y="6"/>
                  </a:lnTo>
                  <a:lnTo>
                    <a:pt x="2122" y="4"/>
                  </a:lnTo>
                  <a:lnTo>
                    <a:pt x="2122" y="4"/>
                  </a:lnTo>
                  <a:lnTo>
                    <a:pt x="2100" y="6"/>
                  </a:lnTo>
                  <a:lnTo>
                    <a:pt x="2088" y="6"/>
                  </a:lnTo>
                  <a:lnTo>
                    <a:pt x="2078" y="4"/>
                  </a:lnTo>
                  <a:lnTo>
                    <a:pt x="2078" y="4"/>
                  </a:lnTo>
                  <a:lnTo>
                    <a:pt x="2042" y="4"/>
                  </a:lnTo>
                  <a:lnTo>
                    <a:pt x="2004" y="4"/>
                  </a:lnTo>
                  <a:lnTo>
                    <a:pt x="2004" y="4"/>
                  </a:lnTo>
                  <a:lnTo>
                    <a:pt x="1888" y="4"/>
                  </a:lnTo>
                  <a:lnTo>
                    <a:pt x="1888" y="4"/>
                  </a:lnTo>
                  <a:lnTo>
                    <a:pt x="1792" y="4"/>
                  </a:lnTo>
                  <a:lnTo>
                    <a:pt x="1694" y="4"/>
                  </a:lnTo>
                  <a:lnTo>
                    <a:pt x="1694" y="4"/>
                  </a:lnTo>
                  <a:lnTo>
                    <a:pt x="1634" y="4"/>
                  </a:lnTo>
                  <a:lnTo>
                    <a:pt x="1604" y="4"/>
                  </a:lnTo>
                  <a:lnTo>
                    <a:pt x="1574" y="6"/>
                  </a:lnTo>
                  <a:lnTo>
                    <a:pt x="1574" y="6"/>
                  </a:lnTo>
                  <a:lnTo>
                    <a:pt x="1552" y="4"/>
                  </a:lnTo>
                  <a:lnTo>
                    <a:pt x="1532" y="4"/>
                  </a:lnTo>
                  <a:lnTo>
                    <a:pt x="1488" y="4"/>
                  </a:lnTo>
                  <a:lnTo>
                    <a:pt x="1488" y="4"/>
                  </a:lnTo>
                  <a:lnTo>
                    <a:pt x="1462" y="6"/>
                  </a:lnTo>
                  <a:lnTo>
                    <a:pt x="1462" y="6"/>
                  </a:lnTo>
                  <a:lnTo>
                    <a:pt x="1416" y="6"/>
                  </a:lnTo>
                  <a:lnTo>
                    <a:pt x="1370" y="6"/>
                  </a:lnTo>
                  <a:lnTo>
                    <a:pt x="1370" y="6"/>
                  </a:lnTo>
                  <a:lnTo>
                    <a:pt x="1332" y="6"/>
                  </a:lnTo>
                  <a:lnTo>
                    <a:pt x="1294" y="6"/>
                  </a:lnTo>
                  <a:lnTo>
                    <a:pt x="1294" y="6"/>
                  </a:lnTo>
                  <a:lnTo>
                    <a:pt x="1280" y="6"/>
                  </a:lnTo>
                  <a:lnTo>
                    <a:pt x="1266" y="10"/>
                  </a:lnTo>
                  <a:lnTo>
                    <a:pt x="1266" y="10"/>
                  </a:lnTo>
                  <a:lnTo>
                    <a:pt x="1264" y="8"/>
                  </a:lnTo>
                  <a:lnTo>
                    <a:pt x="1260" y="8"/>
                  </a:lnTo>
                  <a:lnTo>
                    <a:pt x="1256" y="8"/>
                  </a:lnTo>
                  <a:lnTo>
                    <a:pt x="1254" y="10"/>
                  </a:lnTo>
                  <a:lnTo>
                    <a:pt x="1254" y="10"/>
                  </a:lnTo>
                  <a:lnTo>
                    <a:pt x="1232" y="8"/>
                  </a:lnTo>
                  <a:lnTo>
                    <a:pt x="1212" y="8"/>
                  </a:lnTo>
                  <a:lnTo>
                    <a:pt x="1192" y="8"/>
                  </a:lnTo>
                  <a:lnTo>
                    <a:pt x="1170" y="8"/>
                  </a:lnTo>
                  <a:lnTo>
                    <a:pt x="1170" y="8"/>
                  </a:lnTo>
                  <a:lnTo>
                    <a:pt x="1148" y="8"/>
                  </a:lnTo>
                  <a:lnTo>
                    <a:pt x="1126" y="10"/>
                  </a:lnTo>
                  <a:lnTo>
                    <a:pt x="1126" y="10"/>
                  </a:lnTo>
                  <a:lnTo>
                    <a:pt x="1114" y="8"/>
                  </a:lnTo>
                  <a:lnTo>
                    <a:pt x="1102" y="8"/>
                  </a:lnTo>
                  <a:lnTo>
                    <a:pt x="1076" y="10"/>
                  </a:lnTo>
                  <a:lnTo>
                    <a:pt x="1076" y="10"/>
                  </a:lnTo>
                  <a:lnTo>
                    <a:pt x="1064" y="8"/>
                  </a:lnTo>
                  <a:lnTo>
                    <a:pt x="1056" y="6"/>
                  </a:lnTo>
                  <a:lnTo>
                    <a:pt x="1048" y="8"/>
                  </a:lnTo>
                  <a:lnTo>
                    <a:pt x="1048" y="8"/>
                  </a:lnTo>
                  <a:lnTo>
                    <a:pt x="1046" y="8"/>
                  </a:lnTo>
                  <a:lnTo>
                    <a:pt x="1046" y="12"/>
                  </a:lnTo>
                  <a:lnTo>
                    <a:pt x="1046" y="12"/>
                  </a:lnTo>
                  <a:lnTo>
                    <a:pt x="1046" y="10"/>
                  </a:lnTo>
                  <a:lnTo>
                    <a:pt x="1046" y="10"/>
                  </a:lnTo>
                  <a:lnTo>
                    <a:pt x="1046" y="8"/>
                  </a:lnTo>
                  <a:lnTo>
                    <a:pt x="1044" y="8"/>
                  </a:lnTo>
                  <a:lnTo>
                    <a:pt x="1044" y="8"/>
                  </a:lnTo>
                  <a:lnTo>
                    <a:pt x="1000" y="8"/>
                  </a:lnTo>
                  <a:lnTo>
                    <a:pt x="958" y="8"/>
                  </a:lnTo>
                  <a:lnTo>
                    <a:pt x="958" y="8"/>
                  </a:lnTo>
                  <a:lnTo>
                    <a:pt x="928" y="6"/>
                  </a:lnTo>
                  <a:lnTo>
                    <a:pt x="914" y="6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38" y="4"/>
                  </a:lnTo>
                  <a:lnTo>
                    <a:pt x="780" y="4"/>
                  </a:lnTo>
                  <a:lnTo>
                    <a:pt x="720" y="6"/>
                  </a:lnTo>
                  <a:lnTo>
                    <a:pt x="662" y="6"/>
                  </a:lnTo>
                  <a:lnTo>
                    <a:pt x="662" y="6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508" y="4"/>
                  </a:lnTo>
                  <a:lnTo>
                    <a:pt x="508" y="4"/>
                  </a:lnTo>
                  <a:lnTo>
                    <a:pt x="480" y="6"/>
                  </a:lnTo>
                  <a:lnTo>
                    <a:pt x="480" y="6"/>
                  </a:lnTo>
                  <a:lnTo>
                    <a:pt x="444" y="4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372" y="4"/>
                  </a:lnTo>
                  <a:lnTo>
                    <a:pt x="372" y="4"/>
                  </a:lnTo>
                  <a:lnTo>
                    <a:pt x="356" y="2"/>
                  </a:lnTo>
                  <a:lnTo>
                    <a:pt x="338" y="2"/>
                  </a:lnTo>
                  <a:lnTo>
                    <a:pt x="338" y="2"/>
                  </a:lnTo>
                  <a:lnTo>
                    <a:pt x="326" y="4"/>
                  </a:lnTo>
                  <a:lnTo>
                    <a:pt x="326" y="4"/>
                  </a:lnTo>
                  <a:lnTo>
                    <a:pt x="300" y="2"/>
                  </a:lnTo>
                  <a:lnTo>
                    <a:pt x="300" y="2"/>
                  </a:lnTo>
                  <a:lnTo>
                    <a:pt x="268" y="2"/>
                  </a:lnTo>
                  <a:lnTo>
                    <a:pt x="236" y="2"/>
                  </a:lnTo>
                  <a:lnTo>
                    <a:pt x="236" y="2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180" y="2"/>
                  </a:lnTo>
                  <a:lnTo>
                    <a:pt x="180" y="2"/>
                  </a:lnTo>
                  <a:lnTo>
                    <a:pt x="158" y="2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20" y="2"/>
                  </a:lnTo>
                  <a:lnTo>
                    <a:pt x="1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98" y="10"/>
                  </a:lnTo>
                  <a:lnTo>
                    <a:pt x="136" y="10"/>
                  </a:lnTo>
                  <a:lnTo>
                    <a:pt x="136" y="10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80" y="10"/>
                  </a:lnTo>
                  <a:lnTo>
                    <a:pt x="192" y="10"/>
                  </a:lnTo>
                  <a:lnTo>
                    <a:pt x="192" y="10"/>
                  </a:lnTo>
                  <a:lnTo>
                    <a:pt x="200" y="12"/>
                  </a:lnTo>
                  <a:lnTo>
                    <a:pt x="200" y="12"/>
                  </a:lnTo>
                  <a:lnTo>
                    <a:pt x="222" y="12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80" y="10"/>
                  </a:lnTo>
                  <a:lnTo>
                    <a:pt x="280" y="10"/>
                  </a:lnTo>
                  <a:lnTo>
                    <a:pt x="294" y="10"/>
                  </a:lnTo>
                  <a:lnTo>
                    <a:pt x="310" y="12"/>
                  </a:lnTo>
                  <a:lnTo>
                    <a:pt x="310" y="12"/>
                  </a:lnTo>
                  <a:lnTo>
                    <a:pt x="326" y="10"/>
                  </a:lnTo>
                  <a:lnTo>
                    <a:pt x="342" y="10"/>
                  </a:lnTo>
                  <a:lnTo>
                    <a:pt x="342" y="10"/>
                  </a:lnTo>
                  <a:lnTo>
                    <a:pt x="352" y="12"/>
                  </a:lnTo>
                  <a:lnTo>
                    <a:pt x="352" y="12"/>
                  </a:lnTo>
                  <a:lnTo>
                    <a:pt x="390" y="12"/>
                  </a:lnTo>
                  <a:lnTo>
                    <a:pt x="430" y="12"/>
                  </a:lnTo>
                  <a:lnTo>
                    <a:pt x="430" y="12"/>
                  </a:lnTo>
                  <a:lnTo>
                    <a:pt x="452" y="12"/>
                  </a:lnTo>
                  <a:lnTo>
                    <a:pt x="472" y="12"/>
                  </a:lnTo>
                  <a:lnTo>
                    <a:pt x="494" y="12"/>
                  </a:lnTo>
                  <a:lnTo>
                    <a:pt x="516" y="14"/>
                  </a:lnTo>
                  <a:lnTo>
                    <a:pt x="516" y="14"/>
                  </a:lnTo>
                  <a:lnTo>
                    <a:pt x="610" y="12"/>
                  </a:lnTo>
                  <a:lnTo>
                    <a:pt x="706" y="14"/>
                  </a:lnTo>
                  <a:lnTo>
                    <a:pt x="706" y="14"/>
                  </a:lnTo>
                  <a:lnTo>
                    <a:pt x="712" y="12"/>
                  </a:lnTo>
                  <a:lnTo>
                    <a:pt x="720" y="12"/>
                  </a:lnTo>
                  <a:lnTo>
                    <a:pt x="720" y="12"/>
                  </a:lnTo>
                  <a:lnTo>
                    <a:pt x="750" y="12"/>
                  </a:lnTo>
                  <a:lnTo>
                    <a:pt x="778" y="14"/>
                  </a:lnTo>
                  <a:lnTo>
                    <a:pt x="778" y="14"/>
                  </a:lnTo>
                  <a:lnTo>
                    <a:pt x="794" y="12"/>
                  </a:lnTo>
                  <a:lnTo>
                    <a:pt x="810" y="12"/>
                  </a:lnTo>
                  <a:lnTo>
                    <a:pt x="826" y="12"/>
                  </a:lnTo>
                  <a:lnTo>
                    <a:pt x="840" y="10"/>
                  </a:lnTo>
                  <a:lnTo>
                    <a:pt x="840" y="10"/>
                  </a:lnTo>
                  <a:lnTo>
                    <a:pt x="850" y="12"/>
                  </a:lnTo>
                  <a:lnTo>
                    <a:pt x="862" y="12"/>
                  </a:lnTo>
                  <a:lnTo>
                    <a:pt x="884" y="12"/>
                  </a:lnTo>
                  <a:lnTo>
                    <a:pt x="884" y="12"/>
                  </a:lnTo>
                  <a:lnTo>
                    <a:pt x="906" y="14"/>
                  </a:lnTo>
                  <a:lnTo>
                    <a:pt x="928" y="14"/>
                  </a:lnTo>
                  <a:lnTo>
                    <a:pt x="928" y="14"/>
                  </a:lnTo>
                  <a:lnTo>
                    <a:pt x="934" y="14"/>
                  </a:lnTo>
                  <a:lnTo>
                    <a:pt x="940" y="12"/>
                  </a:lnTo>
                  <a:lnTo>
                    <a:pt x="940" y="12"/>
                  </a:lnTo>
                  <a:lnTo>
                    <a:pt x="962" y="14"/>
                  </a:lnTo>
                  <a:lnTo>
                    <a:pt x="982" y="14"/>
                  </a:lnTo>
                  <a:lnTo>
                    <a:pt x="1020" y="14"/>
                  </a:lnTo>
                  <a:lnTo>
                    <a:pt x="1020" y="14"/>
                  </a:lnTo>
                  <a:lnTo>
                    <a:pt x="1032" y="14"/>
                  </a:lnTo>
                  <a:lnTo>
                    <a:pt x="1042" y="14"/>
                  </a:lnTo>
                  <a:lnTo>
                    <a:pt x="1052" y="14"/>
                  </a:lnTo>
                  <a:lnTo>
                    <a:pt x="1062" y="16"/>
                  </a:lnTo>
                  <a:lnTo>
                    <a:pt x="1062" y="16"/>
                  </a:lnTo>
                  <a:lnTo>
                    <a:pt x="1096" y="16"/>
                  </a:lnTo>
                  <a:lnTo>
                    <a:pt x="1126" y="16"/>
                  </a:lnTo>
                  <a:lnTo>
                    <a:pt x="1160" y="16"/>
                  </a:lnTo>
                  <a:lnTo>
                    <a:pt x="1194" y="14"/>
                  </a:lnTo>
                  <a:lnTo>
                    <a:pt x="1194" y="14"/>
                  </a:lnTo>
                  <a:lnTo>
                    <a:pt x="1198" y="16"/>
                  </a:lnTo>
                  <a:lnTo>
                    <a:pt x="1202" y="16"/>
                  </a:lnTo>
                  <a:lnTo>
                    <a:pt x="1214" y="16"/>
                  </a:lnTo>
                  <a:lnTo>
                    <a:pt x="1214" y="16"/>
                  </a:lnTo>
                  <a:lnTo>
                    <a:pt x="1252" y="16"/>
                  </a:lnTo>
                  <a:lnTo>
                    <a:pt x="1270" y="16"/>
                  </a:lnTo>
                  <a:lnTo>
                    <a:pt x="1290" y="16"/>
                  </a:lnTo>
                  <a:lnTo>
                    <a:pt x="1290" y="16"/>
                  </a:lnTo>
                  <a:lnTo>
                    <a:pt x="1302" y="14"/>
                  </a:lnTo>
                  <a:lnTo>
                    <a:pt x="1314" y="16"/>
                  </a:lnTo>
                  <a:lnTo>
                    <a:pt x="1338" y="18"/>
                  </a:lnTo>
                  <a:lnTo>
                    <a:pt x="1338" y="18"/>
                  </a:lnTo>
                  <a:lnTo>
                    <a:pt x="1346" y="16"/>
                  </a:lnTo>
                  <a:lnTo>
                    <a:pt x="1346" y="16"/>
                  </a:lnTo>
                  <a:lnTo>
                    <a:pt x="1364" y="16"/>
                  </a:lnTo>
                  <a:lnTo>
                    <a:pt x="1364" y="16"/>
                  </a:lnTo>
                  <a:lnTo>
                    <a:pt x="1380" y="18"/>
                  </a:lnTo>
                  <a:lnTo>
                    <a:pt x="1394" y="18"/>
                  </a:lnTo>
                  <a:lnTo>
                    <a:pt x="1394" y="18"/>
                  </a:lnTo>
                  <a:lnTo>
                    <a:pt x="1404" y="18"/>
                  </a:lnTo>
                  <a:lnTo>
                    <a:pt x="1404" y="18"/>
                  </a:lnTo>
                  <a:lnTo>
                    <a:pt x="1504" y="18"/>
                  </a:lnTo>
                  <a:lnTo>
                    <a:pt x="1504" y="18"/>
                  </a:lnTo>
                  <a:lnTo>
                    <a:pt x="1740" y="18"/>
                  </a:lnTo>
                  <a:lnTo>
                    <a:pt x="1740" y="18"/>
                  </a:lnTo>
                  <a:lnTo>
                    <a:pt x="1760" y="20"/>
                  </a:lnTo>
                  <a:lnTo>
                    <a:pt x="1782" y="20"/>
                  </a:lnTo>
                  <a:lnTo>
                    <a:pt x="1804" y="20"/>
                  </a:lnTo>
                  <a:lnTo>
                    <a:pt x="1826" y="22"/>
                  </a:lnTo>
                  <a:lnTo>
                    <a:pt x="1826" y="22"/>
                  </a:lnTo>
                  <a:lnTo>
                    <a:pt x="1832" y="20"/>
                  </a:lnTo>
                  <a:lnTo>
                    <a:pt x="1838" y="20"/>
                  </a:lnTo>
                  <a:lnTo>
                    <a:pt x="1838" y="20"/>
                  </a:lnTo>
                  <a:lnTo>
                    <a:pt x="1894" y="20"/>
                  </a:lnTo>
                  <a:lnTo>
                    <a:pt x="1952" y="20"/>
                  </a:lnTo>
                  <a:lnTo>
                    <a:pt x="1952" y="20"/>
                  </a:lnTo>
                  <a:lnTo>
                    <a:pt x="2008" y="20"/>
                  </a:lnTo>
                  <a:lnTo>
                    <a:pt x="2064" y="20"/>
                  </a:lnTo>
                  <a:lnTo>
                    <a:pt x="2064" y="20"/>
                  </a:lnTo>
                  <a:lnTo>
                    <a:pt x="2082" y="20"/>
                  </a:lnTo>
                  <a:lnTo>
                    <a:pt x="2102" y="20"/>
                  </a:lnTo>
                  <a:lnTo>
                    <a:pt x="2122" y="20"/>
                  </a:lnTo>
                  <a:lnTo>
                    <a:pt x="2142" y="22"/>
                  </a:lnTo>
                  <a:lnTo>
                    <a:pt x="2142" y="22"/>
                  </a:lnTo>
                  <a:lnTo>
                    <a:pt x="2220" y="20"/>
                  </a:lnTo>
                  <a:lnTo>
                    <a:pt x="2300" y="22"/>
                  </a:lnTo>
                  <a:lnTo>
                    <a:pt x="2300" y="22"/>
                  </a:lnTo>
                  <a:lnTo>
                    <a:pt x="2320" y="20"/>
                  </a:lnTo>
                  <a:lnTo>
                    <a:pt x="2320" y="20"/>
                  </a:lnTo>
                  <a:lnTo>
                    <a:pt x="2328" y="22"/>
                  </a:lnTo>
                  <a:lnTo>
                    <a:pt x="2328" y="22"/>
                  </a:lnTo>
                  <a:lnTo>
                    <a:pt x="2334" y="20"/>
                  </a:lnTo>
                  <a:lnTo>
                    <a:pt x="2340" y="20"/>
                  </a:lnTo>
                  <a:lnTo>
                    <a:pt x="2340" y="20"/>
                  </a:lnTo>
                  <a:lnTo>
                    <a:pt x="2404" y="20"/>
                  </a:lnTo>
                  <a:lnTo>
                    <a:pt x="2438" y="20"/>
                  </a:lnTo>
                  <a:lnTo>
                    <a:pt x="2468" y="24"/>
                  </a:lnTo>
                  <a:lnTo>
                    <a:pt x="2468" y="24"/>
                  </a:lnTo>
                  <a:lnTo>
                    <a:pt x="2476" y="22"/>
                  </a:lnTo>
                  <a:lnTo>
                    <a:pt x="2486" y="22"/>
                  </a:lnTo>
                  <a:lnTo>
                    <a:pt x="2502" y="22"/>
                  </a:lnTo>
                  <a:lnTo>
                    <a:pt x="2502" y="22"/>
                  </a:lnTo>
                  <a:lnTo>
                    <a:pt x="2534" y="22"/>
                  </a:lnTo>
                  <a:lnTo>
                    <a:pt x="2568" y="20"/>
                  </a:lnTo>
                  <a:lnTo>
                    <a:pt x="2568" y="20"/>
                  </a:lnTo>
                  <a:lnTo>
                    <a:pt x="2586" y="22"/>
                  </a:lnTo>
                  <a:lnTo>
                    <a:pt x="2586" y="22"/>
                  </a:lnTo>
                  <a:lnTo>
                    <a:pt x="2624" y="22"/>
                  </a:lnTo>
                  <a:lnTo>
                    <a:pt x="2624" y="22"/>
                  </a:lnTo>
                  <a:lnTo>
                    <a:pt x="2642" y="20"/>
                  </a:lnTo>
                  <a:lnTo>
                    <a:pt x="2642" y="20"/>
                  </a:lnTo>
                  <a:lnTo>
                    <a:pt x="2706" y="22"/>
                  </a:lnTo>
                  <a:lnTo>
                    <a:pt x="2764" y="22"/>
                  </a:lnTo>
                  <a:lnTo>
                    <a:pt x="2764" y="22"/>
                  </a:lnTo>
                  <a:lnTo>
                    <a:pt x="2840" y="22"/>
                  </a:lnTo>
                  <a:lnTo>
                    <a:pt x="2840" y="22"/>
                  </a:lnTo>
                  <a:lnTo>
                    <a:pt x="2888" y="24"/>
                  </a:lnTo>
                  <a:lnTo>
                    <a:pt x="2910" y="24"/>
                  </a:lnTo>
                  <a:lnTo>
                    <a:pt x="2932" y="22"/>
                  </a:lnTo>
                  <a:lnTo>
                    <a:pt x="2932" y="22"/>
                  </a:lnTo>
                  <a:lnTo>
                    <a:pt x="2946" y="24"/>
                  </a:lnTo>
                  <a:lnTo>
                    <a:pt x="2960" y="24"/>
                  </a:lnTo>
                  <a:lnTo>
                    <a:pt x="2984" y="24"/>
                  </a:lnTo>
                  <a:lnTo>
                    <a:pt x="2984" y="24"/>
                  </a:lnTo>
                  <a:lnTo>
                    <a:pt x="3024" y="24"/>
                  </a:lnTo>
                  <a:lnTo>
                    <a:pt x="3024" y="24"/>
                  </a:lnTo>
                  <a:lnTo>
                    <a:pt x="3088" y="24"/>
                  </a:lnTo>
                  <a:lnTo>
                    <a:pt x="3088" y="24"/>
                  </a:lnTo>
                  <a:lnTo>
                    <a:pt x="3132" y="24"/>
                  </a:lnTo>
                  <a:lnTo>
                    <a:pt x="3132" y="24"/>
                  </a:lnTo>
                  <a:lnTo>
                    <a:pt x="3156" y="24"/>
                  </a:lnTo>
                  <a:lnTo>
                    <a:pt x="3178" y="24"/>
                  </a:lnTo>
                  <a:lnTo>
                    <a:pt x="3178" y="24"/>
                  </a:lnTo>
                  <a:lnTo>
                    <a:pt x="3190" y="24"/>
                  </a:lnTo>
                  <a:lnTo>
                    <a:pt x="3202" y="26"/>
                  </a:lnTo>
                  <a:lnTo>
                    <a:pt x="3202" y="26"/>
                  </a:lnTo>
                  <a:lnTo>
                    <a:pt x="3208" y="24"/>
                  </a:lnTo>
                  <a:lnTo>
                    <a:pt x="3208" y="24"/>
                  </a:lnTo>
                  <a:lnTo>
                    <a:pt x="3214" y="24"/>
                  </a:lnTo>
                  <a:lnTo>
                    <a:pt x="3222" y="26"/>
                  </a:lnTo>
                  <a:lnTo>
                    <a:pt x="3222" y="26"/>
                  </a:lnTo>
                  <a:lnTo>
                    <a:pt x="3246" y="26"/>
                  </a:lnTo>
                  <a:lnTo>
                    <a:pt x="3268" y="24"/>
                  </a:lnTo>
                  <a:lnTo>
                    <a:pt x="3268" y="24"/>
                  </a:lnTo>
                  <a:lnTo>
                    <a:pt x="3278" y="26"/>
                  </a:lnTo>
                  <a:lnTo>
                    <a:pt x="3278" y="26"/>
                  </a:lnTo>
                  <a:lnTo>
                    <a:pt x="3334" y="26"/>
                  </a:lnTo>
                  <a:lnTo>
                    <a:pt x="3390" y="26"/>
                  </a:lnTo>
                  <a:lnTo>
                    <a:pt x="3390" y="26"/>
                  </a:lnTo>
                  <a:lnTo>
                    <a:pt x="3404" y="26"/>
                  </a:lnTo>
                  <a:lnTo>
                    <a:pt x="3418" y="24"/>
                  </a:lnTo>
                  <a:lnTo>
                    <a:pt x="3418" y="24"/>
                  </a:lnTo>
                  <a:lnTo>
                    <a:pt x="3446" y="24"/>
                  </a:lnTo>
                  <a:lnTo>
                    <a:pt x="3470" y="26"/>
                  </a:lnTo>
                  <a:lnTo>
                    <a:pt x="3470" y="26"/>
                  </a:lnTo>
                  <a:lnTo>
                    <a:pt x="3496" y="26"/>
                  </a:lnTo>
                  <a:lnTo>
                    <a:pt x="3496" y="26"/>
                  </a:lnTo>
                  <a:lnTo>
                    <a:pt x="3532" y="24"/>
                  </a:lnTo>
                  <a:lnTo>
                    <a:pt x="3532" y="24"/>
                  </a:lnTo>
                  <a:lnTo>
                    <a:pt x="3544" y="24"/>
                  </a:lnTo>
                  <a:lnTo>
                    <a:pt x="3556" y="26"/>
                  </a:lnTo>
                  <a:lnTo>
                    <a:pt x="3556" y="26"/>
                  </a:lnTo>
                  <a:lnTo>
                    <a:pt x="3578" y="26"/>
                  </a:lnTo>
                  <a:lnTo>
                    <a:pt x="3598" y="26"/>
                  </a:lnTo>
                  <a:lnTo>
                    <a:pt x="3598" y="26"/>
                  </a:lnTo>
                  <a:lnTo>
                    <a:pt x="3622" y="26"/>
                  </a:lnTo>
                  <a:lnTo>
                    <a:pt x="3622" y="26"/>
                  </a:lnTo>
                  <a:lnTo>
                    <a:pt x="3634" y="26"/>
                  </a:lnTo>
                  <a:lnTo>
                    <a:pt x="3646" y="26"/>
                  </a:lnTo>
                  <a:lnTo>
                    <a:pt x="3646" y="26"/>
                  </a:lnTo>
                  <a:lnTo>
                    <a:pt x="3658" y="26"/>
                  </a:lnTo>
                  <a:lnTo>
                    <a:pt x="3670" y="26"/>
                  </a:lnTo>
                  <a:lnTo>
                    <a:pt x="3670" y="26"/>
                  </a:lnTo>
                  <a:lnTo>
                    <a:pt x="3706" y="26"/>
                  </a:lnTo>
                  <a:lnTo>
                    <a:pt x="3742" y="26"/>
                  </a:lnTo>
                  <a:lnTo>
                    <a:pt x="3742" y="26"/>
                  </a:lnTo>
                  <a:lnTo>
                    <a:pt x="3788" y="26"/>
                  </a:lnTo>
                  <a:lnTo>
                    <a:pt x="3788" y="26"/>
                  </a:lnTo>
                  <a:lnTo>
                    <a:pt x="3810" y="28"/>
                  </a:lnTo>
                  <a:lnTo>
                    <a:pt x="3810" y="28"/>
                  </a:lnTo>
                  <a:lnTo>
                    <a:pt x="3816" y="26"/>
                  </a:lnTo>
                  <a:lnTo>
                    <a:pt x="3816" y="26"/>
                  </a:lnTo>
                  <a:lnTo>
                    <a:pt x="3820" y="26"/>
                  </a:lnTo>
                  <a:lnTo>
                    <a:pt x="3824" y="28"/>
                  </a:lnTo>
                  <a:lnTo>
                    <a:pt x="3824" y="28"/>
                  </a:lnTo>
                  <a:lnTo>
                    <a:pt x="3832" y="26"/>
                  </a:lnTo>
                  <a:lnTo>
                    <a:pt x="3832" y="26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4"/>
                  </a:lnTo>
                  <a:lnTo>
                    <a:pt x="3850" y="24"/>
                  </a:lnTo>
                  <a:lnTo>
                    <a:pt x="3856" y="26"/>
                  </a:lnTo>
                  <a:lnTo>
                    <a:pt x="3864" y="26"/>
                  </a:lnTo>
                  <a:lnTo>
                    <a:pt x="3878" y="24"/>
                  </a:lnTo>
                  <a:lnTo>
                    <a:pt x="3878" y="24"/>
                  </a:lnTo>
                  <a:lnTo>
                    <a:pt x="3890" y="24"/>
                  </a:lnTo>
                  <a:lnTo>
                    <a:pt x="3890" y="24"/>
                  </a:lnTo>
                  <a:lnTo>
                    <a:pt x="3900" y="24"/>
                  </a:lnTo>
                  <a:lnTo>
                    <a:pt x="3906" y="22"/>
                  </a:lnTo>
                  <a:lnTo>
                    <a:pt x="3910" y="20"/>
                  </a:lnTo>
                  <a:lnTo>
                    <a:pt x="3910" y="20"/>
                  </a:lnTo>
                  <a:lnTo>
                    <a:pt x="3914" y="20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6"/>
                  </a:lnTo>
                  <a:lnTo>
                    <a:pt x="3916" y="14"/>
                  </a:lnTo>
                  <a:lnTo>
                    <a:pt x="3916" y="14"/>
                  </a:lnTo>
                  <a:lnTo>
                    <a:pt x="3868" y="14"/>
                  </a:lnTo>
                  <a:lnTo>
                    <a:pt x="3844" y="14"/>
                  </a:lnTo>
                  <a:lnTo>
                    <a:pt x="3820" y="12"/>
                  </a:lnTo>
                  <a:lnTo>
                    <a:pt x="3820" y="12"/>
                  </a:lnTo>
                  <a:close/>
                  <a:moveTo>
                    <a:pt x="744" y="10"/>
                  </a:moveTo>
                  <a:lnTo>
                    <a:pt x="744" y="10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6" y="8"/>
                  </a:lnTo>
                  <a:lnTo>
                    <a:pt x="744" y="10"/>
                  </a:lnTo>
                  <a:lnTo>
                    <a:pt x="744" y="10"/>
                  </a:lnTo>
                  <a:close/>
                  <a:moveTo>
                    <a:pt x="2874" y="18"/>
                  </a:moveTo>
                  <a:lnTo>
                    <a:pt x="2874" y="18"/>
                  </a:lnTo>
                  <a:lnTo>
                    <a:pt x="2874" y="16"/>
                  </a:lnTo>
                  <a:lnTo>
                    <a:pt x="2874" y="16"/>
                  </a:lnTo>
                  <a:lnTo>
                    <a:pt x="2876" y="18"/>
                  </a:lnTo>
                  <a:lnTo>
                    <a:pt x="2876" y="18"/>
                  </a:lnTo>
                  <a:lnTo>
                    <a:pt x="2874" y="18"/>
                  </a:lnTo>
                  <a:lnTo>
                    <a:pt x="2874" y="18"/>
                  </a:lnTo>
                  <a:close/>
                  <a:moveTo>
                    <a:pt x="3160" y="18"/>
                  </a:moveTo>
                  <a:lnTo>
                    <a:pt x="3160" y="18"/>
                  </a:lnTo>
                  <a:lnTo>
                    <a:pt x="3160" y="16"/>
                  </a:lnTo>
                  <a:lnTo>
                    <a:pt x="3160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0" y="18"/>
                  </a:lnTo>
                  <a:lnTo>
                    <a:pt x="316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0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953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281113"/>
            <a:ext cx="3591731" cy="4791076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281113"/>
            <a:ext cx="3765550" cy="4791076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DF13B-F67F-4AC9-9D3E-BD49C9AC58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NetApp Confidential - Internal Use Only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 bwMode="gray">
          <a:xfrm>
            <a:off x="347662" y="6445714"/>
            <a:ext cx="8449056" cy="107486"/>
            <a:chOff x="347662" y="6160730"/>
            <a:chExt cx="8449056" cy="107486"/>
          </a:xfrm>
        </p:grpSpPr>
        <p:sp>
          <p:nvSpPr>
            <p:cNvPr id="8" name="Freeform 5"/>
            <p:cNvSpPr>
              <a:spLocks/>
            </p:cNvSpPr>
            <p:nvPr userDrawn="1"/>
          </p:nvSpPr>
          <p:spPr bwMode="gray">
            <a:xfrm>
              <a:off x="347662" y="6160730"/>
              <a:ext cx="8449056" cy="107486"/>
            </a:xfrm>
            <a:custGeom>
              <a:avLst/>
              <a:gdLst>
                <a:gd name="T0" fmla="*/ 116 w 3930"/>
                <a:gd name="T1" fmla="*/ 4 h 50"/>
                <a:gd name="T2" fmla="*/ 258 w 3930"/>
                <a:gd name="T3" fmla="*/ 2 h 50"/>
                <a:gd name="T4" fmla="*/ 376 w 3930"/>
                <a:gd name="T5" fmla="*/ 2 h 50"/>
                <a:gd name="T6" fmla="*/ 494 w 3930"/>
                <a:gd name="T7" fmla="*/ 6 h 50"/>
                <a:gd name="T8" fmla="*/ 628 w 3930"/>
                <a:gd name="T9" fmla="*/ 8 h 50"/>
                <a:gd name="T10" fmla="*/ 774 w 3930"/>
                <a:gd name="T11" fmla="*/ 6 h 50"/>
                <a:gd name="T12" fmla="*/ 894 w 3930"/>
                <a:gd name="T13" fmla="*/ 4 h 50"/>
                <a:gd name="T14" fmla="*/ 1038 w 3930"/>
                <a:gd name="T15" fmla="*/ 4 h 50"/>
                <a:gd name="T16" fmla="*/ 1196 w 3930"/>
                <a:gd name="T17" fmla="*/ 2 h 50"/>
                <a:gd name="T18" fmla="*/ 1326 w 3930"/>
                <a:gd name="T19" fmla="*/ 4 h 50"/>
                <a:gd name="T20" fmla="*/ 1428 w 3930"/>
                <a:gd name="T21" fmla="*/ 4 h 50"/>
                <a:gd name="T22" fmla="*/ 1568 w 3930"/>
                <a:gd name="T23" fmla="*/ 6 h 50"/>
                <a:gd name="T24" fmla="*/ 1710 w 3930"/>
                <a:gd name="T25" fmla="*/ 6 h 50"/>
                <a:gd name="T26" fmla="*/ 1826 w 3930"/>
                <a:gd name="T27" fmla="*/ 8 h 50"/>
                <a:gd name="T28" fmla="*/ 1950 w 3930"/>
                <a:gd name="T29" fmla="*/ 4 h 50"/>
                <a:gd name="T30" fmla="*/ 2106 w 3930"/>
                <a:gd name="T31" fmla="*/ 4 h 50"/>
                <a:gd name="T32" fmla="*/ 2234 w 3930"/>
                <a:gd name="T33" fmla="*/ 2 h 50"/>
                <a:gd name="T34" fmla="*/ 2354 w 3930"/>
                <a:gd name="T35" fmla="*/ 2 h 50"/>
                <a:gd name="T36" fmla="*/ 2498 w 3930"/>
                <a:gd name="T37" fmla="*/ 6 h 50"/>
                <a:gd name="T38" fmla="*/ 2580 w 3930"/>
                <a:gd name="T39" fmla="*/ 4 h 50"/>
                <a:gd name="T40" fmla="*/ 2684 w 3930"/>
                <a:gd name="T41" fmla="*/ 4 h 50"/>
                <a:gd name="T42" fmla="*/ 2830 w 3930"/>
                <a:gd name="T43" fmla="*/ 4 h 50"/>
                <a:gd name="T44" fmla="*/ 2932 w 3930"/>
                <a:gd name="T45" fmla="*/ 6 h 50"/>
                <a:gd name="T46" fmla="*/ 3058 w 3930"/>
                <a:gd name="T47" fmla="*/ 6 h 50"/>
                <a:gd name="T48" fmla="*/ 3176 w 3930"/>
                <a:gd name="T49" fmla="*/ 10 h 50"/>
                <a:gd name="T50" fmla="*/ 3262 w 3930"/>
                <a:gd name="T51" fmla="*/ 14 h 50"/>
                <a:gd name="T52" fmla="*/ 3340 w 3930"/>
                <a:gd name="T53" fmla="*/ 12 h 50"/>
                <a:gd name="T54" fmla="*/ 3456 w 3930"/>
                <a:gd name="T55" fmla="*/ 18 h 50"/>
                <a:gd name="T56" fmla="*/ 3592 w 3930"/>
                <a:gd name="T57" fmla="*/ 16 h 50"/>
                <a:gd name="T58" fmla="*/ 3648 w 3930"/>
                <a:gd name="T59" fmla="*/ 16 h 50"/>
                <a:gd name="T60" fmla="*/ 3784 w 3930"/>
                <a:gd name="T61" fmla="*/ 20 h 50"/>
                <a:gd name="T62" fmla="*/ 3846 w 3930"/>
                <a:gd name="T63" fmla="*/ 24 h 50"/>
                <a:gd name="T64" fmla="*/ 3874 w 3930"/>
                <a:gd name="T65" fmla="*/ 36 h 50"/>
                <a:gd name="T66" fmla="*/ 3782 w 3930"/>
                <a:gd name="T67" fmla="*/ 42 h 50"/>
                <a:gd name="T68" fmla="*/ 3676 w 3930"/>
                <a:gd name="T69" fmla="*/ 46 h 50"/>
                <a:gd name="T70" fmla="*/ 3570 w 3930"/>
                <a:gd name="T71" fmla="*/ 48 h 50"/>
                <a:gd name="T72" fmla="*/ 3518 w 3930"/>
                <a:gd name="T73" fmla="*/ 48 h 50"/>
                <a:gd name="T74" fmla="*/ 3396 w 3930"/>
                <a:gd name="T75" fmla="*/ 48 h 50"/>
                <a:gd name="T76" fmla="*/ 3304 w 3930"/>
                <a:gd name="T77" fmla="*/ 48 h 50"/>
                <a:gd name="T78" fmla="*/ 3152 w 3930"/>
                <a:gd name="T79" fmla="*/ 40 h 50"/>
                <a:gd name="T80" fmla="*/ 3042 w 3930"/>
                <a:gd name="T81" fmla="*/ 42 h 50"/>
                <a:gd name="T82" fmla="*/ 2898 w 3930"/>
                <a:gd name="T83" fmla="*/ 36 h 50"/>
                <a:gd name="T84" fmla="*/ 2814 w 3930"/>
                <a:gd name="T85" fmla="*/ 38 h 50"/>
                <a:gd name="T86" fmla="*/ 2692 w 3930"/>
                <a:gd name="T87" fmla="*/ 36 h 50"/>
                <a:gd name="T88" fmla="*/ 2588 w 3930"/>
                <a:gd name="T89" fmla="*/ 34 h 50"/>
                <a:gd name="T90" fmla="*/ 2466 w 3930"/>
                <a:gd name="T91" fmla="*/ 38 h 50"/>
                <a:gd name="T92" fmla="*/ 2356 w 3930"/>
                <a:gd name="T93" fmla="*/ 36 h 50"/>
                <a:gd name="T94" fmla="*/ 2212 w 3930"/>
                <a:gd name="T95" fmla="*/ 40 h 50"/>
                <a:gd name="T96" fmla="*/ 2040 w 3930"/>
                <a:gd name="T97" fmla="*/ 40 h 50"/>
                <a:gd name="T98" fmla="*/ 1922 w 3930"/>
                <a:gd name="T99" fmla="*/ 40 h 50"/>
                <a:gd name="T100" fmla="*/ 1804 w 3930"/>
                <a:gd name="T101" fmla="*/ 42 h 50"/>
                <a:gd name="T102" fmla="*/ 1642 w 3930"/>
                <a:gd name="T103" fmla="*/ 44 h 50"/>
                <a:gd name="T104" fmla="*/ 1492 w 3930"/>
                <a:gd name="T105" fmla="*/ 46 h 50"/>
                <a:gd name="T106" fmla="*/ 1354 w 3930"/>
                <a:gd name="T107" fmla="*/ 44 h 50"/>
                <a:gd name="T108" fmla="*/ 1180 w 3930"/>
                <a:gd name="T109" fmla="*/ 44 h 50"/>
                <a:gd name="T110" fmla="*/ 1052 w 3930"/>
                <a:gd name="T111" fmla="*/ 46 h 50"/>
                <a:gd name="T112" fmla="*/ 936 w 3930"/>
                <a:gd name="T113" fmla="*/ 44 h 50"/>
                <a:gd name="T114" fmla="*/ 790 w 3930"/>
                <a:gd name="T115" fmla="*/ 40 h 50"/>
                <a:gd name="T116" fmla="*/ 636 w 3930"/>
                <a:gd name="T117" fmla="*/ 42 h 50"/>
                <a:gd name="T118" fmla="*/ 494 w 3930"/>
                <a:gd name="T119" fmla="*/ 46 h 50"/>
                <a:gd name="T120" fmla="*/ 362 w 3930"/>
                <a:gd name="T121" fmla="*/ 42 h 50"/>
                <a:gd name="T122" fmla="*/ 222 w 3930"/>
                <a:gd name="T123" fmla="*/ 40 h 50"/>
                <a:gd name="T124" fmla="*/ 70 w 3930"/>
                <a:gd name="T125" fmla="*/ 3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30" h="50">
                  <a:moveTo>
                    <a:pt x="2" y="14"/>
                  </a:move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10" y="4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16" y="4"/>
                  </a:lnTo>
                  <a:lnTo>
                    <a:pt x="116" y="4"/>
                  </a:lnTo>
                  <a:lnTo>
                    <a:pt x="120" y="4"/>
                  </a:lnTo>
                  <a:lnTo>
                    <a:pt x="120" y="4"/>
                  </a:lnTo>
                  <a:lnTo>
                    <a:pt x="124" y="4"/>
                  </a:lnTo>
                  <a:lnTo>
                    <a:pt x="124" y="4"/>
                  </a:lnTo>
                  <a:lnTo>
                    <a:pt x="128" y="4"/>
                  </a:lnTo>
                  <a:lnTo>
                    <a:pt x="134" y="4"/>
                  </a:lnTo>
                  <a:lnTo>
                    <a:pt x="134" y="4"/>
                  </a:lnTo>
                  <a:lnTo>
                    <a:pt x="136" y="4"/>
                  </a:lnTo>
                  <a:lnTo>
                    <a:pt x="136" y="4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8" y="2"/>
                  </a:lnTo>
                  <a:lnTo>
                    <a:pt x="148" y="2"/>
                  </a:lnTo>
                  <a:lnTo>
                    <a:pt x="150" y="2"/>
                  </a:lnTo>
                  <a:lnTo>
                    <a:pt x="150" y="2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64" y="2"/>
                  </a:lnTo>
                  <a:lnTo>
                    <a:pt x="164" y="2"/>
                  </a:lnTo>
                  <a:lnTo>
                    <a:pt x="168" y="2"/>
                  </a:lnTo>
                  <a:lnTo>
                    <a:pt x="174" y="4"/>
                  </a:lnTo>
                  <a:lnTo>
                    <a:pt x="174" y="4"/>
                  </a:lnTo>
                  <a:lnTo>
                    <a:pt x="178" y="2"/>
                  </a:lnTo>
                  <a:lnTo>
                    <a:pt x="178" y="2"/>
                  </a:lnTo>
                  <a:lnTo>
                    <a:pt x="180" y="4"/>
                  </a:lnTo>
                  <a:lnTo>
                    <a:pt x="180" y="4"/>
                  </a:lnTo>
                  <a:lnTo>
                    <a:pt x="182" y="2"/>
                  </a:lnTo>
                  <a:lnTo>
                    <a:pt x="182" y="2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88" y="4"/>
                  </a:lnTo>
                  <a:lnTo>
                    <a:pt x="188" y="4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10" y="2"/>
                  </a:lnTo>
                  <a:lnTo>
                    <a:pt x="210" y="2"/>
                  </a:lnTo>
                  <a:lnTo>
                    <a:pt x="212" y="2"/>
                  </a:lnTo>
                  <a:lnTo>
                    <a:pt x="212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4"/>
                  </a:lnTo>
                  <a:lnTo>
                    <a:pt x="214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8" y="4"/>
                  </a:lnTo>
                  <a:lnTo>
                    <a:pt x="218" y="4"/>
                  </a:lnTo>
                  <a:lnTo>
                    <a:pt x="224" y="4"/>
                  </a:lnTo>
                  <a:lnTo>
                    <a:pt x="224" y="4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244" y="2"/>
                  </a:lnTo>
                  <a:lnTo>
                    <a:pt x="244" y="2"/>
                  </a:lnTo>
                  <a:lnTo>
                    <a:pt x="248" y="2"/>
                  </a:lnTo>
                  <a:lnTo>
                    <a:pt x="248" y="2"/>
                  </a:lnTo>
                  <a:lnTo>
                    <a:pt x="252" y="2"/>
                  </a:lnTo>
                  <a:lnTo>
                    <a:pt x="252" y="2"/>
                  </a:lnTo>
                  <a:lnTo>
                    <a:pt x="256" y="2"/>
                  </a:lnTo>
                  <a:lnTo>
                    <a:pt x="256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60" y="2"/>
                  </a:lnTo>
                  <a:lnTo>
                    <a:pt x="260" y="2"/>
                  </a:lnTo>
                  <a:lnTo>
                    <a:pt x="262" y="2"/>
                  </a:lnTo>
                  <a:lnTo>
                    <a:pt x="262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70" y="2"/>
                  </a:lnTo>
                  <a:lnTo>
                    <a:pt x="270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8" y="2"/>
                  </a:lnTo>
                  <a:lnTo>
                    <a:pt x="278" y="2"/>
                  </a:lnTo>
                  <a:lnTo>
                    <a:pt x="280" y="2"/>
                  </a:lnTo>
                  <a:lnTo>
                    <a:pt x="280" y="2"/>
                  </a:lnTo>
                  <a:lnTo>
                    <a:pt x="280" y="4"/>
                  </a:lnTo>
                  <a:lnTo>
                    <a:pt x="280" y="4"/>
                  </a:lnTo>
                  <a:lnTo>
                    <a:pt x="282" y="2"/>
                  </a:lnTo>
                  <a:lnTo>
                    <a:pt x="282" y="2"/>
                  </a:lnTo>
                  <a:lnTo>
                    <a:pt x="288" y="2"/>
                  </a:lnTo>
                  <a:lnTo>
                    <a:pt x="288" y="2"/>
                  </a:lnTo>
                  <a:lnTo>
                    <a:pt x="290" y="2"/>
                  </a:lnTo>
                  <a:lnTo>
                    <a:pt x="290" y="2"/>
                  </a:lnTo>
                  <a:lnTo>
                    <a:pt x="296" y="2"/>
                  </a:lnTo>
                  <a:lnTo>
                    <a:pt x="296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302" y="2"/>
                  </a:lnTo>
                  <a:lnTo>
                    <a:pt x="302" y="2"/>
                  </a:lnTo>
                  <a:lnTo>
                    <a:pt x="306" y="2"/>
                  </a:lnTo>
                  <a:lnTo>
                    <a:pt x="306" y="2"/>
                  </a:lnTo>
                  <a:lnTo>
                    <a:pt x="310" y="2"/>
                  </a:lnTo>
                  <a:lnTo>
                    <a:pt x="312" y="2"/>
                  </a:lnTo>
                  <a:lnTo>
                    <a:pt x="312" y="2"/>
                  </a:lnTo>
                  <a:lnTo>
                    <a:pt x="318" y="2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24" y="4"/>
                  </a:lnTo>
                  <a:lnTo>
                    <a:pt x="324" y="4"/>
                  </a:lnTo>
                  <a:lnTo>
                    <a:pt x="324" y="2"/>
                  </a:lnTo>
                  <a:lnTo>
                    <a:pt x="326" y="2"/>
                  </a:lnTo>
                  <a:lnTo>
                    <a:pt x="326" y="2"/>
                  </a:lnTo>
                  <a:lnTo>
                    <a:pt x="332" y="2"/>
                  </a:lnTo>
                  <a:lnTo>
                    <a:pt x="332" y="2"/>
                  </a:lnTo>
                  <a:lnTo>
                    <a:pt x="336" y="2"/>
                  </a:lnTo>
                  <a:lnTo>
                    <a:pt x="342" y="2"/>
                  </a:lnTo>
                  <a:lnTo>
                    <a:pt x="342" y="2"/>
                  </a:lnTo>
                  <a:lnTo>
                    <a:pt x="344" y="2"/>
                  </a:lnTo>
                  <a:lnTo>
                    <a:pt x="348" y="2"/>
                  </a:lnTo>
                  <a:lnTo>
                    <a:pt x="348" y="2"/>
                  </a:lnTo>
                  <a:lnTo>
                    <a:pt x="352" y="2"/>
                  </a:lnTo>
                  <a:lnTo>
                    <a:pt x="352" y="2"/>
                  </a:lnTo>
                  <a:lnTo>
                    <a:pt x="354" y="2"/>
                  </a:lnTo>
                  <a:lnTo>
                    <a:pt x="354" y="2"/>
                  </a:lnTo>
                  <a:lnTo>
                    <a:pt x="358" y="2"/>
                  </a:lnTo>
                  <a:lnTo>
                    <a:pt x="360" y="2"/>
                  </a:lnTo>
                  <a:lnTo>
                    <a:pt x="360" y="2"/>
                  </a:lnTo>
                  <a:lnTo>
                    <a:pt x="360" y="4"/>
                  </a:lnTo>
                  <a:lnTo>
                    <a:pt x="360" y="6"/>
                  </a:lnTo>
                  <a:lnTo>
                    <a:pt x="360" y="6"/>
                  </a:lnTo>
                  <a:lnTo>
                    <a:pt x="362" y="4"/>
                  </a:lnTo>
                  <a:lnTo>
                    <a:pt x="364" y="2"/>
                  </a:lnTo>
                  <a:lnTo>
                    <a:pt x="364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4" y="4"/>
                  </a:lnTo>
                  <a:lnTo>
                    <a:pt x="374" y="4"/>
                  </a:lnTo>
                  <a:lnTo>
                    <a:pt x="376" y="2"/>
                  </a:lnTo>
                  <a:lnTo>
                    <a:pt x="376" y="2"/>
                  </a:lnTo>
                  <a:lnTo>
                    <a:pt x="378" y="4"/>
                  </a:lnTo>
                  <a:lnTo>
                    <a:pt x="378" y="4"/>
                  </a:lnTo>
                  <a:lnTo>
                    <a:pt x="384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4"/>
                  </a:lnTo>
                  <a:lnTo>
                    <a:pt x="390" y="4"/>
                  </a:lnTo>
                  <a:lnTo>
                    <a:pt x="390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6" y="6"/>
                  </a:lnTo>
                  <a:lnTo>
                    <a:pt x="396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402" y="4"/>
                  </a:lnTo>
                  <a:lnTo>
                    <a:pt x="402" y="4"/>
                  </a:lnTo>
                  <a:lnTo>
                    <a:pt x="406" y="6"/>
                  </a:lnTo>
                  <a:lnTo>
                    <a:pt x="406" y="6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2" y="6"/>
                  </a:lnTo>
                  <a:lnTo>
                    <a:pt x="412" y="4"/>
                  </a:lnTo>
                  <a:lnTo>
                    <a:pt x="412" y="4"/>
                  </a:lnTo>
                  <a:lnTo>
                    <a:pt x="420" y="4"/>
                  </a:lnTo>
                  <a:lnTo>
                    <a:pt x="420" y="4"/>
                  </a:lnTo>
                  <a:lnTo>
                    <a:pt x="424" y="4"/>
                  </a:lnTo>
                  <a:lnTo>
                    <a:pt x="424" y="4"/>
                  </a:lnTo>
                  <a:lnTo>
                    <a:pt x="428" y="6"/>
                  </a:lnTo>
                  <a:lnTo>
                    <a:pt x="428" y="6"/>
                  </a:lnTo>
                  <a:lnTo>
                    <a:pt x="430" y="4"/>
                  </a:lnTo>
                  <a:lnTo>
                    <a:pt x="430" y="4"/>
                  </a:lnTo>
                  <a:lnTo>
                    <a:pt x="432" y="6"/>
                  </a:lnTo>
                  <a:lnTo>
                    <a:pt x="432" y="6"/>
                  </a:lnTo>
                  <a:lnTo>
                    <a:pt x="436" y="4"/>
                  </a:lnTo>
                  <a:lnTo>
                    <a:pt x="436" y="4"/>
                  </a:lnTo>
                  <a:lnTo>
                    <a:pt x="442" y="4"/>
                  </a:lnTo>
                  <a:lnTo>
                    <a:pt x="442" y="4"/>
                  </a:lnTo>
                  <a:lnTo>
                    <a:pt x="446" y="4"/>
                  </a:lnTo>
                  <a:lnTo>
                    <a:pt x="446" y="4"/>
                  </a:lnTo>
                  <a:lnTo>
                    <a:pt x="448" y="4"/>
                  </a:lnTo>
                  <a:lnTo>
                    <a:pt x="448" y="4"/>
                  </a:lnTo>
                  <a:lnTo>
                    <a:pt x="450" y="6"/>
                  </a:lnTo>
                  <a:lnTo>
                    <a:pt x="450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8" y="6"/>
                  </a:lnTo>
                  <a:lnTo>
                    <a:pt x="458" y="6"/>
                  </a:lnTo>
                  <a:lnTo>
                    <a:pt x="458" y="8"/>
                  </a:lnTo>
                  <a:lnTo>
                    <a:pt x="458" y="8"/>
                  </a:lnTo>
                  <a:lnTo>
                    <a:pt x="460" y="6"/>
                  </a:lnTo>
                  <a:lnTo>
                    <a:pt x="460" y="6"/>
                  </a:lnTo>
                  <a:lnTo>
                    <a:pt x="464" y="8"/>
                  </a:lnTo>
                  <a:lnTo>
                    <a:pt x="464" y="8"/>
                  </a:lnTo>
                  <a:lnTo>
                    <a:pt x="468" y="6"/>
                  </a:lnTo>
                  <a:lnTo>
                    <a:pt x="468" y="6"/>
                  </a:lnTo>
                  <a:lnTo>
                    <a:pt x="472" y="6"/>
                  </a:lnTo>
                  <a:lnTo>
                    <a:pt x="472" y="6"/>
                  </a:lnTo>
                  <a:lnTo>
                    <a:pt x="476" y="6"/>
                  </a:lnTo>
                  <a:lnTo>
                    <a:pt x="476" y="6"/>
                  </a:lnTo>
                  <a:lnTo>
                    <a:pt x="478" y="6"/>
                  </a:lnTo>
                  <a:lnTo>
                    <a:pt x="478" y="6"/>
                  </a:lnTo>
                  <a:lnTo>
                    <a:pt x="482" y="6"/>
                  </a:lnTo>
                  <a:lnTo>
                    <a:pt x="482" y="6"/>
                  </a:lnTo>
                  <a:lnTo>
                    <a:pt x="484" y="6"/>
                  </a:lnTo>
                  <a:lnTo>
                    <a:pt x="484" y="6"/>
                  </a:lnTo>
                  <a:lnTo>
                    <a:pt x="490" y="4"/>
                  </a:lnTo>
                  <a:lnTo>
                    <a:pt x="490" y="4"/>
                  </a:lnTo>
                  <a:lnTo>
                    <a:pt x="490" y="6"/>
                  </a:lnTo>
                  <a:lnTo>
                    <a:pt x="490" y="6"/>
                  </a:lnTo>
                  <a:lnTo>
                    <a:pt x="494" y="6"/>
                  </a:lnTo>
                  <a:lnTo>
                    <a:pt x="494" y="6"/>
                  </a:lnTo>
                  <a:lnTo>
                    <a:pt x="498" y="6"/>
                  </a:lnTo>
                  <a:lnTo>
                    <a:pt x="498" y="6"/>
                  </a:lnTo>
                  <a:lnTo>
                    <a:pt x="506" y="6"/>
                  </a:lnTo>
                  <a:lnTo>
                    <a:pt x="516" y="6"/>
                  </a:lnTo>
                  <a:lnTo>
                    <a:pt x="516" y="6"/>
                  </a:lnTo>
                  <a:lnTo>
                    <a:pt x="518" y="6"/>
                  </a:lnTo>
                  <a:lnTo>
                    <a:pt x="518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4" y="6"/>
                  </a:lnTo>
                  <a:lnTo>
                    <a:pt x="524" y="6"/>
                  </a:lnTo>
                  <a:lnTo>
                    <a:pt x="526" y="6"/>
                  </a:lnTo>
                  <a:lnTo>
                    <a:pt x="526" y="6"/>
                  </a:lnTo>
                  <a:lnTo>
                    <a:pt x="528" y="6"/>
                  </a:lnTo>
                  <a:lnTo>
                    <a:pt x="528" y="6"/>
                  </a:lnTo>
                  <a:lnTo>
                    <a:pt x="530" y="6"/>
                  </a:lnTo>
                  <a:lnTo>
                    <a:pt x="530" y="6"/>
                  </a:lnTo>
                  <a:lnTo>
                    <a:pt x="532" y="6"/>
                  </a:lnTo>
                  <a:lnTo>
                    <a:pt x="532" y="6"/>
                  </a:lnTo>
                  <a:lnTo>
                    <a:pt x="534" y="6"/>
                  </a:lnTo>
                  <a:lnTo>
                    <a:pt x="534" y="6"/>
                  </a:lnTo>
                  <a:lnTo>
                    <a:pt x="536" y="6"/>
                  </a:lnTo>
                  <a:lnTo>
                    <a:pt x="536" y="6"/>
                  </a:lnTo>
                  <a:lnTo>
                    <a:pt x="540" y="4"/>
                  </a:lnTo>
                  <a:lnTo>
                    <a:pt x="540" y="4"/>
                  </a:lnTo>
                  <a:lnTo>
                    <a:pt x="542" y="4"/>
                  </a:lnTo>
                  <a:lnTo>
                    <a:pt x="542" y="4"/>
                  </a:lnTo>
                  <a:lnTo>
                    <a:pt x="544" y="4"/>
                  </a:lnTo>
                  <a:lnTo>
                    <a:pt x="544" y="4"/>
                  </a:lnTo>
                  <a:lnTo>
                    <a:pt x="548" y="4"/>
                  </a:lnTo>
                  <a:lnTo>
                    <a:pt x="548" y="4"/>
                  </a:lnTo>
                  <a:lnTo>
                    <a:pt x="550" y="4"/>
                  </a:lnTo>
                  <a:lnTo>
                    <a:pt x="550" y="4"/>
                  </a:lnTo>
                  <a:lnTo>
                    <a:pt x="556" y="4"/>
                  </a:lnTo>
                  <a:lnTo>
                    <a:pt x="560" y="4"/>
                  </a:lnTo>
                  <a:lnTo>
                    <a:pt x="560" y="4"/>
                  </a:lnTo>
                  <a:lnTo>
                    <a:pt x="562" y="6"/>
                  </a:lnTo>
                  <a:lnTo>
                    <a:pt x="562" y="6"/>
                  </a:lnTo>
                  <a:lnTo>
                    <a:pt x="568" y="6"/>
                  </a:lnTo>
                  <a:lnTo>
                    <a:pt x="568" y="6"/>
                  </a:lnTo>
                  <a:lnTo>
                    <a:pt x="570" y="4"/>
                  </a:lnTo>
                  <a:lnTo>
                    <a:pt x="570" y="4"/>
                  </a:lnTo>
                  <a:lnTo>
                    <a:pt x="572" y="4"/>
                  </a:lnTo>
                  <a:lnTo>
                    <a:pt x="572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8" y="6"/>
                  </a:lnTo>
                  <a:lnTo>
                    <a:pt x="578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6" y="6"/>
                  </a:lnTo>
                  <a:lnTo>
                    <a:pt x="586" y="6"/>
                  </a:lnTo>
                  <a:lnTo>
                    <a:pt x="590" y="6"/>
                  </a:lnTo>
                  <a:lnTo>
                    <a:pt x="590" y="6"/>
                  </a:lnTo>
                  <a:lnTo>
                    <a:pt x="592" y="4"/>
                  </a:lnTo>
                  <a:lnTo>
                    <a:pt x="592" y="4"/>
                  </a:lnTo>
                  <a:lnTo>
                    <a:pt x="594" y="4"/>
                  </a:lnTo>
                  <a:lnTo>
                    <a:pt x="596" y="6"/>
                  </a:lnTo>
                  <a:lnTo>
                    <a:pt x="596" y="6"/>
                  </a:lnTo>
                  <a:lnTo>
                    <a:pt x="600" y="8"/>
                  </a:lnTo>
                  <a:lnTo>
                    <a:pt x="600" y="8"/>
                  </a:lnTo>
                  <a:lnTo>
                    <a:pt x="602" y="8"/>
                  </a:lnTo>
                  <a:lnTo>
                    <a:pt x="604" y="8"/>
                  </a:lnTo>
                  <a:lnTo>
                    <a:pt x="604" y="8"/>
                  </a:lnTo>
                  <a:lnTo>
                    <a:pt x="606" y="8"/>
                  </a:lnTo>
                  <a:lnTo>
                    <a:pt x="606" y="8"/>
                  </a:lnTo>
                  <a:lnTo>
                    <a:pt x="612" y="8"/>
                  </a:lnTo>
                  <a:lnTo>
                    <a:pt x="612" y="8"/>
                  </a:lnTo>
                  <a:lnTo>
                    <a:pt x="616" y="6"/>
                  </a:lnTo>
                  <a:lnTo>
                    <a:pt x="616" y="6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20" y="10"/>
                  </a:lnTo>
                  <a:lnTo>
                    <a:pt x="620" y="10"/>
                  </a:lnTo>
                  <a:lnTo>
                    <a:pt x="628" y="8"/>
                  </a:lnTo>
                  <a:lnTo>
                    <a:pt x="628" y="8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634" y="8"/>
                  </a:lnTo>
                  <a:lnTo>
                    <a:pt x="634" y="8"/>
                  </a:lnTo>
                  <a:lnTo>
                    <a:pt x="636" y="6"/>
                  </a:lnTo>
                  <a:lnTo>
                    <a:pt x="636" y="6"/>
                  </a:lnTo>
                  <a:lnTo>
                    <a:pt x="644" y="6"/>
                  </a:lnTo>
                  <a:lnTo>
                    <a:pt x="644" y="6"/>
                  </a:lnTo>
                  <a:lnTo>
                    <a:pt x="646" y="6"/>
                  </a:lnTo>
                  <a:lnTo>
                    <a:pt x="646" y="6"/>
                  </a:lnTo>
                  <a:lnTo>
                    <a:pt x="650" y="4"/>
                  </a:lnTo>
                  <a:lnTo>
                    <a:pt x="650" y="4"/>
                  </a:lnTo>
                  <a:lnTo>
                    <a:pt x="652" y="6"/>
                  </a:lnTo>
                  <a:lnTo>
                    <a:pt x="652" y="6"/>
                  </a:lnTo>
                  <a:lnTo>
                    <a:pt x="658" y="6"/>
                  </a:lnTo>
                  <a:lnTo>
                    <a:pt x="658" y="6"/>
                  </a:lnTo>
                  <a:lnTo>
                    <a:pt x="660" y="6"/>
                  </a:lnTo>
                  <a:lnTo>
                    <a:pt x="660" y="6"/>
                  </a:lnTo>
                  <a:lnTo>
                    <a:pt x="664" y="4"/>
                  </a:lnTo>
                  <a:lnTo>
                    <a:pt x="664" y="4"/>
                  </a:lnTo>
                  <a:lnTo>
                    <a:pt x="664" y="6"/>
                  </a:lnTo>
                  <a:lnTo>
                    <a:pt x="664" y="6"/>
                  </a:lnTo>
                  <a:lnTo>
                    <a:pt x="668" y="6"/>
                  </a:lnTo>
                  <a:lnTo>
                    <a:pt x="668" y="6"/>
                  </a:lnTo>
                  <a:lnTo>
                    <a:pt x="670" y="6"/>
                  </a:lnTo>
                  <a:lnTo>
                    <a:pt x="670" y="6"/>
                  </a:lnTo>
                  <a:lnTo>
                    <a:pt x="674" y="6"/>
                  </a:lnTo>
                  <a:lnTo>
                    <a:pt x="674" y="6"/>
                  </a:lnTo>
                  <a:lnTo>
                    <a:pt x="676" y="6"/>
                  </a:lnTo>
                  <a:lnTo>
                    <a:pt x="678" y="6"/>
                  </a:lnTo>
                  <a:lnTo>
                    <a:pt x="678" y="6"/>
                  </a:lnTo>
                  <a:lnTo>
                    <a:pt x="682" y="4"/>
                  </a:lnTo>
                  <a:lnTo>
                    <a:pt x="682" y="4"/>
                  </a:lnTo>
                  <a:lnTo>
                    <a:pt x="684" y="4"/>
                  </a:lnTo>
                  <a:lnTo>
                    <a:pt x="684" y="4"/>
                  </a:lnTo>
                  <a:lnTo>
                    <a:pt x="686" y="4"/>
                  </a:lnTo>
                  <a:lnTo>
                    <a:pt x="686" y="4"/>
                  </a:lnTo>
                  <a:lnTo>
                    <a:pt x="688" y="4"/>
                  </a:lnTo>
                  <a:lnTo>
                    <a:pt x="688" y="4"/>
                  </a:lnTo>
                  <a:lnTo>
                    <a:pt x="690" y="6"/>
                  </a:lnTo>
                  <a:lnTo>
                    <a:pt x="690" y="6"/>
                  </a:lnTo>
                  <a:lnTo>
                    <a:pt x="692" y="6"/>
                  </a:lnTo>
                  <a:lnTo>
                    <a:pt x="692" y="6"/>
                  </a:lnTo>
                  <a:lnTo>
                    <a:pt x="696" y="6"/>
                  </a:lnTo>
                  <a:lnTo>
                    <a:pt x="696" y="6"/>
                  </a:lnTo>
                  <a:lnTo>
                    <a:pt x="700" y="6"/>
                  </a:lnTo>
                  <a:lnTo>
                    <a:pt x="700" y="6"/>
                  </a:lnTo>
                  <a:lnTo>
                    <a:pt x="706" y="6"/>
                  </a:lnTo>
                  <a:lnTo>
                    <a:pt x="706" y="6"/>
                  </a:lnTo>
                  <a:lnTo>
                    <a:pt x="706" y="8"/>
                  </a:lnTo>
                  <a:lnTo>
                    <a:pt x="706" y="8"/>
                  </a:lnTo>
                  <a:lnTo>
                    <a:pt x="708" y="10"/>
                  </a:lnTo>
                  <a:lnTo>
                    <a:pt x="708" y="10"/>
                  </a:lnTo>
                  <a:lnTo>
                    <a:pt x="712" y="10"/>
                  </a:lnTo>
                  <a:lnTo>
                    <a:pt x="712" y="10"/>
                  </a:lnTo>
                  <a:lnTo>
                    <a:pt x="716" y="8"/>
                  </a:lnTo>
                  <a:lnTo>
                    <a:pt x="716" y="8"/>
                  </a:lnTo>
                  <a:lnTo>
                    <a:pt x="722" y="8"/>
                  </a:lnTo>
                  <a:lnTo>
                    <a:pt x="722" y="8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34" y="4"/>
                  </a:lnTo>
                  <a:lnTo>
                    <a:pt x="734" y="4"/>
                  </a:lnTo>
                  <a:lnTo>
                    <a:pt x="746" y="4"/>
                  </a:lnTo>
                  <a:lnTo>
                    <a:pt x="746" y="4"/>
                  </a:lnTo>
                  <a:lnTo>
                    <a:pt x="746" y="6"/>
                  </a:lnTo>
                  <a:lnTo>
                    <a:pt x="746" y="6"/>
                  </a:lnTo>
                  <a:lnTo>
                    <a:pt x="750" y="6"/>
                  </a:lnTo>
                  <a:lnTo>
                    <a:pt x="754" y="6"/>
                  </a:lnTo>
                  <a:lnTo>
                    <a:pt x="754" y="6"/>
                  </a:lnTo>
                  <a:lnTo>
                    <a:pt x="764" y="6"/>
                  </a:lnTo>
                  <a:lnTo>
                    <a:pt x="764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70" y="6"/>
                  </a:lnTo>
                  <a:lnTo>
                    <a:pt x="770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8" y="8"/>
                  </a:lnTo>
                  <a:lnTo>
                    <a:pt x="778" y="8"/>
                  </a:lnTo>
                  <a:lnTo>
                    <a:pt x="780" y="8"/>
                  </a:lnTo>
                  <a:lnTo>
                    <a:pt x="780" y="8"/>
                  </a:lnTo>
                  <a:lnTo>
                    <a:pt x="780" y="6"/>
                  </a:lnTo>
                  <a:lnTo>
                    <a:pt x="780" y="6"/>
                  </a:lnTo>
                  <a:lnTo>
                    <a:pt x="784" y="6"/>
                  </a:lnTo>
                  <a:lnTo>
                    <a:pt x="786" y="6"/>
                  </a:lnTo>
                  <a:lnTo>
                    <a:pt x="786" y="6"/>
                  </a:lnTo>
                  <a:lnTo>
                    <a:pt x="788" y="8"/>
                  </a:lnTo>
                  <a:lnTo>
                    <a:pt x="788" y="8"/>
                  </a:lnTo>
                  <a:lnTo>
                    <a:pt x="790" y="8"/>
                  </a:lnTo>
                  <a:lnTo>
                    <a:pt x="790" y="8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8" y="6"/>
                  </a:lnTo>
                  <a:lnTo>
                    <a:pt x="798" y="6"/>
                  </a:lnTo>
                  <a:lnTo>
                    <a:pt x="800" y="6"/>
                  </a:lnTo>
                  <a:lnTo>
                    <a:pt x="800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8" y="6"/>
                  </a:lnTo>
                  <a:lnTo>
                    <a:pt x="808" y="6"/>
                  </a:lnTo>
                  <a:lnTo>
                    <a:pt x="810" y="6"/>
                  </a:lnTo>
                  <a:lnTo>
                    <a:pt x="810" y="6"/>
                  </a:lnTo>
                  <a:lnTo>
                    <a:pt x="812" y="4"/>
                  </a:lnTo>
                  <a:lnTo>
                    <a:pt x="812" y="4"/>
                  </a:lnTo>
                  <a:lnTo>
                    <a:pt x="816" y="4"/>
                  </a:lnTo>
                  <a:lnTo>
                    <a:pt x="816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20" y="4"/>
                  </a:lnTo>
                  <a:lnTo>
                    <a:pt x="820" y="4"/>
                  </a:lnTo>
                  <a:lnTo>
                    <a:pt x="822" y="4"/>
                  </a:lnTo>
                  <a:lnTo>
                    <a:pt x="822" y="4"/>
                  </a:lnTo>
                  <a:lnTo>
                    <a:pt x="826" y="4"/>
                  </a:lnTo>
                  <a:lnTo>
                    <a:pt x="826" y="4"/>
                  </a:lnTo>
                  <a:lnTo>
                    <a:pt x="832" y="4"/>
                  </a:lnTo>
                  <a:lnTo>
                    <a:pt x="832" y="4"/>
                  </a:lnTo>
                  <a:lnTo>
                    <a:pt x="834" y="4"/>
                  </a:lnTo>
                  <a:lnTo>
                    <a:pt x="834" y="4"/>
                  </a:lnTo>
                  <a:lnTo>
                    <a:pt x="838" y="4"/>
                  </a:lnTo>
                  <a:lnTo>
                    <a:pt x="838" y="4"/>
                  </a:lnTo>
                  <a:lnTo>
                    <a:pt x="840" y="4"/>
                  </a:lnTo>
                  <a:lnTo>
                    <a:pt x="840" y="4"/>
                  </a:lnTo>
                  <a:lnTo>
                    <a:pt x="848" y="4"/>
                  </a:lnTo>
                  <a:lnTo>
                    <a:pt x="848" y="4"/>
                  </a:lnTo>
                  <a:lnTo>
                    <a:pt x="850" y="6"/>
                  </a:lnTo>
                  <a:lnTo>
                    <a:pt x="850" y="6"/>
                  </a:lnTo>
                  <a:lnTo>
                    <a:pt x="852" y="6"/>
                  </a:lnTo>
                  <a:lnTo>
                    <a:pt x="852" y="6"/>
                  </a:lnTo>
                  <a:lnTo>
                    <a:pt x="854" y="6"/>
                  </a:lnTo>
                  <a:lnTo>
                    <a:pt x="854" y="6"/>
                  </a:lnTo>
                  <a:lnTo>
                    <a:pt x="856" y="6"/>
                  </a:lnTo>
                  <a:lnTo>
                    <a:pt x="856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4" y="4"/>
                  </a:lnTo>
                  <a:lnTo>
                    <a:pt x="864" y="4"/>
                  </a:lnTo>
                  <a:lnTo>
                    <a:pt x="868" y="4"/>
                  </a:lnTo>
                  <a:lnTo>
                    <a:pt x="868" y="4"/>
                  </a:lnTo>
                  <a:lnTo>
                    <a:pt x="874" y="4"/>
                  </a:lnTo>
                  <a:lnTo>
                    <a:pt x="880" y="4"/>
                  </a:lnTo>
                  <a:lnTo>
                    <a:pt x="880" y="4"/>
                  </a:lnTo>
                  <a:lnTo>
                    <a:pt x="888" y="4"/>
                  </a:lnTo>
                  <a:lnTo>
                    <a:pt x="888" y="4"/>
                  </a:lnTo>
                  <a:lnTo>
                    <a:pt x="894" y="4"/>
                  </a:lnTo>
                  <a:lnTo>
                    <a:pt x="894" y="4"/>
                  </a:lnTo>
                  <a:lnTo>
                    <a:pt x="896" y="4"/>
                  </a:lnTo>
                  <a:lnTo>
                    <a:pt x="896" y="4"/>
                  </a:lnTo>
                  <a:lnTo>
                    <a:pt x="912" y="4"/>
                  </a:lnTo>
                  <a:lnTo>
                    <a:pt x="912" y="4"/>
                  </a:lnTo>
                  <a:lnTo>
                    <a:pt x="914" y="6"/>
                  </a:lnTo>
                  <a:lnTo>
                    <a:pt x="914" y="6"/>
                  </a:lnTo>
                  <a:lnTo>
                    <a:pt x="928" y="6"/>
                  </a:lnTo>
                  <a:lnTo>
                    <a:pt x="928" y="6"/>
                  </a:lnTo>
                  <a:lnTo>
                    <a:pt x="930" y="6"/>
                  </a:lnTo>
                  <a:lnTo>
                    <a:pt x="930" y="6"/>
                  </a:lnTo>
                  <a:lnTo>
                    <a:pt x="932" y="4"/>
                  </a:lnTo>
                  <a:lnTo>
                    <a:pt x="932" y="4"/>
                  </a:lnTo>
                  <a:lnTo>
                    <a:pt x="936" y="6"/>
                  </a:lnTo>
                  <a:lnTo>
                    <a:pt x="936" y="6"/>
                  </a:lnTo>
                  <a:lnTo>
                    <a:pt x="942" y="4"/>
                  </a:lnTo>
                  <a:lnTo>
                    <a:pt x="942" y="4"/>
                  </a:lnTo>
                  <a:lnTo>
                    <a:pt x="948" y="4"/>
                  </a:lnTo>
                  <a:lnTo>
                    <a:pt x="948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2" y="4"/>
                  </a:lnTo>
                  <a:lnTo>
                    <a:pt x="952" y="4"/>
                  </a:lnTo>
                  <a:lnTo>
                    <a:pt x="954" y="4"/>
                  </a:lnTo>
                  <a:lnTo>
                    <a:pt x="954" y="4"/>
                  </a:lnTo>
                  <a:lnTo>
                    <a:pt x="956" y="4"/>
                  </a:lnTo>
                  <a:lnTo>
                    <a:pt x="960" y="4"/>
                  </a:lnTo>
                  <a:lnTo>
                    <a:pt x="960" y="4"/>
                  </a:lnTo>
                  <a:lnTo>
                    <a:pt x="962" y="4"/>
                  </a:lnTo>
                  <a:lnTo>
                    <a:pt x="962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2"/>
                  </a:lnTo>
                  <a:lnTo>
                    <a:pt x="968" y="2"/>
                  </a:lnTo>
                  <a:lnTo>
                    <a:pt x="980" y="6"/>
                  </a:lnTo>
                  <a:lnTo>
                    <a:pt x="980" y="6"/>
                  </a:lnTo>
                  <a:lnTo>
                    <a:pt x="984" y="6"/>
                  </a:lnTo>
                  <a:lnTo>
                    <a:pt x="988" y="6"/>
                  </a:lnTo>
                  <a:lnTo>
                    <a:pt x="988" y="6"/>
                  </a:lnTo>
                  <a:lnTo>
                    <a:pt x="990" y="4"/>
                  </a:lnTo>
                  <a:lnTo>
                    <a:pt x="990" y="4"/>
                  </a:lnTo>
                  <a:lnTo>
                    <a:pt x="994" y="4"/>
                  </a:lnTo>
                  <a:lnTo>
                    <a:pt x="994" y="4"/>
                  </a:lnTo>
                  <a:lnTo>
                    <a:pt x="996" y="4"/>
                  </a:lnTo>
                  <a:lnTo>
                    <a:pt x="996" y="4"/>
                  </a:lnTo>
                  <a:lnTo>
                    <a:pt x="998" y="6"/>
                  </a:lnTo>
                  <a:lnTo>
                    <a:pt x="998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4" y="4"/>
                  </a:lnTo>
                  <a:lnTo>
                    <a:pt x="1004" y="4"/>
                  </a:lnTo>
                  <a:lnTo>
                    <a:pt x="1008" y="4"/>
                  </a:lnTo>
                  <a:lnTo>
                    <a:pt x="1008" y="4"/>
                  </a:lnTo>
                  <a:lnTo>
                    <a:pt x="1010" y="4"/>
                  </a:lnTo>
                  <a:lnTo>
                    <a:pt x="1010" y="4"/>
                  </a:lnTo>
                  <a:lnTo>
                    <a:pt x="1014" y="2"/>
                  </a:lnTo>
                  <a:lnTo>
                    <a:pt x="1014" y="2"/>
                  </a:lnTo>
                  <a:lnTo>
                    <a:pt x="1018" y="2"/>
                  </a:lnTo>
                  <a:lnTo>
                    <a:pt x="1018" y="2"/>
                  </a:lnTo>
                  <a:lnTo>
                    <a:pt x="1020" y="2"/>
                  </a:lnTo>
                  <a:lnTo>
                    <a:pt x="1024" y="4"/>
                  </a:lnTo>
                  <a:lnTo>
                    <a:pt x="1024" y="4"/>
                  </a:lnTo>
                  <a:lnTo>
                    <a:pt x="1026" y="2"/>
                  </a:lnTo>
                  <a:lnTo>
                    <a:pt x="1026" y="2"/>
                  </a:lnTo>
                  <a:lnTo>
                    <a:pt x="1030" y="4"/>
                  </a:lnTo>
                  <a:lnTo>
                    <a:pt x="1030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4" y="6"/>
                  </a:lnTo>
                  <a:lnTo>
                    <a:pt x="1034" y="6"/>
                  </a:lnTo>
                  <a:lnTo>
                    <a:pt x="1036" y="6"/>
                  </a:lnTo>
                  <a:lnTo>
                    <a:pt x="1036" y="6"/>
                  </a:lnTo>
                  <a:lnTo>
                    <a:pt x="1038" y="6"/>
                  </a:lnTo>
                  <a:lnTo>
                    <a:pt x="1038" y="6"/>
                  </a:lnTo>
                  <a:lnTo>
                    <a:pt x="1038" y="4"/>
                  </a:lnTo>
                  <a:lnTo>
                    <a:pt x="1038" y="4"/>
                  </a:lnTo>
                  <a:lnTo>
                    <a:pt x="1042" y="4"/>
                  </a:lnTo>
                  <a:lnTo>
                    <a:pt x="1042" y="4"/>
                  </a:lnTo>
                  <a:lnTo>
                    <a:pt x="1046" y="2"/>
                  </a:lnTo>
                  <a:lnTo>
                    <a:pt x="1046" y="2"/>
                  </a:lnTo>
                  <a:lnTo>
                    <a:pt x="1058" y="6"/>
                  </a:lnTo>
                  <a:lnTo>
                    <a:pt x="1058" y="6"/>
                  </a:lnTo>
                  <a:lnTo>
                    <a:pt x="1060" y="4"/>
                  </a:lnTo>
                  <a:lnTo>
                    <a:pt x="1060" y="4"/>
                  </a:lnTo>
                  <a:lnTo>
                    <a:pt x="1066" y="4"/>
                  </a:lnTo>
                  <a:lnTo>
                    <a:pt x="1066" y="4"/>
                  </a:lnTo>
                  <a:lnTo>
                    <a:pt x="1068" y="6"/>
                  </a:lnTo>
                  <a:lnTo>
                    <a:pt x="1068" y="6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6" y="4"/>
                  </a:lnTo>
                  <a:lnTo>
                    <a:pt x="1080" y="6"/>
                  </a:lnTo>
                  <a:lnTo>
                    <a:pt x="1080" y="6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8" y="4"/>
                  </a:lnTo>
                  <a:lnTo>
                    <a:pt x="1088" y="4"/>
                  </a:lnTo>
                  <a:lnTo>
                    <a:pt x="1092" y="2"/>
                  </a:lnTo>
                  <a:lnTo>
                    <a:pt x="1092" y="2"/>
                  </a:lnTo>
                  <a:lnTo>
                    <a:pt x="1098" y="2"/>
                  </a:lnTo>
                  <a:lnTo>
                    <a:pt x="1098" y="2"/>
                  </a:lnTo>
                  <a:lnTo>
                    <a:pt x="1102" y="2"/>
                  </a:lnTo>
                  <a:lnTo>
                    <a:pt x="1102" y="2"/>
                  </a:lnTo>
                  <a:lnTo>
                    <a:pt x="1104" y="2"/>
                  </a:lnTo>
                  <a:lnTo>
                    <a:pt x="1104" y="2"/>
                  </a:lnTo>
                  <a:lnTo>
                    <a:pt x="1108" y="2"/>
                  </a:lnTo>
                  <a:lnTo>
                    <a:pt x="1108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8" y="0"/>
                  </a:lnTo>
                  <a:lnTo>
                    <a:pt x="1118" y="0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1136" y="0"/>
                  </a:lnTo>
                  <a:lnTo>
                    <a:pt x="1136" y="0"/>
                  </a:lnTo>
                  <a:lnTo>
                    <a:pt x="1140" y="0"/>
                  </a:lnTo>
                  <a:lnTo>
                    <a:pt x="1140" y="0"/>
                  </a:lnTo>
                  <a:lnTo>
                    <a:pt x="1146" y="0"/>
                  </a:lnTo>
                  <a:lnTo>
                    <a:pt x="1146" y="0"/>
                  </a:lnTo>
                  <a:lnTo>
                    <a:pt x="1152" y="0"/>
                  </a:lnTo>
                  <a:lnTo>
                    <a:pt x="1152" y="0"/>
                  </a:lnTo>
                  <a:lnTo>
                    <a:pt x="1156" y="0"/>
                  </a:lnTo>
                  <a:lnTo>
                    <a:pt x="1156" y="0"/>
                  </a:lnTo>
                  <a:lnTo>
                    <a:pt x="1158" y="0"/>
                  </a:lnTo>
                  <a:lnTo>
                    <a:pt x="1158" y="0"/>
                  </a:lnTo>
                  <a:lnTo>
                    <a:pt x="1162" y="0"/>
                  </a:lnTo>
                  <a:lnTo>
                    <a:pt x="1162" y="0"/>
                  </a:lnTo>
                  <a:lnTo>
                    <a:pt x="1166" y="0"/>
                  </a:lnTo>
                  <a:lnTo>
                    <a:pt x="1166" y="0"/>
                  </a:lnTo>
                  <a:lnTo>
                    <a:pt x="1172" y="0"/>
                  </a:lnTo>
                  <a:lnTo>
                    <a:pt x="1172" y="0"/>
                  </a:lnTo>
                  <a:lnTo>
                    <a:pt x="1174" y="0"/>
                  </a:lnTo>
                  <a:lnTo>
                    <a:pt x="1174" y="0"/>
                  </a:lnTo>
                  <a:lnTo>
                    <a:pt x="1178" y="2"/>
                  </a:lnTo>
                  <a:lnTo>
                    <a:pt x="1178" y="2"/>
                  </a:lnTo>
                  <a:lnTo>
                    <a:pt x="1186" y="2"/>
                  </a:lnTo>
                  <a:lnTo>
                    <a:pt x="1186" y="2"/>
                  </a:lnTo>
                  <a:lnTo>
                    <a:pt x="1190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8" y="2"/>
                  </a:lnTo>
                  <a:lnTo>
                    <a:pt x="1198" y="2"/>
                  </a:lnTo>
                  <a:lnTo>
                    <a:pt x="1200" y="0"/>
                  </a:lnTo>
                  <a:lnTo>
                    <a:pt x="1200" y="0"/>
                  </a:lnTo>
                  <a:lnTo>
                    <a:pt x="1206" y="2"/>
                  </a:lnTo>
                  <a:lnTo>
                    <a:pt x="1206" y="2"/>
                  </a:lnTo>
                  <a:lnTo>
                    <a:pt x="1208" y="2"/>
                  </a:lnTo>
                  <a:lnTo>
                    <a:pt x="1208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2" y="2"/>
                  </a:lnTo>
                  <a:lnTo>
                    <a:pt x="1212" y="2"/>
                  </a:lnTo>
                  <a:lnTo>
                    <a:pt x="1218" y="2"/>
                  </a:lnTo>
                  <a:lnTo>
                    <a:pt x="1218" y="2"/>
                  </a:lnTo>
                  <a:lnTo>
                    <a:pt x="1220" y="0"/>
                  </a:lnTo>
                  <a:lnTo>
                    <a:pt x="1220" y="0"/>
                  </a:lnTo>
                  <a:lnTo>
                    <a:pt x="1222" y="0"/>
                  </a:lnTo>
                  <a:lnTo>
                    <a:pt x="1222" y="0"/>
                  </a:lnTo>
                  <a:lnTo>
                    <a:pt x="1224" y="2"/>
                  </a:lnTo>
                  <a:lnTo>
                    <a:pt x="1224" y="2"/>
                  </a:lnTo>
                  <a:lnTo>
                    <a:pt x="1232" y="2"/>
                  </a:lnTo>
                  <a:lnTo>
                    <a:pt x="1232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6" y="2"/>
                  </a:lnTo>
                  <a:lnTo>
                    <a:pt x="1236" y="2"/>
                  </a:lnTo>
                  <a:lnTo>
                    <a:pt x="1240" y="2"/>
                  </a:lnTo>
                  <a:lnTo>
                    <a:pt x="1240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8" y="2"/>
                  </a:lnTo>
                  <a:lnTo>
                    <a:pt x="1248" y="2"/>
                  </a:lnTo>
                  <a:lnTo>
                    <a:pt x="1252" y="4"/>
                  </a:lnTo>
                  <a:lnTo>
                    <a:pt x="1252" y="4"/>
                  </a:lnTo>
                  <a:lnTo>
                    <a:pt x="1254" y="2"/>
                  </a:lnTo>
                  <a:lnTo>
                    <a:pt x="1254" y="2"/>
                  </a:lnTo>
                  <a:lnTo>
                    <a:pt x="1256" y="4"/>
                  </a:lnTo>
                  <a:lnTo>
                    <a:pt x="1256" y="4"/>
                  </a:lnTo>
                  <a:lnTo>
                    <a:pt x="1260" y="4"/>
                  </a:lnTo>
                  <a:lnTo>
                    <a:pt x="1260" y="4"/>
                  </a:lnTo>
                  <a:lnTo>
                    <a:pt x="1260" y="2"/>
                  </a:lnTo>
                  <a:lnTo>
                    <a:pt x="1260" y="2"/>
                  </a:lnTo>
                  <a:lnTo>
                    <a:pt x="1262" y="4"/>
                  </a:lnTo>
                  <a:lnTo>
                    <a:pt x="1262" y="4"/>
                  </a:lnTo>
                  <a:lnTo>
                    <a:pt x="1266" y="2"/>
                  </a:lnTo>
                  <a:lnTo>
                    <a:pt x="1266" y="2"/>
                  </a:lnTo>
                  <a:lnTo>
                    <a:pt x="1268" y="6"/>
                  </a:lnTo>
                  <a:lnTo>
                    <a:pt x="1268" y="6"/>
                  </a:lnTo>
                  <a:lnTo>
                    <a:pt x="1276" y="6"/>
                  </a:lnTo>
                  <a:lnTo>
                    <a:pt x="1276" y="6"/>
                  </a:lnTo>
                  <a:lnTo>
                    <a:pt x="1280" y="6"/>
                  </a:lnTo>
                  <a:lnTo>
                    <a:pt x="1282" y="4"/>
                  </a:lnTo>
                  <a:lnTo>
                    <a:pt x="1282" y="4"/>
                  </a:lnTo>
                  <a:lnTo>
                    <a:pt x="1286" y="4"/>
                  </a:lnTo>
                  <a:lnTo>
                    <a:pt x="1286" y="4"/>
                  </a:lnTo>
                  <a:lnTo>
                    <a:pt x="1288" y="4"/>
                  </a:lnTo>
                  <a:lnTo>
                    <a:pt x="1288" y="4"/>
                  </a:lnTo>
                  <a:lnTo>
                    <a:pt x="1294" y="4"/>
                  </a:lnTo>
                  <a:lnTo>
                    <a:pt x="1294" y="4"/>
                  </a:lnTo>
                  <a:lnTo>
                    <a:pt x="1300" y="2"/>
                  </a:lnTo>
                  <a:lnTo>
                    <a:pt x="1300" y="2"/>
                  </a:lnTo>
                  <a:lnTo>
                    <a:pt x="1302" y="4"/>
                  </a:lnTo>
                  <a:lnTo>
                    <a:pt x="1302" y="4"/>
                  </a:lnTo>
                  <a:lnTo>
                    <a:pt x="1304" y="4"/>
                  </a:lnTo>
                  <a:lnTo>
                    <a:pt x="1304" y="4"/>
                  </a:lnTo>
                  <a:lnTo>
                    <a:pt x="1314" y="2"/>
                  </a:lnTo>
                  <a:lnTo>
                    <a:pt x="1314" y="2"/>
                  </a:lnTo>
                  <a:lnTo>
                    <a:pt x="1318" y="4"/>
                  </a:lnTo>
                  <a:lnTo>
                    <a:pt x="1322" y="2"/>
                  </a:lnTo>
                  <a:lnTo>
                    <a:pt x="1322" y="2"/>
                  </a:lnTo>
                  <a:lnTo>
                    <a:pt x="1324" y="4"/>
                  </a:lnTo>
                  <a:lnTo>
                    <a:pt x="1324" y="4"/>
                  </a:lnTo>
                  <a:lnTo>
                    <a:pt x="1326" y="4"/>
                  </a:lnTo>
                  <a:lnTo>
                    <a:pt x="1326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2" y="4"/>
                  </a:lnTo>
                  <a:lnTo>
                    <a:pt x="1332" y="4"/>
                  </a:lnTo>
                  <a:lnTo>
                    <a:pt x="1336" y="4"/>
                  </a:lnTo>
                  <a:lnTo>
                    <a:pt x="1336" y="4"/>
                  </a:lnTo>
                  <a:lnTo>
                    <a:pt x="1340" y="4"/>
                  </a:lnTo>
                  <a:lnTo>
                    <a:pt x="1344" y="4"/>
                  </a:lnTo>
                  <a:lnTo>
                    <a:pt x="1344" y="4"/>
                  </a:lnTo>
                  <a:lnTo>
                    <a:pt x="1346" y="4"/>
                  </a:lnTo>
                  <a:lnTo>
                    <a:pt x="1346" y="4"/>
                  </a:lnTo>
                  <a:lnTo>
                    <a:pt x="1348" y="4"/>
                  </a:lnTo>
                  <a:lnTo>
                    <a:pt x="1348" y="4"/>
                  </a:lnTo>
                  <a:lnTo>
                    <a:pt x="1352" y="4"/>
                  </a:lnTo>
                  <a:lnTo>
                    <a:pt x="1352" y="4"/>
                  </a:lnTo>
                  <a:lnTo>
                    <a:pt x="1356" y="4"/>
                  </a:lnTo>
                  <a:lnTo>
                    <a:pt x="1356" y="4"/>
                  </a:lnTo>
                  <a:lnTo>
                    <a:pt x="1360" y="4"/>
                  </a:lnTo>
                  <a:lnTo>
                    <a:pt x="1360" y="4"/>
                  </a:lnTo>
                  <a:lnTo>
                    <a:pt x="1362" y="4"/>
                  </a:lnTo>
                  <a:lnTo>
                    <a:pt x="1362" y="4"/>
                  </a:lnTo>
                  <a:lnTo>
                    <a:pt x="1366" y="6"/>
                  </a:lnTo>
                  <a:lnTo>
                    <a:pt x="1366" y="6"/>
                  </a:lnTo>
                  <a:lnTo>
                    <a:pt x="1366" y="8"/>
                  </a:lnTo>
                  <a:lnTo>
                    <a:pt x="1366" y="8"/>
                  </a:lnTo>
                  <a:lnTo>
                    <a:pt x="1368" y="8"/>
                  </a:lnTo>
                  <a:lnTo>
                    <a:pt x="1370" y="8"/>
                  </a:lnTo>
                  <a:lnTo>
                    <a:pt x="1370" y="8"/>
                  </a:lnTo>
                  <a:lnTo>
                    <a:pt x="1374" y="6"/>
                  </a:lnTo>
                  <a:lnTo>
                    <a:pt x="1374" y="6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6" y="4"/>
                  </a:lnTo>
                  <a:lnTo>
                    <a:pt x="1376" y="4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8" y="4"/>
                  </a:lnTo>
                  <a:lnTo>
                    <a:pt x="1378" y="4"/>
                  </a:lnTo>
                  <a:lnTo>
                    <a:pt x="1378" y="6"/>
                  </a:lnTo>
                  <a:lnTo>
                    <a:pt x="1378" y="6"/>
                  </a:lnTo>
                  <a:lnTo>
                    <a:pt x="1384" y="4"/>
                  </a:lnTo>
                  <a:lnTo>
                    <a:pt x="1384" y="4"/>
                  </a:lnTo>
                  <a:lnTo>
                    <a:pt x="1386" y="6"/>
                  </a:lnTo>
                  <a:lnTo>
                    <a:pt x="1386" y="6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90" y="6"/>
                  </a:lnTo>
                  <a:lnTo>
                    <a:pt x="1390" y="6"/>
                  </a:lnTo>
                  <a:lnTo>
                    <a:pt x="1394" y="6"/>
                  </a:lnTo>
                  <a:lnTo>
                    <a:pt x="1394" y="6"/>
                  </a:lnTo>
                  <a:lnTo>
                    <a:pt x="1396" y="6"/>
                  </a:lnTo>
                  <a:lnTo>
                    <a:pt x="1396" y="6"/>
                  </a:lnTo>
                  <a:lnTo>
                    <a:pt x="1398" y="6"/>
                  </a:lnTo>
                  <a:lnTo>
                    <a:pt x="1398" y="6"/>
                  </a:lnTo>
                  <a:lnTo>
                    <a:pt x="1400" y="4"/>
                  </a:lnTo>
                  <a:lnTo>
                    <a:pt x="1400" y="4"/>
                  </a:lnTo>
                  <a:lnTo>
                    <a:pt x="1402" y="6"/>
                  </a:lnTo>
                  <a:lnTo>
                    <a:pt x="1402" y="6"/>
                  </a:lnTo>
                  <a:lnTo>
                    <a:pt x="1402" y="4"/>
                  </a:lnTo>
                  <a:lnTo>
                    <a:pt x="1402" y="4"/>
                  </a:lnTo>
                  <a:lnTo>
                    <a:pt x="1404" y="4"/>
                  </a:lnTo>
                  <a:lnTo>
                    <a:pt x="1404" y="4"/>
                  </a:lnTo>
                  <a:lnTo>
                    <a:pt x="1404" y="6"/>
                  </a:lnTo>
                  <a:lnTo>
                    <a:pt x="1404" y="6"/>
                  </a:lnTo>
                  <a:lnTo>
                    <a:pt x="1406" y="4"/>
                  </a:lnTo>
                  <a:lnTo>
                    <a:pt x="1406" y="4"/>
                  </a:lnTo>
                  <a:lnTo>
                    <a:pt x="1412" y="6"/>
                  </a:lnTo>
                  <a:lnTo>
                    <a:pt x="1412" y="6"/>
                  </a:lnTo>
                  <a:lnTo>
                    <a:pt x="1414" y="6"/>
                  </a:lnTo>
                  <a:lnTo>
                    <a:pt x="1414" y="6"/>
                  </a:lnTo>
                  <a:lnTo>
                    <a:pt x="1416" y="6"/>
                  </a:lnTo>
                  <a:lnTo>
                    <a:pt x="1416" y="6"/>
                  </a:lnTo>
                  <a:lnTo>
                    <a:pt x="1420" y="4"/>
                  </a:lnTo>
                  <a:lnTo>
                    <a:pt x="1420" y="4"/>
                  </a:lnTo>
                  <a:lnTo>
                    <a:pt x="1428" y="4"/>
                  </a:lnTo>
                  <a:lnTo>
                    <a:pt x="1428" y="4"/>
                  </a:lnTo>
                  <a:lnTo>
                    <a:pt x="1432" y="4"/>
                  </a:lnTo>
                  <a:lnTo>
                    <a:pt x="1432" y="4"/>
                  </a:lnTo>
                  <a:lnTo>
                    <a:pt x="1434" y="6"/>
                  </a:lnTo>
                  <a:lnTo>
                    <a:pt x="1434" y="6"/>
                  </a:lnTo>
                  <a:lnTo>
                    <a:pt x="1436" y="6"/>
                  </a:lnTo>
                  <a:lnTo>
                    <a:pt x="1436" y="6"/>
                  </a:lnTo>
                  <a:lnTo>
                    <a:pt x="1438" y="6"/>
                  </a:lnTo>
                  <a:lnTo>
                    <a:pt x="1438" y="6"/>
                  </a:lnTo>
                  <a:lnTo>
                    <a:pt x="1440" y="6"/>
                  </a:lnTo>
                  <a:lnTo>
                    <a:pt x="1440" y="6"/>
                  </a:lnTo>
                  <a:lnTo>
                    <a:pt x="1444" y="6"/>
                  </a:lnTo>
                  <a:lnTo>
                    <a:pt x="1444" y="6"/>
                  </a:lnTo>
                  <a:lnTo>
                    <a:pt x="1446" y="6"/>
                  </a:lnTo>
                  <a:lnTo>
                    <a:pt x="1446" y="6"/>
                  </a:lnTo>
                  <a:lnTo>
                    <a:pt x="1450" y="6"/>
                  </a:lnTo>
                  <a:lnTo>
                    <a:pt x="1450" y="6"/>
                  </a:lnTo>
                  <a:lnTo>
                    <a:pt x="1452" y="6"/>
                  </a:lnTo>
                  <a:lnTo>
                    <a:pt x="1452" y="6"/>
                  </a:lnTo>
                  <a:lnTo>
                    <a:pt x="1454" y="4"/>
                  </a:lnTo>
                  <a:lnTo>
                    <a:pt x="1454" y="4"/>
                  </a:lnTo>
                  <a:lnTo>
                    <a:pt x="1456" y="4"/>
                  </a:lnTo>
                  <a:lnTo>
                    <a:pt x="1456" y="4"/>
                  </a:lnTo>
                  <a:lnTo>
                    <a:pt x="1462" y="4"/>
                  </a:lnTo>
                  <a:lnTo>
                    <a:pt x="1462" y="4"/>
                  </a:lnTo>
                  <a:lnTo>
                    <a:pt x="1464" y="4"/>
                  </a:lnTo>
                  <a:lnTo>
                    <a:pt x="1464" y="4"/>
                  </a:lnTo>
                  <a:lnTo>
                    <a:pt x="1468" y="4"/>
                  </a:lnTo>
                  <a:lnTo>
                    <a:pt x="1468" y="4"/>
                  </a:lnTo>
                  <a:lnTo>
                    <a:pt x="1472" y="4"/>
                  </a:lnTo>
                  <a:lnTo>
                    <a:pt x="1472" y="4"/>
                  </a:lnTo>
                  <a:lnTo>
                    <a:pt x="1476" y="4"/>
                  </a:lnTo>
                  <a:lnTo>
                    <a:pt x="1476" y="4"/>
                  </a:lnTo>
                  <a:lnTo>
                    <a:pt x="1480" y="4"/>
                  </a:lnTo>
                  <a:lnTo>
                    <a:pt x="1480" y="4"/>
                  </a:lnTo>
                  <a:lnTo>
                    <a:pt x="1484" y="6"/>
                  </a:lnTo>
                  <a:lnTo>
                    <a:pt x="1484" y="6"/>
                  </a:lnTo>
                  <a:lnTo>
                    <a:pt x="1486" y="6"/>
                  </a:lnTo>
                  <a:lnTo>
                    <a:pt x="1486" y="6"/>
                  </a:lnTo>
                  <a:lnTo>
                    <a:pt x="1488" y="6"/>
                  </a:lnTo>
                  <a:lnTo>
                    <a:pt x="1488" y="6"/>
                  </a:lnTo>
                  <a:lnTo>
                    <a:pt x="1492" y="4"/>
                  </a:lnTo>
                  <a:lnTo>
                    <a:pt x="1492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500" y="4"/>
                  </a:lnTo>
                  <a:lnTo>
                    <a:pt x="1500" y="4"/>
                  </a:lnTo>
                  <a:lnTo>
                    <a:pt x="1504" y="4"/>
                  </a:lnTo>
                  <a:lnTo>
                    <a:pt x="1504" y="4"/>
                  </a:lnTo>
                  <a:lnTo>
                    <a:pt x="1506" y="4"/>
                  </a:lnTo>
                  <a:lnTo>
                    <a:pt x="1506" y="4"/>
                  </a:lnTo>
                  <a:lnTo>
                    <a:pt x="1512" y="4"/>
                  </a:lnTo>
                  <a:lnTo>
                    <a:pt x="1512" y="4"/>
                  </a:lnTo>
                  <a:lnTo>
                    <a:pt x="1514" y="6"/>
                  </a:lnTo>
                  <a:lnTo>
                    <a:pt x="1514" y="6"/>
                  </a:lnTo>
                  <a:lnTo>
                    <a:pt x="1520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8" y="4"/>
                  </a:lnTo>
                  <a:lnTo>
                    <a:pt x="1528" y="4"/>
                  </a:lnTo>
                  <a:lnTo>
                    <a:pt x="1532" y="4"/>
                  </a:lnTo>
                  <a:lnTo>
                    <a:pt x="1532" y="4"/>
                  </a:lnTo>
                  <a:lnTo>
                    <a:pt x="1540" y="4"/>
                  </a:lnTo>
                  <a:lnTo>
                    <a:pt x="1540" y="4"/>
                  </a:lnTo>
                  <a:lnTo>
                    <a:pt x="1542" y="4"/>
                  </a:lnTo>
                  <a:lnTo>
                    <a:pt x="1542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50" y="6"/>
                  </a:lnTo>
                  <a:lnTo>
                    <a:pt x="1550" y="6"/>
                  </a:lnTo>
                  <a:lnTo>
                    <a:pt x="1556" y="4"/>
                  </a:lnTo>
                  <a:lnTo>
                    <a:pt x="1556" y="4"/>
                  </a:lnTo>
                  <a:lnTo>
                    <a:pt x="1560" y="6"/>
                  </a:lnTo>
                  <a:lnTo>
                    <a:pt x="1560" y="6"/>
                  </a:lnTo>
                  <a:lnTo>
                    <a:pt x="1564" y="4"/>
                  </a:lnTo>
                  <a:lnTo>
                    <a:pt x="1568" y="6"/>
                  </a:lnTo>
                  <a:lnTo>
                    <a:pt x="1568" y="6"/>
                  </a:lnTo>
                  <a:lnTo>
                    <a:pt x="1574" y="4"/>
                  </a:lnTo>
                  <a:lnTo>
                    <a:pt x="1574" y="4"/>
                  </a:lnTo>
                  <a:lnTo>
                    <a:pt x="1576" y="6"/>
                  </a:lnTo>
                  <a:lnTo>
                    <a:pt x="1576" y="6"/>
                  </a:lnTo>
                  <a:lnTo>
                    <a:pt x="1578" y="4"/>
                  </a:lnTo>
                  <a:lnTo>
                    <a:pt x="1578" y="4"/>
                  </a:lnTo>
                  <a:lnTo>
                    <a:pt x="1586" y="6"/>
                  </a:lnTo>
                  <a:lnTo>
                    <a:pt x="1586" y="6"/>
                  </a:lnTo>
                  <a:lnTo>
                    <a:pt x="1588" y="6"/>
                  </a:lnTo>
                  <a:lnTo>
                    <a:pt x="1588" y="6"/>
                  </a:lnTo>
                  <a:lnTo>
                    <a:pt x="1592" y="6"/>
                  </a:lnTo>
                  <a:lnTo>
                    <a:pt x="1592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6" y="4"/>
                  </a:lnTo>
                  <a:lnTo>
                    <a:pt x="1596" y="4"/>
                  </a:lnTo>
                  <a:lnTo>
                    <a:pt x="1602" y="4"/>
                  </a:lnTo>
                  <a:lnTo>
                    <a:pt x="1602" y="4"/>
                  </a:lnTo>
                  <a:lnTo>
                    <a:pt x="1608" y="4"/>
                  </a:lnTo>
                  <a:lnTo>
                    <a:pt x="1608" y="4"/>
                  </a:lnTo>
                  <a:lnTo>
                    <a:pt x="1610" y="4"/>
                  </a:lnTo>
                  <a:lnTo>
                    <a:pt x="1610" y="4"/>
                  </a:lnTo>
                  <a:lnTo>
                    <a:pt x="1612" y="4"/>
                  </a:lnTo>
                  <a:lnTo>
                    <a:pt x="1612" y="4"/>
                  </a:lnTo>
                  <a:lnTo>
                    <a:pt x="1616" y="4"/>
                  </a:lnTo>
                  <a:lnTo>
                    <a:pt x="1616" y="4"/>
                  </a:lnTo>
                  <a:lnTo>
                    <a:pt x="1618" y="4"/>
                  </a:lnTo>
                  <a:lnTo>
                    <a:pt x="1618" y="4"/>
                  </a:lnTo>
                  <a:lnTo>
                    <a:pt x="1624" y="4"/>
                  </a:lnTo>
                  <a:lnTo>
                    <a:pt x="1624" y="4"/>
                  </a:lnTo>
                  <a:lnTo>
                    <a:pt x="1626" y="4"/>
                  </a:lnTo>
                  <a:lnTo>
                    <a:pt x="1626" y="4"/>
                  </a:lnTo>
                  <a:lnTo>
                    <a:pt x="1628" y="4"/>
                  </a:lnTo>
                  <a:lnTo>
                    <a:pt x="1628" y="4"/>
                  </a:lnTo>
                  <a:lnTo>
                    <a:pt x="1632" y="4"/>
                  </a:lnTo>
                  <a:lnTo>
                    <a:pt x="1632" y="4"/>
                  </a:lnTo>
                  <a:lnTo>
                    <a:pt x="1634" y="4"/>
                  </a:lnTo>
                  <a:lnTo>
                    <a:pt x="1634" y="4"/>
                  </a:lnTo>
                  <a:lnTo>
                    <a:pt x="1640" y="4"/>
                  </a:lnTo>
                  <a:lnTo>
                    <a:pt x="1640" y="4"/>
                  </a:lnTo>
                  <a:lnTo>
                    <a:pt x="1642" y="4"/>
                  </a:lnTo>
                  <a:lnTo>
                    <a:pt x="1642" y="4"/>
                  </a:lnTo>
                  <a:lnTo>
                    <a:pt x="1644" y="4"/>
                  </a:lnTo>
                  <a:lnTo>
                    <a:pt x="1644" y="4"/>
                  </a:lnTo>
                  <a:lnTo>
                    <a:pt x="1648" y="4"/>
                  </a:lnTo>
                  <a:lnTo>
                    <a:pt x="1648" y="4"/>
                  </a:lnTo>
                  <a:lnTo>
                    <a:pt x="1650" y="4"/>
                  </a:lnTo>
                  <a:lnTo>
                    <a:pt x="1650" y="4"/>
                  </a:lnTo>
                  <a:lnTo>
                    <a:pt x="1656" y="4"/>
                  </a:lnTo>
                  <a:lnTo>
                    <a:pt x="1656" y="4"/>
                  </a:lnTo>
                  <a:lnTo>
                    <a:pt x="1658" y="4"/>
                  </a:lnTo>
                  <a:lnTo>
                    <a:pt x="1658" y="4"/>
                  </a:lnTo>
                  <a:lnTo>
                    <a:pt x="1662" y="4"/>
                  </a:lnTo>
                  <a:lnTo>
                    <a:pt x="1662" y="4"/>
                  </a:lnTo>
                  <a:lnTo>
                    <a:pt x="1664" y="4"/>
                  </a:lnTo>
                  <a:lnTo>
                    <a:pt x="1664" y="4"/>
                  </a:lnTo>
                  <a:lnTo>
                    <a:pt x="1668" y="4"/>
                  </a:lnTo>
                  <a:lnTo>
                    <a:pt x="1668" y="4"/>
                  </a:lnTo>
                  <a:lnTo>
                    <a:pt x="1670" y="4"/>
                  </a:lnTo>
                  <a:lnTo>
                    <a:pt x="1670" y="4"/>
                  </a:lnTo>
                  <a:lnTo>
                    <a:pt x="1680" y="4"/>
                  </a:lnTo>
                  <a:lnTo>
                    <a:pt x="1680" y="4"/>
                  </a:lnTo>
                  <a:lnTo>
                    <a:pt x="1688" y="6"/>
                  </a:lnTo>
                  <a:lnTo>
                    <a:pt x="1688" y="6"/>
                  </a:lnTo>
                  <a:lnTo>
                    <a:pt x="1690" y="6"/>
                  </a:lnTo>
                  <a:lnTo>
                    <a:pt x="1690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6" y="4"/>
                  </a:lnTo>
                  <a:lnTo>
                    <a:pt x="1696" y="4"/>
                  </a:lnTo>
                  <a:lnTo>
                    <a:pt x="1702" y="6"/>
                  </a:lnTo>
                  <a:lnTo>
                    <a:pt x="1702" y="6"/>
                  </a:lnTo>
                  <a:lnTo>
                    <a:pt x="1704" y="8"/>
                  </a:lnTo>
                  <a:lnTo>
                    <a:pt x="1704" y="8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10" y="6"/>
                  </a:lnTo>
                  <a:lnTo>
                    <a:pt x="1710" y="6"/>
                  </a:lnTo>
                  <a:lnTo>
                    <a:pt x="1712" y="8"/>
                  </a:lnTo>
                  <a:lnTo>
                    <a:pt x="1712" y="8"/>
                  </a:lnTo>
                  <a:lnTo>
                    <a:pt x="1714" y="6"/>
                  </a:lnTo>
                  <a:lnTo>
                    <a:pt x="1718" y="6"/>
                  </a:lnTo>
                  <a:lnTo>
                    <a:pt x="1718" y="6"/>
                  </a:lnTo>
                  <a:lnTo>
                    <a:pt x="1722" y="6"/>
                  </a:lnTo>
                  <a:lnTo>
                    <a:pt x="1722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6" y="8"/>
                  </a:lnTo>
                  <a:lnTo>
                    <a:pt x="1726" y="8"/>
                  </a:lnTo>
                  <a:lnTo>
                    <a:pt x="1728" y="8"/>
                  </a:lnTo>
                  <a:lnTo>
                    <a:pt x="1730" y="6"/>
                  </a:lnTo>
                  <a:lnTo>
                    <a:pt x="1730" y="6"/>
                  </a:lnTo>
                  <a:lnTo>
                    <a:pt x="1734" y="6"/>
                  </a:lnTo>
                  <a:lnTo>
                    <a:pt x="1734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8" y="6"/>
                  </a:lnTo>
                  <a:lnTo>
                    <a:pt x="1738" y="6"/>
                  </a:lnTo>
                  <a:lnTo>
                    <a:pt x="1750" y="4"/>
                  </a:lnTo>
                  <a:lnTo>
                    <a:pt x="1750" y="4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8" y="6"/>
                  </a:lnTo>
                  <a:lnTo>
                    <a:pt x="1758" y="6"/>
                  </a:lnTo>
                  <a:lnTo>
                    <a:pt x="1762" y="6"/>
                  </a:lnTo>
                  <a:lnTo>
                    <a:pt x="1762" y="6"/>
                  </a:lnTo>
                  <a:lnTo>
                    <a:pt x="1764" y="4"/>
                  </a:lnTo>
                  <a:lnTo>
                    <a:pt x="1764" y="4"/>
                  </a:lnTo>
                  <a:lnTo>
                    <a:pt x="1766" y="6"/>
                  </a:lnTo>
                  <a:lnTo>
                    <a:pt x="1766" y="6"/>
                  </a:lnTo>
                  <a:lnTo>
                    <a:pt x="1770" y="4"/>
                  </a:lnTo>
                  <a:lnTo>
                    <a:pt x="1770" y="4"/>
                  </a:lnTo>
                  <a:lnTo>
                    <a:pt x="1772" y="6"/>
                  </a:lnTo>
                  <a:lnTo>
                    <a:pt x="1772" y="6"/>
                  </a:lnTo>
                  <a:lnTo>
                    <a:pt x="1776" y="4"/>
                  </a:lnTo>
                  <a:lnTo>
                    <a:pt x="1776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4" y="6"/>
                  </a:lnTo>
                  <a:lnTo>
                    <a:pt x="1784" y="6"/>
                  </a:lnTo>
                  <a:lnTo>
                    <a:pt x="1792" y="6"/>
                  </a:lnTo>
                  <a:lnTo>
                    <a:pt x="1792" y="6"/>
                  </a:lnTo>
                  <a:lnTo>
                    <a:pt x="1794" y="4"/>
                  </a:lnTo>
                  <a:lnTo>
                    <a:pt x="1794" y="4"/>
                  </a:lnTo>
                  <a:lnTo>
                    <a:pt x="1798" y="6"/>
                  </a:lnTo>
                  <a:lnTo>
                    <a:pt x="1798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2" y="4"/>
                  </a:lnTo>
                  <a:lnTo>
                    <a:pt x="1802" y="4"/>
                  </a:lnTo>
                  <a:lnTo>
                    <a:pt x="1802" y="6"/>
                  </a:lnTo>
                  <a:lnTo>
                    <a:pt x="1802" y="6"/>
                  </a:lnTo>
                  <a:lnTo>
                    <a:pt x="1804" y="4"/>
                  </a:lnTo>
                  <a:lnTo>
                    <a:pt x="1804" y="4"/>
                  </a:lnTo>
                  <a:lnTo>
                    <a:pt x="1804" y="6"/>
                  </a:lnTo>
                  <a:lnTo>
                    <a:pt x="1804" y="6"/>
                  </a:lnTo>
                  <a:lnTo>
                    <a:pt x="1812" y="6"/>
                  </a:lnTo>
                  <a:lnTo>
                    <a:pt x="1812" y="6"/>
                  </a:lnTo>
                  <a:lnTo>
                    <a:pt x="1814" y="6"/>
                  </a:lnTo>
                  <a:lnTo>
                    <a:pt x="1814" y="6"/>
                  </a:lnTo>
                  <a:lnTo>
                    <a:pt x="1816" y="6"/>
                  </a:lnTo>
                  <a:lnTo>
                    <a:pt x="1816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4" y="6"/>
                  </a:lnTo>
                  <a:lnTo>
                    <a:pt x="1824" y="6"/>
                  </a:lnTo>
                  <a:lnTo>
                    <a:pt x="1826" y="6"/>
                  </a:lnTo>
                  <a:lnTo>
                    <a:pt x="1826" y="6"/>
                  </a:lnTo>
                  <a:lnTo>
                    <a:pt x="1826" y="8"/>
                  </a:lnTo>
                  <a:lnTo>
                    <a:pt x="1826" y="8"/>
                  </a:lnTo>
                  <a:lnTo>
                    <a:pt x="1828" y="8"/>
                  </a:lnTo>
                  <a:lnTo>
                    <a:pt x="1828" y="8"/>
                  </a:lnTo>
                  <a:lnTo>
                    <a:pt x="1832" y="8"/>
                  </a:lnTo>
                  <a:lnTo>
                    <a:pt x="1832" y="8"/>
                  </a:lnTo>
                  <a:lnTo>
                    <a:pt x="1836" y="6"/>
                  </a:lnTo>
                  <a:lnTo>
                    <a:pt x="1836" y="6"/>
                  </a:lnTo>
                  <a:lnTo>
                    <a:pt x="1838" y="6"/>
                  </a:lnTo>
                  <a:lnTo>
                    <a:pt x="1838" y="6"/>
                  </a:lnTo>
                  <a:lnTo>
                    <a:pt x="1840" y="6"/>
                  </a:lnTo>
                  <a:lnTo>
                    <a:pt x="1840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4" y="6"/>
                  </a:lnTo>
                  <a:lnTo>
                    <a:pt x="1844" y="6"/>
                  </a:lnTo>
                  <a:lnTo>
                    <a:pt x="1846" y="6"/>
                  </a:lnTo>
                  <a:lnTo>
                    <a:pt x="1846" y="6"/>
                  </a:lnTo>
                  <a:lnTo>
                    <a:pt x="1848" y="6"/>
                  </a:lnTo>
                  <a:lnTo>
                    <a:pt x="1848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2" y="6"/>
                  </a:lnTo>
                  <a:lnTo>
                    <a:pt x="1852" y="6"/>
                  </a:lnTo>
                  <a:lnTo>
                    <a:pt x="1854" y="6"/>
                  </a:lnTo>
                  <a:lnTo>
                    <a:pt x="1854" y="6"/>
                  </a:lnTo>
                  <a:lnTo>
                    <a:pt x="1858" y="6"/>
                  </a:lnTo>
                  <a:lnTo>
                    <a:pt x="1858" y="6"/>
                  </a:lnTo>
                  <a:lnTo>
                    <a:pt x="1860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6" y="6"/>
                  </a:lnTo>
                  <a:lnTo>
                    <a:pt x="1866" y="6"/>
                  </a:lnTo>
                  <a:lnTo>
                    <a:pt x="1872" y="6"/>
                  </a:lnTo>
                  <a:lnTo>
                    <a:pt x="1872" y="6"/>
                  </a:lnTo>
                  <a:lnTo>
                    <a:pt x="1880" y="6"/>
                  </a:lnTo>
                  <a:lnTo>
                    <a:pt x="1880" y="6"/>
                  </a:lnTo>
                  <a:lnTo>
                    <a:pt x="1882" y="6"/>
                  </a:lnTo>
                  <a:lnTo>
                    <a:pt x="1882" y="6"/>
                  </a:lnTo>
                  <a:lnTo>
                    <a:pt x="1888" y="6"/>
                  </a:lnTo>
                  <a:lnTo>
                    <a:pt x="1888" y="6"/>
                  </a:lnTo>
                  <a:lnTo>
                    <a:pt x="1892" y="6"/>
                  </a:lnTo>
                  <a:lnTo>
                    <a:pt x="1892" y="6"/>
                  </a:lnTo>
                  <a:lnTo>
                    <a:pt x="1896" y="6"/>
                  </a:lnTo>
                  <a:lnTo>
                    <a:pt x="1896" y="6"/>
                  </a:lnTo>
                  <a:lnTo>
                    <a:pt x="1898" y="6"/>
                  </a:lnTo>
                  <a:lnTo>
                    <a:pt x="1898" y="6"/>
                  </a:lnTo>
                  <a:lnTo>
                    <a:pt x="1902" y="4"/>
                  </a:lnTo>
                  <a:lnTo>
                    <a:pt x="1902" y="4"/>
                  </a:lnTo>
                  <a:lnTo>
                    <a:pt x="1906" y="6"/>
                  </a:lnTo>
                  <a:lnTo>
                    <a:pt x="1906" y="6"/>
                  </a:lnTo>
                  <a:lnTo>
                    <a:pt x="1914" y="4"/>
                  </a:lnTo>
                  <a:lnTo>
                    <a:pt x="1914" y="4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8" y="8"/>
                  </a:lnTo>
                  <a:lnTo>
                    <a:pt x="1918" y="8"/>
                  </a:lnTo>
                  <a:lnTo>
                    <a:pt x="1922" y="8"/>
                  </a:lnTo>
                  <a:lnTo>
                    <a:pt x="1926" y="8"/>
                  </a:lnTo>
                  <a:lnTo>
                    <a:pt x="1926" y="8"/>
                  </a:lnTo>
                  <a:lnTo>
                    <a:pt x="1928" y="10"/>
                  </a:lnTo>
                  <a:lnTo>
                    <a:pt x="1928" y="10"/>
                  </a:lnTo>
                  <a:lnTo>
                    <a:pt x="1934" y="8"/>
                  </a:lnTo>
                  <a:lnTo>
                    <a:pt x="1934" y="8"/>
                  </a:lnTo>
                  <a:lnTo>
                    <a:pt x="1944" y="6"/>
                  </a:lnTo>
                  <a:lnTo>
                    <a:pt x="1944" y="6"/>
                  </a:lnTo>
                  <a:lnTo>
                    <a:pt x="1946" y="6"/>
                  </a:lnTo>
                  <a:lnTo>
                    <a:pt x="1946" y="6"/>
                  </a:lnTo>
                  <a:lnTo>
                    <a:pt x="1948" y="4"/>
                  </a:lnTo>
                  <a:lnTo>
                    <a:pt x="1948" y="4"/>
                  </a:lnTo>
                  <a:lnTo>
                    <a:pt x="1950" y="4"/>
                  </a:lnTo>
                  <a:lnTo>
                    <a:pt x="1950" y="4"/>
                  </a:lnTo>
                  <a:lnTo>
                    <a:pt x="1950" y="6"/>
                  </a:lnTo>
                  <a:lnTo>
                    <a:pt x="1950" y="6"/>
                  </a:lnTo>
                  <a:lnTo>
                    <a:pt x="1954" y="6"/>
                  </a:lnTo>
                  <a:lnTo>
                    <a:pt x="1954" y="6"/>
                  </a:lnTo>
                  <a:lnTo>
                    <a:pt x="1960" y="6"/>
                  </a:lnTo>
                  <a:lnTo>
                    <a:pt x="1960" y="6"/>
                  </a:lnTo>
                  <a:lnTo>
                    <a:pt x="1960" y="4"/>
                  </a:lnTo>
                  <a:lnTo>
                    <a:pt x="1960" y="4"/>
                  </a:lnTo>
                  <a:lnTo>
                    <a:pt x="1962" y="4"/>
                  </a:lnTo>
                  <a:lnTo>
                    <a:pt x="1962" y="4"/>
                  </a:lnTo>
                  <a:lnTo>
                    <a:pt x="1968" y="6"/>
                  </a:lnTo>
                  <a:lnTo>
                    <a:pt x="1968" y="6"/>
                  </a:lnTo>
                  <a:lnTo>
                    <a:pt x="1970" y="6"/>
                  </a:lnTo>
                  <a:lnTo>
                    <a:pt x="1970" y="6"/>
                  </a:lnTo>
                  <a:lnTo>
                    <a:pt x="1972" y="6"/>
                  </a:lnTo>
                  <a:lnTo>
                    <a:pt x="1972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6" y="6"/>
                  </a:lnTo>
                  <a:lnTo>
                    <a:pt x="1976" y="6"/>
                  </a:lnTo>
                  <a:lnTo>
                    <a:pt x="1978" y="8"/>
                  </a:lnTo>
                  <a:lnTo>
                    <a:pt x="1978" y="8"/>
                  </a:lnTo>
                  <a:lnTo>
                    <a:pt x="1978" y="6"/>
                  </a:lnTo>
                  <a:lnTo>
                    <a:pt x="1978" y="6"/>
                  </a:lnTo>
                  <a:lnTo>
                    <a:pt x="1982" y="6"/>
                  </a:lnTo>
                  <a:lnTo>
                    <a:pt x="1982" y="6"/>
                  </a:lnTo>
                  <a:lnTo>
                    <a:pt x="1986" y="8"/>
                  </a:lnTo>
                  <a:lnTo>
                    <a:pt x="1986" y="8"/>
                  </a:lnTo>
                  <a:lnTo>
                    <a:pt x="1994" y="8"/>
                  </a:lnTo>
                  <a:lnTo>
                    <a:pt x="1994" y="8"/>
                  </a:lnTo>
                  <a:lnTo>
                    <a:pt x="1996" y="6"/>
                  </a:lnTo>
                  <a:lnTo>
                    <a:pt x="1996" y="6"/>
                  </a:lnTo>
                  <a:lnTo>
                    <a:pt x="2000" y="6"/>
                  </a:lnTo>
                  <a:lnTo>
                    <a:pt x="2000" y="6"/>
                  </a:lnTo>
                  <a:lnTo>
                    <a:pt x="2002" y="4"/>
                  </a:lnTo>
                  <a:lnTo>
                    <a:pt x="2002" y="4"/>
                  </a:lnTo>
                  <a:lnTo>
                    <a:pt x="2010" y="4"/>
                  </a:lnTo>
                  <a:lnTo>
                    <a:pt x="2010" y="4"/>
                  </a:lnTo>
                  <a:lnTo>
                    <a:pt x="2012" y="4"/>
                  </a:lnTo>
                  <a:lnTo>
                    <a:pt x="2012" y="4"/>
                  </a:lnTo>
                  <a:lnTo>
                    <a:pt x="2014" y="4"/>
                  </a:lnTo>
                  <a:lnTo>
                    <a:pt x="2014" y="4"/>
                  </a:lnTo>
                  <a:lnTo>
                    <a:pt x="2016" y="4"/>
                  </a:lnTo>
                  <a:lnTo>
                    <a:pt x="2016" y="4"/>
                  </a:lnTo>
                  <a:lnTo>
                    <a:pt x="2018" y="4"/>
                  </a:lnTo>
                  <a:lnTo>
                    <a:pt x="2018" y="4"/>
                  </a:lnTo>
                  <a:lnTo>
                    <a:pt x="2032" y="4"/>
                  </a:lnTo>
                  <a:lnTo>
                    <a:pt x="2032" y="4"/>
                  </a:lnTo>
                  <a:lnTo>
                    <a:pt x="2040" y="4"/>
                  </a:lnTo>
                  <a:lnTo>
                    <a:pt x="2040" y="4"/>
                  </a:lnTo>
                  <a:lnTo>
                    <a:pt x="2050" y="4"/>
                  </a:lnTo>
                  <a:lnTo>
                    <a:pt x="2050" y="4"/>
                  </a:lnTo>
                  <a:lnTo>
                    <a:pt x="2052" y="4"/>
                  </a:lnTo>
                  <a:lnTo>
                    <a:pt x="2052" y="4"/>
                  </a:lnTo>
                  <a:lnTo>
                    <a:pt x="2054" y="4"/>
                  </a:lnTo>
                  <a:lnTo>
                    <a:pt x="2054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60" y="4"/>
                  </a:lnTo>
                  <a:lnTo>
                    <a:pt x="2060" y="4"/>
                  </a:lnTo>
                  <a:lnTo>
                    <a:pt x="2066" y="4"/>
                  </a:lnTo>
                  <a:lnTo>
                    <a:pt x="2066" y="4"/>
                  </a:lnTo>
                  <a:lnTo>
                    <a:pt x="2070" y="4"/>
                  </a:lnTo>
                  <a:lnTo>
                    <a:pt x="2070" y="4"/>
                  </a:lnTo>
                  <a:lnTo>
                    <a:pt x="2072" y="4"/>
                  </a:lnTo>
                  <a:lnTo>
                    <a:pt x="2072" y="4"/>
                  </a:lnTo>
                  <a:lnTo>
                    <a:pt x="2074" y="6"/>
                  </a:lnTo>
                  <a:lnTo>
                    <a:pt x="2074" y="6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86" y="4"/>
                  </a:lnTo>
                  <a:lnTo>
                    <a:pt x="2086" y="4"/>
                  </a:lnTo>
                  <a:lnTo>
                    <a:pt x="2088" y="4"/>
                  </a:lnTo>
                  <a:lnTo>
                    <a:pt x="2088" y="4"/>
                  </a:lnTo>
                  <a:lnTo>
                    <a:pt x="2092" y="4"/>
                  </a:lnTo>
                  <a:lnTo>
                    <a:pt x="2092" y="4"/>
                  </a:lnTo>
                  <a:lnTo>
                    <a:pt x="2096" y="4"/>
                  </a:lnTo>
                  <a:lnTo>
                    <a:pt x="2096" y="4"/>
                  </a:lnTo>
                  <a:lnTo>
                    <a:pt x="2098" y="4"/>
                  </a:lnTo>
                  <a:lnTo>
                    <a:pt x="2098" y="4"/>
                  </a:lnTo>
                  <a:lnTo>
                    <a:pt x="2106" y="4"/>
                  </a:lnTo>
                  <a:lnTo>
                    <a:pt x="2106" y="4"/>
                  </a:lnTo>
                  <a:lnTo>
                    <a:pt x="2108" y="4"/>
                  </a:lnTo>
                  <a:lnTo>
                    <a:pt x="2108" y="4"/>
                  </a:lnTo>
                  <a:lnTo>
                    <a:pt x="2114" y="4"/>
                  </a:lnTo>
                  <a:lnTo>
                    <a:pt x="2114" y="4"/>
                  </a:lnTo>
                  <a:lnTo>
                    <a:pt x="2116" y="4"/>
                  </a:lnTo>
                  <a:lnTo>
                    <a:pt x="2116" y="4"/>
                  </a:lnTo>
                  <a:lnTo>
                    <a:pt x="2118" y="4"/>
                  </a:lnTo>
                  <a:lnTo>
                    <a:pt x="2118" y="4"/>
                  </a:lnTo>
                  <a:lnTo>
                    <a:pt x="2124" y="4"/>
                  </a:lnTo>
                  <a:lnTo>
                    <a:pt x="2124" y="4"/>
                  </a:lnTo>
                  <a:lnTo>
                    <a:pt x="2132" y="4"/>
                  </a:lnTo>
                  <a:lnTo>
                    <a:pt x="2132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8" y="4"/>
                  </a:lnTo>
                  <a:lnTo>
                    <a:pt x="2138" y="4"/>
                  </a:lnTo>
                  <a:lnTo>
                    <a:pt x="2144" y="4"/>
                  </a:lnTo>
                  <a:lnTo>
                    <a:pt x="2144" y="4"/>
                  </a:lnTo>
                  <a:lnTo>
                    <a:pt x="2146" y="4"/>
                  </a:lnTo>
                  <a:lnTo>
                    <a:pt x="2146" y="4"/>
                  </a:lnTo>
                  <a:lnTo>
                    <a:pt x="2150" y="4"/>
                  </a:lnTo>
                  <a:lnTo>
                    <a:pt x="2150" y="4"/>
                  </a:lnTo>
                  <a:lnTo>
                    <a:pt x="2154" y="4"/>
                  </a:lnTo>
                  <a:lnTo>
                    <a:pt x="2154" y="4"/>
                  </a:lnTo>
                  <a:lnTo>
                    <a:pt x="2156" y="4"/>
                  </a:lnTo>
                  <a:lnTo>
                    <a:pt x="2156" y="4"/>
                  </a:lnTo>
                  <a:lnTo>
                    <a:pt x="2160" y="4"/>
                  </a:lnTo>
                  <a:lnTo>
                    <a:pt x="2160" y="4"/>
                  </a:lnTo>
                  <a:lnTo>
                    <a:pt x="2164" y="4"/>
                  </a:lnTo>
                  <a:lnTo>
                    <a:pt x="2164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72" y="4"/>
                  </a:lnTo>
                  <a:lnTo>
                    <a:pt x="2172" y="4"/>
                  </a:lnTo>
                  <a:lnTo>
                    <a:pt x="2178" y="4"/>
                  </a:lnTo>
                  <a:lnTo>
                    <a:pt x="2178" y="4"/>
                  </a:lnTo>
                  <a:lnTo>
                    <a:pt x="2182" y="4"/>
                  </a:lnTo>
                  <a:lnTo>
                    <a:pt x="2182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8" y="4"/>
                  </a:lnTo>
                  <a:lnTo>
                    <a:pt x="2188" y="4"/>
                  </a:lnTo>
                  <a:lnTo>
                    <a:pt x="2190" y="2"/>
                  </a:lnTo>
                  <a:lnTo>
                    <a:pt x="219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6" y="4"/>
                  </a:lnTo>
                  <a:lnTo>
                    <a:pt x="2206" y="4"/>
                  </a:lnTo>
                  <a:lnTo>
                    <a:pt x="2210" y="4"/>
                  </a:lnTo>
                  <a:lnTo>
                    <a:pt x="2210" y="4"/>
                  </a:lnTo>
                  <a:lnTo>
                    <a:pt x="2216" y="2"/>
                  </a:lnTo>
                  <a:lnTo>
                    <a:pt x="2216" y="2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6" y="2"/>
                  </a:lnTo>
                  <a:lnTo>
                    <a:pt x="2230" y="4"/>
                  </a:lnTo>
                  <a:lnTo>
                    <a:pt x="2230" y="4"/>
                  </a:lnTo>
                  <a:lnTo>
                    <a:pt x="2232" y="2"/>
                  </a:lnTo>
                  <a:lnTo>
                    <a:pt x="2232" y="2"/>
                  </a:lnTo>
                  <a:lnTo>
                    <a:pt x="2234" y="2"/>
                  </a:lnTo>
                  <a:lnTo>
                    <a:pt x="2234" y="2"/>
                  </a:lnTo>
                  <a:lnTo>
                    <a:pt x="2236" y="2"/>
                  </a:lnTo>
                  <a:lnTo>
                    <a:pt x="2236" y="2"/>
                  </a:lnTo>
                  <a:lnTo>
                    <a:pt x="2240" y="2"/>
                  </a:lnTo>
                  <a:lnTo>
                    <a:pt x="2240" y="2"/>
                  </a:lnTo>
                  <a:lnTo>
                    <a:pt x="2248" y="4"/>
                  </a:lnTo>
                  <a:lnTo>
                    <a:pt x="2248" y="4"/>
                  </a:lnTo>
                  <a:lnTo>
                    <a:pt x="2252" y="2"/>
                  </a:lnTo>
                  <a:lnTo>
                    <a:pt x="2252" y="2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62" y="2"/>
                  </a:lnTo>
                  <a:lnTo>
                    <a:pt x="2262" y="2"/>
                  </a:lnTo>
                  <a:lnTo>
                    <a:pt x="2266" y="4"/>
                  </a:lnTo>
                  <a:lnTo>
                    <a:pt x="2266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82" y="4"/>
                  </a:lnTo>
                  <a:lnTo>
                    <a:pt x="2282" y="4"/>
                  </a:lnTo>
                  <a:lnTo>
                    <a:pt x="2286" y="4"/>
                  </a:lnTo>
                  <a:lnTo>
                    <a:pt x="2286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90" y="4"/>
                  </a:lnTo>
                  <a:lnTo>
                    <a:pt x="2290" y="4"/>
                  </a:lnTo>
                  <a:lnTo>
                    <a:pt x="2292" y="2"/>
                  </a:lnTo>
                  <a:lnTo>
                    <a:pt x="2296" y="2"/>
                  </a:lnTo>
                  <a:lnTo>
                    <a:pt x="2296" y="2"/>
                  </a:lnTo>
                  <a:lnTo>
                    <a:pt x="2298" y="2"/>
                  </a:lnTo>
                  <a:lnTo>
                    <a:pt x="2298" y="2"/>
                  </a:lnTo>
                  <a:lnTo>
                    <a:pt x="2304" y="2"/>
                  </a:lnTo>
                  <a:lnTo>
                    <a:pt x="2304" y="2"/>
                  </a:lnTo>
                  <a:lnTo>
                    <a:pt x="2306" y="2"/>
                  </a:lnTo>
                  <a:lnTo>
                    <a:pt x="2306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6" y="2"/>
                  </a:lnTo>
                  <a:lnTo>
                    <a:pt x="2316" y="2"/>
                  </a:lnTo>
                  <a:lnTo>
                    <a:pt x="2318" y="2"/>
                  </a:lnTo>
                  <a:lnTo>
                    <a:pt x="2318" y="2"/>
                  </a:lnTo>
                  <a:lnTo>
                    <a:pt x="2322" y="2"/>
                  </a:lnTo>
                  <a:lnTo>
                    <a:pt x="2322" y="2"/>
                  </a:lnTo>
                  <a:lnTo>
                    <a:pt x="2328" y="2"/>
                  </a:lnTo>
                  <a:lnTo>
                    <a:pt x="2328" y="2"/>
                  </a:lnTo>
                  <a:lnTo>
                    <a:pt x="2330" y="2"/>
                  </a:lnTo>
                  <a:lnTo>
                    <a:pt x="2330" y="2"/>
                  </a:lnTo>
                  <a:lnTo>
                    <a:pt x="2334" y="4"/>
                  </a:lnTo>
                  <a:lnTo>
                    <a:pt x="2334" y="4"/>
                  </a:lnTo>
                  <a:lnTo>
                    <a:pt x="2338" y="2"/>
                  </a:lnTo>
                  <a:lnTo>
                    <a:pt x="2338" y="2"/>
                  </a:lnTo>
                  <a:lnTo>
                    <a:pt x="2344" y="2"/>
                  </a:lnTo>
                  <a:lnTo>
                    <a:pt x="2344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64" y="2"/>
                  </a:lnTo>
                  <a:lnTo>
                    <a:pt x="2364" y="2"/>
                  </a:lnTo>
                  <a:lnTo>
                    <a:pt x="2366" y="4"/>
                  </a:lnTo>
                  <a:lnTo>
                    <a:pt x="2366" y="4"/>
                  </a:lnTo>
                  <a:lnTo>
                    <a:pt x="2368" y="4"/>
                  </a:lnTo>
                  <a:lnTo>
                    <a:pt x="2368" y="4"/>
                  </a:lnTo>
                  <a:lnTo>
                    <a:pt x="2370" y="4"/>
                  </a:lnTo>
                  <a:lnTo>
                    <a:pt x="2370" y="4"/>
                  </a:lnTo>
                  <a:lnTo>
                    <a:pt x="2374" y="2"/>
                  </a:lnTo>
                  <a:lnTo>
                    <a:pt x="2374" y="2"/>
                  </a:lnTo>
                  <a:lnTo>
                    <a:pt x="2378" y="2"/>
                  </a:lnTo>
                  <a:lnTo>
                    <a:pt x="2378" y="2"/>
                  </a:lnTo>
                  <a:lnTo>
                    <a:pt x="2380" y="2"/>
                  </a:lnTo>
                  <a:lnTo>
                    <a:pt x="2384" y="2"/>
                  </a:lnTo>
                  <a:lnTo>
                    <a:pt x="2384" y="2"/>
                  </a:lnTo>
                  <a:lnTo>
                    <a:pt x="2388" y="2"/>
                  </a:lnTo>
                  <a:lnTo>
                    <a:pt x="2390" y="2"/>
                  </a:lnTo>
                  <a:lnTo>
                    <a:pt x="2390" y="2"/>
                  </a:lnTo>
                  <a:lnTo>
                    <a:pt x="2398" y="2"/>
                  </a:lnTo>
                  <a:lnTo>
                    <a:pt x="2398" y="2"/>
                  </a:lnTo>
                  <a:lnTo>
                    <a:pt x="2402" y="2"/>
                  </a:lnTo>
                  <a:lnTo>
                    <a:pt x="2402" y="2"/>
                  </a:lnTo>
                  <a:lnTo>
                    <a:pt x="2404" y="2"/>
                  </a:lnTo>
                  <a:lnTo>
                    <a:pt x="2404" y="2"/>
                  </a:lnTo>
                  <a:lnTo>
                    <a:pt x="2406" y="2"/>
                  </a:lnTo>
                  <a:lnTo>
                    <a:pt x="2406" y="2"/>
                  </a:lnTo>
                  <a:lnTo>
                    <a:pt x="2410" y="2"/>
                  </a:lnTo>
                  <a:lnTo>
                    <a:pt x="2410" y="2"/>
                  </a:lnTo>
                  <a:lnTo>
                    <a:pt x="2414" y="4"/>
                  </a:lnTo>
                  <a:lnTo>
                    <a:pt x="2414" y="4"/>
                  </a:lnTo>
                  <a:lnTo>
                    <a:pt x="2414" y="6"/>
                  </a:lnTo>
                  <a:lnTo>
                    <a:pt x="2414" y="6"/>
                  </a:lnTo>
                  <a:lnTo>
                    <a:pt x="2418" y="4"/>
                  </a:lnTo>
                  <a:lnTo>
                    <a:pt x="2418" y="4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2" y="6"/>
                  </a:lnTo>
                  <a:lnTo>
                    <a:pt x="2422" y="6"/>
                  </a:lnTo>
                  <a:lnTo>
                    <a:pt x="2428" y="6"/>
                  </a:lnTo>
                  <a:lnTo>
                    <a:pt x="2434" y="6"/>
                  </a:lnTo>
                  <a:lnTo>
                    <a:pt x="2434" y="6"/>
                  </a:lnTo>
                  <a:lnTo>
                    <a:pt x="2436" y="6"/>
                  </a:lnTo>
                  <a:lnTo>
                    <a:pt x="2436" y="6"/>
                  </a:lnTo>
                  <a:lnTo>
                    <a:pt x="2442" y="4"/>
                  </a:lnTo>
                  <a:lnTo>
                    <a:pt x="2442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50" y="4"/>
                  </a:lnTo>
                  <a:lnTo>
                    <a:pt x="2450" y="4"/>
                  </a:lnTo>
                  <a:lnTo>
                    <a:pt x="2452" y="4"/>
                  </a:lnTo>
                  <a:lnTo>
                    <a:pt x="2452" y="4"/>
                  </a:lnTo>
                  <a:lnTo>
                    <a:pt x="2460" y="4"/>
                  </a:lnTo>
                  <a:lnTo>
                    <a:pt x="2460" y="4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4" y="8"/>
                  </a:lnTo>
                  <a:lnTo>
                    <a:pt x="2464" y="8"/>
                  </a:lnTo>
                  <a:lnTo>
                    <a:pt x="2468" y="6"/>
                  </a:lnTo>
                  <a:lnTo>
                    <a:pt x="2474" y="4"/>
                  </a:lnTo>
                  <a:lnTo>
                    <a:pt x="2474" y="4"/>
                  </a:lnTo>
                  <a:lnTo>
                    <a:pt x="2476" y="6"/>
                  </a:lnTo>
                  <a:lnTo>
                    <a:pt x="2476" y="6"/>
                  </a:lnTo>
                  <a:lnTo>
                    <a:pt x="2478" y="6"/>
                  </a:lnTo>
                  <a:lnTo>
                    <a:pt x="2478" y="6"/>
                  </a:lnTo>
                  <a:lnTo>
                    <a:pt x="2484" y="6"/>
                  </a:lnTo>
                  <a:lnTo>
                    <a:pt x="2484" y="6"/>
                  </a:lnTo>
                  <a:lnTo>
                    <a:pt x="2486" y="6"/>
                  </a:lnTo>
                  <a:lnTo>
                    <a:pt x="2486" y="6"/>
                  </a:lnTo>
                  <a:lnTo>
                    <a:pt x="2492" y="6"/>
                  </a:lnTo>
                  <a:lnTo>
                    <a:pt x="2492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502" y="6"/>
                  </a:lnTo>
                  <a:lnTo>
                    <a:pt x="2502" y="6"/>
                  </a:lnTo>
                  <a:lnTo>
                    <a:pt x="2504" y="6"/>
                  </a:lnTo>
                  <a:lnTo>
                    <a:pt x="2504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4"/>
                  </a:lnTo>
                  <a:lnTo>
                    <a:pt x="2506" y="4"/>
                  </a:lnTo>
                  <a:lnTo>
                    <a:pt x="2518" y="4"/>
                  </a:lnTo>
                  <a:lnTo>
                    <a:pt x="2518" y="4"/>
                  </a:lnTo>
                  <a:lnTo>
                    <a:pt x="2522" y="6"/>
                  </a:lnTo>
                  <a:lnTo>
                    <a:pt x="2522" y="6"/>
                  </a:lnTo>
                  <a:lnTo>
                    <a:pt x="2524" y="6"/>
                  </a:lnTo>
                  <a:lnTo>
                    <a:pt x="2524" y="6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8" y="4"/>
                  </a:lnTo>
                  <a:lnTo>
                    <a:pt x="2528" y="4"/>
                  </a:lnTo>
                  <a:lnTo>
                    <a:pt x="2536" y="4"/>
                  </a:lnTo>
                  <a:lnTo>
                    <a:pt x="2536" y="4"/>
                  </a:lnTo>
                  <a:lnTo>
                    <a:pt x="2538" y="4"/>
                  </a:lnTo>
                  <a:lnTo>
                    <a:pt x="2538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52" y="6"/>
                  </a:lnTo>
                  <a:lnTo>
                    <a:pt x="2552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60" y="6"/>
                  </a:lnTo>
                  <a:lnTo>
                    <a:pt x="2560" y="6"/>
                  </a:lnTo>
                  <a:lnTo>
                    <a:pt x="2562" y="6"/>
                  </a:lnTo>
                  <a:lnTo>
                    <a:pt x="2562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70" y="4"/>
                  </a:lnTo>
                  <a:lnTo>
                    <a:pt x="2570" y="4"/>
                  </a:lnTo>
                  <a:lnTo>
                    <a:pt x="2574" y="4"/>
                  </a:lnTo>
                  <a:lnTo>
                    <a:pt x="2574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8" y="4"/>
                  </a:lnTo>
                  <a:lnTo>
                    <a:pt x="2578" y="4"/>
                  </a:lnTo>
                  <a:lnTo>
                    <a:pt x="2580" y="4"/>
                  </a:lnTo>
                  <a:lnTo>
                    <a:pt x="2580" y="4"/>
                  </a:lnTo>
                  <a:lnTo>
                    <a:pt x="2580" y="6"/>
                  </a:lnTo>
                  <a:lnTo>
                    <a:pt x="2580" y="6"/>
                  </a:lnTo>
                  <a:lnTo>
                    <a:pt x="2584" y="6"/>
                  </a:lnTo>
                  <a:lnTo>
                    <a:pt x="2584" y="6"/>
                  </a:lnTo>
                  <a:lnTo>
                    <a:pt x="2590" y="6"/>
                  </a:lnTo>
                  <a:lnTo>
                    <a:pt x="2590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4" y="6"/>
                  </a:lnTo>
                  <a:lnTo>
                    <a:pt x="2594" y="6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600" y="6"/>
                  </a:lnTo>
                  <a:lnTo>
                    <a:pt x="2600" y="6"/>
                  </a:lnTo>
                  <a:lnTo>
                    <a:pt x="2608" y="6"/>
                  </a:lnTo>
                  <a:lnTo>
                    <a:pt x="2608" y="6"/>
                  </a:lnTo>
                  <a:lnTo>
                    <a:pt x="2612" y="6"/>
                  </a:lnTo>
                  <a:lnTo>
                    <a:pt x="2612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8" y="8"/>
                  </a:lnTo>
                  <a:lnTo>
                    <a:pt x="2618" y="8"/>
                  </a:lnTo>
                  <a:lnTo>
                    <a:pt x="2620" y="8"/>
                  </a:lnTo>
                  <a:lnTo>
                    <a:pt x="2620" y="8"/>
                  </a:lnTo>
                  <a:lnTo>
                    <a:pt x="2626" y="6"/>
                  </a:lnTo>
                  <a:lnTo>
                    <a:pt x="2626" y="6"/>
                  </a:lnTo>
                  <a:lnTo>
                    <a:pt x="2628" y="8"/>
                  </a:lnTo>
                  <a:lnTo>
                    <a:pt x="2628" y="8"/>
                  </a:lnTo>
                  <a:lnTo>
                    <a:pt x="2630" y="8"/>
                  </a:lnTo>
                  <a:lnTo>
                    <a:pt x="2630" y="8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6" y="12"/>
                  </a:lnTo>
                  <a:lnTo>
                    <a:pt x="2636" y="12"/>
                  </a:lnTo>
                  <a:lnTo>
                    <a:pt x="2636" y="10"/>
                  </a:lnTo>
                  <a:lnTo>
                    <a:pt x="2636" y="10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4" y="6"/>
                  </a:lnTo>
                  <a:lnTo>
                    <a:pt x="2644" y="6"/>
                  </a:lnTo>
                  <a:lnTo>
                    <a:pt x="2646" y="6"/>
                  </a:lnTo>
                  <a:lnTo>
                    <a:pt x="2646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60" y="6"/>
                  </a:lnTo>
                  <a:lnTo>
                    <a:pt x="2660" y="6"/>
                  </a:lnTo>
                  <a:lnTo>
                    <a:pt x="2662" y="6"/>
                  </a:lnTo>
                  <a:lnTo>
                    <a:pt x="2662" y="6"/>
                  </a:lnTo>
                  <a:lnTo>
                    <a:pt x="2664" y="4"/>
                  </a:lnTo>
                  <a:lnTo>
                    <a:pt x="2664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74" y="4"/>
                  </a:lnTo>
                  <a:lnTo>
                    <a:pt x="2674" y="4"/>
                  </a:lnTo>
                  <a:lnTo>
                    <a:pt x="2678" y="4"/>
                  </a:lnTo>
                  <a:lnTo>
                    <a:pt x="2678" y="4"/>
                  </a:lnTo>
                  <a:lnTo>
                    <a:pt x="2682" y="4"/>
                  </a:lnTo>
                  <a:lnTo>
                    <a:pt x="2682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90" y="2"/>
                  </a:lnTo>
                  <a:lnTo>
                    <a:pt x="2690" y="2"/>
                  </a:lnTo>
                  <a:lnTo>
                    <a:pt x="2692" y="4"/>
                  </a:lnTo>
                  <a:lnTo>
                    <a:pt x="2692" y="4"/>
                  </a:lnTo>
                  <a:lnTo>
                    <a:pt x="2698" y="4"/>
                  </a:lnTo>
                  <a:lnTo>
                    <a:pt x="2698" y="4"/>
                  </a:lnTo>
                  <a:lnTo>
                    <a:pt x="2704" y="4"/>
                  </a:lnTo>
                  <a:lnTo>
                    <a:pt x="2704" y="4"/>
                  </a:lnTo>
                  <a:lnTo>
                    <a:pt x="2712" y="2"/>
                  </a:lnTo>
                  <a:lnTo>
                    <a:pt x="2712" y="2"/>
                  </a:lnTo>
                  <a:lnTo>
                    <a:pt x="2714" y="4"/>
                  </a:lnTo>
                  <a:lnTo>
                    <a:pt x="2714" y="4"/>
                  </a:lnTo>
                  <a:lnTo>
                    <a:pt x="2718" y="4"/>
                  </a:lnTo>
                  <a:lnTo>
                    <a:pt x="2718" y="4"/>
                  </a:lnTo>
                  <a:lnTo>
                    <a:pt x="2724" y="4"/>
                  </a:lnTo>
                  <a:lnTo>
                    <a:pt x="2724" y="4"/>
                  </a:lnTo>
                  <a:lnTo>
                    <a:pt x="2728" y="4"/>
                  </a:lnTo>
                  <a:lnTo>
                    <a:pt x="2728" y="4"/>
                  </a:lnTo>
                  <a:lnTo>
                    <a:pt x="2732" y="4"/>
                  </a:lnTo>
                  <a:lnTo>
                    <a:pt x="2732" y="4"/>
                  </a:lnTo>
                  <a:lnTo>
                    <a:pt x="2740" y="4"/>
                  </a:lnTo>
                  <a:lnTo>
                    <a:pt x="2740" y="4"/>
                  </a:lnTo>
                  <a:lnTo>
                    <a:pt x="2742" y="4"/>
                  </a:lnTo>
                  <a:lnTo>
                    <a:pt x="2742" y="4"/>
                  </a:lnTo>
                  <a:lnTo>
                    <a:pt x="2748" y="2"/>
                  </a:lnTo>
                  <a:lnTo>
                    <a:pt x="2748" y="2"/>
                  </a:lnTo>
                  <a:lnTo>
                    <a:pt x="2754" y="2"/>
                  </a:lnTo>
                  <a:lnTo>
                    <a:pt x="2754" y="2"/>
                  </a:lnTo>
                  <a:lnTo>
                    <a:pt x="2758" y="4"/>
                  </a:lnTo>
                  <a:lnTo>
                    <a:pt x="2758" y="4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8" y="2"/>
                  </a:lnTo>
                  <a:lnTo>
                    <a:pt x="2768" y="2"/>
                  </a:lnTo>
                  <a:lnTo>
                    <a:pt x="2772" y="4"/>
                  </a:lnTo>
                  <a:lnTo>
                    <a:pt x="2772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6" y="4"/>
                  </a:lnTo>
                  <a:lnTo>
                    <a:pt x="2776" y="4"/>
                  </a:lnTo>
                  <a:lnTo>
                    <a:pt x="2782" y="2"/>
                  </a:lnTo>
                  <a:lnTo>
                    <a:pt x="2782" y="2"/>
                  </a:lnTo>
                  <a:lnTo>
                    <a:pt x="2784" y="4"/>
                  </a:lnTo>
                  <a:lnTo>
                    <a:pt x="2784" y="4"/>
                  </a:lnTo>
                  <a:lnTo>
                    <a:pt x="2784" y="2"/>
                  </a:lnTo>
                  <a:lnTo>
                    <a:pt x="2784" y="2"/>
                  </a:lnTo>
                  <a:lnTo>
                    <a:pt x="2796" y="4"/>
                  </a:lnTo>
                  <a:lnTo>
                    <a:pt x="2796" y="4"/>
                  </a:lnTo>
                  <a:lnTo>
                    <a:pt x="2802" y="4"/>
                  </a:lnTo>
                  <a:lnTo>
                    <a:pt x="2802" y="4"/>
                  </a:lnTo>
                  <a:lnTo>
                    <a:pt x="2806" y="4"/>
                  </a:lnTo>
                  <a:lnTo>
                    <a:pt x="2806" y="4"/>
                  </a:lnTo>
                  <a:lnTo>
                    <a:pt x="2810" y="4"/>
                  </a:lnTo>
                  <a:lnTo>
                    <a:pt x="2810" y="4"/>
                  </a:lnTo>
                  <a:lnTo>
                    <a:pt x="2814" y="4"/>
                  </a:lnTo>
                  <a:lnTo>
                    <a:pt x="2814" y="4"/>
                  </a:lnTo>
                  <a:lnTo>
                    <a:pt x="2818" y="4"/>
                  </a:lnTo>
                  <a:lnTo>
                    <a:pt x="2818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6" y="4"/>
                  </a:lnTo>
                  <a:lnTo>
                    <a:pt x="2826" y="4"/>
                  </a:lnTo>
                  <a:lnTo>
                    <a:pt x="2828" y="4"/>
                  </a:lnTo>
                  <a:lnTo>
                    <a:pt x="2828" y="4"/>
                  </a:lnTo>
                  <a:lnTo>
                    <a:pt x="2830" y="4"/>
                  </a:lnTo>
                  <a:lnTo>
                    <a:pt x="2830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42" y="6"/>
                  </a:lnTo>
                  <a:lnTo>
                    <a:pt x="2842" y="6"/>
                  </a:lnTo>
                  <a:lnTo>
                    <a:pt x="2848" y="6"/>
                  </a:lnTo>
                  <a:lnTo>
                    <a:pt x="2852" y="6"/>
                  </a:lnTo>
                  <a:lnTo>
                    <a:pt x="2852" y="6"/>
                  </a:lnTo>
                  <a:lnTo>
                    <a:pt x="2854" y="4"/>
                  </a:lnTo>
                  <a:lnTo>
                    <a:pt x="2854" y="4"/>
                  </a:lnTo>
                  <a:lnTo>
                    <a:pt x="2856" y="4"/>
                  </a:lnTo>
                  <a:lnTo>
                    <a:pt x="2856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62" y="6"/>
                  </a:lnTo>
                  <a:lnTo>
                    <a:pt x="2862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6" y="6"/>
                  </a:lnTo>
                  <a:lnTo>
                    <a:pt x="2866" y="6"/>
                  </a:lnTo>
                  <a:lnTo>
                    <a:pt x="2868" y="6"/>
                  </a:lnTo>
                  <a:lnTo>
                    <a:pt x="2868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4" y="6"/>
                  </a:lnTo>
                  <a:lnTo>
                    <a:pt x="2874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80" y="6"/>
                  </a:lnTo>
                  <a:lnTo>
                    <a:pt x="2880" y="6"/>
                  </a:lnTo>
                  <a:lnTo>
                    <a:pt x="2882" y="6"/>
                  </a:lnTo>
                  <a:lnTo>
                    <a:pt x="2882" y="6"/>
                  </a:lnTo>
                  <a:lnTo>
                    <a:pt x="2888" y="6"/>
                  </a:lnTo>
                  <a:lnTo>
                    <a:pt x="2888" y="6"/>
                  </a:lnTo>
                  <a:lnTo>
                    <a:pt x="2892" y="6"/>
                  </a:lnTo>
                  <a:lnTo>
                    <a:pt x="2892" y="6"/>
                  </a:lnTo>
                  <a:lnTo>
                    <a:pt x="2898" y="6"/>
                  </a:lnTo>
                  <a:lnTo>
                    <a:pt x="2898" y="6"/>
                  </a:lnTo>
                  <a:lnTo>
                    <a:pt x="2906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20" y="6"/>
                  </a:lnTo>
                  <a:lnTo>
                    <a:pt x="2920" y="6"/>
                  </a:lnTo>
                  <a:lnTo>
                    <a:pt x="2928" y="6"/>
                  </a:lnTo>
                  <a:lnTo>
                    <a:pt x="2928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8" y="6"/>
                  </a:lnTo>
                  <a:lnTo>
                    <a:pt x="2938" y="6"/>
                  </a:lnTo>
                  <a:lnTo>
                    <a:pt x="2944" y="4"/>
                  </a:lnTo>
                  <a:lnTo>
                    <a:pt x="2944" y="4"/>
                  </a:lnTo>
                  <a:lnTo>
                    <a:pt x="2948" y="6"/>
                  </a:lnTo>
                  <a:lnTo>
                    <a:pt x="2948" y="6"/>
                  </a:lnTo>
                  <a:lnTo>
                    <a:pt x="2950" y="6"/>
                  </a:lnTo>
                  <a:lnTo>
                    <a:pt x="2950" y="6"/>
                  </a:lnTo>
                  <a:lnTo>
                    <a:pt x="2956" y="6"/>
                  </a:lnTo>
                  <a:lnTo>
                    <a:pt x="2956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2" y="6"/>
                  </a:lnTo>
                  <a:lnTo>
                    <a:pt x="2962" y="6"/>
                  </a:lnTo>
                  <a:lnTo>
                    <a:pt x="2968" y="8"/>
                  </a:lnTo>
                  <a:lnTo>
                    <a:pt x="2974" y="8"/>
                  </a:lnTo>
                  <a:lnTo>
                    <a:pt x="2974" y="8"/>
                  </a:lnTo>
                  <a:lnTo>
                    <a:pt x="2980" y="8"/>
                  </a:lnTo>
                  <a:lnTo>
                    <a:pt x="2980" y="8"/>
                  </a:lnTo>
                  <a:lnTo>
                    <a:pt x="2984" y="8"/>
                  </a:lnTo>
                  <a:lnTo>
                    <a:pt x="2984" y="8"/>
                  </a:lnTo>
                  <a:lnTo>
                    <a:pt x="2988" y="8"/>
                  </a:lnTo>
                  <a:lnTo>
                    <a:pt x="2988" y="8"/>
                  </a:lnTo>
                  <a:lnTo>
                    <a:pt x="2994" y="8"/>
                  </a:lnTo>
                  <a:lnTo>
                    <a:pt x="2994" y="8"/>
                  </a:lnTo>
                  <a:lnTo>
                    <a:pt x="2998" y="6"/>
                  </a:lnTo>
                  <a:lnTo>
                    <a:pt x="2998" y="6"/>
                  </a:lnTo>
                  <a:lnTo>
                    <a:pt x="3000" y="6"/>
                  </a:lnTo>
                  <a:lnTo>
                    <a:pt x="3000" y="6"/>
                  </a:lnTo>
                  <a:lnTo>
                    <a:pt x="3002" y="6"/>
                  </a:lnTo>
                  <a:lnTo>
                    <a:pt x="3002" y="6"/>
                  </a:lnTo>
                  <a:lnTo>
                    <a:pt x="3008" y="6"/>
                  </a:lnTo>
                  <a:lnTo>
                    <a:pt x="3008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4" y="6"/>
                  </a:lnTo>
                  <a:lnTo>
                    <a:pt x="3014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2" y="8"/>
                  </a:lnTo>
                  <a:lnTo>
                    <a:pt x="3022" y="8"/>
                  </a:lnTo>
                  <a:lnTo>
                    <a:pt x="3024" y="8"/>
                  </a:lnTo>
                  <a:lnTo>
                    <a:pt x="3024" y="8"/>
                  </a:lnTo>
                  <a:lnTo>
                    <a:pt x="3024" y="6"/>
                  </a:lnTo>
                  <a:lnTo>
                    <a:pt x="3024" y="6"/>
                  </a:lnTo>
                  <a:lnTo>
                    <a:pt x="3028" y="8"/>
                  </a:lnTo>
                  <a:lnTo>
                    <a:pt x="3032" y="8"/>
                  </a:lnTo>
                  <a:lnTo>
                    <a:pt x="3032" y="8"/>
                  </a:lnTo>
                  <a:lnTo>
                    <a:pt x="3036" y="8"/>
                  </a:lnTo>
                  <a:lnTo>
                    <a:pt x="3036" y="8"/>
                  </a:lnTo>
                  <a:lnTo>
                    <a:pt x="3040" y="8"/>
                  </a:lnTo>
                  <a:lnTo>
                    <a:pt x="3040" y="8"/>
                  </a:lnTo>
                  <a:lnTo>
                    <a:pt x="3044" y="8"/>
                  </a:lnTo>
                  <a:lnTo>
                    <a:pt x="3044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6" y="8"/>
                  </a:lnTo>
                  <a:lnTo>
                    <a:pt x="3056" y="8"/>
                  </a:lnTo>
                  <a:lnTo>
                    <a:pt x="3058" y="6"/>
                  </a:lnTo>
                  <a:lnTo>
                    <a:pt x="3058" y="6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4" y="8"/>
                  </a:lnTo>
                  <a:lnTo>
                    <a:pt x="3064" y="8"/>
                  </a:lnTo>
                  <a:lnTo>
                    <a:pt x="3066" y="8"/>
                  </a:lnTo>
                  <a:lnTo>
                    <a:pt x="3066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2" y="8"/>
                  </a:lnTo>
                  <a:lnTo>
                    <a:pt x="3072" y="8"/>
                  </a:lnTo>
                  <a:lnTo>
                    <a:pt x="3074" y="8"/>
                  </a:lnTo>
                  <a:lnTo>
                    <a:pt x="3074" y="8"/>
                  </a:lnTo>
                  <a:lnTo>
                    <a:pt x="3078" y="6"/>
                  </a:lnTo>
                  <a:lnTo>
                    <a:pt x="3078" y="6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8" y="6"/>
                  </a:lnTo>
                  <a:lnTo>
                    <a:pt x="3088" y="6"/>
                  </a:lnTo>
                  <a:lnTo>
                    <a:pt x="3090" y="8"/>
                  </a:lnTo>
                  <a:lnTo>
                    <a:pt x="3090" y="8"/>
                  </a:lnTo>
                  <a:lnTo>
                    <a:pt x="3090" y="6"/>
                  </a:lnTo>
                  <a:lnTo>
                    <a:pt x="3090" y="6"/>
                  </a:lnTo>
                  <a:lnTo>
                    <a:pt x="3092" y="8"/>
                  </a:lnTo>
                  <a:lnTo>
                    <a:pt x="3092" y="8"/>
                  </a:lnTo>
                  <a:lnTo>
                    <a:pt x="3094" y="8"/>
                  </a:lnTo>
                  <a:lnTo>
                    <a:pt x="3094" y="8"/>
                  </a:lnTo>
                  <a:lnTo>
                    <a:pt x="3098" y="8"/>
                  </a:lnTo>
                  <a:lnTo>
                    <a:pt x="3098" y="8"/>
                  </a:lnTo>
                  <a:lnTo>
                    <a:pt x="3100" y="8"/>
                  </a:lnTo>
                  <a:lnTo>
                    <a:pt x="3100" y="8"/>
                  </a:lnTo>
                  <a:lnTo>
                    <a:pt x="3108" y="8"/>
                  </a:lnTo>
                  <a:lnTo>
                    <a:pt x="3108" y="8"/>
                  </a:lnTo>
                  <a:lnTo>
                    <a:pt x="3110" y="8"/>
                  </a:lnTo>
                  <a:lnTo>
                    <a:pt x="3110" y="8"/>
                  </a:lnTo>
                  <a:lnTo>
                    <a:pt x="3114" y="8"/>
                  </a:lnTo>
                  <a:lnTo>
                    <a:pt x="3114" y="8"/>
                  </a:lnTo>
                  <a:lnTo>
                    <a:pt x="3120" y="8"/>
                  </a:lnTo>
                  <a:lnTo>
                    <a:pt x="3120" y="8"/>
                  </a:lnTo>
                  <a:lnTo>
                    <a:pt x="3124" y="8"/>
                  </a:lnTo>
                  <a:lnTo>
                    <a:pt x="3124" y="8"/>
                  </a:lnTo>
                  <a:lnTo>
                    <a:pt x="3132" y="8"/>
                  </a:lnTo>
                  <a:lnTo>
                    <a:pt x="3132" y="8"/>
                  </a:lnTo>
                  <a:lnTo>
                    <a:pt x="3140" y="8"/>
                  </a:lnTo>
                  <a:lnTo>
                    <a:pt x="3140" y="8"/>
                  </a:lnTo>
                  <a:lnTo>
                    <a:pt x="3142" y="8"/>
                  </a:lnTo>
                  <a:lnTo>
                    <a:pt x="3142" y="8"/>
                  </a:lnTo>
                  <a:lnTo>
                    <a:pt x="3148" y="10"/>
                  </a:lnTo>
                  <a:lnTo>
                    <a:pt x="314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60" y="8"/>
                  </a:lnTo>
                  <a:lnTo>
                    <a:pt x="3160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4" y="8"/>
                  </a:lnTo>
                  <a:lnTo>
                    <a:pt x="3164" y="8"/>
                  </a:lnTo>
                  <a:lnTo>
                    <a:pt x="3168" y="8"/>
                  </a:lnTo>
                  <a:lnTo>
                    <a:pt x="3168" y="8"/>
                  </a:lnTo>
                  <a:lnTo>
                    <a:pt x="3168" y="10"/>
                  </a:lnTo>
                  <a:lnTo>
                    <a:pt x="3168" y="10"/>
                  </a:lnTo>
                  <a:lnTo>
                    <a:pt x="3170" y="8"/>
                  </a:lnTo>
                  <a:lnTo>
                    <a:pt x="3170" y="8"/>
                  </a:lnTo>
                  <a:lnTo>
                    <a:pt x="3172" y="10"/>
                  </a:lnTo>
                  <a:lnTo>
                    <a:pt x="3172" y="10"/>
                  </a:lnTo>
                  <a:lnTo>
                    <a:pt x="3174" y="10"/>
                  </a:lnTo>
                  <a:lnTo>
                    <a:pt x="3174" y="10"/>
                  </a:lnTo>
                  <a:lnTo>
                    <a:pt x="3176" y="10"/>
                  </a:lnTo>
                  <a:lnTo>
                    <a:pt x="3176" y="10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78" y="8"/>
                  </a:lnTo>
                  <a:lnTo>
                    <a:pt x="3178" y="8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82" y="8"/>
                  </a:lnTo>
                  <a:lnTo>
                    <a:pt x="3182" y="8"/>
                  </a:lnTo>
                  <a:lnTo>
                    <a:pt x="3186" y="8"/>
                  </a:lnTo>
                  <a:lnTo>
                    <a:pt x="3186" y="8"/>
                  </a:lnTo>
                  <a:lnTo>
                    <a:pt x="3188" y="10"/>
                  </a:lnTo>
                  <a:lnTo>
                    <a:pt x="3188" y="10"/>
                  </a:lnTo>
                  <a:lnTo>
                    <a:pt x="3194" y="10"/>
                  </a:lnTo>
                  <a:lnTo>
                    <a:pt x="3194" y="10"/>
                  </a:lnTo>
                  <a:lnTo>
                    <a:pt x="3198" y="8"/>
                  </a:lnTo>
                  <a:lnTo>
                    <a:pt x="3198" y="8"/>
                  </a:lnTo>
                  <a:lnTo>
                    <a:pt x="3202" y="8"/>
                  </a:lnTo>
                  <a:lnTo>
                    <a:pt x="3202" y="8"/>
                  </a:lnTo>
                  <a:lnTo>
                    <a:pt x="3206" y="8"/>
                  </a:lnTo>
                  <a:lnTo>
                    <a:pt x="3206" y="8"/>
                  </a:lnTo>
                  <a:lnTo>
                    <a:pt x="3210" y="10"/>
                  </a:lnTo>
                  <a:lnTo>
                    <a:pt x="3210" y="10"/>
                  </a:lnTo>
                  <a:lnTo>
                    <a:pt x="3214" y="10"/>
                  </a:lnTo>
                  <a:lnTo>
                    <a:pt x="3214" y="10"/>
                  </a:lnTo>
                  <a:lnTo>
                    <a:pt x="3218" y="10"/>
                  </a:lnTo>
                  <a:lnTo>
                    <a:pt x="3218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2" y="10"/>
                  </a:lnTo>
                  <a:lnTo>
                    <a:pt x="3222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2" y="10"/>
                  </a:lnTo>
                  <a:lnTo>
                    <a:pt x="3232" y="10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6" y="12"/>
                  </a:lnTo>
                  <a:lnTo>
                    <a:pt x="3236" y="12"/>
                  </a:lnTo>
                  <a:lnTo>
                    <a:pt x="3238" y="12"/>
                  </a:lnTo>
                  <a:lnTo>
                    <a:pt x="3238" y="12"/>
                  </a:lnTo>
                  <a:lnTo>
                    <a:pt x="3240" y="10"/>
                  </a:lnTo>
                  <a:lnTo>
                    <a:pt x="3240" y="10"/>
                  </a:lnTo>
                  <a:lnTo>
                    <a:pt x="3246" y="12"/>
                  </a:lnTo>
                  <a:lnTo>
                    <a:pt x="3246" y="12"/>
                  </a:lnTo>
                  <a:lnTo>
                    <a:pt x="3248" y="12"/>
                  </a:lnTo>
                  <a:lnTo>
                    <a:pt x="3248" y="12"/>
                  </a:lnTo>
                  <a:lnTo>
                    <a:pt x="3252" y="12"/>
                  </a:lnTo>
                  <a:lnTo>
                    <a:pt x="3256" y="12"/>
                  </a:lnTo>
                  <a:lnTo>
                    <a:pt x="3256" y="12"/>
                  </a:lnTo>
                  <a:lnTo>
                    <a:pt x="3258" y="12"/>
                  </a:lnTo>
                  <a:lnTo>
                    <a:pt x="3258" y="12"/>
                  </a:lnTo>
                  <a:lnTo>
                    <a:pt x="3260" y="12"/>
                  </a:lnTo>
                  <a:lnTo>
                    <a:pt x="3260" y="12"/>
                  </a:lnTo>
                  <a:lnTo>
                    <a:pt x="3262" y="12"/>
                  </a:lnTo>
                  <a:lnTo>
                    <a:pt x="3262" y="12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6"/>
                  </a:lnTo>
                  <a:lnTo>
                    <a:pt x="3262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8"/>
                  </a:lnTo>
                  <a:lnTo>
                    <a:pt x="3264" y="18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8" y="14"/>
                  </a:lnTo>
                  <a:lnTo>
                    <a:pt x="3268" y="14"/>
                  </a:lnTo>
                  <a:lnTo>
                    <a:pt x="3268" y="12"/>
                  </a:lnTo>
                  <a:lnTo>
                    <a:pt x="3268" y="12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4" y="14"/>
                  </a:lnTo>
                  <a:lnTo>
                    <a:pt x="3274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8" y="14"/>
                  </a:lnTo>
                  <a:lnTo>
                    <a:pt x="3278" y="14"/>
                  </a:lnTo>
                  <a:lnTo>
                    <a:pt x="3280" y="14"/>
                  </a:lnTo>
                  <a:lnTo>
                    <a:pt x="3280" y="14"/>
                  </a:lnTo>
                  <a:lnTo>
                    <a:pt x="3282" y="14"/>
                  </a:lnTo>
                  <a:lnTo>
                    <a:pt x="3282" y="14"/>
                  </a:lnTo>
                  <a:lnTo>
                    <a:pt x="3284" y="14"/>
                  </a:lnTo>
                  <a:lnTo>
                    <a:pt x="3284" y="14"/>
                  </a:lnTo>
                  <a:lnTo>
                    <a:pt x="3290" y="12"/>
                  </a:lnTo>
                  <a:lnTo>
                    <a:pt x="3290" y="12"/>
                  </a:lnTo>
                  <a:lnTo>
                    <a:pt x="3294" y="12"/>
                  </a:lnTo>
                  <a:lnTo>
                    <a:pt x="3298" y="12"/>
                  </a:lnTo>
                  <a:lnTo>
                    <a:pt x="3298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2" y="12"/>
                  </a:lnTo>
                  <a:lnTo>
                    <a:pt x="3302" y="12"/>
                  </a:lnTo>
                  <a:lnTo>
                    <a:pt x="3304" y="12"/>
                  </a:lnTo>
                  <a:lnTo>
                    <a:pt x="3304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6" y="12"/>
                  </a:lnTo>
                  <a:lnTo>
                    <a:pt x="3316" y="12"/>
                  </a:lnTo>
                  <a:lnTo>
                    <a:pt x="3322" y="12"/>
                  </a:lnTo>
                  <a:lnTo>
                    <a:pt x="3322" y="12"/>
                  </a:lnTo>
                  <a:lnTo>
                    <a:pt x="3324" y="14"/>
                  </a:lnTo>
                  <a:lnTo>
                    <a:pt x="3324" y="14"/>
                  </a:lnTo>
                  <a:lnTo>
                    <a:pt x="3328" y="14"/>
                  </a:lnTo>
                  <a:lnTo>
                    <a:pt x="3328" y="14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4" y="12"/>
                  </a:lnTo>
                  <a:lnTo>
                    <a:pt x="3334" y="12"/>
                  </a:lnTo>
                  <a:lnTo>
                    <a:pt x="3340" y="12"/>
                  </a:lnTo>
                  <a:lnTo>
                    <a:pt x="3340" y="12"/>
                  </a:lnTo>
                  <a:lnTo>
                    <a:pt x="3344" y="12"/>
                  </a:lnTo>
                  <a:lnTo>
                    <a:pt x="3344" y="12"/>
                  </a:lnTo>
                  <a:lnTo>
                    <a:pt x="3346" y="12"/>
                  </a:lnTo>
                  <a:lnTo>
                    <a:pt x="3346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52" y="12"/>
                  </a:lnTo>
                  <a:lnTo>
                    <a:pt x="3352" y="12"/>
                  </a:lnTo>
                  <a:lnTo>
                    <a:pt x="3362" y="12"/>
                  </a:lnTo>
                  <a:lnTo>
                    <a:pt x="3362" y="12"/>
                  </a:lnTo>
                  <a:lnTo>
                    <a:pt x="3366" y="12"/>
                  </a:lnTo>
                  <a:lnTo>
                    <a:pt x="3366" y="12"/>
                  </a:lnTo>
                  <a:lnTo>
                    <a:pt x="3372" y="12"/>
                  </a:lnTo>
                  <a:lnTo>
                    <a:pt x="3372" y="12"/>
                  </a:lnTo>
                  <a:lnTo>
                    <a:pt x="3374" y="14"/>
                  </a:lnTo>
                  <a:lnTo>
                    <a:pt x="3374" y="14"/>
                  </a:lnTo>
                  <a:lnTo>
                    <a:pt x="3378" y="14"/>
                  </a:lnTo>
                  <a:lnTo>
                    <a:pt x="3378" y="14"/>
                  </a:lnTo>
                  <a:lnTo>
                    <a:pt x="3382" y="14"/>
                  </a:lnTo>
                  <a:lnTo>
                    <a:pt x="3384" y="14"/>
                  </a:lnTo>
                  <a:lnTo>
                    <a:pt x="3384" y="14"/>
                  </a:lnTo>
                  <a:lnTo>
                    <a:pt x="3392" y="12"/>
                  </a:lnTo>
                  <a:lnTo>
                    <a:pt x="3392" y="12"/>
                  </a:lnTo>
                  <a:lnTo>
                    <a:pt x="3396" y="14"/>
                  </a:lnTo>
                  <a:lnTo>
                    <a:pt x="3396" y="14"/>
                  </a:lnTo>
                  <a:lnTo>
                    <a:pt x="3408" y="12"/>
                  </a:lnTo>
                  <a:lnTo>
                    <a:pt x="3408" y="12"/>
                  </a:lnTo>
                  <a:lnTo>
                    <a:pt x="3412" y="12"/>
                  </a:lnTo>
                  <a:lnTo>
                    <a:pt x="3412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4" y="12"/>
                  </a:lnTo>
                  <a:lnTo>
                    <a:pt x="3424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32" y="12"/>
                  </a:lnTo>
                  <a:lnTo>
                    <a:pt x="3432" y="12"/>
                  </a:lnTo>
                  <a:lnTo>
                    <a:pt x="3434" y="12"/>
                  </a:lnTo>
                  <a:lnTo>
                    <a:pt x="3434" y="12"/>
                  </a:lnTo>
                  <a:lnTo>
                    <a:pt x="3438" y="12"/>
                  </a:lnTo>
                  <a:lnTo>
                    <a:pt x="3438" y="12"/>
                  </a:lnTo>
                  <a:lnTo>
                    <a:pt x="3440" y="12"/>
                  </a:lnTo>
                  <a:lnTo>
                    <a:pt x="3440" y="12"/>
                  </a:lnTo>
                  <a:lnTo>
                    <a:pt x="3442" y="12"/>
                  </a:lnTo>
                  <a:lnTo>
                    <a:pt x="3442" y="12"/>
                  </a:lnTo>
                  <a:lnTo>
                    <a:pt x="3444" y="12"/>
                  </a:lnTo>
                  <a:lnTo>
                    <a:pt x="3444" y="12"/>
                  </a:lnTo>
                  <a:lnTo>
                    <a:pt x="3446" y="12"/>
                  </a:lnTo>
                  <a:lnTo>
                    <a:pt x="3446" y="12"/>
                  </a:lnTo>
                  <a:lnTo>
                    <a:pt x="3448" y="12"/>
                  </a:lnTo>
                  <a:lnTo>
                    <a:pt x="3448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4" y="16"/>
                  </a:lnTo>
                  <a:lnTo>
                    <a:pt x="3454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8" y="18"/>
                  </a:lnTo>
                  <a:lnTo>
                    <a:pt x="3458" y="18"/>
                  </a:lnTo>
                  <a:lnTo>
                    <a:pt x="3470" y="18"/>
                  </a:lnTo>
                  <a:lnTo>
                    <a:pt x="3470" y="18"/>
                  </a:lnTo>
                  <a:lnTo>
                    <a:pt x="3478" y="16"/>
                  </a:lnTo>
                  <a:lnTo>
                    <a:pt x="3478" y="16"/>
                  </a:lnTo>
                  <a:lnTo>
                    <a:pt x="3480" y="16"/>
                  </a:lnTo>
                  <a:lnTo>
                    <a:pt x="3480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8" y="14"/>
                  </a:lnTo>
                  <a:lnTo>
                    <a:pt x="3488" y="14"/>
                  </a:lnTo>
                  <a:lnTo>
                    <a:pt x="3490" y="14"/>
                  </a:lnTo>
                  <a:lnTo>
                    <a:pt x="3490" y="14"/>
                  </a:lnTo>
                  <a:lnTo>
                    <a:pt x="3494" y="14"/>
                  </a:lnTo>
                  <a:lnTo>
                    <a:pt x="3494" y="14"/>
                  </a:lnTo>
                  <a:lnTo>
                    <a:pt x="3498" y="12"/>
                  </a:lnTo>
                  <a:lnTo>
                    <a:pt x="3500" y="14"/>
                  </a:lnTo>
                  <a:lnTo>
                    <a:pt x="3500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6" y="14"/>
                  </a:lnTo>
                  <a:lnTo>
                    <a:pt x="3506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10" y="14"/>
                  </a:lnTo>
                  <a:lnTo>
                    <a:pt x="3510" y="14"/>
                  </a:lnTo>
                  <a:lnTo>
                    <a:pt x="3514" y="16"/>
                  </a:lnTo>
                  <a:lnTo>
                    <a:pt x="3514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2" y="16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6" y="18"/>
                  </a:lnTo>
                  <a:lnTo>
                    <a:pt x="3526" y="18"/>
                  </a:lnTo>
                  <a:lnTo>
                    <a:pt x="3530" y="18"/>
                  </a:lnTo>
                  <a:lnTo>
                    <a:pt x="3530" y="18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2" y="16"/>
                  </a:lnTo>
                  <a:lnTo>
                    <a:pt x="3532" y="16"/>
                  </a:lnTo>
                  <a:lnTo>
                    <a:pt x="3534" y="14"/>
                  </a:lnTo>
                  <a:lnTo>
                    <a:pt x="3534" y="14"/>
                  </a:lnTo>
                  <a:lnTo>
                    <a:pt x="3540" y="12"/>
                  </a:lnTo>
                  <a:lnTo>
                    <a:pt x="3540" y="12"/>
                  </a:lnTo>
                  <a:lnTo>
                    <a:pt x="3554" y="14"/>
                  </a:lnTo>
                  <a:lnTo>
                    <a:pt x="3554" y="14"/>
                  </a:lnTo>
                  <a:lnTo>
                    <a:pt x="3556" y="14"/>
                  </a:lnTo>
                  <a:lnTo>
                    <a:pt x="3556" y="14"/>
                  </a:lnTo>
                  <a:lnTo>
                    <a:pt x="3560" y="14"/>
                  </a:lnTo>
                  <a:lnTo>
                    <a:pt x="3560" y="14"/>
                  </a:lnTo>
                  <a:lnTo>
                    <a:pt x="3566" y="14"/>
                  </a:lnTo>
                  <a:lnTo>
                    <a:pt x="3572" y="14"/>
                  </a:lnTo>
                  <a:lnTo>
                    <a:pt x="3572" y="14"/>
                  </a:lnTo>
                  <a:lnTo>
                    <a:pt x="3576" y="14"/>
                  </a:lnTo>
                  <a:lnTo>
                    <a:pt x="3582" y="14"/>
                  </a:lnTo>
                  <a:lnTo>
                    <a:pt x="3582" y="14"/>
                  </a:lnTo>
                  <a:lnTo>
                    <a:pt x="3588" y="14"/>
                  </a:lnTo>
                  <a:lnTo>
                    <a:pt x="3588" y="14"/>
                  </a:lnTo>
                  <a:lnTo>
                    <a:pt x="3592" y="16"/>
                  </a:lnTo>
                  <a:lnTo>
                    <a:pt x="3592" y="16"/>
                  </a:lnTo>
                  <a:lnTo>
                    <a:pt x="3600" y="16"/>
                  </a:lnTo>
                  <a:lnTo>
                    <a:pt x="3600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4" y="18"/>
                  </a:lnTo>
                  <a:lnTo>
                    <a:pt x="3604" y="18"/>
                  </a:lnTo>
                  <a:lnTo>
                    <a:pt x="3614" y="16"/>
                  </a:lnTo>
                  <a:lnTo>
                    <a:pt x="3614" y="16"/>
                  </a:lnTo>
                  <a:lnTo>
                    <a:pt x="3616" y="16"/>
                  </a:lnTo>
                  <a:lnTo>
                    <a:pt x="3616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4"/>
                  </a:lnTo>
                  <a:lnTo>
                    <a:pt x="3618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4"/>
                  </a:lnTo>
                  <a:lnTo>
                    <a:pt x="3620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2" y="14"/>
                  </a:lnTo>
                  <a:lnTo>
                    <a:pt x="3622" y="14"/>
                  </a:lnTo>
                  <a:lnTo>
                    <a:pt x="3622" y="16"/>
                  </a:lnTo>
                  <a:lnTo>
                    <a:pt x="3622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50" y="16"/>
                  </a:lnTo>
                  <a:lnTo>
                    <a:pt x="3650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6" y="14"/>
                  </a:lnTo>
                  <a:lnTo>
                    <a:pt x="3658" y="14"/>
                  </a:lnTo>
                  <a:lnTo>
                    <a:pt x="3658" y="14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62" y="20"/>
                  </a:lnTo>
                  <a:lnTo>
                    <a:pt x="3662" y="20"/>
                  </a:lnTo>
                  <a:lnTo>
                    <a:pt x="3668" y="20"/>
                  </a:lnTo>
                  <a:lnTo>
                    <a:pt x="3672" y="20"/>
                  </a:lnTo>
                  <a:lnTo>
                    <a:pt x="3672" y="20"/>
                  </a:lnTo>
                  <a:lnTo>
                    <a:pt x="3678" y="22"/>
                  </a:lnTo>
                  <a:lnTo>
                    <a:pt x="3684" y="22"/>
                  </a:lnTo>
                  <a:lnTo>
                    <a:pt x="3684" y="22"/>
                  </a:lnTo>
                  <a:lnTo>
                    <a:pt x="3688" y="20"/>
                  </a:lnTo>
                  <a:lnTo>
                    <a:pt x="3688" y="20"/>
                  </a:lnTo>
                  <a:lnTo>
                    <a:pt x="3690" y="20"/>
                  </a:lnTo>
                  <a:lnTo>
                    <a:pt x="3690" y="20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4" y="18"/>
                  </a:lnTo>
                  <a:lnTo>
                    <a:pt x="3694" y="18"/>
                  </a:lnTo>
                  <a:lnTo>
                    <a:pt x="3698" y="18"/>
                  </a:lnTo>
                  <a:lnTo>
                    <a:pt x="3698" y="18"/>
                  </a:lnTo>
                  <a:lnTo>
                    <a:pt x="3702" y="16"/>
                  </a:lnTo>
                  <a:lnTo>
                    <a:pt x="3702" y="16"/>
                  </a:lnTo>
                  <a:lnTo>
                    <a:pt x="3708" y="18"/>
                  </a:lnTo>
                  <a:lnTo>
                    <a:pt x="3708" y="18"/>
                  </a:lnTo>
                  <a:lnTo>
                    <a:pt x="3710" y="18"/>
                  </a:lnTo>
                  <a:lnTo>
                    <a:pt x="3710" y="18"/>
                  </a:lnTo>
                  <a:lnTo>
                    <a:pt x="3714" y="18"/>
                  </a:lnTo>
                  <a:lnTo>
                    <a:pt x="3714" y="18"/>
                  </a:lnTo>
                  <a:lnTo>
                    <a:pt x="3716" y="18"/>
                  </a:lnTo>
                  <a:lnTo>
                    <a:pt x="3716" y="18"/>
                  </a:lnTo>
                  <a:lnTo>
                    <a:pt x="3720" y="18"/>
                  </a:lnTo>
                  <a:lnTo>
                    <a:pt x="3720" y="18"/>
                  </a:lnTo>
                  <a:lnTo>
                    <a:pt x="3726" y="18"/>
                  </a:lnTo>
                  <a:lnTo>
                    <a:pt x="3726" y="18"/>
                  </a:lnTo>
                  <a:lnTo>
                    <a:pt x="3732" y="18"/>
                  </a:lnTo>
                  <a:lnTo>
                    <a:pt x="3732" y="18"/>
                  </a:lnTo>
                  <a:lnTo>
                    <a:pt x="3734" y="18"/>
                  </a:lnTo>
                  <a:lnTo>
                    <a:pt x="3734" y="18"/>
                  </a:lnTo>
                  <a:lnTo>
                    <a:pt x="3740" y="18"/>
                  </a:lnTo>
                  <a:lnTo>
                    <a:pt x="3740" y="18"/>
                  </a:lnTo>
                  <a:lnTo>
                    <a:pt x="3748" y="18"/>
                  </a:lnTo>
                  <a:lnTo>
                    <a:pt x="3748" y="18"/>
                  </a:lnTo>
                  <a:lnTo>
                    <a:pt x="3756" y="18"/>
                  </a:lnTo>
                  <a:lnTo>
                    <a:pt x="3756" y="18"/>
                  </a:lnTo>
                  <a:lnTo>
                    <a:pt x="3760" y="20"/>
                  </a:lnTo>
                  <a:lnTo>
                    <a:pt x="3760" y="20"/>
                  </a:lnTo>
                  <a:lnTo>
                    <a:pt x="3764" y="20"/>
                  </a:lnTo>
                  <a:lnTo>
                    <a:pt x="3764" y="20"/>
                  </a:lnTo>
                  <a:lnTo>
                    <a:pt x="3770" y="20"/>
                  </a:lnTo>
                  <a:lnTo>
                    <a:pt x="3770" y="20"/>
                  </a:lnTo>
                  <a:lnTo>
                    <a:pt x="3772" y="20"/>
                  </a:lnTo>
                  <a:lnTo>
                    <a:pt x="3772" y="20"/>
                  </a:lnTo>
                  <a:lnTo>
                    <a:pt x="3776" y="20"/>
                  </a:lnTo>
                  <a:lnTo>
                    <a:pt x="3776" y="20"/>
                  </a:lnTo>
                  <a:lnTo>
                    <a:pt x="3778" y="20"/>
                  </a:lnTo>
                  <a:lnTo>
                    <a:pt x="3780" y="20"/>
                  </a:lnTo>
                  <a:lnTo>
                    <a:pt x="3780" y="20"/>
                  </a:lnTo>
                  <a:lnTo>
                    <a:pt x="3782" y="20"/>
                  </a:lnTo>
                  <a:lnTo>
                    <a:pt x="3782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8" y="20"/>
                  </a:lnTo>
                  <a:lnTo>
                    <a:pt x="3788" y="20"/>
                  </a:lnTo>
                  <a:lnTo>
                    <a:pt x="3790" y="22"/>
                  </a:lnTo>
                  <a:lnTo>
                    <a:pt x="3790" y="22"/>
                  </a:lnTo>
                  <a:lnTo>
                    <a:pt x="3794" y="22"/>
                  </a:lnTo>
                  <a:lnTo>
                    <a:pt x="3794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8" y="20"/>
                  </a:lnTo>
                  <a:lnTo>
                    <a:pt x="3798" y="20"/>
                  </a:lnTo>
                  <a:lnTo>
                    <a:pt x="3802" y="22"/>
                  </a:lnTo>
                  <a:lnTo>
                    <a:pt x="3802" y="22"/>
                  </a:lnTo>
                  <a:lnTo>
                    <a:pt x="3802" y="20"/>
                  </a:lnTo>
                  <a:lnTo>
                    <a:pt x="3802" y="20"/>
                  </a:lnTo>
                  <a:lnTo>
                    <a:pt x="3804" y="20"/>
                  </a:lnTo>
                  <a:lnTo>
                    <a:pt x="3804" y="20"/>
                  </a:lnTo>
                  <a:lnTo>
                    <a:pt x="3804" y="22"/>
                  </a:lnTo>
                  <a:lnTo>
                    <a:pt x="3804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2" y="22"/>
                  </a:lnTo>
                  <a:lnTo>
                    <a:pt x="3812" y="22"/>
                  </a:lnTo>
                  <a:lnTo>
                    <a:pt x="3814" y="22"/>
                  </a:lnTo>
                  <a:lnTo>
                    <a:pt x="3814" y="22"/>
                  </a:lnTo>
                  <a:lnTo>
                    <a:pt x="3816" y="22"/>
                  </a:lnTo>
                  <a:lnTo>
                    <a:pt x="3816" y="22"/>
                  </a:lnTo>
                  <a:lnTo>
                    <a:pt x="3818" y="22"/>
                  </a:lnTo>
                  <a:lnTo>
                    <a:pt x="3818" y="22"/>
                  </a:lnTo>
                  <a:lnTo>
                    <a:pt x="3822" y="22"/>
                  </a:lnTo>
                  <a:lnTo>
                    <a:pt x="3822" y="22"/>
                  </a:lnTo>
                  <a:lnTo>
                    <a:pt x="3824" y="22"/>
                  </a:lnTo>
                  <a:lnTo>
                    <a:pt x="3824" y="22"/>
                  </a:lnTo>
                  <a:lnTo>
                    <a:pt x="3828" y="24"/>
                  </a:lnTo>
                  <a:lnTo>
                    <a:pt x="3828" y="24"/>
                  </a:lnTo>
                  <a:lnTo>
                    <a:pt x="3828" y="22"/>
                  </a:lnTo>
                  <a:lnTo>
                    <a:pt x="3828" y="22"/>
                  </a:lnTo>
                  <a:lnTo>
                    <a:pt x="3830" y="24"/>
                  </a:lnTo>
                  <a:lnTo>
                    <a:pt x="3830" y="24"/>
                  </a:lnTo>
                  <a:lnTo>
                    <a:pt x="3832" y="24"/>
                  </a:lnTo>
                  <a:lnTo>
                    <a:pt x="3832" y="24"/>
                  </a:lnTo>
                  <a:lnTo>
                    <a:pt x="3834" y="24"/>
                  </a:lnTo>
                  <a:lnTo>
                    <a:pt x="3834" y="24"/>
                  </a:lnTo>
                  <a:lnTo>
                    <a:pt x="3836" y="24"/>
                  </a:lnTo>
                  <a:lnTo>
                    <a:pt x="3836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6"/>
                  </a:lnTo>
                  <a:lnTo>
                    <a:pt x="3850" y="26"/>
                  </a:lnTo>
                  <a:lnTo>
                    <a:pt x="3860" y="26"/>
                  </a:lnTo>
                  <a:lnTo>
                    <a:pt x="3860" y="26"/>
                  </a:lnTo>
                  <a:lnTo>
                    <a:pt x="3864" y="24"/>
                  </a:lnTo>
                  <a:lnTo>
                    <a:pt x="3864" y="24"/>
                  </a:lnTo>
                  <a:lnTo>
                    <a:pt x="3868" y="26"/>
                  </a:lnTo>
                  <a:lnTo>
                    <a:pt x="3868" y="26"/>
                  </a:lnTo>
                  <a:lnTo>
                    <a:pt x="3876" y="26"/>
                  </a:lnTo>
                  <a:lnTo>
                    <a:pt x="3876" y="26"/>
                  </a:lnTo>
                  <a:lnTo>
                    <a:pt x="3878" y="26"/>
                  </a:lnTo>
                  <a:lnTo>
                    <a:pt x="3878" y="26"/>
                  </a:lnTo>
                  <a:lnTo>
                    <a:pt x="3890" y="28"/>
                  </a:lnTo>
                  <a:lnTo>
                    <a:pt x="3890" y="28"/>
                  </a:lnTo>
                  <a:lnTo>
                    <a:pt x="3892" y="28"/>
                  </a:lnTo>
                  <a:lnTo>
                    <a:pt x="3892" y="28"/>
                  </a:lnTo>
                  <a:lnTo>
                    <a:pt x="3902" y="28"/>
                  </a:lnTo>
                  <a:lnTo>
                    <a:pt x="3902" y="28"/>
                  </a:lnTo>
                  <a:lnTo>
                    <a:pt x="3904" y="30"/>
                  </a:lnTo>
                  <a:lnTo>
                    <a:pt x="3904" y="30"/>
                  </a:lnTo>
                  <a:lnTo>
                    <a:pt x="3908" y="28"/>
                  </a:lnTo>
                  <a:lnTo>
                    <a:pt x="3908" y="28"/>
                  </a:lnTo>
                  <a:lnTo>
                    <a:pt x="3910" y="28"/>
                  </a:lnTo>
                  <a:lnTo>
                    <a:pt x="3910" y="28"/>
                  </a:lnTo>
                  <a:lnTo>
                    <a:pt x="3912" y="28"/>
                  </a:lnTo>
                  <a:lnTo>
                    <a:pt x="3912" y="28"/>
                  </a:lnTo>
                  <a:lnTo>
                    <a:pt x="3918" y="30"/>
                  </a:lnTo>
                  <a:lnTo>
                    <a:pt x="3918" y="30"/>
                  </a:lnTo>
                  <a:lnTo>
                    <a:pt x="3922" y="30"/>
                  </a:lnTo>
                  <a:lnTo>
                    <a:pt x="3922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30" y="32"/>
                  </a:lnTo>
                  <a:lnTo>
                    <a:pt x="3930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898" y="34"/>
                  </a:lnTo>
                  <a:lnTo>
                    <a:pt x="3898" y="34"/>
                  </a:lnTo>
                  <a:lnTo>
                    <a:pt x="3892" y="36"/>
                  </a:lnTo>
                  <a:lnTo>
                    <a:pt x="3892" y="36"/>
                  </a:lnTo>
                  <a:lnTo>
                    <a:pt x="3890" y="36"/>
                  </a:lnTo>
                  <a:lnTo>
                    <a:pt x="3890" y="36"/>
                  </a:lnTo>
                  <a:lnTo>
                    <a:pt x="3888" y="36"/>
                  </a:lnTo>
                  <a:lnTo>
                    <a:pt x="3888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4" y="36"/>
                  </a:lnTo>
                  <a:lnTo>
                    <a:pt x="3884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6" y="36"/>
                  </a:lnTo>
                  <a:lnTo>
                    <a:pt x="3876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8"/>
                  </a:lnTo>
                  <a:lnTo>
                    <a:pt x="3874" y="38"/>
                  </a:lnTo>
                  <a:lnTo>
                    <a:pt x="3870" y="38"/>
                  </a:lnTo>
                  <a:lnTo>
                    <a:pt x="3870" y="38"/>
                  </a:lnTo>
                  <a:lnTo>
                    <a:pt x="3864" y="38"/>
                  </a:lnTo>
                  <a:lnTo>
                    <a:pt x="3864" y="38"/>
                  </a:lnTo>
                  <a:lnTo>
                    <a:pt x="3854" y="38"/>
                  </a:lnTo>
                  <a:lnTo>
                    <a:pt x="3854" y="38"/>
                  </a:lnTo>
                  <a:lnTo>
                    <a:pt x="3850" y="36"/>
                  </a:lnTo>
                  <a:lnTo>
                    <a:pt x="3850" y="36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2" y="34"/>
                  </a:lnTo>
                  <a:lnTo>
                    <a:pt x="3842" y="34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0" y="38"/>
                  </a:lnTo>
                  <a:lnTo>
                    <a:pt x="3840" y="38"/>
                  </a:lnTo>
                  <a:lnTo>
                    <a:pt x="3832" y="38"/>
                  </a:lnTo>
                  <a:lnTo>
                    <a:pt x="3832" y="38"/>
                  </a:lnTo>
                  <a:lnTo>
                    <a:pt x="3830" y="38"/>
                  </a:lnTo>
                  <a:lnTo>
                    <a:pt x="3830" y="38"/>
                  </a:lnTo>
                  <a:lnTo>
                    <a:pt x="3828" y="38"/>
                  </a:lnTo>
                  <a:lnTo>
                    <a:pt x="3828" y="38"/>
                  </a:lnTo>
                  <a:lnTo>
                    <a:pt x="3826" y="38"/>
                  </a:lnTo>
                  <a:lnTo>
                    <a:pt x="3826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2" y="38"/>
                  </a:lnTo>
                  <a:lnTo>
                    <a:pt x="3822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12" y="40"/>
                  </a:lnTo>
                  <a:lnTo>
                    <a:pt x="3812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2" y="42"/>
                  </a:lnTo>
                  <a:lnTo>
                    <a:pt x="3802" y="42"/>
                  </a:lnTo>
                  <a:lnTo>
                    <a:pt x="3800" y="42"/>
                  </a:lnTo>
                  <a:lnTo>
                    <a:pt x="3800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88" y="42"/>
                  </a:lnTo>
                  <a:lnTo>
                    <a:pt x="3788" y="42"/>
                  </a:lnTo>
                  <a:lnTo>
                    <a:pt x="3782" y="42"/>
                  </a:lnTo>
                  <a:lnTo>
                    <a:pt x="3782" y="42"/>
                  </a:lnTo>
                  <a:lnTo>
                    <a:pt x="3780" y="42"/>
                  </a:lnTo>
                  <a:lnTo>
                    <a:pt x="3780" y="42"/>
                  </a:lnTo>
                  <a:lnTo>
                    <a:pt x="3772" y="42"/>
                  </a:lnTo>
                  <a:lnTo>
                    <a:pt x="3772" y="42"/>
                  </a:lnTo>
                  <a:lnTo>
                    <a:pt x="3762" y="40"/>
                  </a:lnTo>
                  <a:lnTo>
                    <a:pt x="3762" y="40"/>
                  </a:lnTo>
                  <a:lnTo>
                    <a:pt x="3758" y="42"/>
                  </a:lnTo>
                  <a:lnTo>
                    <a:pt x="3758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6" y="42"/>
                  </a:lnTo>
                  <a:lnTo>
                    <a:pt x="3746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2" y="42"/>
                  </a:lnTo>
                  <a:lnTo>
                    <a:pt x="3742" y="42"/>
                  </a:lnTo>
                  <a:lnTo>
                    <a:pt x="3740" y="42"/>
                  </a:lnTo>
                  <a:lnTo>
                    <a:pt x="3740" y="42"/>
                  </a:lnTo>
                  <a:lnTo>
                    <a:pt x="3738" y="42"/>
                  </a:lnTo>
                  <a:lnTo>
                    <a:pt x="3738" y="42"/>
                  </a:lnTo>
                  <a:lnTo>
                    <a:pt x="3736" y="42"/>
                  </a:lnTo>
                  <a:lnTo>
                    <a:pt x="3736" y="42"/>
                  </a:lnTo>
                  <a:lnTo>
                    <a:pt x="3730" y="42"/>
                  </a:lnTo>
                  <a:lnTo>
                    <a:pt x="3730" y="42"/>
                  </a:lnTo>
                  <a:lnTo>
                    <a:pt x="3728" y="42"/>
                  </a:lnTo>
                  <a:lnTo>
                    <a:pt x="3728" y="42"/>
                  </a:lnTo>
                  <a:lnTo>
                    <a:pt x="3724" y="42"/>
                  </a:lnTo>
                  <a:lnTo>
                    <a:pt x="3724" y="42"/>
                  </a:lnTo>
                  <a:lnTo>
                    <a:pt x="3720" y="42"/>
                  </a:lnTo>
                  <a:lnTo>
                    <a:pt x="3720" y="42"/>
                  </a:lnTo>
                  <a:lnTo>
                    <a:pt x="3718" y="42"/>
                  </a:lnTo>
                  <a:lnTo>
                    <a:pt x="3718" y="42"/>
                  </a:lnTo>
                  <a:lnTo>
                    <a:pt x="3714" y="42"/>
                  </a:lnTo>
                  <a:lnTo>
                    <a:pt x="3714" y="42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6" y="44"/>
                  </a:lnTo>
                  <a:lnTo>
                    <a:pt x="3706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0" y="46"/>
                  </a:lnTo>
                  <a:lnTo>
                    <a:pt x="3690" y="46"/>
                  </a:lnTo>
                  <a:lnTo>
                    <a:pt x="3688" y="46"/>
                  </a:lnTo>
                  <a:lnTo>
                    <a:pt x="3688" y="46"/>
                  </a:lnTo>
                  <a:lnTo>
                    <a:pt x="3684" y="46"/>
                  </a:lnTo>
                  <a:lnTo>
                    <a:pt x="3684" y="46"/>
                  </a:lnTo>
                  <a:lnTo>
                    <a:pt x="3680" y="46"/>
                  </a:lnTo>
                  <a:lnTo>
                    <a:pt x="3680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4" y="46"/>
                  </a:lnTo>
                  <a:lnTo>
                    <a:pt x="3674" y="46"/>
                  </a:lnTo>
                  <a:lnTo>
                    <a:pt x="3670" y="48"/>
                  </a:lnTo>
                  <a:lnTo>
                    <a:pt x="3670" y="48"/>
                  </a:lnTo>
                  <a:lnTo>
                    <a:pt x="3664" y="46"/>
                  </a:lnTo>
                  <a:lnTo>
                    <a:pt x="3664" y="46"/>
                  </a:lnTo>
                  <a:lnTo>
                    <a:pt x="3660" y="44"/>
                  </a:lnTo>
                  <a:lnTo>
                    <a:pt x="3660" y="44"/>
                  </a:lnTo>
                  <a:lnTo>
                    <a:pt x="3658" y="44"/>
                  </a:lnTo>
                  <a:lnTo>
                    <a:pt x="3658" y="44"/>
                  </a:lnTo>
                  <a:lnTo>
                    <a:pt x="3656" y="44"/>
                  </a:lnTo>
                  <a:lnTo>
                    <a:pt x="3656" y="44"/>
                  </a:lnTo>
                  <a:lnTo>
                    <a:pt x="3652" y="46"/>
                  </a:lnTo>
                  <a:lnTo>
                    <a:pt x="3652" y="46"/>
                  </a:lnTo>
                  <a:lnTo>
                    <a:pt x="3650" y="48"/>
                  </a:lnTo>
                  <a:lnTo>
                    <a:pt x="3650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2" y="48"/>
                  </a:lnTo>
                  <a:lnTo>
                    <a:pt x="3642" y="48"/>
                  </a:lnTo>
                  <a:lnTo>
                    <a:pt x="3638" y="48"/>
                  </a:lnTo>
                  <a:lnTo>
                    <a:pt x="3638" y="48"/>
                  </a:lnTo>
                  <a:lnTo>
                    <a:pt x="3638" y="46"/>
                  </a:lnTo>
                  <a:lnTo>
                    <a:pt x="3638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28" y="46"/>
                  </a:lnTo>
                  <a:lnTo>
                    <a:pt x="3628" y="46"/>
                  </a:lnTo>
                  <a:lnTo>
                    <a:pt x="3626" y="46"/>
                  </a:lnTo>
                  <a:lnTo>
                    <a:pt x="3626" y="46"/>
                  </a:lnTo>
                  <a:lnTo>
                    <a:pt x="3624" y="46"/>
                  </a:lnTo>
                  <a:lnTo>
                    <a:pt x="3624" y="46"/>
                  </a:lnTo>
                  <a:lnTo>
                    <a:pt x="3620" y="48"/>
                  </a:lnTo>
                  <a:lnTo>
                    <a:pt x="3620" y="48"/>
                  </a:lnTo>
                  <a:lnTo>
                    <a:pt x="3610" y="48"/>
                  </a:lnTo>
                  <a:lnTo>
                    <a:pt x="3610" y="48"/>
                  </a:lnTo>
                  <a:lnTo>
                    <a:pt x="3608" y="48"/>
                  </a:lnTo>
                  <a:lnTo>
                    <a:pt x="3608" y="48"/>
                  </a:lnTo>
                  <a:lnTo>
                    <a:pt x="3606" y="48"/>
                  </a:lnTo>
                  <a:lnTo>
                    <a:pt x="3606" y="48"/>
                  </a:lnTo>
                  <a:lnTo>
                    <a:pt x="3604" y="48"/>
                  </a:lnTo>
                  <a:lnTo>
                    <a:pt x="3604" y="48"/>
                  </a:lnTo>
                  <a:lnTo>
                    <a:pt x="3602" y="48"/>
                  </a:lnTo>
                  <a:lnTo>
                    <a:pt x="3602" y="48"/>
                  </a:lnTo>
                  <a:lnTo>
                    <a:pt x="3598" y="48"/>
                  </a:lnTo>
                  <a:lnTo>
                    <a:pt x="3598" y="48"/>
                  </a:lnTo>
                  <a:lnTo>
                    <a:pt x="3596" y="46"/>
                  </a:lnTo>
                  <a:lnTo>
                    <a:pt x="3596" y="46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0" y="48"/>
                  </a:lnTo>
                  <a:lnTo>
                    <a:pt x="3590" y="48"/>
                  </a:lnTo>
                  <a:lnTo>
                    <a:pt x="3588" y="48"/>
                  </a:lnTo>
                  <a:lnTo>
                    <a:pt x="3588" y="48"/>
                  </a:lnTo>
                  <a:lnTo>
                    <a:pt x="3586" y="48"/>
                  </a:lnTo>
                  <a:lnTo>
                    <a:pt x="3586" y="48"/>
                  </a:lnTo>
                  <a:lnTo>
                    <a:pt x="3582" y="48"/>
                  </a:lnTo>
                  <a:lnTo>
                    <a:pt x="3582" y="48"/>
                  </a:lnTo>
                  <a:lnTo>
                    <a:pt x="3576" y="48"/>
                  </a:lnTo>
                  <a:lnTo>
                    <a:pt x="3576" y="48"/>
                  </a:lnTo>
                  <a:lnTo>
                    <a:pt x="3572" y="48"/>
                  </a:lnTo>
                  <a:lnTo>
                    <a:pt x="3570" y="48"/>
                  </a:lnTo>
                  <a:lnTo>
                    <a:pt x="3570" y="48"/>
                  </a:lnTo>
                  <a:lnTo>
                    <a:pt x="3568" y="50"/>
                  </a:lnTo>
                  <a:lnTo>
                    <a:pt x="3568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2" y="50"/>
                  </a:lnTo>
                  <a:lnTo>
                    <a:pt x="3562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0" y="48"/>
                  </a:lnTo>
                  <a:lnTo>
                    <a:pt x="3560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6"/>
                  </a:lnTo>
                  <a:lnTo>
                    <a:pt x="3550" y="46"/>
                  </a:lnTo>
                  <a:lnTo>
                    <a:pt x="3548" y="48"/>
                  </a:lnTo>
                  <a:lnTo>
                    <a:pt x="3548" y="48"/>
                  </a:lnTo>
                  <a:lnTo>
                    <a:pt x="3548" y="46"/>
                  </a:lnTo>
                  <a:lnTo>
                    <a:pt x="3548" y="46"/>
                  </a:lnTo>
                  <a:lnTo>
                    <a:pt x="3546" y="46"/>
                  </a:lnTo>
                  <a:lnTo>
                    <a:pt x="3546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42" y="48"/>
                  </a:lnTo>
                  <a:lnTo>
                    <a:pt x="3542" y="48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36" y="48"/>
                  </a:lnTo>
                  <a:lnTo>
                    <a:pt x="3536" y="48"/>
                  </a:lnTo>
                  <a:lnTo>
                    <a:pt x="3534" y="48"/>
                  </a:lnTo>
                  <a:lnTo>
                    <a:pt x="3534" y="48"/>
                  </a:lnTo>
                  <a:lnTo>
                    <a:pt x="3526" y="48"/>
                  </a:lnTo>
                  <a:lnTo>
                    <a:pt x="3526" y="48"/>
                  </a:lnTo>
                  <a:lnTo>
                    <a:pt x="3524" y="48"/>
                  </a:lnTo>
                  <a:lnTo>
                    <a:pt x="3524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0" y="48"/>
                  </a:lnTo>
                  <a:lnTo>
                    <a:pt x="3520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50"/>
                  </a:lnTo>
                  <a:lnTo>
                    <a:pt x="3518" y="50"/>
                  </a:lnTo>
                  <a:lnTo>
                    <a:pt x="3512" y="48"/>
                  </a:lnTo>
                  <a:lnTo>
                    <a:pt x="3508" y="50"/>
                  </a:lnTo>
                  <a:lnTo>
                    <a:pt x="3508" y="50"/>
                  </a:lnTo>
                  <a:lnTo>
                    <a:pt x="3502" y="48"/>
                  </a:lnTo>
                  <a:lnTo>
                    <a:pt x="3502" y="48"/>
                  </a:lnTo>
                  <a:lnTo>
                    <a:pt x="3494" y="48"/>
                  </a:lnTo>
                  <a:lnTo>
                    <a:pt x="3494" y="48"/>
                  </a:lnTo>
                  <a:lnTo>
                    <a:pt x="3490" y="48"/>
                  </a:lnTo>
                  <a:lnTo>
                    <a:pt x="3490" y="48"/>
                  </a:lnTo>
                  <a:lnTo>
                    <a:pt x="3488" y="48"/>
                  </a:lnTo>
                  <a:lnTo>
                    <a:pt x="3488" y="48"/>
                  </a:lnTo>
                  <a:lnTo>
                    <a:pt x="3486" y="48"/>
                  </a:lnTo>
                  <a:lnTo>
                    <a:pt x="3486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6" y="48"/>
                  </a:lnTo>
                  <a:lnTo>
                    <a:pt x="3476" y="48"/>
                  </a:lnTo>
                  <a:lnTo>
                    <a:pt x="3474" y="48"/>
                  </a:lnTo>
                  <a:lnTo>
                    <a:pt x="3474" y="48"/>
                  </a:lnTo>
                  <a:lnTo>
                    <a:pt x="3472" y="48"/>
                  </a:lnTo>
                  <a:lnTo>
                    <a:pt x="3472" y="48"/>
                  </a:lnTo>
                  <a:lnTo>
                    <a:pt x="3470" y="48"/>
                  </a:lnTo>
                  <a:lnTo>
                    <a:pt x="3470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2" y="48"/>
                  </a:lnTo>
                  <a:lnTo>
                    <a:pt x="3462" y="48"/>
                  </a:lnTo>
                  <a:lnTo>
                    <a:pt x="3460" y="48"/>
                  </a:lnTo>
                  <a:lnTo>
                    <a:pt x="3460" y="48"/>
                  </a:lnTo>
                  <a:lnTo>
                    <a:pt x="3456" y="48"/>
                  </a:lnTo>
                  <a:lnTo>
                    <a:pt x="3456" y="48"/>
                  </a:lnTo>
                  <a:lnTo>
                    <a:pt x="3452" y="48"/>
                  </a:lnTo>
                  <a:lnTo>
                    <a:pt x="3452" y="48"/>
                  </a:lnTo>
                  <a:lnTo>
                    <a:pt x="3448" y="48"/>
                  </a:lnTo>
                  <a:lnTo>
                    <a:pt x="3448" y="48"/>
                  </a:lnTo>
                  <a:lnTo>
                    <a:pt x="3446" y="48"/>
                  </a:lnTo>
                  <a:lnTo>
                    <a:pt x="3446" y="48"/>
                  </a:lnTo>
                  <a:lnTo>
                    <a:pt x="3442" y="48"/>
                  </a:lnTo>
                  <a:lnTo>
                    <a:pt x="3442" y="48"/>
                  </a:lnTo>
                  <a:lnTo>
                    <a:pt x="3440" y="48"/>
                  </a:lnTo>
                  <a:lnTo>
                    <a:pt x="3440" y="48"/>
                  </a:lnTo>
                  <a:lnTo>
                    <a:pt x="3438" y="48"/>
                  </a:lnTo>
                  <a:lnTo>
                    <a:pt x="3438" y="48"/>
                  </a:lnTo>
                  <a:lnTo>
                    <a:pt x="3436" y="48"/>
                  </a:lnTo>
                  <a:lnTo>
                    <a:pt x="3436" y="48"/>
                  </a:lnTo>
                  <a:lnTo>
                    <a:pt x="3434" y="46"/>
                  </a:lnTo>
                  <a:lnTo>
                    <a:pt x="3434" y="46"/>
                  </a:lnTo>
                  <a:lnTo>
                    <a:pt x="3430" y="46"/>
                  </a:lnTo>
                  <a:lnTo>
                    <a:pt x="3430" y="46"/>
                  </a:lnTo>
                  <a:lnTo>
                    <a:pt x="3422" y="46"/>
                  </a:lnTo>
                  <a:lnTo>
                    <a:pt x="3422" y="46"/>
                  </a:lnTo>
                  <a:lnTo>
                    <a:pt x="3420" y="48"/>
                  </a:lnTo>
                  <a:lnTo>
                    <a:pt x="3420" y="48"/>
                  </a:lnTo>
                  <a:lnTo>
                    <a:pt x="3418" y="48"/>
                  </a:lnTo>
                  <a:lnTo>
                    <a:pt x="3418" y="48"/>
                  </a:lnTo>
                  <a:lnTo>
                    <a:pt x="3412" y="48"/>
                  </a:lnTo>
                  <a:lnTo>
                    <a:pt x="3412" y="48"/>
                  </a:lnTo>
                  <a:lnTo>
                    <a:pt x="3408" y="48"/>
                  </a:lnTo>
                  <a:lnTo>
                    <a:pt x="3408" y="48"/>
                  </a:lnTo>
                  <a:lnTo>
                    <a:pt x="3406" y="48"/>
                  </a:lnTo>
                  <a:lnTo>
                    <a:pt x="3406" y="48"/>
                  </a:lnTo>
                  <a:lnTo>
                    <a:pt x="3404" y="46"/>
                  </a:lnTo>
                  <a:lnTo>
                    <a:pt x="3404" y="46"/>
                  </a:lnTo>
                  <a:lnTo>
                    <a:pt x="3398" y="48"/>
                  </a:lnTo>
                  <a:lnTo>
                    <a:pt x="3398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88" y="46"/>
                  </a:lnTo>
                  <a:lnTo>
                    <a:pt x="3388" y="46"/>
                  </a:lnTo>
                  <a:lnTo>
                    <a:pt x="3386" y="48"/>
                  </a:lnTo>
                  <a:lnTo>
                    <a:pt x="3386" y="48"/>
                  </a:lnTo>
                  <a:lnTo>
                    <a:pt x="3382" y="48"/>
                  </a:lnTo>
                  <a:lnTo>
                    <a:pt x="3382" y="48"/>
                  </a:lnTo>
                  <a:lnTo>
                    <a:pt x="3380" y="50"/>
                  </a:lnTo>
                  <a:lnTo>
                    <a:pt x="3380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2" y="50"/>
                  </a:lnTo>
                  <a:lnTo>
                    <a:pt x="3372" y="50"/>
                  </a:lnTo>
                  <a:lnTo>
                    <a:pt x="3370" y="50"/>
                  </a:lnTo>
                  <a:lnTo>
                    <a:pt x="3370" y="50"/>
                  </a:lnTo>
                  <a:lnTo>
                    <a:pt x="3366" y="50"/>
                  </a:lnTo>
                  <a:lnTo>
                    <a:pt x="3366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0" y="50"/>
                  </a:lnTo>
                  <a:lnTo>
                    <a:pt x="3360" y="50"/>
                  </a:lnTo>
                  <a:lnTo>
                    <a:pt x="3358" y="50"/>
                  </a:lnTo>
                  <a:lnTo>
                    <a:pt x="3356" y="50"/>
                  </a:lnTo>
                  <a:lnTo>
                    <a:pt x="3356" y="50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0" y="48"/>
                  </a:lnTo>
                  <a:lnTo>
                    <a:pt x="3340" y="48"/>
                  </a:lnTo>
                  <a:lnTo>
                    <a:pt x="3332" y="48"/>
                  </a:lnTo>
                  <a:lnTo>
                    <a:pt x="3332" y="48"/>
                  </a:lnTo>
                  <a:lnTo>
                    <a:pt x="3328" y="46"/>
                  </a:lnTo>
                  <a:lnTo>
                    <a:pt x="3328" y="46"/>
                  </a:lnTo>
                  <a:lnTo>
                    <a:pt x="3324" y="44"/>
                  </a:lnTo>
                  <a:lnTo>
                    <a:pt x="3324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18" y="44"/>
                  </a:lnTo>
                  <a:lnTo>
                    <a:pt x="3318" y="44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6" y="46"/>
                  </a:lnTo>
                  <a:lnTo>
                    <a:pt x="3316" y="46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08" y="48"/>
                  </a:lnTo>
                  <a:lnTo>
                    <a:pt x="3308" y="48"/>
                  </a:lnTo>
                  <a:lnTo>
                    <a:pt x="3306" y="48"/>
                  </a:lnTo>
                  <a:lnTo>
                    <a:pt x="3306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2" y="46"/>
                  </a:lnTo>
                  <a:lnTo>
                    <a:pt x="3302" y="46"/>
                  </a:lnTo>
                  <a:lnTo>
                    <a:pt x="3302" y="48"/>
                  </a:lnTo>
                  <a:lnTo>
                    <a:pt x="3302" y="48"/>
                  </a:lnTo>
                  <a:lnTo>
                    <a:pt x="3298" y="46"/>
                  </a:lnTo>
                  <a:lnTo>
                    <a:pt x="3298" y="46"/>
                  </a:lnTo>
                  <a:lnTo>
                    <a:pt x="3294" y="44"/>
                  </a:lnTo>
                  <a:lnTo>
                    <a:pt x="3290" y="44"/>
                  </a:lnTo>
                  <a:lnTo>
                    <a:pt x="3282" y="46"/>
                  </a:lnTo>
                  <a:lnTo>
                    <a:pt x="3282" y="46"/>
                  </a:lnTo>
                  <a:lnTo>
                    <a:pt x="3276" y="44"/>
                  </a:lnTo>
                  <a:lnTo>
                    <a:pt x="3276" y="44"/>
                  </a:lnTo>
                  <a:lnTo>
                    <a:pt x="3268" y="44"/>
                  </a:lnTo>
                  <a:lnTo>
                    <a:pt x="3268" y="44"/>
                  </a:lnTo>
                  <a:lnTo>
                    <a:pt x="3266" y="44"/>
                  </a:lnTo>
                  <a:lnTo>
                    <a:pt x="3266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56" y="44"/>
                  </a:lnTo>
                  <a:lnTo>
                    <a:pt x="3256" y="44"/>
                  </a:lnTo>
                  <a:lnTo>
                    <a:pt x="3254" y="44"/>
                  </a:lnTo>
                  <a:lnTo>
                    <a:pt x="3254" y="44"/>
                  </a:lnTo>
                  <a:lnTo>
                    <a:pt x="3250" y="42"/>
                  </a:lnTo>
                  <a:lnTo>
                    <a:pt x="3248" y="42"/>
                  </a:lnTo>
                  <a:lnTo>
                    <a:pt x="3248" y="42"/>
                  </a:lnTo>
                  <a:lnTo>
                    <a:pt x="3246" y="44"/>
                  </a:lnTo>
                  <a:lnTo>
                    <a:pt x="3246" y="44"/>
                  </a:lnTo>
                  <a:lnTo>
                    <a:pt x="3244" y="44"/>
                  </a:lnTo>
                  <a:lnTo>
                    <a:pt x="3244" y="44"/>
                  </a:lnTo>
                  <a:lnTo>
                    <a:pt x="3238" y="44"/>
                  </a:lnTo>
                  <a:lnTo>
                    <a:pt x="3238" y="44"/>
                  </a:lnTo>
                  <a:lnTo>
                    <a:pt x="3234" y="44"/>
                  </a:lnTo>
                  <a:lnTo>
                    <a:pt x="3234" y="44"/>
                  </a:lnTo>
                  <a:lnTo>
                    <a:pt x="3230" y="44"/>
                  </a:lnTo>
                  <a:lnTo>
                    <a:pt x="3230" y="44"/>
                  </a:lnTo>
                  <a:lnTo>
                    <a:pt x="3226" y="44"/>
                  </a:lnTo>
                  <a:lnTo>
                    <a:pt x="3226" y="44"/>
                  </a:lnTo>
                  <a:lnTo>
                    <a:pt x="3222" y="46"/>
                  </a:lnTo>
                  <a:lnTo>
                    <a:pt x="3222" y="46"/>
                  </a:lnTo>
                  <a:lnTo>
                    <a:pt x="3218" y="44"/>
                  </a:lnTo>
                  <a:lnTo>
                    <a:pt x="3218" y="44"/>
                  </a:lnTo>
                  <a:lnTo>
                    <a:pt x="3212" y="44"/>
                  </a:lnTo>
                  <a:lnTo>
                    <a:pt x="3212" y="44"/>
                  </a:lnTo>
                  <a:lnTo>
                    <a:pt x="3202" y="46"/>
                  </a:lnTo>
                  <a:lnTo>
                    <a:pt x="3202" y="46"/>
                  </a:lnTo>
                  <a:lnTo>
                    <a:pt x="3198" y="44"/>
                  </a:lnTo>
                  <a:lnTo>
                    <a:pt x="3198" y="44"/>
                  </a:lnTo>
                  <a:lnTo>
                    <a:pt x="3194" y="44"/>
                  </a:lnTo>
                  <a:lnTo>
                    <a:pt x="3194" y="44"/>
                  </a:lnTo>
                  <a:lnTo>
                    <a:pt x="3190" y="44"/>
                  </a:lnTo>
                  <a:lnTo>
                    <a:pt x="3190" y="44"/>
                  </a:lnTo>
                  <a:lnTo>
                    <a:pt x="3186" y="44"/>
                  </a:lnTo>
                  <a:lnTo>
                    <a:pt x="3186" y="44"/>
                  </a:lnTo>
                  <a:lnTo>
                    <a:pt x="3180" y="44"/>
                  </a:lnTo>
                  <a:lnTo>
                    <a:pt x="3180" y="44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2" y="42"/>
                  </a:lnTo>
                  <a:lnTo>
                    <a:pt x="3172" y="42"/>
                  </a:lnTo>
                  <a:lnTo>
                    <a:pt x="3168" y="40"/>
                  </a:lnTo>
                  <a:lnTo>
                    <a:pt x="3168" y="40"/>
                  </a:lnTo>
                  <a:lnTo>
                    <a:pt x="3162" y="38"/>
                  </a:lnTo>
                  <a:lnTo>
                    <a:pt x="3162" y="38"/>
                  </a:lnTo>
                  <a:lnTo>
                    <a:pt x="3158" y="40"/>
                  </a:lnTo>
                  <a:lnTo>
                    <a:pt x="3158" y="40"/>
                  </a:lnTo>
                  <a:lnTo>
                    <a:pt x="3156" y="40"/>
                  </a:lnTo>
                  <a:lnTo>
                    <a:pt x="3156" y="40"/>
                  </a:lnTo>
                  <a:lnTo>
                    <a:pt x="3154" y="40"/>
                  </a:lnTo>
                  <a:lnTo>
                    <a:pt x="3154" y="40"/>
                  </a:lnTo>
                  <a:lnTo>
                    <a:pt x="3152" y="40"/>
                  </a:lnTo>
                  <a:lnTo>
                    <a:pt x="3152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38"/>
                  </a:lnTo>
                  <a:lnTo>
                    <a:pt x="3146" y="38"/>
                  </a:lnTo>
                  <a:lnTo>
                    <a:pt x="3146" y="36"/>
                  </a:lnTo>
                  <a:lnTo>
                    <a:pt x="3144" y="36"/>
                  </a:lnTo>
                  <a:lnTo>
                    <a:pt x="3144" y="36"/>
                  </a:lnTo>
                  <a:lnTo>
                    <a:pt x="3138" y="36"/>
                  </a:lnTo>
                  <a:lnTo>
                    <a:pt x="3138" y="36"/>
                  </a:lnTo>
                  <a:lnTo>
                    <a:pt x="3136" y="38"/>
                  </a:lnTo>
                  <a:lnTo>
                    <a:pt x="3136" y="38"/>
                  </a:lnTo>
                  <a:lnTo>
                    <a:pt x="3134" y="38"/>
                  </a:lnTo>
                  <a:lnTo>
                    <a:pt x="3134" y="38"/>
                  </a:lnTo>
                  <a:lnTo>
                    <a:pt x="3130" y="38"/>
                  </a:lnTo>
                  <a:lnTo>
                    <a:pt x="3130" y="38"/>
                  </a:lnTo>
                  <a:lnTo>
                    <a:pt x="3128" y="38"/>
                  </a:lnTo>
                  <a:lnTo>
                    <a:pt x="3128" y="38"/>
                  </a:lnTo>
                  <a:lnTo>
                    <a:pt x="3120" y="40"/>
                  </a:lnTo>
                  <a:lnTo>
                    <a:pt x="3120" y="40"/>
                  </a:lnTo>
                  <a:lnTo>
                    <a:pt x="3112" y="40"/>
                  </a:lnTo>
                  <a:lnTo>
                    <a:pt x="3112" y="40"/>
                  </a:lnTo>
                  <a:lnTo>
                    <a:pt x="3110" y="42"/>
                  </a:lnTo>
                  <a:lnTo>
                    <a:pt x="3110" y="42"/>
                  </a:lnTo>
                  <a:lnTo>
                    <a:pt x="3108" y="42"/>
                  </a:lnTo>
                  <a:lnTo>
                    <a:pt x="3108" y="42"/>
                  </a:lnTo>
                  <a:lnTo>
                    <a:pt x="3106" y="42"/>
                  </a:lnTo>
                  <a:lnTo>
                    <a:pt x="3106" y="42"/>
                  </a:lnTo>
                  <a:lnTo>
                    <a:pt x="3106" y="44"/>
                  </a:lnTo>
                  <a:lnTo>
                    <a:pt x="3106" y="44"/>
                  </a:lnTo>
                  <a:lnTo>
                    <a:pt x="3104" y="42"/>
                  </a:lnTo>
                  <a:lnTo>
                    <a:pt x="3104" y="42"/>
                  </a:lnTo>
                  <a:lnTo>
                    <a:pt x="3102" y="44"/>
                  </a:lnTo>
                  <a:lnTo>
                    <a:pt x="3102" y="44"/>
                  </a:lnTo>
                  <a:lnTo>
                    <a:pt x="3102" y="42"/>
                  </a:lnTo>
                  <a:lnTo>
                    <a:pt x="3102" y="42"/>
                  </a:lnTo>
                  <a:lnTo>
                    <a:pt x="3100" y="42"/>
                  </a:lnTo>
                  <a:lnTo>
                    <a:pt x="3100" y="42"/>
                  </a:lnTo>
                  <a:lnTo>
                    <a:pt x="3096" y="42"/>
                  </a:lnTo>
                  <a:lnTo>
                    <a:pt x="3096" y="42"/>
                  </a:lnTo>
                  <a:lnTo>
                    <a:pt x="3094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88" y="42"/>
                  </a:lnTo>
                  <a:lnTo>
                    <a:pt x="3088" y="42"/>
                  </a:lnTo>
                  <a:lnTo>
                    <a:pt x="3086" y="42"/>
                  </a:lnTo>
                  <a:lnTo>
                    <a:pt x="3086" y="42"/>
                  </a:lnTo>
                  <a:lnTo>
                    <a:pt x="3082" y="42"/>
                  </a:lnTo>
                  <a:lnTo>
                    <a:pt x="3082" y="42"/>
                  </a:lnTo>
                  <a:lnTo>
                    <a:pt x="3080" y="40"/>
                  </a:lnTo>
                  <a:lnTo>
                    <a:pt x="3080" y="40"/>
                  </a:lnTo>
                  <a:lnTo>
                    <a:pt x="3078" y="42"/>
                  </a:lnTo>
                  <a:lnTo>
                    <a:pt x="3078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2" y="42"/>
                  </a:lnTo>
                  <a:lnTo>
                    <a:pt x="3072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66" y="40"/>
                  </a:lnTo>
                  <a:lnTo>
                    <a:pt x="3066" y="40"/>
                  </a:lnTo>
                  <a:lnTo>
                    <a:pt x="3058" y="42"/>
                  </a:lnTo>
                  <a:lnTo>
                    <a:pt x="3052" y="40"/>
                  </a:lnTo>
                  <a:lnTo>
                    <a:pt x="3052" y="40"/>
                  </a:lnTo>
                  <a:lnTo>
                    <a:pt x="3050" y="40"/>
                  </a:lnTo>
                  <a:lnTo>
                    <a:pt x="3050" y="40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0" y="42"/>
                  </a:lnTo>
                  <a:lnTo>
                    <a:pt x="3040" y="42"/>
                  </a:lnTo>
                  <a:lnTo>
                    <a:pt x="3040" y="40"/>
                  </a:lnTo>
                  <a:lnTo>
                    <a:pt x="3040" y="40"/>
                  </a:lnTo>
                  <a:lnTo>
                    <a:pt x="3036" y="42"/>
                  </a:lnTo>
                  <a:lnTo>
                    <a:pt x="3036" y="42"/>
                  </a:lnTo>
                  <a:lnTo>
                    <a:pt x="3032" y="42"/>
                  </a:lnTo>
                  <a:lnTo>
                    <a:pt x="3032" y="42"/>
                  </a:lnTo>
                  <a:lnTo>
                    <a:pt x="3030" y="42"/>
                  </a:lnTo>
                  <a:lnTo>
                    <a:pt x="3030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2" y="42"/>
                  </a:lnTo>
                  <a:lnTo>
                    <a:pt x="3022" y="42"/>
                  </a:lnTo>
                  <a:lnTo>
                    <a:pt x="3020" y="42"/>
                  </a:lnTo>
                  <a:lnTo>
                    <a:pt x="3020" y="42"/>
                  </a:lnTo>
                  <a:lnTo>
                    <a:pt x="3014" y="42"/>
                  </a:lnTo>
                  <a:lnTo>
                    <a:pt x="3008" y="42"/>
                  </a:lnTo>
                  <a:lnTo>
                    <a:pt x="3008" y="42"/>
                  </a:lnTo>
                  <a:lnTo>
                    <a:pt x="3006" y="40"/>
                  </a:lnTo>
                  <a:lnTo>
                    <a:pt x="3004" y="42"/>
                  </a:lnTo>
                  <a:lnTo>
                    <a:pt x="3004" y="42"/>
                  </a:lnTo>
                  <a:lnTo>
                    <a:pt x="3002" y="40"/>
                  </a:lnTo>
                  <a:lnTo>
                    <a:pt x="3002" y="40"/>
                  </a:lnTo>
                  <a:lnTo>
                    <a:pt x="2998" y="40"/>
                  </a:lnTo>
                  <a:lnTo>
                    <a:pt x="2996" y="40"/>
                  </a:lnTo>
                  <a:lnTo>
                    <a:pt x="2996" y="40"/>
                  </a:lnTo>
                  <a:lnTo>
                    <a:pt x="2994" y="38"/>
                  </a:lnTo>
                  <a:lnTo>
                    <a:pt x="2994" y="38"/>
                  </a:lnTo>
                  <a:lnTo>
                    <a:pt x="2986" y="38"/>
                  </a:lnTo>
                  <a:lnTo>
                    <a:pt x="2986" y="38"/>
                  </a:lnTo>
                  <a:lnTo>
                    <a:pt x="2980" y="38"/>
                  </a:lnTo>
                  <a:lnTo>
                    <a:pt x="2976" y="38"/>
                  </a:lnTo>
                  <a:lnTo>
                    <a:pt x="2976" y="38"/>
                  </a:lnTo>
                  <a:lnTo>
                    <a:pt x="2972" y="38"/>
                  </a:lnTo>
                  <a:lnTo>
                    <a:pt x="2972" y="38"/>
                  </a:lnTo>
                  <a:lnTo>
                    <a:pt x="2970" y="38"/>
                  </a:lnTo>
                  <a:lnTo>
                    <a:pt x="2970" y="38"/>
                  </a:lnTo>
                  <a:lnTo>
                    <a:pt x="2962" y="40"/>
                  </a:lnTo>
                  <a:lnTo>
                    <a:pt x="2962" y="40"/>
                  </a:lnTo>
                  <a:lnTo>
                    <a:pt x="2954" y="38"/>
                  </a:lnTo>
                  <a:lnTo>
                    <a:pt x="2954" y="38"/>
                  </a:lnTo>
                  <a:lnTo>
                    <a:pt x="2946" y="40"/>
                  </a:lnTo>
                  <a:lnTo>
                    <a:pt x="2946" y="40"/>
                  </a:lnTo>
                  <a:lnTo>
                    <a:pt x="2942" y="38"/>
                  </a:lnTo>
                  <a:lnTo>
                    <a:pt x="2942" y="38"/>
                  </a:lnTo>
                  <a:lnTo>
                    <a:pt x="2940" y="38"/>
                  </a:lnTo>
                  <a:lnTo>
                    <a:pt x="2940" y="38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2" y="36"/>
                  </a:lnTo>
                  <a:lnTo>
                    <a:pt x="2932" y="36"/>
                  </a:lnTo>
                  <a:lnTo>
                    <a:pt x="2930" y="36"/>
                  </a:lnTo>
                  <a:lnTo>
                    <a:pt x="2930" y="36"/>
                  </a:lnTo>
                  <a:lnTo>
                    <a:pt x="2926" y="36"/>
                  </a:lnTo>
                  <a:lnTo>
                    <a:pt x="2926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18" y="38"/>
                  </a:lnTo>
                  <a:lnTo>
                    <a:pt x="2918" y="38"/>
                  </a:lnTo>
                  <a:lnTo>
                    <a:pt x="2914" y="38"/>
                  </a:lnTo>
                  <a:lnTo>
                    <a:pt x="2914" y="38"/>
                  </a:lnTo>
                  <a:lnTo>
                    <a:pt x="2910" y="36"/>
                  </a:lnTo>
                  <a:lnTo>
                    <a:pt x="2910" y="36"/>
                  </a:lnTo>
                  <a:lnTo>
                    <a:pt x="2904" y="36"/>
                  </a:lnTo>
                  <a:lnTo>
                    <a:pt x="2904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0" y="36"/>
                  </a:lnTo>
                  <a:lnTo>
                    <a:pt x="2900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4"/>
                  </a:lnTo>
                  <a:lnTo>
                    <a:pt x="2898" y="34"/>
                  </a:lnTo>
                  <a:lnTo>
                    <a:pt x="2896" y="34"/>
                  </a:lnTo>
                  <a:lnTo>
                    <a:pt x="2896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0" y="36"/>
                  </a:lnTo>
                  <a:lnTo>
                    <a:pt x="2890" y="36"/>
                  </a:lnTo>
                  <a:lnTo>
                    <a:pt x="2888" y="36"/>
                  </a:lnTo>
                  <a:lnTo>
                    <a:pt x="2888" y="36"/>
                  </a:lnTo>
                  <a:lnTo>
                    <a:pt x="2886" y="36"/>
                  </a:lnTo>
                  <a:lnTo>
                    <a:pt x="2886" y="36"/>
                  </a:lnTo>
                  <a:lnTo>
                    <a:pt x="2884" y="36"/>
                  </a:lnTo>
                  <a:lnTo>
                    <a:pt x="2884" y="36"/>
                  </a:lnTo>
                  <a:lnTo>
                    <a:pt x="2878" y="36"/>
                  </a:lnTo>
                  <a:lnTo>
                    <a:pt x="2878" y="36"/>
                  </a:lnTo>
                  <a:lnTo>
                    <a:pt x="2874" y="34"/>
                  </a:lnTo>
                  <a:lnTo>
                    <a:pt x="2874" y="34"/>
                  </a:lnTo>
                  <a:lnTo>
                    <a:pt x="2872" y="34"/>
                  </a:lnTo>
                  <a:lnTo>
                    <a:pt x="2872" y="34"/>
                  </a:lnTo>
                  <a:lnTo>
                    <a:pt x="2870" y="34"/>
                  </a:lnTo>
                  <a:lnTo>
                    <a:pt x="2870" y="34"/>
                  </a:lnTo>
                  <a:lnTo>
                    <a:pt x="2866" y="34"/>
                  </a:lnTo>
                  <a:lnTo>
                    <a:pt x="2866" y="34"/>
                  </a:lnTo>
                  <a:lnTo>
                    <a:pt x="2864" y="34"/>
                  </a:lnTo>
                  <a:lnTo>
                    <a:pt x="2864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58" y="34"/>
                  </a:lnTo>
                  <a:lnTo>
                    <a:pt x="2858" y="34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8"/>
                  </a:lnTo>
                  <a:lnTo>
                    <a:pt x="2858" y="38"/>
                  </a:lnTo>
                  <a:lnTo>
                    <a:pt x="2852" y="38"/>
                  </a:lnTo>
                  <a:lnTo>
                    <a:pt x="2852" y="38"/>
                  </a:lnTo>
                  <a:lnTo>
                    <a:pt x="2844" y="38"/>
                  </a:lnTo>
                  <a:lnTo>
                    <a:pt x="2844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0" y="38"/>
                  </a:lnTo>
                  <a:lnTo>
                    <a:pt x="2840" y="38"/>
                  </a:lnTo>
                  <a:lnTo>
                    <a:pt x="2834" y="38"/>
                  </a:lnTo>
                  <a:lnTo>
                    <a:pt x="2834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28" y="38"/>
                  </a:lnTo>
                  <a:lnTo>
                    <a:pt x="2828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4" y="38"/>
                  </a:lnTo>
                  <a:lnTo>
                    <a:pt x="2824" y="38"/>
                  </a:lnTo>
                  <a:lnTo>
                    <a:pt x="2820" y="38"/>
                  </a:lnTo>
                  <a:lnTo>
                    <a:pt x="2816" y="38"/>
                  </a:lnTo>
                  <a:lnTo>
                    <a:pt x="2816" y="38"/>
                  </a:lnTo>
                  <a:lnTo>
                    <a:pt x="2814" y="38"/>
                  </a:lnTo>
                  <a:lnTo>
                    <a:pt x="2814" y="38"/>
                  </a:lnTo>
                  <a:lnTo>
                    <a:pt x="2806" y="38"/>
                  </a:lnTo>
                  <a:lnTo>
                    <a:pt x="2806" y="38"/>
                  </a:lnTo>
                  <a:lnTo>
                    <a:pt x="2804" y="38"/>
                  </a:lnTo>
                  <a:lnTo>
                    <a:pt x="2804" y="38"/>
                  </a:lnTo>
                  <a:lnTo>
                    <a:pt x="2796" y="38"/>
                  </a:lnTo>
                  <a:lnTo>
                    <a:pt x="2796" y="38"/>
                  </a:lnTo>
                  <a:lnTo>
                    <a:pt x="2794" y="38"/>
                  </a:lnTo>
                  <a:lnTo>
                    <a:pt x="2794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86" y="38"/>
                  </a:lnTo>
                  <a:lnTo>
                    <a:pt x="2784" y="38"/>
                  </a:lnTo>
                  <a:lnTo>
                    <a:pt x="2784" y="38"/>
                  </a:lnTo>
                  <a:lnTo>
                    <a:pt x="2782" y="38"/>
                  </a:lnTo>
                  <a:lnTo>
                    <a:pt x="2782" y="38"/>
                  </a:lnTo>
                  <a:lnTo>
                    <a:pt x="2780" y="38"/>
                  </a:lnTo>
                  <a:lnTo>
                    <a:pt x="2780" y="38"/>
                  </a:lnTo>
                  <a:lnTo>
                    <a:pt x="2776" y="38"/>
                  </a:lnTo>
                  <a:lnTo>
                    <a:pt x="2776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68" y="38"/>
                  </a:lnTo>
                  <a:lnTo>
                    <a:pt x="2768" y="38"/>
                  </a:lnTo>
                  <a:lnTo>
                    <a:pt x="2764" y="38"/>
                  </a:lnTo>
                  <a:lnTo>
                    <a:pt x="2764" y="38"/>
                  </a:lnTo>
                  <a:lnTo>
                    <a:pt x="2762" y="38"/>
                  </a:lnTo>
                  <a:lnTo>
                    <a:pt x="2762" y="38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0" y="36"/>
                  </a:lnTo>
                  <a:lnTo>
                    <a:pt x="2760" y="36"/>
                  </a:lnTo>
                  <a:lnTo>
                    <a:pt x="2754" y="36"/>
                  </a:lnTo>
                  <a:lnTo>
                    <a:pt x="2754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48" y="36"/>
                  </a:lnTo>
                  <a:lnTo>
                    <a:pt x="2748" y="36"/>
                  </a:lnTo>
                  <a:lnTo>
                    <a:pt x="2746" y="36"/>
                  </a:lnTo>
                  <a:lnTo>
                    <a:pt x="2746" y="36"/>
                  </a:lnTo>
                  <a:lnTo>
                    <a:pt x="2744" y="38"/>
                  </a:lnTo>
                  <a:lnTo>
                    <a:pt x="2744" y="38"/>
                  </a:lnTo>
                  <a:lnTo>
                    <a:pt x="2742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6" y="38"/>
                  </a:lnTo>
                  <a:lnTo>
                    <a:pt x="2736" y="38"/>
                  </a:lnTo>
                  <a:lnTo>
                    <a:pt x="2728" y="38"/>
                  </a:lnTo>
                  <a:lnTo>
                    <a:pt x="2728" y="38"/>
                  </a:lnTo>
                  <a:lnTo>
                    <a:pt x="2724" y="38"/>
                  </a:lnTo>
                  <a:lnTo>
                    <a:pt x="2724" y="38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16" y="38"/>
                  </a:lnTo>
                  <a:lnTo>
                    <a:pt x="2716" y="38"/>
                  </a:lnTo>
                  <a:lnTo>
                    <a:pt x="2712" y="38"/>
                  </a:lnTo>
                  <a:lnTo>
                    <a:pt x="2712" y="38"/>
                  </a:lnTo>
                  <a:lnTo>
                    <a:pt x="2710" y="38"/>
                  </a:lnTo>
                  <a:lnTo>
                    <a:pt x="2706" y="38"/>
                  </a:lnTo>
                  <a:lnTo>
                    <a:pt x="2706" y="38"/>
                  </a:lnTo>
                  <a:lnTo>
                    <a:pt x="2700" y="38"/>
                  </a:lnTo>
                  <a:lnTo>
                    <a:pt x="2700" y="38"/>
                  </a:lnTo>
                  <a:lnTo>
                    <a:pt x="2694" y="38"/>
                  </a:lnTo>
                  <a:lnTo>
                    <a:pt x="2694" y="38"/>
                  </a:lnTo>
                  <a:lnTo>
                    <a:pt x="2692" y="36"/>
                  </a:lnTo>
                  <a:lnTo>
                    <a:pt x="2692" y="36"/>
                  </a:lnTo>
                  <a:lnTo>
                    <a:pt x="2688" y="36"/>
                  </a:lnTo>
                  <a:lnTo>
                    <a:pt x="2688" y="36"/>
                  </a:lnTo>
                  <a:lnTo>
                    <a:pt x="2686" y="36"/>
                  </a:lnTo>
                  <a:lnTo>
                    <a:pt x="2686" y="36"/>
                  </a:lnTo>
                  <a:lnTo>
                    <a:pt x="2684" y="36"/>
                  </a:lnTo>
                  <a:lnTo>
                    <a:pt x="2684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6" y="36"/>
                  </a:lnTo>
                  <a:lnTo>
                    <a:pt x="2676" y="36"/>
                  </a:lnTo>
                  <a:lnTo>
                    <a:pt x="2670" y="36"/>
                  </a:lnTo>
                  <a:lnTo>
                    <a:pt x="2670" y="36"/>
                  </a:lnTo>
                  <a:lnTo>
                    <a:pt x="2664" y="38"/>
                  </a:lnTo>
                  <a:lnTo>
                    <a:pt x="2664" y="38"/>
                  </a:lnTo>
                  <a:lnTo>
                    <a:pt x="2660" y="38"/>
                  </a:lnTo>
                  <a:lnTo>
                    <a:pt x="2660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4" y="38"/>
                  </a:lnTo>
                  <a:lnTo>
                    <a:pt x="2654" y="38"/>
                  </a:lnTo>
                  <a:lnTo>
                    <a:pt x="2648" y="38"/>
                  </a:lnTo>
                  <a:lnTo>
                    <a:pt x="2648" y="38"/>
                  </a:lnTo>
                  <a:lnTo>
                    <a:pt x="2644" y="38"/>
                  </a:lnTo>
                  <a:lnTo>
                    <a:pt x="2644" y="38"/>
                  </a:lnTo>
                  <a:lnTo>
                    <a:pt x="2642" y="38"/>
                  </a:lnTo>
                  <a:lnTo>
                    <a:pt x="2642" y="38"/>
                  </a:lnTo>
                  <a:lnTo>
                    <a:pt x="2640" y="38"/>
                  </a:lnTo>
                  <a:lnTo>
                    <a:pt x="2640" y="38"/>
                  </a:lnTo>
                  <a:lnTo>
                    <a:pt x="2636" y="40"/>
                  </a:lnTo>
                  <a:lnTo>
                    <a:pt x="2636" y="40"/>
                  </a:lnTo>
                  <a:lnTo>
                    <a:pt x="2634" y="40"/>
                  </a:lnTo>
                  <a:lnTo>
                    <a:pt x="2634" y="40"/>
                  </a:lnTo>
                  <a:lnTo>
                    <a:pt x="2632" y="40"/>
                  </a:lnTo>
                  <a:lnTo>
                    <a:pt x="2632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28" y="40"/>
                  </a:lnTo>
                  <a:lnTo>
                    <a:pt x="2628" y="40"/>
                  </a:lnTo>
                  <a:lnTo>
                    <a:pt x="2624" y="40"/>
                  </a:lnTo>
                  <a:lnTo>
                    <a:pt x="2624" y="40"/>
                  </a:lnTo>
                  <a:lnTo>
                    <a:pt x="2624" y="38"/>
                  </a:lnTo>
                  <a:lnTo>
                    <a:pt x="2624" y="38"/>
                  </a:lnTo>
                  <a:lnTo>
                    <a:pt x="2618" y="38"/>
                  </a:lnTo>
                  <a:lnTo>
                    <a:pt x="2618" y="38"/>
                  </a:lnTo>
                  <a:lnTo>
                    <a:pt x="2616" y="38"/>
                  </a:lnTo>
                  <a:lnTo>
                    <a:pt x="2616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2" y="38"/>
                  </a:lnTo>
                  <a:lnTo>
                    <a:pt x="2612" y="38"/>
                  </a:lnTo>
                  <a:lnTo>
                    <a:pt x="2608" y="38"/>
                  </a:lnTo>
                  <a:lnTo>
                    <a:pt x="2608" y="38"/>
                  </a:lnTo>
                  <a:lnTo>
                    <a:pt x="2604" y="38"/>
                  </a:lnTo>
                  <a:lnTo>
                    <a:pt x="2604" y="38"/>
                  </a:lnTo>
                  <a:lnTo>
                    <a:pt x="2602" y="36"/>
                  </a:lnTo>
                  <a:lnTo>
                    <a:pt x="2602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598" y="34"/>
                  </a:lnTo>
                  <a:lnTo>
                    <a:pt x="2598" y="34"/>
                  </a:lnTo>
                  <a:lnTo>
                    <a:pt x="2596" y="34"/>
                  </a:lnTo>
                  <a:lnTo>
                    <a:pt x="2596" y="34"/>
                  </a:lnTo>
                  <a:lnTo>
                    <a:pt x="2588" y="34"/>
                  </a:lnTo>
                  <a:lnTo>
                    <a:pt x="2588" y="34"/>
                  </a:lnTo>
                  <a:lnTo>
                    <a:pt x="2584" y="34"/>
                  </a:lnTo>
                  <a:lnTo>
                    <a:pt x="2584" y="34"/>
                  </a:lnTo>
                  <a:lnTo>
                    <a:pt x="2570" y="34"/>
                  </a:lnTo>
                  <a:lnTo>
                    <a:pt x="2570" y="34"/>
                  </a:lnTo>
                  <a:lnTo>
                    <a:pt x="2568" y="34"/>
                  </a:lnTo>
                  <a:lnTo>
                    <a:pt x="2568" y="34"/>
                  </a:lnTo>
                  <a:lnTo>
                    <a:pt x="2566" y="34"/>
                  </a:lnTo>
                  <a:lnTo>
                    <a:pt x="2566" y="34"/>
                  </a:lnTo>
                  <a:lnTo>
                    <a:pt x="2562" y="36"/>
                  </a:lnTo>
                  <a:lnTo>
                    <a:pt x="2562" y="36"/>
                  </a:lnTo>
                  <a:lnTo>
                    <a:pt x="2556" y="36"/>
                  </a:lnTo>
                  <a:lnTo>
                    <a:pt x="2556" y="36"/>
                  </a:lnTo>
                  <a:lnTo>
                    <a:pt x="2552" y="34"/>
                  </a:lnTo>
                  <a:lnTo>
                    <a:pt x="2552" y="34"/>
                  </a:lnTo>
                  <a:lnTo>
                    <a:pt x="2544" y="34"/>
                  </a:lnTo>
                  <a:lnTo>
                    <a:pt x="2544" y="34"/>
                  </a:lnTo>
                  <a:lnTo>
                    <a:pt x="2542" y="34"/>
                  </a:lnTo>
                  <a:lnTo>
                    <a:pt x="2542" y="34"/>
                  </a:lnTo>
                  <a:lnTo>
                    <a:pt x="2536" y="34"/>
                  </a:lnTo>
                  <a:lnTo>
                    <a:pt x="2536" y="34"/>
                  </a:lnTo>
                  <a:lnTo>
                    <a:pt x="2532" y="36"/>
                  </a:lnTo>
                  <a:lnTo>
                    <a:pt x="2532" y="36"/>
                  </a:lnTo>
                  <a:lnTo>
                    <a:pt x="2528" y="36"/>
                  </a:lnTo>
                  <a:lnTo>
                    <a:pt x="2528" y="36"/>
                  </a:lnTo>
                  <a:lnTo>
                    <a:pt x="2526" y="36"/>
                  </a:lnTo>
                  <a:lnTo>
                    <a:pt x="2526" y="36"/>
                  </a:lnTo>
                  <a:lnTo>
                    <a:pt x="2524" y="36"/>
                  </a:lnTo>
                  <a:lnTo>
                    <a:pt x="2524" y="36"/>
                  </a:lnTo>
                  <a:lnTo>
                    <a:pt x="2520" y="36"/>
                  </a:lnTo>
                  <a:lnTo>
                    <a:pt x="2520" y="36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2" y="38"/>
                  </a:lnTo>
                  <a:lnTo>
                    <a:pt x="2512" y="38"/>
                  </a:lnTo>
                  <a:lnTo>
                    <a:pt x="2512" y="36"/>
                  </a:lnTo>
                  <a:lnTo>
                    <a:pt x="2512" y="36"/>
                  </a:lnTo>
                  <a:lnTo>
                    <a:pt x="2510" y="36"/>
                  </a:lnTo>
                  <a:lnTo>
                    <a:pt x="2510" y="36"/>
                  </a:lnTo>
                  <a:lnTo>
                    <a:pt x="2508" y="36"/>
                  </a:lnTo>
                  <a:lnTo>
                    <a:pt x="2508" y="36"/>
                  </a:lnTo>
                  <a:lnTo>
                    <a:pt x="2506" y="36"/>
                  </a:lnTo>
                  <a:lnTo>
                    <a:pt x="2506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0" y="36"/>
                  </a:lnTo>
                  <a:lnTo>
                    <a:pt x="2500" y="36"/>
                  </a:lnTo>
                  <a:lnTo>
                    <a:pt x="2496" y="36"/>
                  </a:lnTo>
                  <a:lnTo>
                    <a:pt x="2496" y="3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4" y="36"/>
                  </a:lnTo>
                  <a:lnTo>
                    <a:pt x="2484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74" y="36"/>
                  </a:lnTo>
                  <a:lnTo>
                    <a:pt x="2474" y="36"/>
                  </a:lnTo>
                  <a:lnTo>
                    <a:pt x="2470" y="36"/>
                  </a:lnTo>
                  <a:lnTo>
                    <a:pt x="2470" y="36"/>
                  </a:lnTo>
                  <a:lnTo>
                    <a:pt x="2466" y="38"/>
                  </a:lnTo>
                  <a:lnTo>
                    <a:pt x="2466" y="38"/>
                  </a:lnTo>
                  <a:lnTo>
                    <a:pt x="2464" y="36"/>
                  </a:lnTo>
                  <a:lnTo>
                    <a:pt x="2464" y="36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2" y="36"/>
                  </a:lnTo>
                  <a:lnTo>
                    <a:pt x="2452" y="36"/>
                  </a:lnTo>
                  <a:lnTo>
                    <a:pt x="2448" y="38"/>
                  </a:lnTo>
                  <a:lnTo>
                    <a:pt x="2448" y="38"/>
                  </a:lnTo>
                  <a:lnTo>
                    <a:pt x="2446" y="38"/>
                  </a:lnTo>
                  <a:lnTo>
                    <a:pt x="2446" y="38"/>
                  </a:lnTo>
                  <a:lnTo>
                    <a:pt x="2442" y="40"/>
                  </a:lnTo>
                  <a:lnTo>
                    <a:pt x="2442" y="40"/>
                  </a:lnTo>
                  <a:lnTo>
                    <a:pt x="2438" y="40"/>
                  </a:lnTo>
                  <a:lnTo>
                    <a:pt x="2438" y="40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0" y="36"/>
                  </a:lnTo>
                  <a:lnTo>
                    <a:pt x="2430" y="36"/>
                  </a:lnTo>
                  <a:lnTo>
                    <a:pt x="2428" y="36"/>
                  </a:lnTo>
                  <a:lnTo>
                    <a:pt x="2428" y="36"/>
                  </a:lnTo>
                  <a:lnTo>
                    <a:pt x="2424" y="34"/>
                  </a:lnTo>
                  <a:lnTo>
                    <a:pt x="2424" y="34"/>
                  </a:lnTo>
                  <a:lnTo>
                    <a:pt x="2420" y="34"/>
                  </a:lnTo>
                  <a:lnTo>
                    <a:pt x="2420" y="34"/>
                  </a:lnTo>
                  <a:lnTo>
                    <a:pt x="2416" y="36"/>
                  </a:lnTo>
                  <a:lnTo>
                    <a:pt x="2416" y="36"/>
                  </a:lnTo>
                  <a:lnTo>
                    <a:pt x="2414" y="36"/>
                  </a:lnTo>
                  <a:lnTo>
                    <a:pt x="2414" y="36"/>
                  </a:lnTo>
                  <a:lnTo>
                    <a:pt x="2412" y="36"/>
                  </a:lnTo>
                  <a:lnTo>
                    <a:pt x="2412" y="36"/>
                  </a:lnTo>
                  <a:lnTo>
                    <a:pt x="2408" y="36"/>
                  </a:lnTo>
                  <a:lnTo>
                    <a:pt x="2408" y="36"/>
                  </a:lnTo>
                  <a:lnTo>
                    <a:pt x="2406" y="36"/>
                  </a:lnTo>
                  <a:lnTo>
                    <a:pt x="2406" y="36"/>
                  </a:lnTo>
                  <a:lnTo>
                    <a:pt x="2402" y="36"/>
                  </a:lnTo>
                  <a:lnTo>
                    <a:pt x="2402" y="36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398" y="38"/>
                  </a:lnTo>
                  <a:lnTo>
                    <a:pt x="2398" y="38"/>
                  </a:lnTo>
                  <a:lnTo>
                    <a:pt x="2396" y="36"/>
                  </a:lnTo>
                  <a:lnTo>
                    <a:pt x="2396" y="36"/>
                  </a:lnTo>
                  <a:lnTo>
                    <a:pt x="2394" y="36"/>
                  </a:lnTo>
                  <a:lnTo>
                    <a:pt x="2394" y="36"/>
                  </a:lnTo>
                  <a:lnTo>
                    <a:pt x="2392" y="36"/>
                  </a:lnTo>
                  <a:lnTo>
                    <a:pt x="2392" y="36"/>
                  </a:lnTo>
                  <a:lnTo>
                    <a:pt x="2388" y="36"/>
                  </a:lnTo>
                  <a:lnTo>
                    <a:pt x="2388" y="36"/>
                  </a:lnTo>
                  <a:lnTo>
                    <a:pt x="2384" y="34"/>
                  </a:lnTo>
                  <a:lnTo>
                    <a:pt x="2384" y="34"/>
                  </a:lnTo>
                  <a:lnTo>
                    <a:pt x="2380" y="36"/>
                  </a:lnTo>
                  <a:lnTo>
                    <a:pt x="2380" y="36"/>
                  </a:lnTo>
                  <a:lnTo>
                    <a:pt x="2374" y="36"/>
                  </a:lnTo>
                  <a:lnTo>
                    <a:pt x="2374" y="36"/>
                  </a:lnTo>
                  <a:lnTo>
                    <a:pt x="2372" y="38"/>
                  </a:lnTo>
                  <a:lnTo>
                    <a:pt x="2372" y="38"/>
                  </a:lnTo>
                  <a:lnTo>
                    <a:pt x="2368" y="38"/>
                  </a:lnTo>
                  <a:lnTo>
                    <a:pt x="2368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4" y="36"/>
                  </a:lnTo>
                  <a:lnTo>
                    <a:pt x="2364" y="36"/>
                  </a:lnTo>
                  <a:lnTo>
                    <a:pt x="2356" y="36"/>
                  </a:lnTo>
                  <a:lnTo>
                    <a:pt x="2356" y="36"/>
                  </a:lnTo>
                  <a:lnTo>
                    <a:pt x="2354" y="34"/>
                  </a:lnTo>
                  <a:lnTo>
                    <a:pt x="2354" y="34"/>
                  </a:lnTo>
                  <a:lnTo>
                    <a:pt x="2352" y="34"/>
                  </a:lnTo>
                  <a:lnTo>
                    <a:pt x="2352" y="34"/>
                  </a:lnTo>
                  <a:lnTo>
                    <a:pt x="2350" y="34"/>
                  </a:lnTo>
                  <a:lnTo>
                    <a:pt x="2350" y="34"/>
                  </a:lnTo>
                  <a:lnTo>
                    <a:pt x="2344" y="34"/>
                  </a:lnTo>
                  <a:lnTo>
                    <a:pt x="2344" y="34"/>
                  </a:lnTo>
                  <a:lnTo>
                    <a:pt x="2342" y="36"/>
                  </a:lnTo>
                  <a:lnTo>
                    <a:pt x="2342" y="36"/>
                  </a:lnTo>
                  <a:lnTo>
                    <a:pt x="2338" y="36"/>
                  </a:lnTo>
                  <a:lnTo>
                    <a:pt x="2338" y="36"/>
                  </a:lnTo>
                  <a:lnTo>
                    <a:pt x="2334" y="38"/>
                  </a:lnTo>
                  <a:lnTo>
                    <a:pt x="2334" y="38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6" y="36"/>
                  </a:lnTo>
                  <a:lnTo>
                    <a:pt x="2326" y="36"/>
                  </a:lnTo>
                  <a:lnTo>
                    <a:pt x="2324" y="34"/>
                  </a:lnTo>
                  <a:lnTo>
                    <a:pt x="2324" y="34"/>
                  </a:lnTo>
                  <a:lnTo>
                    <a:pt x="2320" y="34"/>
                  </a:lnTo>
                  <a:lnTo>
                    <a:pt x="2320" y="34"/>
                  </a:lnTo>
                  <a:lnTo>
                    <a:pt x="2318" y="34"/>
                  </a:lnTo>
                  <a:lnTo>
                    <a:pt x="2318" y="34"/>
                  </a:lnTo>
                  <a:lnTo>
                    <a:pt x="2312" y="34"/>
                  </a:lnTo>
                  <a:lnTo>
                    <a:pt x="2312" y="34"/>
                  </a:lnTo>
                  <a:lnTo>
                    <a:pt x="2306" y="34"/>
                  </a:lnTo>
                  <a:lnTo>
                    <a:pt x="2306" y="34"/>
                  </a:lnTo>
                  <a:lnTo>
                    <a:pt x="2300" y="34"/>
                  </a:lnTo>
                  <a:lnTo>
                    <a:pt x="2300" y="34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2" y="36"/>
                  </a:lnTo>
                  <a:lnTo>
                    <a:pt x="2292" y="36"/>
                  </a:lnTo>
                  <a:lnTo>
                    <a:pt x="2290" y="34"/>
                  </a:lnTo>
                  <a:lnTo>
                    <a:pt x="2290" y="34"/>
                  </a:lnTo>
                  <a:lnTo>
                    <a:pt x="2286" y="34"/>
                  </a:lnTo>
                  <a:lnTo>
                    <a:pt x="2286" y="34"/>
                  </a:lnTo>
                  <a:lnTo>
                    <a:pt x="2284" y="34"/>
                  </a:lnTo>
                  <a:lnTo>
                    <a:pt x="2284" y="34"/>
                  </a:lnTo>
                  <a:lnTo>
                    <a:pt x="2282" y="32"/>
                  </a:lnTo>
                  <a:lnTo>
                    <a:pt x="2282" y="32"/>
                  </a:lnTo>
                  <a:lnTo>
                    <a:pt x="2276" y="34"/>
                  </a:lnTo>
                  <a:lnTo>
                    <a:pt x="2276" y="34"/>
                  </a:lnTo>
                  <a:lnTo>
                    <a:pt x="2272" y="36"/>
                  </a:lnTo>
                  <a:lnTo>
                    <a:pt x="2272" y="36"/>
                  </a:lnTo>
                  <a:lnTo>
                    <a:pt x="2262" y="36"/>
                  </a:lnTo>
                  <a:lnTo>
                    <a:pt x="2262" y="36"/>
                  </a:lnTo>
                  <a:lnTo>
                    <a:pt x="2258" y="34"/>
                  </a:lnTo>
                  <a:lnTo>
                    <a:pt x="2258" y="34"/>
                  </a:lnTo>
                  <a:lnTo>
                    <a:pt x="2254" y="36"/>
                  </a:lnTo>
                  <a:lnTo>
                    <a:pt x="2254" y="36"/>
                  </a:lnTo>
                  <a:lnTo>
                    <a:pt x="2252" y="36"/>
                  </a:lnTo>
                  <a:lnTo>
                    <a:pt x="2248" y="34"/>
                  </a:lnTo>
                  <a:lnTo>
                    <a:pt x="2248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2" y="34"/>
                  </a:lnTo>
                  <a:lnTo>
                    <a:pt x="2242" y="34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26" y="38"/>
                  </a:lnTo>
                  <a:lnTo>
                    <a:pt x="2226" y="38"/>
                  </a:lnTo>
                  <a:lnTo>
                    <a:pt x="2218" y="38"/>
                  </a:lnTo>
                  <a:lnTo>
                    <a:pt x="2218" y="38"/>
                  </a:lnTo>
                  <a:lnTo>
                    <a:pt x="2216" y="40"/>
                  </a:lnTo>
                  <a:lnTo>
                    <a:pt x="2216" y="40"/>
                  </a:lnTo>
                  <a:lnTo>
                    <a:pt x="2212" y="40"/>
                  </a:lnTo>
                  <a:lnTo>
                    <a:pt x="2212" y="40"/>
                  </a:lnTo>
                  <a:lnTo>
                    <a:pt x="2210" y="38"/>
                  </a:lnTo>
                  <a:lnTo>
                    <a:pt x="2210" y="38"/>
                  </a:lnTo>
                  <a:lnTo>
                    <a:pt x="2208" y="36"/>
                  </a:lnTo>
                  <a:lnTo>
                    <a:pt x="2208" y="36"/>
                  </a:lnTo>
                  <a:lnTo>
                    <a:pt x="2204" y="36"/>
                  </a:lnTo>
                  <a:lnTo>
                    <a:pt x="2200" y="36"/>
                  </a:lnTo>
                  <a:lnTo>
                    <a:pt x="2200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0" y="36"/>
                  </a:lnTo>
                  <a:lnTo>
                    <a:pt x="2190" y="36"/>
                  </a:lnTo>
                  <a:lnTo>
                    <a:pt x="2186" y="36"/>
                  </a:lnTo>
                  <a:lnTo>
                    <a:pt x="2186" y="36"/>
                  </a:lnTo>
                  <a:lnTo>
                    <a:pt x="2184" y="36"/>
                  </a:lnTo>
                  <a:lnTo>
                    <a:pt x="2184" y="36"/>
                  </a:lnTo>
                  <a:lnTo>
                    <a:pt x="2178" y="36"/>
                  </a:lnTo>
                  <a:lnTo>
                    <a:pt x="2178" y="36"/>
                  </a:lnTo>
                  <a:lnTo>
                    <a:pt x="2170" y="36"/>
                  </a:lnTo>
                  <a:lnTo>
                    <a:pt x="2170" y="36"/>
                  </a:lnTo>
                  <a:lnTo>
                    <a:pt x="2168" y="38"/>
                  </a:lnTo>
                  <a:lnTo>
                    <a:pt x="2168" y="38"/>
                  </a:lnTo>
                  <a:lnTo>
                    <a:pt x="2164" y="38"/>
                  </a:lnTo>
                  <a:lnTo>
                    <a:pt x="2164" y="38"/>
                  </a:lnTo>
                  <a:lnTo>
                    <a:pt x="2162" y="38"/>
                  </a:lnTo>
                  <a:lnTo>
                    <a:pt x="2162" y="38"/>
                  </a:lnTo>
                  <a:lnTo>
                    <a:pt x="2158" y="38"/>
                  </a:lnTo>
                  <a:lnTo>
                    <a:pt x="2158" y="38"/>
                  </a:lnTo>
                  <a:lnTo>
                    <a:pt x="2154" y="36"/>
                  </a:lnTo>
                  <a:lnTo>
                    <a:pt x="2154" y="36"/>
                  </a:lnTo>
                  <a:lnTo>
                    <a:pt x="2148" y="38"/>
                  </a:lnTo>
                  <a:lnTo>
                    <a:pt x="2148" y="38"/>
                  </a:lnTo>
                  <a:lnTo>
                    <a:pt x="2144" y="36"/>
                  </a:lnTo>
                  <a:lnTo>
                    <a:pt x="2144" y="36"/>
                  </a:lnTo>
                  <a:lnTo>
                    <a:pt x="2140" y="36"/>
                  </a:lnTo>
                  <a:lnTo>
                    <a:pt x="2140" y="36"/>
                  </a:lnTo>
                  <a:lnTo>
                    <a:pt x="2130" y="36"/>
                  </a:lnTo>
                  <a:lnTo>
                    <a:pt x="2130" y="36"/>
                  </a:lnTo>
                  <a:lnTo>
                    <a:pt x="2128" y="36"/>
                  </a:lnTo>
                  <a:lnTo>
                    <a:pt x="2128" y="36"/>
                  </a:lnTo>
                  <a:lnTo>
                    <a:pt x="2124" y="36"/>
                  </a:lnTo>
                  <a:lnTo>
                    <a:pt x="2118" y="36"/>
                  </a:lnTo>
                  <a:lnTo>
                    <a:pt x="2118" y="36"/>
                  </a:lnTo>
                  <a:lnTo>
                    <a:pt x="2114" y="36"/>
                  </a:lnTo>
                  <a:lnTo>
                    <a:pt x="2110" y="38"/>
                  </a:lnTo>
                  <a:lnTo>
                    <a:pt x="2110" y="38"/>
                  </a:lnTo>
                  <a:lnTo>
                    <a:pt x="2102" y="38"/>
                  </a:lnTo>
                  <a:lnTo>
                    <a:pt x="2102" y="38"/>
                  </a:lnTo>
                  <a:lnTo>
                    <a:pt x="2100" y="36"/>
                  </a:lnTo>
                  <a:lnTo>
                    <a:pt x="2100" y="36"/>
                  </a:lnTo>
                  <a:lnTo>
                    <a:pt x="2096" y="36"/>
                  </a:lnTo>
                  <a:lnTo>
                    <a:pt x="2092" y="36"/>
                  </a:lnTo>
                  <a:lnTo>
                    <a:pt x="2092" y="36"/>
                  </a:lnTo>
                  <a:lnTo>
                    <a:pt x="2090" y="38"/>
                  </a:lnTo>
                  <a:lnTo>
                    <a:pt x="2090" y="38"/>
                  </a:lnTo>
                  <a:lnTo>
                    <a:pt x="2088" y="38"/>
                  </a:lnTo>
                  <a:lnTo>
                    <a:pt x="2088" y="38"/>
                  </a:lnTo>
                  <a:lnTo>
                    <a:pt x="2082" y="38"/>
                  </a:lnTo>
                  <a:lnTo>
                    <a:pt x="2082" y="38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2" y="40"/>
                  </a:lnTo>
                  <a:lnTo>
                    <a:pt x="2072" y="40"/>
                  </a:lnTo>
                  <a:lnTo>
                    <a:pt x="2068" y="40"/>
                  </a:lnTo>
                  <a:lnTo>
                    <a:pt x="2068" y="40"/>
                  </a:lnTo>
                  <a:lnTo>
                    <a:pt x="2062" y="40"/>
                  </a:lnTo>
                  <a:lnTo>
                    <a:pt x="2058" y="38"/>
                  </a:lnTo>
                  <a:lnTo>
                    <a:pt x="2058" y="38"/>
                  </a:lnTo>
                  <a:lnTo>
                    <a:pt x="2052" y="38"/>
                  </a:lnTo>
                  <a:lnTo>
                    <a:pt x="2052" y="38"/>
                  </a:lnTo>
                  <a:lnTo>
                    <a:pt x="2046" y="40"/>
                  </a:lnTo>
                  <a:lnTo>
                    <a:pt x="2042" y="40"/>
                  </a:lnTo>
                  <a:lnTo>
                    <a:pt x="2042" y="40"/>
                  </a:lnTo>
                  <a:lnTo>
                    <a:pt x="2040" y="40"/>
                  </a:lnTo>
                  <a:lnTo>
                    <a:pt x="2040" y="40"/>
                  </a:lnTo>
                  <a:lnTo>
                    <a:pt x="2036" y="40"/>
                  </a:lnTo>
                  <a:lnTo>
                    <a:pt x="2036" y="40"/>
                  </a:lnTo>
                  <a:lnTo>
                    <a:pt x="2030" y="40"/>
                  </a:lnTo>
                  <a:lnTo>
                    <a:pt x="2030" y="40"/>
                  </a:lnTo>
                  <a:lnTo>
                    <a:pt x="2024" y="40"/>
                  </a:lnTo>
                  <a:lnTo>
                    <a:pt x="2024" y="40"/>
                  </a:lnTo>
                  <a:lnTo>
                    <a:pt x="2020" y="40"/>
                  </a:lnTo>
                  <a:lnTo>
                    <a:pt x="2020" y="40"/>
                  </a:lnTo>
                  <a:lnTo>
                    <a:pt x="2018" y="40"/>
                  </a:lnTo>
                  <a:lnTo>
                    <a:pt x="2018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38"/>
                  </a:lnTo>
                  <a:lnTo>
                    <a:pt x="2016" y="38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08" y="40"/>
                  </a:lnTo>
                  <a:lnTo>
                    <a:pt x="2008" y="40"/>
                  </a:lnTo>
                  <a:lnTo>
                    <a:pt x="2006" y="40"/>
                  </a:lnTo>
                  <a:lnTo>
                    <a:pt x="2006" y="40"/>
                  </a:lnTo>
                  <a:lnTo>
                    <a:pt x="2000" y="40"/>
                  </a:lnTo>
                  <a:lnTo>
                    <a:pt x="2000" y="40"/>
                  </a:lnTo>
                  <a:lnTo>
                    <a:pt x="1998" y="40"/>
                  </a:lnTo>
                  <a:lnTo>
                    <a:pt x="1998" y="40"/>
                  </a:lnTo>
                  <a:lnTo>
                    <a:pt x="1996" y="40"/>
                  </a:lnTo>
                  <a:lnTo>
                    <a:pt x="1996" y="40"/>
                  </a:lnTo>
                  <a:lnTo>
                    <a:pt x="1994" y="40"/>
                  </a:lnTo>
                  <a:lnTo>
                    <a:pt x="1994" y="40"/>
                  </a:lnTo>
                  <a:lnTo>
                    <a:pt x="1988" y="38"/>
                  </a:lnTo>
                  <a:lnTo>
                    <a:pt x="1988" y="38"/>
                  </a:lnTo>
                  <a:lnTo>
                    <a:pt x="1984" y="38"/>
                  </a:lnTo>
                  <a:lnTo>
                    <a:pt x="1984" y="38"/>
                  </a:lnTo>
                  <a:lnTo>
                    <a:pt x="1976" y="38"/>
                  </a:lnTo>
                  <a:lnTo>
                    <a:pt x="1976" y="38"/>
                  </a:lnTo>
                  <a:lnTo>
                    <a:pt x="1972" y="38"/>
                  </a:lnTo>
                  <a:lnTo>
                    <a:pt x="1972" y="38"/>
                  </a:lnTo>
                  <a:lnTo>
                    <a:pt x="1968" y="40"/>
                  </a:lnTo>
                  <a:lnTo>
                    <a:pt x="1968" y="40"/>
                  </a:lnTo>
                  <a:lnTo>
                    <a:pt x="1964" y="40"/>
                  </a:lnTo>
                  <a:lnTo>
                    <a:pt x="1964" y="40"/>
                  </a:lnTo>
                  <a:lnTo>
                    <a:pt x="1960" y="40"/>
                  </a:lnTo>
                  <a:lnTo>
                    <a:pt x="1960" y="40"/>
                  </a:lnTo>
                  <a:lnTo>
                    <a:pt x="1958" y="40"/>
                  </a:lnTo>
                  <a:lnTo>
                    <a:pt x="1958" y="40"/>
                  </a:lnTo>
                  <a:lnTo>
                    <a:pt x="1950" y="40"/>
                  </a:lnTo>
                  <a:lnTo>
                    <a:pt x="1950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6" y="40"/>
                  </a:lnTo>
                  <a:lnTo>
                    <a:pt x="1946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34" y="40"/>
                  </a:lnTo>
                  <a:lnTo>
                    <a:pt x="1934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28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2" y="40"/>
                  </a:lnTo>
                  <a:lnTo>
                    <a:pt x="1922" y="40"/>
                  </a:lnTo>
                  <a:lnTo>
                    <a:pt x="1918" y="40"/>
                  </a:lnTo>
                  <a:lnTo>
                    <a:pt x="1918" y="40"/>
                  </a:lnTo>
                  <a:lnTo>
                    <a:pt x="1914" y="40"/>
                  </a:lnTo>
                  <a:lnTo>
                    <a:pt x="1914" y="40"/>
                  </a:lnTo>
                  <a:lnTo>
                    <a:pt x="1910" y="40"/>
                  </a:lnTo>
                  <a:lnTo>
                    <a:pt x="1910" y="40"/>
                  </a:lnTo>
                  <a:lnTo>
                    <a:pt x="1908" y="40"/>
                  </a:lnTo>
                  <a:lnTo>
                    <a:pt x="1908" y="40"/>
                  </a:lnTo>
                  <a:lnTo>
                    <a:pt x="1906" y="42"/>
                  </a:lnTo>
                  <a:lnTo>
                    <a:pt x="1906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4" y="42"/>
                  </a:lnTo>
                  <a:lnTo>
                    <a:pt x="1894" y="42"/>
                  </a:lnTo>
                  <a:lnTo>
                    <a:pt x="1888" y="42"/>
                  </a:lnTo>
                  <a:lnTo>
                    <a:pt x="1888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4" y="40"/>
                  </a:lnTo>
                  <a:lnTo>
                    <a:pt x="1884" y="40"/>
                  </a:lnTo>
                  <a:lnTo>
                    <a:pt x="1882" y="42"/>
                  </a:lnTo>
                  <a:lnTo>
                    <a:pt x="1882" y="42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0" y="40"/>
                  </a:lnTo>
                  <a:lnTo>
                    <a:pt x="1880" y="40"/>
                  </a:lnTo>
                  <a:lnTo>
                    <a:pt x="1876" y="40"/>
                  </a:lnTo>
                  <a:lnTo>
                    <a:pt x="1876" y="40"/>
                  </a:lnTo>
                  <a:lnTo>
                    <a:pt x="1874" y="42"/>
                  </a:lnTo>
                  <a:lnTo>
                    <a:pt x="1874" y="42"/>
                  </a:lnTo>
                  <a:lnTo>
                    <a:pt x="1870" y="42"/>
                  </a:lnTo>
                  <a:lnTo>
                    <a:pt x="1870" y="42"/>
                  </a:lnTo>
                  <a:lnTo>
                    <a:pt x="1866" y="44"/>
                  </a:lnTo>
                  <a:lnTo>
                    <a:pt x="1866" y="44"/>
                  </a:lnTo>
                  <a:lnTo>
                    <a:pt x="1860" y="42"/>
                  </a:lnTo>
                  <a:lnTo>
                    <a:pt x="1860" y="42"/>
                  </a:lnTo>
                  <a:lnTo>
                    <a:pt x="1856" y="42"/>
                  </a:lnTo>
                  <a:lnTo>
                    <a:pt x="1856" y="42"/>
                  </a:lnTo>
                  <a:lnTo>
                    <a:pt x="1848" y="42"/>
                  </a:lnTo>
                  <a:lnTo>
                    <a:pt x="1848" y="42"/>
                  </a:lnTo>
                  <a:lnTo>
                    <a:pt x="1846" y="42"/>
                  </a:lnTo>
                  <a:lnTo>
                    <a:pt x="1846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36" y="42"/>
                  </a:lnTo>
                  <a:lnTo>
                    <a:pt x="1832" y="42"/>
                  </a:lnTo>
                  <a:lnTo>
                    <a:pt x="1832" y="42"/>
                  </a:lnTo>
                  <a:lnTo>
                    <a:pt x="1832" y="38"/>
                  </a:lnTo>
                  <a:lnTo>
                    <a:pt x="1832" y="38"/>
                  </a:lnTo>
                  <a:lnTo>
                    <a:pt x="1830" y="38"/>
                  </a:lnTo>
                  <a:lnTo>
                    <a:pt x="1830" y="38"/>
                  </a:lnTo>
                  <a:lnTo>
                    <a:pt x="1828" y="40"/>
                  </a:lnTo>
                  <a:lnTo>
                    <a:pt x="1828" y="40"/>
                  </a:lnTo>
                  <a:lnTo>
                    <a:pt x="1826" y="40"/>
                  </a:lnTo>
                  <a:lnTo>
                    <a:pt x="1826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16" y="38"/>
                  </a:lnTo>
                  <a:lnTo>
                    <a:pt x="1816" y="38"/>
                  </a:lnTo>
                  <a:lnTo>
                    <a:pt x="1814" y="38"/>
                  </a:lnTo>
                  <a:lnTo>
                    <a:pt x="1812" y="40"/>
                  </a:lnTo>
                  <a:lnTo>
                    <a:pt x="1812" y="40"/>
                  </a:lnTo>
                  <a:lnTo>
                    <a:pt x="1812" y="42"/>
                  </a:lnTo>
                  <a:lnTo>
                    <a:pt x="1812" y="42"/>
                  </a:lnTo>
                  <a:lnTo>
                    <a:pt x="1804" y="42"/>
                  </a:lnTo>
                  <a:lnTo>
                    <a:pt x="1804" y="42"/>
                  </a:lnTo>
                  <a:lnTo>
                    <a:pt x="1798" y="42"/>
                  </a:lnTo>
                  <a:lnTo>
                    <a:pt x="1798" y="42"/>
                  </a:lnTo>
                  <a:lnTo>
                    <a:pt x="1790" y="44"/>
                  </a:lnTo>
                  <a:lnTo>
                    <a:pt x="1790" y="44"/>
                  </a:lnTo>
                  <a:lnTo>
                    <a:pt x="1786" y="44"/>
                  </a:lnTo>
                  <a:lnTo>
                    <a:pt x="1782" y="44"/>
                  </a:lnTo>
                  <a:lnTo>
                    <a:pt x="1782" y="44"/>
                  </a:lnTo>
                  <a:lnTo>
                    <a:pt x="1778" y="44"/>
                  </a:lnTo>
                  <a:lnTo>
                    <a:pt x="1778" y="44"/>
                  </a:lnTo>
                  <a:lnTo>
                    <a:pt x="1774" y="44"/>
                  </a:lnTo>
                  <a:lnTo>
                    <a:pt x="1774" y="44"/>
                  </a:lnTo>
                  <a:lnTo>
                    <a:pt x="1772" y="44"/>
                  </a:lnTo>
                  <a:lnTo>
                    <a:pt x="1768" y="44"/>
                  </a:lnTo>
                  <a:lnTo>
                    <a:pt x="1768" y="44"/>
                  </a:lnTo>
                  <a:lnTo>
                    <a:pt x="1766" y="44"/>
                  </a:lnTo>
                  <a:lnTo>
                    <a:pt x="1766" y="44"/>
                  </a:lnTo>
                  <a:lnTo>
                    <a:pt x="1762" y="44"/>
                  </a:lnTo>
                  <a:lnTo>
                    <a:pt x="1762" y="44"/>
                  </a:lnTo>
                  <a:lnTo>
                    <a:pt x="1756" y="44"/>
                  </a:lnTo>
                  <a:lnTo>
                    <a:pt x="1756" y="44"/>
                  </a:lnTo>
                  <a:lnTo>
                    <a:pt x="1752" y="44"/>
                  </a:lnTo>
                  <a:lnTo>
                    <a:pt x="1752" y="44"/>
                  </a:lnTo>
                  <a:lnTo>
                    <a:pt x="1748" y="44"/>
                  </a:lnTo>
                  <a:lnTo>
                    <a:pt x="1748" y="44"/>
                  </a:lnTo>
                  <a:lnTo>
                    <a:pt x="1746" y="44"/>
                  </a:lnTo>
                  <a:lnTo>
                    <a:pt x="1746" y="44"/>
                  </a:lnTo>
                  <a:lnTo>
                    <a:pt x="1744" y="44"/>
                  </a:lnTo>
                  <a:lnTo>
                    <a:pt x="1744" y="44"/>
                  </a:lnTo>
                  <a:lnTo>
                    <a:pt x="1742" y="44"/>
                  </a:lnTo>
                  <a:lnTo>
                    <a:pt x="1742" y="44"/>
                  </a:lnTo>
                  <a:lnTo>
                    <a:pt x="1738" y="44"/>
                  </a:lnTo>
                  <a:lnTo>
                    <a:pt x="1738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2" y="44"/>
                  </a:lnTo>
                  <a:lnTo>
                    <a:pt x="1732" y="44"/>
                  </a:lnTo>
                  <a:lnTo>
                    <a:pt x="1724" y="44"/>
                  </a:lnTo>
                  <a:lnTo>
                    <a:pt x="1718" y="46"/>
                  </a:lnTo>
                  <a:lnTo>
                    <a:pt x="1718" y="46"/>
                  </a:lnTo>
                  <a:lnTo>
                    <a:pt x="1718" y="44"/>
                  </a:lnTo>
                  <a:lnTo>
                    <a:pt x="1718" y="44"/>
                  </a:lnTo>
                  <a:lnTo>
                    <a:pt x="1716" y="44"/>
                  </a:lnTo>
                  <a:lnTo>
                    <a:pt x="1716" y="44"/>
                  </a:lnTo>
                  <a:lnTo>
                    <a:pt x="1706" y="44"/>
                  </a:lnTo>
                  <a:lnTo>
                    <a:pt x="1706" y="44"/>
                  </a:lnTo>
                  <a:lnTo>
                    <a:pt x="1702" y="44"/>
                  </a:lnTo>
                  <a:lnTo>
                    <a:pt x="1702" y="44"/>
                  </a:lnTo>
                  <a:lnTo>
                    <a:pt x="1698" y="44"/>
                  </a:lnTo>
                  <a:lnTo>
                    <a:pt x="1698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0" y="44"/>
                  </a:lnTo>
                  <a:lnTo>
                    <a:pt x="1690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2" y="44"/>
                  </a:lnTo>
                  <a:lnTo>
                    <a:pt x="1682" y="44"/>
                  </a:lnTo>
                  <a:lnTo>
                    <a:pt x="1678" y="44"/>
                  </a:lnTo>
                  <a:lnTo>
                    <a:pt x="1678" y="44"/>
                  </a:lnTo>
                  <a:lnTo>
                    <a:pt x="1672" y="44"/>
                  </a:lnTo>
                  <a:lnTo>
                    <a:pt x="1672" y="44"/>
                  </a:lnTo>
                  <a:lnTo>
                    <a:pt x="1670" y="44"/>
                  </a:lnTo>
                  <a:lnTo>
                    <a:pt x="1670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4" y="44"/>
                  </a:lnTo>
                  <a:lnTo>
                    <a:pt x="1664" y="44"/>
                  </a:lnTo>
                  <a:lnTo>
                    <a:pt x="1658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0" y="46"/>
                  </a:lnTo>
                  <a:lnTo>
                    <a:pt x="1650" y="46"/>
                  </a:lnTo>
                  <a:lnTo>
                    <a:pt x="1642" y="44"/>
                  </a:lnTo>
                  <a:lnTo>
                    <a:pt x="1642" y="44"/>
                  </a:lnTo>
                  <a:lnTo>
                    <a:pt x="1638" y="44"/>
                  </a:lnTo>
                  <a:lnTo>
                    <a:pt x="1638" y="44"/>
                  </a:lnTo>
                  <a:lnTo>
                    <a:pt x="1634" y="46"/>
                  </a:lnTo>
                  <a:lnTo>
                    <a:pt x="1634" y="46"/>
                  </a:lnTo>
                  <a:lnTo>
                    <a:pt x="1626" y="46"/>
                  </a:lnTo>
                  <a:lnTo>
                    <a:pt x="1626" y="46"/>
                  </a:lnTo>
                  <a:lnTo>
                    <a:pt x="1622" y="46"/>
                  </a:lnTo>
                  <a:lnTo>
                    <a:pt x="1622" y="46"/>
                  </a:lnTo>
                  <a:lnTo>
                    <a:pt x="1620" y="44"/>
                  </a:lnTo>
                  <a:lnTo>
                    <a:pt x="1620" y="44"/>
                  </a:lnTo>
                  <a:lnTo>
                    <a:pt x="1612" y="44"/>
                  </a:lnTo>
                  <a:lnTo>
                    <a:pt x="1612" y="44"/>
                  </a:lnTo>
                  <a:lnTo>
                    <a:pt x="1608" y="44"/>
                  </a:lnTo>
                  <a:lnTo>
                    <a:pt x="1608" y="44"/>
                  </a:lnTo>
                  <a:lnTo>
                    <a:pt x="1600" y="46"/>
                  </a:lnTo>
                  <a:lnTo>
                    <a:pt x="1600" y="46"/>
                  </a:lnTo>
                  <a:lnTo>
                    <a:pt x="1596" y="46"/>
                  </a:lnTo>
                  <a:lnTo>
                    <a:pt x="1596" y="46"/>
                  </a:lnTo>
                  <a:lnTo>
                    <a:pt x="1592" y="46"/>
                  </a:lnTo>
                  <a:lnTo>
                    <a:pt x="1592" y="46"/>
                  </a:lnTo>
                  <a:lnTo>
                    <a:pt x="1588" y="46"/>
                  </a:lnTo>
                  <a:lnTo>
                    <a:pt x="1588" y="46"/>
                  </a:lnTo>
                  <a:lnTo>
                    <a:pt x="1586" y="46"/>
                  </a:lnTo>
                  <a:lnTo>
                    <a:pt x="1586" y="46"/>
                  </a:lnTo>
                  <a:lnTo>
                    <a:pt x="1584" y="46"/>
                  </a:lnTo>
                  <a:lnTo>
                    <a:pt x="1584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76" y="46"/>
                  </a:lnTo>
                  <a:lnTo>
                    <a:pt x="1570" y="48"/>
                  </a:lnTo>
                  <a:lnTo>
                    <a:pt x="1570" y="48"/>
                  </a:lnTo>
                  <a:lnTo>
                    <a:pt x="1568" y="46"/>
                  </a:lnTo>
                  <a:lnTo>
                    <a:pt x="1568" y="46"/>
                  </a:lnTo>
                  <a:lnTo>
                    <a:pt x="1566" y="48"/>
                  </a:lnTo>
                  <a:lnTo>
                    <a:pt x="1566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58" y="46"/>
                  </a:lnTo>
                  <a:lnTo>
                    <a:pt x="1558" y="46"/>
                  </a:lnTo>
                  <a:lnTo>
                    <a:pt x="1554" y="44"/>
                  </a:lnTo>
                  <a:lnTo>
                    <a:pt x="1554" y="44"/>
                  </a:lnTo>
                  <a:lnTo>
                    <a:pt x="1550" y="46"/>
                  </a:lnTo>
                  <a:lnTo>
                    <a:pt x="1550" y="46"/>
                  </a:lnTo>
                  <a:lnTo>
                    <a:pt x="1546" y="46"/>
                  </a:lnTo>
                  <a:lnTo>
                    <a:pt x="1546" y="46"/>
                  </a:lnTo>
                  <a:lnTo>
                    <a:pt x="1544" y="46"/>
                  </a:lnTo>
                  <a:lnTo>
                    <a:pt x="1544" y="46"/>
                  </a:lnTo>
                  <a:lnTo>
                    <a:pt x="1540" y="48"/>
                  </a:lnTo>
                  <a:lnTo>
                    <a:pt x="1540" y="48"/>
                  </a:lnTo>
                  <a:lnTo>
                    <a:pt x="1538" y="46"/>
                  </a:lnTo>
                  <a:lnTo>
                    <a:pt x="1538" y="46"/>
                  </a:lnTo>
                  <a:lnTo>
                    <a:pt x="1536" y="44"/>
                  </a:lnTo>
                  <a:lnTo>
                    <a:pt x="1536" y="44"/>
                  </a:lnTo>
                  <a:lnTo>
                    <a:pt x="1534" y="44"/>
                  </a:lnTo>
                  <a:lnTo>
                    <a:pt x="1534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26" y="46"/>
                  </a:lnTo>
                  <a:lnTo>
                    <a:pt x="1526" y="46"/>
                  </a:lnTo>
                  <a:lnTo>
                    <a:pt x="1520" y="46"/>
                  </a:lnTo>
                  <a:lnTo>
                    <a:pt x="1520" y="46"/>
                  </a:lnTo>
                  <a:lnTo>
                    <a:pt x="1518" y="46"/>
                  </a:lnTo>
                  <a:lnTo>
                    <a:pt x="1518" y="46"/>
                  </a:lnTo>
                  <a:lnTo>
                    <a:pt x="1516" y="46"/>
                  </a:lnTo>
                  <a:lnTo>
                    <a:pt x="1516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2" y="46"/>
                  </a:lnTo>
                  <a:lnTo>
                    <a:pt x="1512" y="46"/>
                  </a:lnTo>
                  <a:lnTo>
                    <a:pt x="1506" y="44"/>
                  </a:lnTo>
                  <a:lnTo>
                    <a:pt x="1504" y="46"/>
                  </a:lnTo>
                  <a:lnTo>
                    <a:pt x="1504" y="46"/>
                  </a:lnTo>
                  <a:lnTo>
                    <a:pt x="1500" y="46"/>
                  </a:lnTo>
                  <a:lnTo>
                    <a:pt x="1500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0" y="46"/>
                  </a:lnTo>
                  <a:lnTo>
                    <a:pt x="1490" y="46"/>
                  </a:lnTo>
                  <a:lnTo>
                    <a:pt x="1488" y="46"/>
                  </a:lnTo>
                  <a:lnTo>
                    <a:pt x="1488" y="46"/>
                  </a:lnTo>
                  <a:lnTo>
                    <a:pt x="1486" y="46"/>
                  </a:lnTo>
                  <a:lnTo>
                    <a:pt x="1486" y="46"/>
                  </a:lnTo>
                  <a:lnTo>
                    <a:pt x="1484" y="46"/>
                  </a:lnTo>
                  <a:lnTo>
                    <a:pt x="1484" y="46"/>
                  </a:lnTo>
                  <a:lnTo>
                    <a:pt x="1480" y="46"/>
                  </a:lnTo>
                  <a:lnTo>
                    <a:pt x="1480" y="46"/>
                  </a:lnTo>
                  <a:lnTo>
                    <a:pt x="1480" y="44"/>
                  </a:lnTo>
                  <a:lnTo>
                    <a:pt x="1480" y="44"/>
                  </a:lnTo>
                  <a:lnTo>
                    <a:pt x="1476" y="44"/>
                  </a:lnTo>
                  <a:lnTo>
                    <a:pt x="1476" y="44"/>
                  </a:lnTo>
                  <a:lnTo>
                    <a:pt x="1470" y="46"/>
                  </a:lnTo>
                  <a:lnTo>
                    <a:pt x="1470" y="46"/>
                  </a:lnTo>
                  <a:lnTo>
                    <a:pt x="1466" y="44"/>
                  </a:lnTo>
                  <a:lnTo>
                    <a:pt x="1466" y="44"/>
                  </a:lnTo>
                  <a:lnTo>
                    <a:pt x="1464" y="44"/>
                  </a:lnTo>
                  <a:lnTo>
                    <a:pt x="1464" y="44"/>
                  </a:lnTo>
                  <a:lnTo>
                    <a:pt x="1462" y="44"/>
                  </a:lnTo>
                  <a:lnTo>
                    <a:pt x="1462" y="44"/>
                  </a:lnTo>
                  <a:lnTo>
                    <a:pt x="1458" y="44"/>
                  </a:lnTo>
                  <a:lnTo>
                    <a:pt x="1458" y="44"/>
                  </a:lnTo>
                  <a:lnTo>
                    <a:pt x="1456" y="44"/>
                  </a:lnTo>
                  <a:lnTo>
                    <a:pt x="1456" y="44"/>
                  </a:lnTo>
                  <a:lnTo>
                    <a:pt x="1452" y="44"/>
                  </a:lnTo>
                  <a:lnTo>
                    <a:pt x="1452" y="44"/>
                  </a:lnTo>
                  <a:lnTo>
                    <a:pt x="1450" y="44"/>
                  </a:lnTo>
                  <a:lnTo>
                    <a:pt x="1450" y="44"/>
                  </a:lnTo>
                  <a:lnTo>
                    <a:pt x="1442" y="44"/>
                  </a:lnTo>
                  <a:lnTo>
                    <a:pt x="1442" y="44"/>
                  </a:lnTo>
                  <a:lnTo>
                    <a:pt x="1438" y="42"/>
                  </a:lnTo>
                  <a:lnTo>
                    <a:pt x="1438" y="42"/>
                  </a:lnTo>
                  <a:lnTo>
                    <a:pt x="1434" y="42"/>
                  </a:lnTo>
                  <a:lnTo>
                    <a:pt x="1434" y="42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24" y="42"/>
                  </a:lnTo>
                  <a:lnTo>
                    <a:pt x="1424" y="42"/>
                  </a:lnTo>
                  <a:lnTo>
                    <a:pt x="1420" y="44"/>
                  </a:lnTo>
                  <a:lnTo>
                    <a:pt x="1420" y="44"/>
                  </a:lnTo>
                  <a:lnTo>
                    <a:pt x="1414" y="42"/>
                  </a:lnTo>
                  <a:lnTo>
                    <a:pt x="1414" y="42"/>
                  </a:lnTo>
                  <a:lnTo>
                    <a:pt x="1412" y="44"/>
                  </a:lnTo>
                  <a:lnTo>
                    <a:pt x="1412" y="44"/>
                  </a:lnTo>
                  <a:lnTo>
                    <a:pt x="1406" y="42"/>
                  </a:lnTo>
                  <a:lnTo>
                    <a:pt x="1406" y="42"/>
                  </a:lnTo>
                  <a:lnTo>
                    <a:pt x="1398" y="42"/>
                  </a:lnTo>
                  <a:lnTo>
                    <a:pt x="1398" y="42"/>
                  </a:lnTo>
                  <a:lnTo>
                    <a:pt x="1396" y="44"/>
                  </a:lnTo>
                  <a:lnTo>
                    <a:pt x="1396" y="44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0" y="44"/>
                  </a:lnTo>
                  <a:lnTo>
                    <a:pt x="1386" y="44"/>
                  </a:lnTo>
                  <a:lnTo>
                    <a:pt x="1386" y="44"/>
                  </a:lnTo>
                  <a:lnTo>
                    <a:pt x="1384" y="44"/>
                  </a:lnTo>
                  <a:lnTo>
                    <a:pt x="1384" y="44"/>
                  </a:lnTo>
                  <a:lnTo>
                    <a:pt x="1380" y="44"/>
                  </a:lnTo>
                  <a:lnTo>
                    <a:pt x="1380" y="44"/>
                  </a:lnTo>
                  <a:lnTo>
                    <a:pt x="1378" y="44"/>
                  </a:lnTo>
                  <a:lnTo>
                    <a:pt x="1378" y="44"/>
                  </a:lnTo>
                  <a:lnTo>
                    <a:pt x="1374" y="44"/>
                  </a:lnTo>
                  <a:lnTo>
                    <a:pt x="1374" y="44"/>
                  </a:lnTo>
                  <a:lnTo>
                    <a:pt x="1372" y="44"/>
                  </a:lnTo>
                  <a:lnTo>
                    <a:pt x="1372" y="44"/>
                  </a:lnTo>
                  <a:lnTo>
                    <a:pt x="1370" y="44"/>
                  </a:lnTo>
                  <a:lnTo>
                    <a:pt x="1370" y="44"/>
                  </a:lnTo>
                  <a:lnTo>
                    <a:pt x="1366" y="44"/>
                  </a:lnTo>
                  <a:lnTo>
                    <a:pt x="1366" y="44"/>
                  </a:lnTo>
                  <a:lnTo>
                    <a:pt x="1364" y="44"/>
                  </a:lnTo>
                  <a:lnTo>
                    <a:pt x="1364" y="44"/>
                  </a:lnTo>
                  <a:lnTo>
                    <a:pt x="1362" y="44"/>
                  </a:lnTo>
                  <a:lnTo>
                    <a:pt x="1362" y="44"/>
                  </a:lnTo>
                  <a:lnTo>
                    <a:pt x="1354" y="44"/>
                  </a:lnTo>
                  <a:lnTo>
                    <a:pt x="1354" y="44"/>
                  </a:lnTo>
                  <a:lnTo>
                    <a:pt x="1350" y="44"/>
                  </a:lnTo>
                  <a:lnTo>
                    <a:pt x="1350" y="44"/>
                  </a:lnTo>
                  <a:lnTo>
                    <a:pt x="1348" y="44"/>
                  </a:lnTo>
                  <a:lnTo>
                    <a:pt x="1348" y="44"/>
                  </a:lnTo>
                  <a:lnTo>
                    <a:pt x="1344" y="44"/>
                  </a:lnTo>
                  <a:lnTo>
                    <a:pt x="1344" y="44"/>
                  </a:lnTo>
                  <a:lnTo>
                    <a:pt x="1340" y="46"/>
                  </a:lnTo>
                  <a:lnTo>
                    <a:pt x="1340" y="46"/>
                  </a:lnTo>
                  <a:lnTo>
                    <a:pt x="1336" y="46"/>
                  </a:lnTo>
                  <a:lnTo>
                    <a:pt x="1336" y="46"/>
                  </a:lnTo>
                  <a:lnTo>
                    <a:pt x="1328" y="46"/>
                  </a:lnTo>
                  <a:lnTo>
                    <a:pt x="1328" y="46"/>
                  </a:lnTo>
                  <a:lnTo>
                    <a:pt x="1326" y="44"/>
                  </a:lnTo>
                  <a:lnTo>
                    <a:pt x="1326" y="44"/>
                  </a:lnTo>
                  <a:lnTo>
                    <a:pt x="1318" y="44"/>
                  </a:lnTo>
                  <a:lnTo>
                    <a:pt x="1318" y="44"/>
                  </a:lnTo>
                  <a:lnTo>
                    <a:pt x="1316" y="44"/>
                  </a:lnTo>
                  <a:lnTo>
                    <a:pt x="1316" y="44"/>
                  </a:lnTo>
                  <a:lnTo>
                    <a:pt x="1312" y="44"/>
                  </a:lnTo>
                  <a:lnTo>
                    <a:pt x="1312" y="44"/>
                  </a:lnTo>
                  <a:lnTo>
                    <a:pt x="1306" y="46"/>
                  </a:lnTo>
                  <a:lnTo>
                    <a:pt x="1306" y="46"/>
                  </a:lnTo>
                  <a:lnTo>
                    <a:pt x="1302" y="46"/>
                  </a:lnTo>
                  <a:lnTo>
                    <a:pt x="1296" y="46"/>
                  </a:lnTo>
                  <a:lnTo>
                    <a:pt x="1296" y="46"/>
                  </a:lnTo>
                  <a:lnTo>
                    <a:pt x="1290" y="46"/>
                  </a:lnTo>
                  <a:lnTo>
                    <a:pt x="1290" y="46"/>
                  </a:lnTo>
                  <a:lnTo>
                    <a:pt x="1288" y="46"/>
                  </a:lnTo>
                  <a:lnTo>
                    <a:pt x="1288" y="46"/>
                  </a:lnTo>
                  <a:lnTo>
                    <a:pt x="1284" y="44"/>
                  </a:lnTo>
                  <a:lnTo>
                    <a:pt x="1284" y="44"/>
                  </a:lnTo>
                  <a:lnTo>
                    <a:pt x="1282" y="46"/>
                  </a:lnTo>
                  <a:lnTo>
                    <a:pt x="1282" y="46"/>
                  </a:lnTo>
                  <a:lnTo>
                    <a:pt x="1276" y="46"/>
                  </a:lnTo>
                  <a:lnTo>
                    <a:pt x="1276" y="46"/>
                  </a:lnTo>
                  <a:lnTo>
                    <a:pt x="1274" y="46"/>
                  </a:lnTo>
                  <a:lnTo>
                    <a:pt x="1274" y="46"/>
                  </a:lnTo>
                  <a:lnTo>
                    <a:pt x="1272" y="46"/>
                  </a:lnTo>
                  <a:lnTo>
                    <a:pt x="1272" y="46"/>
                  </a:lnTo>
                  <a:lnTo>
                    <a:pt x="1266" y="44"/>
                  </a:lnTo>
                  <a:lnTo>
                    <a:pt x="1266" y="44"/>
                  </a:lnTo>
                  <a:lnTo>
                    <a:pt x="1262" y="44"/>
                  </a:lnTo>
                  <a:lnTo>
                    <a:pt x="1262" y="44"/>
                  </a:lnTo>
                  <a:lnTo>
                    <a:pt x="1260" y="44"/>
                  </a:lnTo>
                  <a:lnTo>
                    <a:pt x="1260" y="44"/>
                  </a:lnTo>
                  <a:lnTo>
                    <a:pt x="1258" y="46"/>
                  </a:lnTo>
                  <a:lnTo>
                    <a:pt x="1258" y="46"/>
                  </a:lnTo>
                  <a:lnTo>
                    <a:pt x="1254" y="46"/>
                  </a:lnTo>
                  <a:lnTo>
                    <a:pt x="1254" y="46"/>
                  </a:lnTo>
                  <a:lnTo>
                    <a:pt x="1250" y="48"/>
                  </a:lnTo>
                  <a:lnTo>
                    <a:pt x="1250" y="48"/>
                  </a:lnTo>
                  <a:lnTo>
                    <a:pt x="1248" y="46"/>
                  </a:lnTo>
                  <a:lnTo>
                    <a:pt x="1248" y="46"/>
                  </a:lnTo>
                  <a:lnTo>
                    <a:pt x="1248" y="48"/>
                  </a:lnTo>
                  <a:lnTo>
                    <a:pt x="1248" y="48"/>
                  </a:lnTo>
                  <a:lnTo>
                    <a:pt x="1246" y="46"/>
                  </a:lnTo>
                  <a:lnTo>
                    <a:pt x="1246" y="46"/>
                  </a:lnTo>
                  <a:lnTo>
                    <a:pt x="1244" y="46"/>
                  </a:lnTo>
                  <a:lnTo>
                    <a:pt x="1244" y="46"/>
                  </a:lnTo>
                  <a:lnTo>
                    <a:pt x="1240" y="48"/>
                  </a:lnTo>
                  <a:lnTo>
                    <a:pt x="1240" y="48"/>
                  </a:lnTo>
                  <a:lnTo>
                    <a:pt x="1236" y="44"/>
                  </a:lnTo>
                  <a:lnTo>
                    <a:pt x="1236" y="44"/>
                  </a:lnTo>
                  <a:lnTo>
                    <a:pt x="1230" y="46"/>
                  </a:lnTo>
                  <a:lnTo>
                    <a:pt x="1224" y="46"/>
                  </a:lnTo>
                  <a:lnTo>
                    <a:pt x="1224" y="46"/>
                  </a:lnTo>
                  <a:lnTo>
                    <a:pt x="1222" y="46"/>
                  </a:lnTo>
                  <a:lnTo>
                    <a:pt x="1218" y="46"/>
                  </a:lnTo>
                  <a:lnTo>
                    <a:pt x="1218" y="46"/>
                  </a:lnTo>
                  <a:lnTo>
                    <a:pt x="1216" y="44"/>
                  </a:lnTo>
                  <a:lnTo>
                    <a:pt x="1214" y="44"/>
                  </a:lnTo>
                  <a:lnTo>
                    <a:pt x="1214" y="44"/>
                  </a:lnTo>
                  <a:lnTo>
                    <a:pt x="1204" y="44"/>
                  </a:lnTo>
                  <a:lnTo>
                    <a:pt x="1204" y="44"/>
                  </a:lnTo>
                  <a:lnTo>
                    <a:pt x="1200" y="42"/>
                  </a:lnTo>
                  <a:lnTo>
                    <a:pt x="1200" y="42"/>
                  </a:lnTo>
                  <a:lnTo>
                    <a:pt x="1196" y="42"/>
                  </a:lnTo>
                  <a:lnTo>
                    <a:pt x="1196" y="42"/>
                  </a:lnTo>
                  <a:lnTo>
                    <a:pt x="1188" y="44"/>
                  </a:lnTo>
                  <a:lnTo>
                    <a:pt x="1188" y="44"/>
                  </a:lnTo>
                  <a:lnTo>
                    <a:pt x="1186" y="44"/>
                  </a:lnTo>
                  <a:lnTo>
                    <a:pt x="1186" y="44"/>
                  </a:lnTo>
                  <a:lnTo>
                    <a:pt x="1180" y="44"/>
                  </a:lnTo>
                  <a:lnTo>
                    <a:pt x="1180" y="44"/>
                  </a:lnTo>
                  <a:lnTo>
                    <a:pt x="1180" y="42"/>
                  </a:lnTo>
                  <a:lnTo>
                    <a:pt x="1180" y="42"/>
                  </a:lnTo>
                  <a:lnTo>
                    <a:pt x="1176" y="42"/>
                  </a:lnTo>
                  <a:lnTo>
                    <a:pt x="1176" y="42"/>
                  </a:lnTo>
                  <a:lnTo>
                    <a:pt x="1174" y="42"/>
                  </a:lnTo>
                  <a:lnTo>
                    <a:pt x="1174" y="42"/>
                  </a:lnTo>
                  <a:lnTo>
                    <a:pt x="1170" y="44"/>
                  </a:lnTo>
                  <a:lnTo>
                    <a:pt x="1170" y="44"/>
                  </a:lnTo>
                  <a:lnTo>
                    <a:pt x="1164" y="42"/>
                  </a:lnTo>
                  <a:lnTo>
                    <a:pt x="1164" y="42"/>
                  </a:lnTo>
                  <a:lnTo>
                    <a:pt x="1156" y="42"/>
                  </a:lnTo>
                  <a:lnTo>
                    <a:pt x="1156" y="42"/>
                  </a:lnTo>
                  <a:lnTo>
                    <a:pt x="1152" y="42"/>
                  </a:lnTo>
                  <a:lnTo>
                    <a:pt x="1152" y="42"/>
                  </a:lnTo>
                  <a:lnTo>
                    <a:pt x="1148" y="44"/>
                  </a:lnTo>
                  <a:lnTo>
                    <a:pt x="1148" y="44"/>
                  </a:lnTo>
                  <a:lnTo>
                    <a:pt x="1146" y="44"/>
                  </a:lnTo>
                  <a:lnTo>
                    <a:pt x="1144" y="44"/>
                  </a:lnTo>
                  <a:lnTo>
                    <a:pt x="1142" y="44"/>
                  </a:lnTo>
                  <a:lnTo>
                    <a:pt x="1142" y="44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38" y="42"/>
                  </a:lnTo>
                  <a:lnTo>
                    <a:pt x="1138" y="42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6" y="40"/>
                  </a:lnTo>
                  <a:lnTo>
                    <a:pt x="1136" y="40"/>
                  </a:lnTo>
                  <a:lnTo>
                    <a:pt x="1134" y="40"/>
                  </a:lnTo>
                  <a:lnTo>
                    <a:pt x="1134" y="40"/>
                  </a:lnTo>
                  <a:lnTo>
                    <a:pt x="1132" y="40"/>
                  </a:lnTo>
                  <a:lnTo>
                    <a:pt x="1132" y="40"/>
                  </a:lnTo>
                  <a:lnTo>
                    <a:pt x="1128" y="38"/>
                  </a:lnTo>
                  <a:lnTo>
                    <a:pt x="1128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2" y="38"/>
                  </a:lnTo>
                  <a:lnTo>
                    <a:pt x="1122" y="38"/>
                  </a:lnTo>
                  <a:lnTo>
                    <a:pt x="1120" y="40"/>
                  </a:lnTo>
                  <a:lnTo>
                    <a:pt x="1120" y="40"/>
                  </a:lnTo>
                  <a:lnTo>
                    <a:pt x="1114" y="42"/>
                  </a:lnTo>
                  <a:lnTo>
                    <a:pt x="1114" y="42"/>
                  </a:lnTo>
                  <a:lnTo>
                    <a:pt x="1112" y="44"/>
                  </a:lnTo>
                  <a:lnTo>
                    <a:pt x="1112" y="44"/>
                  </a:lnTo>
                  <a:lnTo>
                    <a:pt x="1104" y="42"/>
                  </a:lnTo>
                  <a:lnTo>
                    <a:pt x="1104" y="42"/>
                  </a:lnTo>
                  <a:lnTo>
                    <a:pt x="1102" y="44"/>
                  </a:lnTo>
                  <a:lnTo>
                    <a:pt x="1102" y="44"/>
                  </a:lnTo>
                  <a:lnTo>
                    <a:pt x="1096" y="44"/>
                  </a:lnTo>
                  <a:lnTo>
                    <a:pt x="1096" y="44"/>
                  </a:lnTo>
                  <a:lnTo>
                    <a:pt x="1094" y="42"/>
                  </a:lnTo>
                  <a:lnTo>
                    <a:pt x="1094" y="42"/>
                  </a:lnTo>
                  <a:lnTo>
                    <a:pt x="1090" y="44"/>
                  </a:lnTo>
                  <a:lnTo>
                    <a:pt x="1090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0" y="44"/>
                  </a:lnTo>
                  <a:lnTo>
                    <a:pt x="1080" y="44"/>
                  </a:lnTo>
                  <a:lnTo>
                    <a:pt x="1078" y="44"/>
                  </a:lnTo>
                  <a:lnTo>
                    <a:pt x="1078" y="44"/>
                  </a:lnTo>
                  <a:lnTo>
                    <a:pt x="1072" y="44"/>
                  </a:lnTo>
                  <a:lnTo>
                    <a:pt x="1072" y="44"/>
                  </a:lnTo>
                  <a:lnTo>
                    <a:pt x="1068" y="44"/>
                  </a:lnTo>
                  <a:lnTo>
                    <a:pt x="1068" y="44"/>
                  </a:lnTo>
                  <a:lnTo>
                    <a:pt x="1066" y="42"/>
                  </a:lnTo>
                  <a:lnTo>
                    <a:pt x="1066" y="42"/>
                  </a:lnTo>
                  <a:lnTo>
                    <a:pt x="1064" y="42"/>
                  </a:lnTo>
                  <a:lnTo>
                    <a:pt x="1062" y="44"/>
                  </a:lnTo>
                  <a:lnTo>
                    <a:pt x="1062" y="44"/>
                  </a:lnTo>
                  <a:lnTo>
                    <a:pt x="1056" y="44"/>
                  </a:lnTo>
                  <a:lnTo>
                    <a:pt x="1056" y="44"/>
                  </a:lnTo>
                  <a:lnTo>
                    <a:pt x="1054" y="44"/>
                  </a:lnTo>
                  <a:lnTo>
                    <a:pt x="1054" y="44"/>
                  </a:lnTo>
                  <a:lnTo>
                    <a:pt x="1052" y="46"/>
                  </a:lnTo>
                  <a:lnTo>
                    <a:pt x="1052" y="46"/>
                  </a:lnTo>
                  <a:lnTo>
                    <a:pt x="1050" y="44"/>
                  </a:lnTo>
                  <a:lnTo>
                    <a:pt x="1050" y="44"/>
                  </a:lnTo>
                  <a:lnTo>
                    <a:pt x="1050" y="46"/>
                  </a:lnTo>
                  <a:lnTo>
                    <a:pt x="1050" y="46"/>
                  </a:lnTo>
                  <a:lnTo>
                    <a:pt x="1046" y="44"/>
                  </a:lnTo>
                  <a:lnTo>
                    <a:pt x="1046" y="44"/>
                  </a:lnTo>
                  <a:lnTo>
                    <a:pt x="1044" y="44"/>
                  </a:lnTo>
                  <a:lnTo>
                    <a:pt x="1044" y="44"/>
                  </a:lnTo>
                  <a:lnTo>
                    <a:pt x="1042" y="46"/>
                  </a:lnTo>
                  <a:lnTo>
                    <a:pt x="1042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0" y="46"/>
                  </a:lnTo>
                  <a:lnTo>
                    <a:pt x="1030" y="46"/>
                  </a:lnTo>
                  <a:lnTo>
                    <a:pt x="1028" y="46"/>
                  </a:lnTo>
                  <a:lnTo>
                    <a:pt x="1028" y="46"/>
                  </a:lnTo>
                  <a:lnTo>
                    <a:pt x="1022" y="44"/>
                  </a:lnTo>
                  <a:lnTo>
                    <a:pt x="1022" y="44"/>
                  </a:lnTo>
                  <a:lnTo>
                    <a:pt x="1018" y="42"/>
                  </a:lnTo>
                  <a:lnTo>
                    <a:pt x="1018" y="42"/>
                  </a:lnTo>
                  <a:lnTo>
                    <a:pt x="1014" y="42"/>
                  </a:lnTo>
                  <a:lnTo>
                    <a:pt x="1014" y="42"/>
                  </a:lnTo>
                  <a:lnTo>
                    <a:pt x="1012" y="42"/>
                  </a:lnTo>
                  <a:lnTo>
                    <a:pt x="1012" y="42"/>
                  </a:lnTo>
                  <a:lnTo>
                    <a:pt x="1010" y="42"/>
                  </a:lnTo>
                  <a:lnTo>
                    <a:pt x="1010" y="42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6" y="44"/>
                  </a:lnTo>
                  <a:lnTo>
                    <a:pt x="1006" y="44"/>
                  </a:lnTo>
                  <a:lnTo>
                    <a:pt x="1002" y="44"/>
                  </a:lnTo>
                  <a:lnTo>
                    <a:pt x="1000" y="44"/>
                  </a:lnTo>
                  <a:lnTo>
                    <a:pt x="1000" y="44"/>
                  </a:lnTo>
                  <a:lnTo>
                    <a:pt x="996" y="44"/>
                  </a:lnTo>
                  <a:lnTo>
                    <a:pt x="996" y="44"/>
                  </a:lnTo>
                  <a:lnTo>
                    <a:pt x="996" y="42"/>
                  </a:lnTo>
                  <a:lnTo>
                    <a:pt x="996" y="42"/>
                  </a:lnTo>
                  <a:lnTo>
                    <a:pt x="992" y="42"/>
                  </a:lnTo>
                  <a:lnTo>
                    <a:pt x="992" y="42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0" y="40"/>
                  </a:lnTo>
                  <a:lnTo>
                    <a:pt x="990" y="40"/>
                  </a:lnTo>
                  <a:lnTo>
                    <a:pt x="988" y="40"/>
                  </a:lnTo>
                  <a:lnTo>
                    <a:pt x="988" y="40"/>
                  </a:lnTo>
                  <a:lnTo>
                    <a:pt x="982" y="42"/>
                  </a:lnTo>
                  <a:lnTo>
                    <a:pt x="982" y="42"/>
                  </a:lnTo>
                  <a:lnTo>
                    <a:pt x="980" y="40"/>
                  </a:lnTo>
                  <a:lnTo>
                    <a:pt x="980" y="40"/>
                  </a:lnTo>
                  <a:lnTo>
                    <a:pt x="974" y="42"/>
                  </a:lnTo>
                  <a:lnTo>
                    <a:pt x="968" y="42"/>
                  </a:lnTo>
                  <a:lnTo>
                    <a:pt x="968" y="42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66" y="40"/>
                  </a:lnTo>
                  <a:lnTo>
                    <a:pt x="966" y="40"/>
                  </a:lnTo>
                  <a:lnTo>
                    <a:pt x="964" y="40"/>
                  </a:lnTo>
                  <a:lnTo>
                    <a:pt x="964" y="40"/>
                  </a:lnTo>
                  <a:lnTo>
                    <a:pt x="960" y="42"/>
                  </a:lnTo>
                  <a:lnTo>
                    <a:pt x="960" y="42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2" y="44"/>
                  </a:lnTo>
                  <a:lnTo>
                    <a:pt x="952" y="44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48" y="46"/>
                  </a:lnTo>
                  <a:lnTo>
                    <a:pt x="948" y="46"/>
                  </a:lnTo>
                  <a:lnTo>
                    <a:pt x="942" y="46"/>
                  </a:lnTo>
                  <a:lnTo>
                    <a:pt x="942" y="46"/>
                  </a:lnTo>
                  <a:lnTo>
                    <a:pt x="936" y="44"/>
                  </a:lnTo>
                  <a:lnTo>
                    <a:pt x="936" y="44"/>
                  </a:lnTo>
                  <a:lnTo>
                    <a:pt x="934" y="42"/>
                  </a:lnTo>
                  <a:lnTo>
                    <a:pt x="934" y="42"/>
                  </a:lnTo>
                  <a:lnTo>
                    <a:pt x="930" y="42"/>
                  </a:lnTo>
                  <a:lnTo>
                    <a:pt x="930" y="42"/>
                  </a:lnTo>
                  <a:lnTo>
                    <a:pt x="930" y="40"/>
                  </a:lnTo>
                  <a:lnTo>
                    <a:pt x="930" y="40"/>
                  </a:lnTo>
                  <a:lnTo>
                    <a:pt x="922" y="42"/>
                  </a:lnTo>
                  <a:lnTo>
                    <a:pt x="912" y="42"/>
                  </a:lnTo>
                  <a:lnTo>
                    <a:pt x="912" y="42"/>
                  </a:lnTo>
                  <a:lnTo>
                    <a:pt x="910" y="44"/>
                  </a:lnTo>
                  <a:lnTo>
                    <a:pt x="910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2" y="46"/>
                  </a:lnTo>
                  <a:lnTo>
                    <a:pt x="902" y="46"/>
                  </a:lnTo>
                  <a:lnTo>
                    <a:pt x="900" y="44"/>
                  </a:lnTo>
                  <a:lnTo>
                    <a:pt x="900" y="44"/>
                  </a:lnTo>
                  <a:lnTo>
                    <a:pt x="896" y="44"/>
                  </a:lnTo>
                  <a:lnTo>
                    <a:pt x="892" y="44"/>
                  </a:lnTo>
                  <a:lnTo>
                    <a:pt x="892" y="44"/>
                  </a:lnTo>
                  <a:lnTo>
                    <a:pt x="890" y="44"/>
                  </a:lnTo>
                  <a:lnTo>
                    <a:pt x="890" y="44"/>
                  </a:lnTo>
                  <a:lnTo>
                    <a:pt x="888" y="46"/>
                  </a:lnTo>
                  <a:lnTo>
                    <a:pt x="888" y="46"/>
                  </a:lnTo>
                  <a:lnTo>
                    <a:pt x="882" y="44"/>
                  </a:lnTo>
                  <a:lnTo>
                    <a:pt x="882" y="44"/>
                  </a:lnTo>
                  <a:lnTo>
                    <a:pt x="876" y="42"/>
                  </a:lnTo>
                  <a:lnTo>
                    <a:pt x="876" y="42"/>
                  </a:lnTo>
                  <a:lnTo>
                    <a:pt x="874" y="42"/>
                  </a:lnTo>
                  <a:lnTo>
                    <a:pt x="870" y="42"/>
                  </a:lnTo>
                  <a:lnTo>
                    <a:pt x="870" y="42"/>
                  </a:lnTo>
                  <a:lnTo>
                    <a:pt x="866" y="44"/>
                  </a:lnTo>
                  <a:lnTo>
                    <a:pt x="866" y="44"/>
                  </a:lnTo>
                  <a:lnTo>
                    <a:pt x="862" y="46"/>
                  </a:lnTo>
                  <a:lnTo>
                    <a:pt x="862" y="46"/>
                  </a:lnTo>
                  <a:lnTo>
                    <a:pt x="858" y="46"/>
                  </a:lnTo>
                  <a:lnTo>
                    <a:pt x="858" y="46"/>
                  </a:lnTo>
                  <a:lnTo>
                    <a:pt x="856" y="44"/>
                  </a:lnTo>
                  <a:lnTo>
                    <a:pt x="856" y="44"/>
                  </a:lnTo>
                  <a:lnTo>
                    <a:pt x="852" y="44"/>
                  </a:lnTo>
                  <a:lnTo>
                    <a:pt x="852" y="44"/>
                  </a:lnTo>
                  <a:lnTo>
                    <a:pt x="850" y="44"/>
                  </a:lnTo>
                  <a:lnTo>
                    <a:pt x="850" y="44"/>
                  </a:lnTo>
                  <a:lnTo>
                    <a:pt x="848" y="40"/>
                  </a:lnTo>
                  <a:lnTo>
                    <a:pt x="846" y="40"/>
                  </a:lnTo>
                  <a:lnTo>
                    <a:pt x="846" y="40"/>
                  </a:lnTo>
                  <a:lnTo>
                    <a:pt x="844" y="42"/>
                  </a:lnTo>
                  <a:lnTo>
                    <a:pt x="844" y="42"/>
                  </a:lnTo>
                  <a:lnTo>
                    <a:pt x="840" y="42"/>
                  </a:lnTo>
                  <a:lnTo>
                    <a:pt x="836" y="40"/>
                  </a:lnTo>
                  <a:lnTo>
                    <a:pt x="836" y="40"/>
                  </a:lnTo>
                  <a:lnTo>
                    <a:pt x="834" y="38"/>
                  </a:lnTo>
                  <a:lnTo>
                    <a:pt x="834" y="38"/>
                  </a:lnTo>
                  <a:lnTo>
                    <a:pt x="830" y="40"/>
                  </a:lnTo>
                  <a:lnTo>
                    <a:pt x="828" y="38"/>
                  </a:lnTo>
                  <a:lnTo>
                    <a:pt x="828" y="38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16" y="42"/>
                  </a:lnTo>
                  <a:lnTo>
                    <a:pt x="816" y="42"/>
                  </a:lnTo>
                  <a:lnTo>
                    <a:pt x="812" y="40"/>
                  </a:lnTo>
                  <a:lnTo>
                    <a:pt x="812" y="40"/>
                  </a:lnTo>
                  <a:lnTo>
                    <a:pt x="808" y="40"/>
                  </a:lnTo>
                  <a:lnTo>
                    <a:pt x="808" y="40"/>
                  </a:lnTo>
                  <a:lnTo>
                    <a:pt x="806" y="40"/>
                  </a:lnTo>
                  <a:lnTo>
                    <a:pt x="806" y="40"/>
                  </a:lnTo>
                  <a:lnTo>
                    <a:pt x="804" y="40"/>
                  </a:lnTo>
                  <a:lnTo>
                    <a:pt x="804" y="40"/>
                  </a:lnTo>
                  <a:lnTo>
                    <a:pt x="802" y="38"/>
                  </a:lnTo>
                  <a:lnTo>
                    <a:pt x="802" y="38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794" y="42"/>
                  </a:lnTo>
                  <a:lnTo>
                    <a:pt x="794" y="42"/>
                  </a:lnTo>
                  <a:lnTo>
                    <a:pt x="792" y="40"/>
                  </a:lnTo>
                  <a:lnTo>
                    <a:pt x="792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88" y="42"/>
                  </a:lnTo>
                  <a:lnTo>
                    <a:pt x="788" y="42"/>
                  </a:lnTo>
                  <a:lnTo>
                    <a:pt x="786" y="42"/>
                  </a:lnTo>
                  <a:lnTo>
                    <a:pt x="786" y="42"/>
                  </a:lnTo>
                  <a:lnTo>
                    <a:pt x="782" y="40"/>
                  </a:lnTo>
                  <a:lnTo>
                    <a:pt x="782" y="40"/>
                  </a:lnTo>
                  <a:lnTo>
                    <a:pt x="778" y="40"/>
                  </a:lnTo>
                  <a:lnTo>
                    <a:pt x="778" y="40"/>
                  </a:lnTo>
                  <a:lnTo>
                    <a:pt x="776" y="42"/>
                  </a:lnTo>
                  <a:lnTo>
                    <a:pt x="772" y="42"/>
                  </a:lnTo>
                  <a:lnTo>
                    <a:pt x="772" y="42"/>
                  </a:lnTo>
                  <a:lnTo>
                    <a:pt x="770" y="42"/>
                  </a:lnTo>
                  <a:lnTo>
                    <a:pt x="770" y="42"/>
                  </a:lnTo>
                  <a:lnTo>
                    <a:pt x="766" y="40"/>
                  </a:lnTo>
                  <a:lnTo>
                    <a:pt x="766" y="40"/>
                  </a:lnTo>
                  <a:lnTo>
                    <a:pt x="764" y="40"/>
                  </a:lnTo>
                  <a:lnTo>
                    <a:pt x="764" y="40"/>
                  </a:lnTo>
                  <a:lnTo>
                    <a:pt x="762" y="42"/>
                  </a:lnTo>
                  <a:lnTo>
                    <a:pt x="762" y="42"/>
                  </a:lnTo>
                  <a:lnTo>
                    <a:pt x="758" y="42"/>
                  </a:lnTo>
                  <a:lnTo>
                    <a:pt x="758" y="42"/>
                  </a:lnTo>
                  <a:lnTo>
                    <a:pt x="756" y="42"/>
                  </a:lnTo>
                  <a:lnTo>
                    <a:pt x="756" y="42"/>
                  </a:lnTo>
                  <a:lnTo>
                    <a:pt x="752" y="42"/>
                  </a:lnTo>
                  <a:lnTo>
                    <a:pt x="752" y="42"/>
                  </a:lnTo>
                  <a:lnTo>
                    <a:pt x="744" y="44"/>
                  </a:lnTo>
                  <a:lnTo>
                    <a:pt x="744" y="44"/>
                  </a:lnTo>
                  <a:lnTo>
                    <a:pt x="738" y="42"/>
                  </a:lnTo>
                  <a:lnTo>
                    <a:pt x="738" y="42"/>
                  </a:lnTo>
                  <a:lnTo>
                    <a:pt x="734" y="40"/>
                  </a:lnTo>
                  <a:lnTo>
                    <a:pt x="734" y="40"/>
                  </a:lnTo>
                  <a:lnTo>
                    <a:pt x="732" y="42"/>
                  </a:lnTo>
                  <a:lnTo>
                    <a:pt x="732" y="42"/>
                  </a:lnTo>
                  <a:lnTo>
                    <a:pt x="728" y="42"/>
                  </a:lnTo>
                  <a:lnTo>
                    <a:pt x="726" y="42"/>
                  </a:lnTo>
                  <a:lnTo>
                    <a:pt x="726" y="42"/>
                  </a:lnTo>
                  <a:lnTo>
                    <a:pt x="724" y="42"/>
                  </a:lnTo>
                  <a:lnTo>
                    <a:pt x="724" y="42"/>
                  </a:lnTo>
                  <a:lnTo>
                    <a:pt x="720" y="42"/>
                  </a:lnTo>
                  <a:lnTo>
                    <a:pt x="720" y="42"/>
                  </a:lnTo>
                  <a:lnTo>
                    <a:pt x="718" y="42"/>
                  </a:lnTo>
                  <a:lnTo>
                    <a:pt x="718" y="42"/>
                  </a:lnTo>
                  <a:lnTo>
                    <a:pt x="712" y="42"/>
                  </a:lnTo>
                  <a:lnTo>
                    <a:pt x="712" y="42"/>
                  </a:lnTo>
                  <a:lnTo>
                    <a:pt x="710" y="42"/>
                  </a:lnTo>
                  <a:lnTo>
                    <a:pt x="710" y="42"/>
                  </a:lnTo>
                  <a:lnTo>
                    <a:pt x="706" y="42"/>
                  </a:lnTo>
                  <a:lnTo>
                    <a:pt x="706" y="42"/>
                  </a:lnTo>
                  <a:lnTo>
                    <a:pt x="704" y="44"/>
                  </a:lnTo>
                  <a:lnTo>
                    <a:pt x="704" y="44"/>
                  </a:lnTo>
                  <a:lnTo>
                    <a:pt x="702" y="42"/>
                  </a:lnTo>
                  <a:lnTo>
                    <a:pt x="702" y="42"/>
                  </a:lnTo>
                  <a:lnTo>
                    <a:pt x="696" y="44"/>
                  </a:lnTo>
                  <a:lnTo>
                    <a:pt x="696" y="44"/>
                  </a:lnTo>
                  <a:lnTo>
                    <a:pt x="692" y="44"/>
                  </a:lnTo>
                  <a:lnTo>
                    <a:pt x="692" y="44"/>
                  </a:lnTo>
                  <a:lnTo>
                    <a:pt x="690" y="44"/>
                  </a:lnTo>
                  <a:lnTo>
                    <a:pt x="690" y="44"/>
                  </a:lnTo>
                  <a:lnTo>
                    <a:pt x="688" y="44"/>
                  </a:lnTo>
                  <a:lnTo>
                    <a:pt x="688" y="44"/>
                  </a:lnTo>
                  <a:lnTo>
                    <a:pt x="686" y="44"/>
                  </a:lnTo>
                  <a:lnTo>
                    <a:pt x="686" y="44"/>
                  </a:lnTo>
                  <a:lnTo>
                    <a:pt x="680" y="44"/>
                  </a:lnTo>
                  <a:lnTo>
                    <a:pt x="680" y="44"/>
                  </a:lnTo>
                  <a:lnTo>
                    <a:pt x="676" y="44"/>
                  </a:lnTo>
                  <a:lnTo>
                    <a:pt x="676" y="44"/>
                  </a:lnTo>
                  <a:lnTo>
                    <a:pt x="668" y="44"/>
                  </a:lnTo>
                  <a:lnTo>
                    <a:pt x="660" y="42"/>
                  </a:lnTo>
                  <a:lnTo>
                    <a:pt x="660" y="42"/>
                  </a:lnTo>
                  <a:lnTo>
                    <a:pt x="658" y="42"/>
                  </a:lnTo>
                  <a:lnTo>
                    <a:pt x="658" y="42"/>
                  </a:lnTo>
                  <a:lnTo>
                    <a:pt x="654" y="42"/>
                  </a:lnTo>
                  <a:lnTo>
                    <a:pt x="652" y="42"/>
                  </a:lnTo>
                  <a:lnTo>
                    <a:pt x="652" y="42"/>
                  </a:lnTo>
                  <a:lnTo>
                    <a:pt x="648" y="42"/>
                  </a:lnTo>
                  <a:lnTo>
                    <a:pt x="648" y="42"/>
                  </a:lnTo>
                  <a:lnTo>
                    <a:pt x="646" y="42"/>
                  </a:lnTo>
                  <a:lnTo>
                    <a:pt x="64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4" y="42"/>
                  </a:lnTo>
                  <a:lnTo>
                    <a:pt x="634" y="42"/>
                  </a:lnTo>
                  <a:lnTo>
                    <a:pt x="630" y="42"/>
                  </a:lnTo>
                  <a:lnTo>
                    <a:pt x="630" y="42"/>
                  </a:lnTo>
                  <a:lnTo>
                    <a:pt x="628" y="42"/>
                  </a:lnTo>
                  <a:lnTo>
                    <a:pt x="628" y="42"/>
                  </a:lnTo>
                  <a:lnTo>
                    <a:pt x="622" y="42"/>
                  </a:lnTo>
                  <a:lnTo>
                    <a:pt x="622" y="42"/>
                  </a:lnTo>
                  <a:lnTo>
                    <a:pt x="614" y="42"/>
                  </a:lnTo>
                  <a:lnTo>
                    <a:pt x="614" y="42"/>
                  </a:lnTo>
                  <a:lnTo>
                    <a:pt x="612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6" y="42"/>
                  </a:lnTo>
                  <a:lnTo>
                    <a:pt x="606" y="42"/>
                  </a:lnTo>
                  <a:lnTo>
                    <a:pt x="604" y="42"/>
                  </a:lnTo>
                  <a:lnTo>
                    <a:pt x="604" y="42"/>
                  </a:lnTo>
                  <a:lnTo>
                    <a:pt x="600" y="42"/>
                  </a:lnTo>
                  <a:lnTo>
                    <a:pt x="600" y="42"/>
                  </a:lnTo>
                  <a:lnTo>
                    <a:pt x="596" y="42"/>
                  </a:lnTo>
                  <a:lnTo>
                    <a:pt x="596" y="42"/>
                  </a:lnTo>
                  <a:lnTo>
                    <a:pt x="594" y="42"/>
                  </a:lnTo>
                  <a:lnTo>
                    <a:pt x="594" y="42"/>
                  </a:lnTo>
                  <a:lnTo>
                    <a:pt x="588" y="42"/>
                  </a:lnTo>
                  <a:lnTo>
                    <a:pt x="588" y="42"/>
                  </a:lnTo>
                  <a:lnTo>
                    <a:pt x="586" y="42"/>
                  </a:lnTo>
                  <a:lnTo>
                    <a:pt x="586" y="42"/>
                  </a:lnTo>
                  <a:lnTo>
                    <a:pt x="582" y="42"/>
                  </a:lnTo>
                  <a:lnTo>
                    <a:pt x="582" y="42"/>
                  </a:lnTo>
                  <a:lnTo>
                    <a:pt x="580" y="42"/>
                  </a:lnTo>
                  <a:lnTo>
                    <a:pt x="580" y="42"/>
                  </a:lnTo>
                  <a:lnTo>
                    <a:pt x="576" y="42"/>
                  </a:lnTo>
                  <a:lnTo>
                    <a:pt x="576" y="42"/>
                  </a:lnTo>
                  <a:lnTo>
                    <a:pt x="574" y="42"/>
                  </a:lnTo>
                  <a:lnTo>
                    <a:pt x="574" y="42"/>
                  </a:lnTo>
                  <a:lnTo>
                    <a:pt x="570" y="42"/>
                  </a:lnTo>
                  <a:lnTo>
                    <a:pt x="570" y="42"/>
                  </a:lnTo>
                  <a:lnTo>
                    <a:pt x="566" y="42"/>
                  </a:lnTo>
                  <a:lnTo>
                    <a:pt x="566" y="42"/>
                  </a:lnTo>
                  <a:lnTo>
                    <a:pt x="564" y="42"/>
                  </a:lnTo>
                  <a:lnTo>
                    <a:pt x="564" y="42"/>
                  </a:lnTo>
                  <a:lnTo>
                    <a:pt x="560" y="42"/>
                  </a:lnTo>
                  <a:lnTo>
                    <a:pt x="560" y="42"/>
                  </a:lnTo>
                  <a:lnTo>
                    <a:pt x="542" y="42"/>
                  </a:lnTo>
                  <a:lnTo>
                    <a:pt x="542" y="42"/>
                  </a:lnTo>
                  <a:lnTo>
                    <a:pt x="540" y="44"/>
                  </a:lnTo>
                  <a:lnTo>
                    <a:pt x="540" y="44"/>
                  </a:lnTo>
                  <a:lnTo>
                    <a:pt x="536" y="42"/>
                  </a:lnTo>
                  <a:lnTo>
                    <a:pt x="532" y="44"/>
                  </a:lnTo>
                  <a:lnTo>
                    <a:pt x="532" y="44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6" y="44"/>
                  </a:lnTo>
                  <a:lnTo>
                    <a:pt x="526" y="44"/>
                  </a:lnTo>
                  <a:lnTo>
                    <a:pt x="518" y="44"/>
                  </a:lnTo>
                  <a:lnTo>
                    <a:pt x="518" y="44"/>
                  </a:lnTo>
                  <a:lnTo>
                    <a:pt x="514" y="46"/>
                  </a:lnTo>
                  <a:lnTo>
                    <a:pt x="514" y="46"/>
                  </a:lnTo>
                  <a:lnTo>
                    <a:pt x="510" y="46"/>
                  </a:lnTo>
                  <a:lnTo>
                    <a:pt x="510" y="46"/>
                  </a:lnTo>
                  <a:lnTo>
                    <a:pt x="508" y="46"/>
                  </a:lnTo>
                  <a:lnTo>
                    <a:pt x="508" y="46"/>
                  </a:lnTo>
                  <a:lnTo>
                    <a:pt x="504" y="46"/>
                  </a:lnTo>
                  <a:lnTo>
                    <a:pt x="504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6" y="46"/>
                  </a:lnTo>
                  <a:lnTo>
                    <a:pt x="496" y="46"/>
                  </a:lnTo>
                  <a:lnTo>
                    <a:pt x="494" y="46"/>
                  </a:lnTo>
                  <a:lnTo>
                    <a:pt x="494" y="46"/>
                  </a:lnTo>
                  <a:lnTo>
                    <a:pt x="490" y="46"/>
                  </a:lnTo>
                  <a:lnTo>
                    <a:pt x="490" y="46"/>
                  </a:lnTo>
                  <a:lnTo>
                    <a:pt x="486" y="44"/>
                  </a:lnTo>
                  <a:lnTo>
                    <a:pt x="486" y="44"/>
                  </a:lnTo>
                  <a:lnTo>
                    <a:pt x="484" y="44"/>
                  </a:lnTo>
                  <a:lnTo>
                    <a:pt x="484" y="44"/>
                  </a:lnTo>
                  <a:lnTo>
                    <a:pt x="482" y="44"/>
                  </a:lnTo>
                  <a:lnTo>
                    <a:pt x="482" y="44"/>
                  </a:lnTo>
                  <a:lnTo>
                    <a:pt x="478" y="44"/>
                  </a:lnTo>
                  <a:lnTo>
                    <a:pt x="478" y="44"/>
                  </a:lnTo>
                  <a:lnTo>
                    <a:pt x="476" y="44"/>
                  </a:lnTo>
                  <a:lnTo>
                    <a:pt x="476" y="44"/>
                  </a:lnTo>
                  <a:lnTo>
                    <a:pt x="472" y="46"/>
                  </a:lnTo>
                  <a:lnTo>
                    <a:pt x="468" y="44"/>
                  </a:lnTo>
                  <a:lnTo>
                    <a:pt x="468" y="44"/>
                  </a:lnTo>
                  <a:lnTo>
                    <a:pt x="466" y="46"/>
                  </a:lnTo>
                  <a:lnTo>
                    <a:pt x="464" y="46"/>
                  </a:lnTo>
                  <a:lnTo>
                    <a:pt x="464" y="46"/>
                  </a:lnTo>
                  <a:lnTo>
                    <a:pt x="464" y="44"/>
                  </a:lnTo>
                  <a:lnTo>
                    <a:pt x="464" y="44"/>
                  </a:lnTo>
                  <a:lnTo>
                    <a:pt x="462" y="44"/>
                  </a:lnTo>
                  <a:lnTo>
                    <a:pt x="462" y="44"/>
                  </a:lnTo>
                  <a:lnTo>
                    <a:pt x="462" y="42"/>
                  </a:lnTo>
                  <a:lnTo>
                    <a:pt x="462" y="42"/>
                  </a:lnTo>
                  <a:lnTo>
                    <a:pt x="456" y="42"/>
                  </a:lnTo>
                  <a:lnTo>
                    <a:pt x="456" y="42"/>
                  </a:lnTo>
                  <a:lnTo>
                    <a:pt x="450" y="42"/>
                  </a:lnTo>
                  <a:lnTo>
                    <a:pt x="450" y="42"/>
                  </a:lnTo>
                  <a:lnTo>
                    <a:pt x="448" y="44"/>
                  </a:lnTo>
                  <a:lnTo>
                    <a:pt x="448" y="44"/>
                  </a:lnTo>
                  <a:lnTo>
                    <a:pt x="442" y="44"/>
                  </a:lnTo>
                  <a:lnTo>
                    <a:pt x="442" y="44"/>
                  </a:lnTo>
                  <a:lnTo>
                    <a:pt x="438" y="44"/>
                  </a:lnTo>
                  <a:lnTo>
                    <a:pt x="438" y="44"/>
                  </a:lnTo>
                  <a:lnTo>
                    <a:pt x="436" y="46"/>
                  </a:lnTo>
                  <a:lnTo>
                    <a:pt x="436" y="46"/>
                  </a:lnTo>
                  <a:lnTo>
                    <a:pt x="432" y="44"/>
                  </a:lnTo>
                  <a:lnTo>
                    <a:pt x="432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0" y="42"/>
                  </a:lnTo>
                  <a:lnTo>
                    <a:pt x="420" y="42"/>
                  </a:lnTo>
                  <a:lnTo>
                    <a:pt x="418" y="44"/>
                  </a:lnTo>
                  <a:lnTo>
                    <a:pt x="418" y="44"/>
                  </a:lnTo>
                  <a:lnTo>
                    <a:pt x="416" y="42"/>
                  </a:lnTo>
                  <a:lnTo>
                    <a:pt x="416" y="40"/>
                  </a:lnTo>
                  <a:lnTo>
                    <a:pt x="416" y="40"/>
                  </a:lnTo>
                  <a:lnTo>
                    <a:pt x="412" y="40"/>
                  </a:lnTo>
                  <a:lnTo>
                    <a:pt x="412" y="40"/>
                  </a:lnTo>
                  <a:lnTo>
                    <a:pt x="412" y="42"/>
                  </a:lnTo>
                  <a:lnTo>
                    <a:pt x="412" y="42"/>
                  </a:lnTo>
                  <a:lnTo>
                    <a:pt x="410" y="44"/>
                  </a:lnTo>
                  <a:lnTo>
                    <a:pt x="410" y="44"/>
                  </a:lnTo>
                  <a:lnTo>
                    <a:pt x="404" y="44"/>
                  </a:lnTo>
                  <a:lnTo>
                    <a:pt x="404" y="44"/>
                  </a:lnTo>
                  <a:lnTo>
                    <a:pt x="400" y="44"/>
                  </a:lnTo>
                  <a:lnTo>
                    <a:pt x="400" y="44"/>
                  </a:lnTo>
                  <a:lnTo>
                    <a:pt x="396" y="42"/>
                  </a:lnTo>
                  <a:lnTo>
                    <a:pt x="396" y="42"/>
                  </a:lnTo>
                  <a:lnTo>
                    <a:pt x="394" y="44"/>
                  </a:lnTo>
                  <a:lnTo>
                    <a:pt x="394" y="44"/>
                  </a:lnTo>
                  <a:lnTo>
                    <a:pt x="390" y="44"/>
                  </a:lnTo>
                  <a:lnTo>
                    <a:pt x="390" y="44"/>
                  </a:lnTo>
                  <a:lnTo>
                    <a:pt x="386" y="42"/>
                  </a:lnTo>
                  <a:lnTo>
                    <a:pt x="386" y="42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4" y="42"/>
                  </a:lnTo>
                  <a:lnTo>
                    <a:pt x="374" y="42"/>
                  </a:lnTo>
                  <a:lnTo>
                    <a:pt x="368" y="42"/>
                  </a:lnTo>
                  <a:lnTo>
                    <a:pt x="368" y="42"/>
                  </a:lnTo>
                  <a:lnTo>
                    <a:pt x="366" y="42"/>
                  </a:lnTo>
                  <a:lnTo>
                    <a:pt x="366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0" y="42"/>
                  </a:lnTo>
                  <a:lnTo>
                    <a:pt x="360" y="42"/>
                  </a:lnTo>
                  <a:lnTo>
                    <a:pt x="358" y="42"/>
                  </a:lnTo>
                  <a:lnTo>
                    <a:pt x="358" y="42"/>
                  </a:lnTo>
                  <a:lnTo>
                    <a:pt x="352" y="44"/>
                  </a:lnTo>
                  <a:lnTo>
                    <a:pt x="352" y="44"/>
                  </a:lnTo>
                  <a:lnTo>
                    <a:pt x="344" y="42"/>
                  </a:lnTo>
                  <a:lnTo>
                    <a:pt x="344" y="42"/>
                  </a:lnTo>
                  <a:lnTo>
                    <a:pt x="342" y="44"/>
                  </a:lnTo>
                  <a:lnTo>
                    <a:pt x="342" y="44"/>
                  </a:lnTo>
                  <a:lnTo>
                    <a:pt x="338" y="42"/>
                  </a:lnTo>
                  <a:lnTo>
                    <a:pt x="338" y="42"/>
                  </a:lnTo>
                  <a:lnTo>
                    <a:pt x="330" y="44"/>
                  </a:lnTo>
                  <a:lnTo>
                    <a:pt x="330" y="44"/>
                  </a:lnTo>
                  <a:lnTo>
                    <a:pt x="328" y="44"/>
                  </a:lnTo>
                  <a:lnTo>
                    <a:pt x="328" y="44"/>
                  </a:lnTo>
                  <a:lnTo>
                    <a:pt x="322" y="42"/>
                  </a:lnTo>
                  <a:lnTo>
                    <a:pt x="322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0" y="42"/>
                  </a:lnTo>
                  <a:lnTo>
                    <a:pt x="310" y="42"/>
                  </a:lnTo>
                  <a:lnTo>
                    <a:pt x="310" y="40"/>
                  </a:lnTo>
                  <a:lnTo>
                    <a:pt x="310" y="40"/>
                  </a:lnTo>
                  <a:lnTo>
                    <a:pt x="308" y="40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06" y="42"/>
                  </a:lnTo>
                  <a:lnTo>
                    <a:pt x="306" y="42"/>
                  </a:lnTo>
                  <a:lnTo>
                    <a:pt x="298" y="42"/>
                  </a:lnTo>
                  <a:lnTo>
                    <a:pt x="298" y="42"/>
                  </a:lnTo>
                  <a:lnTo>
                    <a:pt x="296" y="42"/>
                  </a:lnTo>
                  <a:lnTo>
                    <a:pt x="296" y="42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90" y="42"/>
                  </a:lnTo>
                  <a:lnTo>
                    <a:pt x="290" y="42"/>
                  </a:lnTo>
                  <a:lnTo>
                    <a:pt x="288" y="42"/>
                  </a:lnTo>
                  <a:lnTo>
                    <a:pt x="288" y="42"/>
                  </a:lnTo>
                  <a:lnTo>
                    <a:pt x="286" y="42"/>
                  </a:lnTo>
                  <a:lnTo>
                    <a:pt x="286" y="42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282" y="42"/>
                  </a:lnTo>
                  <a:lnTo>
                    <a:pt x="282" y="42"/>
                  </a:lnTo>
                  <a:lnTo>
                    <a:pt x="278" y="40"/>
                  </a:lnTo>
                  <a:lnTo>
                    <a:pt x="278" y="40"/>
                  </a:lnTo>
                  <a:lnTo>
                    <a:pt x="276" y="40"/>
                  </a:lnTo>
                  <a:lnTo>
                    <a:pt x="274" y="40"/>
                  </a:lnTo>
                  <a:lnTo>
                    <a:pt x="274" y="40"/>
                  </a:lnTo>
                  <a:lnTo>
                    <a:pt x="270" y="40"/>
                  </a:lnTo>
                  <a:lnTo>
                    <a:pt x="270" y="40"/>
                  </a:lnTo>
                  <a:lnTo>
                    <a:pt x="268" y="42"/>
                  </a:lnTo>
                  <a:lnTo>
                    <a:pt x="268" y="42"/>
                  </a:lnTo>
                  <a:lnTo>
                    <a:pt x="264" y="40"/>
                  </a:lnTo>
                  <a:lnTo>
                    <a:pt x="264" y="40"/>
                  </a:lnTo>
                  <a:lnTo>
                    <a:pt x="260" y="40"/>
                  </a:lnTo>
                  <a:lnTo>
                    <a:pt x="260" y="40"/>
                  </a:lnTo>
                  <a:lnTo>
                    <a:pt x="258" y="40"/>
                  </a:lnTo>
                  <a:lnTo>
                    <a:pt x="258" y="40"/>
                  </a:lnTo>
                  <a:lnTo>
                    <a:pt x="252" y="40"/>
                  </a:lnTo>
                  <a:lnTo>
                    <a:pt x="252" y="40"/>
                  </a:lnTo>
                  <a:lnTo>
                    <a:pt x="246" y="40"/>
                  </a:lnTo>
                  <a:lnTo>
                    <a:pt x="242" y="40"/>
                  </a:lnTo>
                  <a:lnTo>
                    <a:pt x="242" y="40"/>
                  </a:lnTo>
                  <a:lnTo>
                    <a:pt x="238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28" y="40"/>
                  </a:lnTo>
                  <a:lnTo>
                    <a:pt x="228" y="40"/>
                  </a:lnTo>
                  <a:lnTo>
                    <a:pt x="224" y="40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22" y="40"/>
                  </a:lnTo>
                  <a:lnTo>
                    <a:pt x="218" y="40"/>
                  </a:lnTo>
                  <a:lnTo>
                    <a:pt x="218" y="40"/>
                  </a:lnTo>
                  <a:lnTo>
                    <a:pt x="216" y="40"/>
                  </a:lnTo>
                  <a:lnTo>
                    <a:pt x="216" y="40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208" y="40"/>
                  </a:lnTo>
                  <a:lnTo>
                    <a:pt x="208" y="40"/>
                  </a:lnTo>
                  <a:lnTo>
                    <a:pt x="204" y="42"/>
                  </a:lnTo>
                  <a:lnTo>
                    <a:pt x="204" y="42"/>
                  </a:lnTo>
                  <a:lnTo>
                    <a:pt x="200" y="40"/>
                  </a:lnTo>
                  <a:lnTo>
                    <a:pt x="200" y="40"/>
                  </a:lnTo>
                  <a:lnTo>
                    <a:pt x="190" y="40"/>
                  </a:lnTo>
                  <a:lnTo>
                    <a:pt x="190" y="40"/>
                  </a:lnTo>
                  <a:lnTo>
                    <a:pt x="188" y="40"/>
                  </a:lnTo>
                  <a:lnTo>
                    <a:pt x="188" y="40"/>
                  </a:lnTo>
                  <a:lnTo>
                    <a:pt x="176" y="40"/>
                  </a:lnTo>
                  <a:lnTo>
                    <a:pt x="176" y="40"/>
                  </a:lnTo>
                  <a:lnTo>
                    <a:pt x="172" y="42"/>
                  </a:lnTo>
                  <a:lnTo>
                    <a:pt x="172" y="42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66" y="42"/>
                  </a:lnTo>
                  <a:lnTo>
                    <a:pt x="166" y="42"/>
                  </a:lnTo>
                  <a:lnTo>
                    <a:pt x="162" y="42"/>
                  </a:lnTo>
                  <a:lnTo>
                    <a:pt x="158" y="42"/>
                  </a:lnTo>
                  <a:lnTo>
                    <a:pt x="158" y="42"/>
                  </a:lnTo>
                  <a:lnTo>
                    <a:pt x="158" y="40"/>
                  </a:lnTo>
                  <a:lnTo>
                    <a:pt x="158" y="40"/>
                  </a:lnTo>
                  <a:lnTo>
                    <a:pt x="156" y="40"/>
                  </a:lnTo>
                  <a:lnTo>
                    <a:pt x="156" y="40"/>
                  </a:lnTo>
                  <a:lnTo>
                    <a:pt x="156" y="38"/>
                  </a:lnTo>
                  <a:lnTo>
                    <a:pt x="156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6" y="38"/>
                  </a:lnTo>
                  <a:lnTo>
                    <a:pt x="146" y="38"/>
                  </a:lnTo>
                  <a:lnTo>
                    <a:pt x="142" y="38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38" y="40"/>
                  </a:lnTo>
                  <a:lnTo>
                    <a:pt x="138" y="40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0" y="40"/>
                  </a:lnTo>
                  <a:lnTo>
                    <a:pt x="130" y="40"/>
                  </a:lnTo>
                  <a:lnTo>
                    <a:pt x="126" y="38"/>
                  </a:lnTo>
                  <a:lnTo>
                    <a:pt x="126" y="38"/>
                  </a:lnTo>
                  <a:lnTo>
                    <a:pt x="124" y="38"/>
                  </a:lnTo>
                  <a:lnTo>
                    <a:pt x="124" y="38"/>
                  </a:lnTo>
                  <a:lnTo>
                    <a:pt x="122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06" y="40"/>
                  </a:lnTo>
                  <a:lnTo>
                    <a:pt x="106" y="40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0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9" name="Freeform 6"/>
            <p:cNvSpPr>
              <a:spLocks noEditPoints="1"/>
            </p:cNvSpPr>
            <p:nvPr userDrawn="1"/>
          </p:nvSpPr>
          <p:spPr bwMode="gray">
            <a:xfrm>
              <a:off x="377760" y="6195126"/>
              <a:ext cx="8418958" cy="60192"/>
            </a:xfrm>
            <a:custGeom>
              <a:avLst/>
              <a:gdLst>
                <a:gd name="T0" fmla="*/ 3752 w 3916"/>
                <a:gd name="T1" fmla="*/ 12 h 28"/>
                <a:gd name="T2" fmla="*/ 3576 w 3916"/>
                <a:gd name="T3" fmla="*/ 14 h 28"/>
                <a:gd name="T4" fmla="*/ 3450 w 3916"/>
                <a:gd name="T5" fmla="*/ 14 h 28"/>
                <a:gd name="T6" fmla="*/ 3348 w 3916"/>
                <a:gd name="T7" fmla="*/ 12 h 28"/>
                <a:gd name="T8" fmla="*/ 3206 w 3916"/>
                <a:gd name="T9" fmla="*/ 12 h 28"/>
                <a:gd name="T10" fmla="*/ 3108 w 3916"/>
                <a:gd name="T11" fmla="*/ 10 h 28"/>
                <a:gd name="T12" fmla="*/ 2950 w 3916"/>
                <a:gd name="T13" fmla="*/ 12 h 28"/>
                <a:gd name="T14" fmla="*/ 2916 w 3916"/>
                <a:gd name="T15" fmla="*/ 10 h 28"/>
                <a:gd name="T16" fmla="*/ 2826 w 3916"/>
                <a:gd name="T17" fmla="*/ 10 h 28"/>
                <a:gd name="T18" fmla="*/ 2684 w 3916"/>
                <a:gd name="T19" fmla="*/ 8 h 28"/>
                <a:gd name="T20" fmla="*/ 2550 w 3916"/>
                <a:gd name="T21" fmla="*/ 6 h 28"/>
                <a:gd name="T22" fmla="*/ 2400 w 3916"/>
                <a:gd name="T23" fmla="*/ 4 h 28"/>
                <a:gd name="T24" fmla="*/ 2252 w 3916"/>
                <a:gd name="T25" fmla="*/ 6 h 28"/>
                <a:gd name="T26" fmla="*/ 2078 w 3916"/>
                <a:gd name="T27" fmla="*/ 4 h 28"/>
                <a:gd name="T28" fmla="*/ 1694 w 3916"/>
                <a:gd name="T29" fmla="*/ 4 h 28"/>
                <a:gd name="T30" fmla="*/ 1488 w 3916"/>
                <a:gd name="T31" fmla="*/ 4 h 28"/>
                <a:gd name="T32" fmla="*/ 1294 w 3916"/>
                <a:gd name="T33" fmla="*/ 6 h 28"/>
                <a:gd name="T34" fmla="*/ 1254 w 3916"/>
                <a:gd name="T35" fmla="*/ 10 h 28"/>
                <a:gd name="T36" fmla="*/ 1126 w 3916"/>
                <a:gd name="T37" fmla="*/ 10 h 28"/>
                <a:gd name="T38" fmla="*/ 1048 w 3916"/>
                <a:gd name="T39" fmla="*/ 8 h 28"/>
                <a:gd name="T40" fmla="*/ 1044 w 3916"/>
                <a:gd name="T41" fmla="*/ 8 h 28"/>
                <a:gd name="T42" fmla="*/ 900 w 3916"/>
                <a:gd name="T43" fmla="*/ 8 h 28"/>
                <a:gd name="T44" fmla="*/ 720 w 3916"/>
                <a:gd name="T45" fmla="*/ 6 h 28"/>
                <a:gd name="T46" fmla="*/ 480 w 3916"/>
                <a:gd name="T47" fmla="*/ 6 h 28"/>
                <a:gd name="T48" fmla="*/ 338 w 3916"/>
                <a:gd name="T49" fmla="*/ 2 h 28"/>
                <a:gd name="T50" fmla="*/ 194 w 3916"/>
                <a:gd name="T51" fmla="*/ 0 h 28"/>
                <a:gd name="T52" fmla="*/ 56 w 3916"/>
                <a:gd name="T53" fmla="*/ 2 h 28"/>
                <a:gd name="T54" fmla="*/ 0 w 3916"/>
                <a:gd name="T55" fmla="*/ 10 h 28"/>
                <a:gd name="T56" fmla="*/ 64 w 3916"/>
                <a:gd name="T57" fmla="*/ 10 h 28"/>
                <a:gd name="T58" fmla="*/ 192 w 3916"/>
                <a:gd name="T59" fmla="*/ 10 h 28"/>
                <a:gd name="T60" fmla="*/ 294 w 3916"/>
                <a:gd name="T61" fmla="*/ 10 h 28"/>
                <a:gd name="T62" fmla="*/ 390 w 3916"/>
                <a:gd name="T63" fmla="*/ 12 h 28"/>
                <a:gd name="T64" fmla="*/ 610 w 3916"/>
                <a:gd name="T65" fmla="*/ 12 h 28"/>
                <a:gd name="T66" fmla="*/ 778 w 3916"/>
                <a:gd name="T67" fmla="*/ 14 h 28"/>
                <a:gd name="T68" fmla="*/ 884 w 3916"/>
                <a:gd name="T69" fmla="*/ 12 h 28"/>
                <a:gd name="T70" fmla="*/ 962 w 3916"/>
                <a:gd name="T71" fmla="*/ 14 h 28"/>
                <a:gd name="T72" fmla="*/ 1062 w 3916"/>
                <a:gd name="T73" fmla="*/ 16 h 28"/>
                <a:gd name="T74" fmla="*/ 1214 w 3916"/>
                <a:gd name="T75" fmla="*/ 16 h 28"/>
                <a:gd name="T76" fmla="*/ 1338 w 3916"/>
                <a:gd name="T77" fmla="*/ 18 h 28"/>
                <a:gd name="T78" fmla="*/ 1394 w 3916"/>
                <a:gd name="T79" fmla="*/ 18 h 28"/>
                <a:gd name="T80" fmla="*/ 1782 w 3916"/>
                <a:gd name="T81" fmla="*/ 20 h 28"/>
                <a:gd name="T82" fmla="*/ 1952 w 3916"/>
                <a:gd name="T83" fmla="*/ 20 h 28"/>
                <a:gd name="T84" fmla="*/ 2142 w 3916"/>
                <a:gd name="T85" fmla="*/ 22 h 28"/>
                <a:gd name="T86" fmla="*/ 2328 w 3916"/>
                <a:gd name="T87" fmla="*/ 22 h 28"/>
                <a:gd name="T88" fmla="*/ 2476 w 3916"/>
                <a:gd name="T89" fmla="*/ 22 h 28"/>
                <a:gd name="T90" fmla="*/ 2586 w 3916"/>
                <a:gd name="T91" fmla="*/ 22 h 28"/>
                <a:gd name="T92" fmla="*/ 2840 w 3916"/>
                <a:gd name="T93" fmla="*/ 22 h 28"/>
                <a:gd name="T94" fmla="*/ 2984 w 3916"/>
                <a:gd name="T95" fmla="*/ 24 h 28"/>
                <a:gd name="T96" fmla="*/ 3156 w 3916"/>
                <a:gd name="T97" fmla="*/ 24 h 28"/>
                <a:gd name="T98" fmla="*/ 3214 w 3916"/>
                <a:gd name="T99" fmla="*/ 24 h 28"/>
                <a:gd name="T100" fmla="*/ 3334 w 3916"/>
                <a:gd name="T101" fmla="*/ 26 h 28"/>
                <a:gd name="T102" fmla="*/ 3470 w 3916"/>
                <a:gd name="T103" fmla="*/ 26 h 28"/>
                <a:gd name="T104" fmla="*/ 3578 w 3916"/>
                <a:gd name="T105" fmla="*/ 26 h 28"/>
                <a:gd name="T106" fmla="*/ 3658 w 3916"/>
                <a:gd name="T107" fmla="*/ 26 h 28"/>
                <a:gd name="T108" fmla="*/ 3810 w 3916"/>
                <a:gd name="T109" fmla="*/ 28 h 28"/>
                <a:gd name="T110" fmla="*/ 3832 w 3916"/>
                <a:gd name="T111" fmla="*/ 26 h 28"/>
                <a:gd name="T112" fmla="*/ 3878 w 3916"/>
                <a:gd name="T113" fmla="*/ 24 h 28"/>
                <a:gd name="T114" fmla="*/ 3916 w 3916"/>
                <a:gd name="T115" fmla="*/ 18 h 28"/>
                <a:gd name="T116" fmla="*/ 3844 w 3916"/>
                <a:gd name="T117" fmla="*/ 14 h 28"/>
                <a:gd name="T118" fmla="*/ 746 w 3916"/>
                <a:gd name="T119" fmla="*/ 8 h 28"/>
                <a:gd name="T120" fmla="*/ 2876 w 3916"/>
                <a:gd name="T121" fmla="*/ 18 h 28"/>
                <a:gd name="T122" fmla="*/ 3162 w 3916"/>
                <a:gd name="T123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16" h="28">
                  <a:moveTo>
                    <a:pt x="3820" y="12"/>
                  </a:moveTo>
                  <a:lnTo>
                    <a:pt x="3820" y="12"/>
                  </a:lnTo>
                  <a:lnTo>
                    <a:pt x="3816" y="14"/>
                  </a:lnTo>
                  <a:lnTo>
                    <a:pt x="3816" y="14"/>
                  </a:lnTo>
                  <a:lnTo>
                    <a:pt x="3796" y="14"/>
                  </a:lnTo>
                  <a:lnTo>
                    <a:pt x="3796" y="14"/>
                  </a:lnTo>
                  <a:lnTo>
                    <a:pt x="3752" y="12"/>
                  </a:lnTo>
                  <a:lnTo>
                    <a:pt x="3752" y="12"/>
                  </a:lnTo>
                  <a:lnTo>
                    <a:pt x="3738" y="14"/>
                  </a:lnTo>
                  <a:lnTo>
                    <a:pt x="3738" y="14"/>
                  </a:lnTo>
                  <a:lnTo>
                    <a:pt x="3684" y="14"/>
                  </a:lnTo>
                  <a:lnTo>
                    <a:pt x="3634" y="14"/>
                  </a:lnTo>
                  <a:lnTo>
                    <a:pt x="3634" y="14"/>
                  </a:lnTo>
                  <a:lnTo>
                    <a:pt x="3604" y="14"/>
                  </a:lnTo>
                  <a:lnTo>
                    <a:pt x="3576" y="14"/>
                  </a:lnTo>
                  <a:lnTo>
                    <a:pt x="3576" y="14"/>
                  </a:lnTo>
                  <a:lnTo>
                    <a:pt x="3562" y="14"/>
                  </a:lnTo>
                  <a:lnTo>
                    <a:pt x="3548" y="12"/>
                  </a:lnTo>
                  <a:lnTo>
                    <a:pt x="3548" y="12"/>
                  </a:lnTo>
                  <a:lnTo>
                    <a:pt x="3530" y="12"/>
                  </a:lnTo>
                  <a:lnTo>
                    <a:pt x="3530" y="12"/>
                  </a:lnTo>
                  <a:lnTo>
                    <a:pt x="3488" y="12"/>
                  </a:lnTo>
                  <a:lnTo>
                    <a:pt x="3468" y="12"/>
                  </a:lnTo>
                  <a:lnTo>
                    <a:pt x="3450" y="14"/>
                  </a:lnTo>
                  <a:lnTo>
                    <a:pt x="3450" y="14"/>
                  </a:lnTo>
                  <a:lnTo>
                    <a:pt x="3440" y="12"/>
                  </a:lnTo>
                  <a:lnTo>
                    <a:pt x="3430" y="12"/>
                  </a:lnTo>
                  <a:lnTo>
                    <a:pt x="3410" y="12"/>
                  </a:lnTo>
                  <a:lnTo>
                    <a:pt x="3410" y="12"/>
                  </a:lnTo>
                  <a:lnTo>
                    <a:pt x="3380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32" y="12"/>
                  </a:lnTo>
                  <a:lnTo>
                    <a:pt x="3316" y="14"/>
                  </a:lnTo>
                  <a:lnTo>
                    <a:pt x="3316" y="14"/>
                  </a:lnTo>
                  <a:lnTo>
                    <a:pt x="3266" y="12"/>
                  </a:lnTo>
                  <a:lnTo>
                    <a:pt x="3216" y="12"/>
                  </a:lnTo>
                  <a:lnTo>
                    <a:pt x="3216" y="12"/>
                  </a:lnTo>
                  <a:lnTo>
                    <a:pt x="3206" y="12"/>
                  </a:lnTo>
                  <a:lnTo>
                    <a:pt x="3206" y="12"/>
                  </a:lnTo>
                  <a:lnTo>
                    <a:pt x="3198" y="14"/>
                  </a:lnTo>
                  <a:lnTo>
                    <a:pt x="3198" y="14"/>
                  </a:lnTo>
                  <a:lnTo>
                    <a:pt x="3170" y="12"/>
                  </a:lnTo>
                  <a:lnTo>
                    <a:pt x="3156" y="12"/>
                  </a:lnTo>
                  <a:lnTo>
                    <a:pt x="3142" y="14"/>
                  </a:lnTo>
                  <a:lnTo>
                    <a:pt x="3142" y="14"/>
                  </a:lnTo>
                  <a:lnTo>
                    <a:pt x="3124" y="12"/>
                  </a:lnTo>
                  <a:lnTo>
                    <a:pt x="3108" y="10"/>
                  </a:lnTo>
                  <a:lnTo>
                    <a:pt x="3074" y="12"/>
                  </a:lnTo>
                  <a:lnTo>
                    <a:pt x="3074" y="12"/>
                  </a:lnTo>
                  <a:lnTo>
                    <a:pt x="3064" y="10"/>
                  </a:lnTo>
                  <a:lnTo>
                    <a:pt x="3064" y="10"/>
                  </a:lnTo>
                  <a:lnTo>
                    <a:pt x="3012" y="10"/>
                  </a:lnTo>
                  <a:lnTo>
                    <a:pt x="2960" y="10"/>
                  </a:lnTo>
                  <a:lnTo>
                    <a:pt x="2960" y="10"/>
                  </a:lnTo>
                  <a:lnTo>
                    <a:pt x="2950" y="12"/>
                  </a:lnTo>
                  <a:lnTo>
                    <a:pt x="2950" y="12"/>
                  </a:lnTo>
                  <a:lnTo>
                    <a:pt x="2944" y="10"/>
                  </a:lnTo>
                  <a:lnTo>
                    <a:pt x="2944" y="10"/>
                  </a:lnTo>
                  <a:lnTo>
                    <a:pt x="2936" y="12"/>
                  </a:lnTo>
                  <a:lnTo>
                    <a:pt x="2936" y="12"/>
                  </a:lnTo>
                  <a:lnTo>
                    <a:pt x="2932" y="10"/>
                  </a:lnTo>
                  <a:lnTo>
                    <a:pt x="2932" y="10"/>
                  </a:lnTo>
                  <a:lnTo>
                    <a:pt x="2916" y="10"/>
                  </a:lnTo>
                  <a:lnTo>
                    <a:pt x="2902" y="10"/>
                  </a:lnTo>
                  <a:lnTo>
                    <a:pt x="2902" y="10"/>
                  </a:lnTo>
                  <a:lnTo>
                    <a:pt x="2882" y="10"/>
                  </a:lnTo>
                  <a:lnTo>
                    <a:pt x="2858" y="10"/>
                  </a:lnTo>
                  <a:lnTo>
                    <a:pt x="2858" y="10"/>
                  </a:lnTo>
                  <a:lnTo>
                    <a:pt x="2844" y="10"/>
                  </a:lnTo>
                  <a:lnTo>
                    <a:pt x="2834" y="10"/>
                  </a:lnTo>
                  <a:lnTo>
                    <a:pt x="2826" y="10"/>
                  </a:lnTo>
                  <a:lnTo>
                    <a:pt x="2826" y="10"/>
                  </a:lnTo>
                  <a:lnTo>
                    <a:pt x="2788" y="8"/>
                  </a:lnTo>
                  <a:lnTo>
                    <a:pt x="2750" y="8"/>
                  </a:lnTo>
                  <a:lnTo>
                    <a:pt x="2750" y="8"/>
                  </a:lnTo>
                  <a:lnTo>
                    <a:pt x="2728" y="8"/>
                  </a:lnTo>
                  <a:lnTo>
                    <a:pt x="2706" y="8"/>
                  </a:lnTo>
                  <a:lnTo>
                    <a:pt x="2706" y="8"/>
                  </a:lnTo>
                  <a:lnTo>
                    <a:pt x="2684" y="8"/>
                  </a:lnTo>
                  <a:lnTo>
                    <a:pt x="2662" y="8"/>
                  </a:lnTo>
                  <a:lnTo>
                    <a:pt x="2662" y="8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578" y="8"/>
                  </a:lnTo>
                  <a:lnTo>
                    <a:pt x="2578" y="8"/>
                  </a:lnTo>
                  <a:lnTo>
                    <a:pt x="2560" y="6"/>
                  </a:lnTo>
                  <a:lnTo>
                    <a:pt x="2550" y="6"/>
                  </a:lnTo>
                  <a:lnTo>
                    <a:pt x="2542" y="8"/>
                  </a:lnTo>
                  <a:lnTo>
                    <a:pt x="2542" y="8"/>
                  </a:lnTo>
                  <a:lnTo>
                    <a:pt x="2538" y="6"/>
                  </a:lnTo>
                  <a:lnTo>
                    <a:pt x="2534" y="6"/>
                  </a:lnTo>
                  <a:lnTo>
                    <a:pt x="2526" y="6"/>
                  </a:lnTo>
                  <a:lnTo>
                    <a:pt x="2526" y="6"/>
                  </a:lnTo>
                  <a:lnTo>
                    <a:pt x="2442" y="6"/>
                  </a:lnTo>
                  <a:lnTo>
                    <a:pt x="2400" y="4"/>
                  </a:lnTo>
                  <a:lnTo>
                    <a:pt x="2358" y="4"/>
                  </a:lnTo>
                  <a:lnTo>
                    <a:pt x="2358" y="4"/>
                  </a:lnTo>
                  <a:lnTo>
                    <a:pt x="2344" y="6"/>
                  </a:lnTo>
                  <a:lnTo>
                    <a:pt x="2328" y="6"/>
                  </a:lnTo>
                  <a:lnTo>
                    <a:pt x="2328" y="6"/>
                  </a:lnTo>
                  <a:lnTo>
                    <a:pt x="2280" y="6"/>
                  </a:lnTo>
                  <a:lnTo>
                    <a:pt x="2280" y="6"/>
                  </a:lnTo>
                  <a:lnTo>
                    <a:pt x="2252" y="6"/>
                  </a:lnTo>
                  <a:lnTo>
                    <a:pt x="2224" y="6"/>
                  </a:lnTo>
                  <a:lnTo>
                    <a:pt x="2224" y="6"/>
                  </a:lnTo>
                  <a:lnTo>
                    <a:pt x="2174" y="6"/>
                  </a:lnTo>
                  <a:lnTo>
                    <a:pt x="2122" y="4"/>
                  </a:lnTo>
                  <a:lnTo>
                    <a:pt x="2122" y="4"/>
                  </a:lnTo>
                  <a:lnTo>
                    <a:pt x="2100" y="6"/>
                  </a:lnTo>
                  <a:lnTo>
                    <a:pt x="2088" y="6"/>
                  </a:lnTo>
                  <a:lnTo>
                    <a:pt x="2078" y="4"/>
                  </a:lnTo>
                  <a:lnTo>
                    <a:pt x="2078" y="4"/>
                  </a:lnTo>
                  <a:lnTo>
                    <a:pt x="2042" y="4"/>
                  </a:lnTo>
                  <a:lnTo>
                    <a:pt x="2004" y="4"/>
                  </a:lnTo>
                  <a:lnTo>
                    <a:pt x="2004" y="4"/>
                  </a:lnTo>
                  <a:lnTo>
                    <a:pt x="1888" y="4"/>
                  </a:lnTo>
                  <a:lnTo>
                    <a:pt x="1888" y="4"/>
                  </a:lnTo>
                  <a:lnTo>
                    <a:pt x="1792" y="4"/>
                  </a:lnTo>
                  <a:lnTo>
                    <a:pt x="1694" y="4"/>
                  </a:lnTo>
                  <a:lnTo>
                    <a:pt x="1694" y="4"/>
                  </a:lnTo>
                  <a:lnTo>
                    <a:pt x="1634" y="4"/>
                  </a:lnTo>
                  <a:lnTo>
                    <a:pt x="1604" y="4"/>
                  </a:lnTo>
                  <a:lnTo>
                    <a:pt x="1574" y="6"/>
                  </a:lnTo>
                  <a:lnTo>
                    <a:pt x="1574" y="6"/>
                  </a:lnTo>
                  <a:lnTo>
                    <a:pt x="1552" y="4"/>
                  </a:lnTo>
                  <a:lnTo>
                    <a:pt x="1532" y="4"/>
                  </a:lnTo>
                  <a:lnTo>
                    <a:pt x="1488" y="4"/>
                  </a:lnTo>
                  <a:lnTo>
                    <a:pt x="1488" y="4"/>
                  </a:lnTo>
                  <a:lnTo>
                    <a:pt x="1462" y="6"/>
                  </a:lnTo>
                  <a:lnTo>
                    <a:pt x="1462" y="6"/>
                  </a:lnTo>
                  <a:lnTo>
                    <a:pt x="1416" y="6"/>
                  </a:lnTo>
                  <a:lnTo>
                    <a:pt x="1370" y="6"/>
                  </a:lnTo>
                  <a:lnTo>
                    <a:pt x="1370" y="6"/>
                  </a:lnTo>
                  <a:lnTo>
                    <a:pt x="1332" y="6"/>
                  </a:lnTo>
                  <a:lnTo>
                    <a:pt x="1294" y="6"/>
                  </a:lnTo>
                  <a:lnTo>
                    <a:pt x="1294" y="6"/>
                  </a:lnTo>
                  <a:lnTo>
                    <a:pt x="1280" y="6"/>
                  </a:lnTo>
                  <a:lnTo>
                    <a:pt x="1266" y="10"/>
                  </a:lnTo>
                  <a:lnTo>
                    <a:pt x="1266" y="10"/>
                  </a:lnTo>
                  <a:lnTo>
                    <a:pt x="1264" y="8"/>
                  </a:lnTo>
                  <a:lnTo>
                    <a:pt x="1260" y="8"/>
                  </a:lnTo>
                  <a:lnTo>
                    <a:pt x="1256" y="8"/>
                  </a:lnTo>
                  <a:lnTo>
                    <a:pt x="1254" y="10"/>
                  </a:lnTo>
                  <a:lnTo>
                    <a:pt x="1254" y="10"/>
                  </a:lnTo>
                  <a:lnTo>
                    <a:pt x="1232" y="8"/>
                  </a:lnTo>
                  <a:lnTo>
                    <a:pt x="1212" y="8"/>
                  </a:lnTo>
                  <a:lnTo>
                    <a:pt x="1192" y="8"/>
                  </a:lnTo>
                  <a:lnTo>
                    <a:pt x="1170" y="8"/>
                  </a:lnTo>
                  <a:lnTo>
                    <a:pt x="1170" y="8"/>
                  </a:lnTo>
                  <a:lnTo>
                    <a:pt x="1148" y="8"/>
                  </a:lnTo>
                  <a:lnTo>
                    <a:pt x="1126" y="10"/>
                  </a:lnTo>
                  <a:lnTo>
                    <a:pt x="1126" y="10"/>
                  </a:lnTo>
                  <a:lnTo>
                    <a:pt x="1114" y="8"/>
                  </a:lnTo>
                  <a:lnTo>
                    <a:pt x="1102" y="8"/>
                  </a:lnTo>
                  <a:lnTo>
                    <a:pt x="1076" y="10"/>
                  </a:lnTo>
                  <a:lnTo>
                    <a:pt x="1076" y="10"/>
                  </a:lnTo>
                  <a:lnTo>
                    <a:pt x="1064" y="8"/>
                  </a:lnTo>
                  <a:lnTo>
                    <a:pt x="1056" y="6"/>
                  </a:lnTo>
                  <a:lnTo>
                    <a:pt x="1048" y="8"/>
                  </a:lnTo>
                  <a:lnTo>
                    <a:pt x="1048" y="8"/>
                  </a:lnTo>
                  <a:lnTo>
                    <a:pt x="1046" y="8"/>
                  </a:lnTo>
                  <a:lnTo>
                    <a:pt x="1046" y="12"/>
                  </a:lnTo>
                  <a:lnTo>
                    <a:pt x="1046" y="12"/>
                  </a:lnTo>
                  <a:lnTo>
                    <a:pt x="1046" y="10"/>
                  </a:lnTo>
                  <a:lnTo>
                    <a:pt x="1046" y="10"/>
                  </a:lnTo>
                  <a:lnTo>
                    <a:pt x="1046" y="8"/>
                  </a:lnTo>
                  <a:lnTo>
                    <a:pt x="1044" y="8"/>
                  </a:lnTo>
                  <a:lnTo>
                    <a:pt x="1044" y="8"/>
                  </a:lnTo>
                  <a:lnTo>
                    <a:pt x="1000" y="8"/>
                  </a:lnTo>
                  <a:lnTo>
                    <a:pt x="958" y="8"/>
                  </a:lnTo>
                  <a:lnTo>
                    <a:pt x="958" y="8"/>
                  </a:lnTo>
                  <a:lnTo>
                    <a:pt x="928" y="6"/>
                  </a:lnTo>
                  <a:lnTo>
                    <a:pt x="914" y="6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38" y="4"/>
                  </a:lnTo>
                  <a:lnTo>
                    <a:pt x="780" y="4"/>
                  </a:lnTo>
                  <a:lnTo>
                    <a:pt x="720" y="6"/>
                  </a:lnTo>
                  <a:lnTo>
                    <a:pt x="662" y="6"/>
                  </a:lnTo>
                  <a:lnTo>
                    <a:pt x="662" y="6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508" y="4"/>
                  </a:lnTo>
                  <a:lnTo>
                    <a:pt x="508" y="4"/>
                  </a:lnTo>
                  <a:lnTo>
                    <a:pt x="480" y="6"/>
                  </a:lnTo>
                  <a:lnTo>
                    <a:pt x="480" y="6"/>
                  </a:lnTo>
                  <a:lnTo>
                    <a:pt x="444" y="4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372" y="4"/>
                  </a:lnTo>
                  <a:lnTo>
                    <a:pt x="372" y="4"/>
                  </a:lnTo>
                  <a:lnTo>
                    <a:pt x="356" y="2"/>
                  </a:lnTo>
                  <a:lnTo>
                    <a:pt x="338" y="2"/>
                  </a:lnTo>
                  <a:lnTo>
                    <a:pt x="338" y="2"/>
                  </a:lnTo>
                  <a:lnTo>
                    <a:pt x="326" y="4"/>
                  </a:lnTo>
                  <a:lnTo>
                    <a:pt x="326" y="4"/>
                  </a:lnTo>
                  <a:lnTo>
                    <a:pt x="300" y="2"/>
                  </a:lnTo>
                  <a:lnTo>
                    <a:pt x="300" y="2"/>
                  </a:lnTo>
                  <a:lnTo>
                    <a:pt x="268" y="2"/>
                  </a:lnTo>
                  <a:lnTo>
                    <a:pt x="236" y="2"/>
                  </a:lnTo>
                  <a:lnTo>
                    <a:pt x="236" y="2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180" y="2"/>
                  </a:lnTo>
                  <a:lnTo>
                    <a:pt x="180" y="2"/>
                  </a:lnTo>
                  <a:lnTo>
                    <a:pt x="158" y="2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20" y="2"/>
                  </a:lnTo>
                  <a:lnTo>
                    <a:pt x="1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98" y="10"/>
                  </a:lnTo>
                  <a:lnTo>
                    <a:pt x="136" y="10"/>
                  </a:lnTo>
                  <a:lnTo>
                    <a:pt x="136" y="10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80" y="10"/>
                  </a:lnTo>
                  <a:lnTo>
                    <a:pt x="192" y="10"/>
                  </a:lnTo>
                  <a:lnTo>
                    <a:pt x="192" y="10"/>
                  </a:lnTo>
                  <a:lnTo>
                    <a:pt x="200" y="12"/>
                  </a:lnTo>
                  <a:lnTo>
                    <a:pt x="200" y="12"/>
                  </a:lnTo>
                  <a:lnTo>
                    <a:pt x="222" y="12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80" y="10"/>
                  </a:lnTo>
                  <a:lnTo>
                    <a:pt x="280" y="10"/>
                  </a:lnTo>
                  <a:lnTo>
                    <a:pt x="294" y="10"/>
                  </a:lnTo>
                  <a:lnTo>
                    <a:pt x="310" y="12"/>
                  </a:lnTo>
                  <a:lnTo>
                    <a:pt x="310" y="12"/>
                  </a:lnTo>
                  <a:lnTo>
                    <a:pt x="326" y="10"/>
                  </a:lnTo>
                  <a:lnTo>
                    <a:pt x="342" y="10"/>
                  </a:lnTo>
                  <a:lnTo>
                    <a:pt x="342" y="10"/>
                  </a:lnTo>
                  <a:lnTo>
                    <a:pt x="352" y="12"/>
                  </a:lnTo>
                  <a:lnTo>
                    <a:pt x="352" y="12"/>
                  </a:lnTo>
                  <a:lnTo>
                    <a:pt x="390" y="12"/>
                  </a:lnTo>
                  <a:lnTo>
                    <a:pt x="430" y="12"/>
                  </a:lnTo>
                  <a:lnTo>
                    <a:pt x="430" y="12"/>
                  </a:lnTo>
                  <a:lnTo>
                    <a:pt x="452" y="12"/>
                  </a:lnTo>
                  <a:lnTo>
                    <a:pt x="472" y="12"/>
                  </a:lnTo>
                  <a:lnTo>
                    <a:pt x="494" y="12"/>
                  </a:lnTo>
                  <a:lnTo>
                    <a:pt x="516" y="14"/>
                  </a:lnTo>
                  <a:lnTo>
                    <a:pt x="516" y="14"/>
                  </a:lnTo>
                  <a:lnTo>
                    <a:pt x="610" y="12"/>
                  </a:lnTo>
                  <a:lnTo>
                    <a:pt x="706" y="14"/>
                  </a:lnTo>
                  <a:lnTo>
                    <a:pt x="706" y="14"/>
                  </a:lnTo>
                  <a:lnTo>
                    <a:pt x="712" y="12"/>
                  </a:lnTo>
                  <a:lnTo>
                    <a:pt x="720" y="12"/>
                  </a:lnTo>
                  <a:lnTo>
                    <a:pt x="720" y="12"/>
                  </a:lnTo>
                  <a:lnTo>
                    <a:pt x="750" y="12"/>
                  </a:lnTo>
                  <a:lnTo>
                    <a:pt x="778" y="14"/>
                  </a:lnTo>
                  <a:lnTo>
                    <a:pt x="778" y="14"/>
                  </a:lnTo>
                  <a:lnTo>
                    <a:pt x="794" y="12"/>
                  </a:lnTo>
                  <a:lnTo>
                    <a:pt x="810" y="12"/>
                  </a:lnTo>
                  <a:lnTo>
                    <a:pt x="826" y="12"/>
                  </a:lnTo>
                  <a:lnTo>
                    <a:pt x="840" y="10"/>
                  </a:lnTo>
                  <a:lnTo>
                    <a:pt x="840" y="10"/>
                  </a:lnTo>
                  <a:lnTo>
                    <a:pt x="850" y="12"/>
                  </a:lnTo>
                  <a:lnTo>
                    <a:pt x="862" y="12"/>
                  </a:lnTo>
                  <a:lnTo>
                    <a:pt x="884" y="12"/>
                  </a:lnTo>
                  <a:lnTo>
                    <a:pt x="884" y="12"/>
                  </a:lnTo>
                  <a:lnTo>
                    <a:pt x="906" y="14"/>
                  </a:lnTo>
                  <a:lnTo>
                    <a:pt x="928" y="14"/>
                  </a:lnTo>
                  <a:lnTo>
                    <a:pt x="928" y="14"/>
                  </a:lnTo>
                  <a:lnTo>
                    <a:pt x="934" y="14"/>
                  </a:lnTo>
                  <a:lnTo>
                    <a:pt x="940" y="12"/>
                  </a:lnTo>
                  <a:lnTo>
                    <a:pt x="940" y="12"/>
                  </a:lnTo>
                  <a:lnTo>
                    <a:pt x="962" y="14"/>
                  </a:lnTo>
                  <a:lnTo>
                    <a:pt x="982" y="14"/>
                  </a:lnTo>
                  <a:lnTo>
                    <a:pt x="1020" y="14"/>
                  </a:lnTo>
                  <a:lnTo>
                    <a:pt x="1020" y="14"/>
                  </a:lnTo>
                  <a:lnTo>
                    <a:pt x="1032" y="14"/>
                  </a:lnTo>
                  <a:lnTo>
                    <a:pt x="1042" y="14"/>
                  </a:lnTo>
                  <a:lnTo>
                    <a:pt x="1052" y="14"/>
                  </a:lnTo>
                  <a:lnTo>
                    <a:pt x="1062" y="16"/>
                  </a:lnTo>
                  <a:lnTo>
                    <a:pt x="1062" y="16"/>
                  </a:lnTo>
                  <a:lnTo>
                    <a:pt x="1096" y="16"/>
                  </a:lnTo>
                  <a:lnTo>
                    <a:pt x="1126" y="16"/>
                  </a:lnTo>
                  <a:lnTo>
                    <a:pt x="1160" y="16"/>
                  </a:lnTo>
                  <a:lnTo>
                    <a:pt x="1194" y="14"/>
                  </a:lnTo>
                  <a:lnTo>
                    <a:pt x="1194" y="14"/>
                  </a:lnTo>
                  <a:lnTo>
                    <a:pt x="1198" y="16"/>
                  </a:lnTo>
                  <a:lnTo>
                    <a:pt x="1202" y="16"/>
                  </a:lnTo>
                  <a:lnTo>
                    <a:pt x="1214" y="16"/>
                  </a:lnTo>
                  <a:lnTo>
                    <a:pt x="1214" y="16"/>
                  </a:lnTo>
                  <a:lnTo>
                    <a:pt x="1252" y="16"/>
                  </a:lnTo>
                  <a:lnTo>
                    <a:pt x="1270" y="16"/>
                  </a:lnTo>
                  <a:lnTo>
                    <a:pt x="1290" y="16"/>
                  </a:lnTo>
                  <a:lnTo>
                    <a:pt x="1290" y="16"/>
                  </a:lnTo>
                  <a:lnTo>
                    <a:pt x="1302" y="14"/>
                  </a:lnTo>
                  <a:lnTo>
                    <a:pt x="1314" y="16"/>
                  </a:lnTo>
                  <a:lnTo>
                    <a:pt x="1338" y="18"/>
                  </a:lnTo>
                  <a:lnTo>
                    <a:pt x="1338" y="18"/>
                  </a:lnTo>
                  <a:lnTo>
                    <a:pt x="1346" y="16"/>
                  </a:lnTo>
                  <a:lnTo>
                    <a:pt x="1346" y="16"/>
                  </a:lnTo>
                  <a:lnTo>
                    <a:pt x="1364" y="16"/>
                  </a:lnTo>
                  <a:lnTo>
                    <a:pt x="1364" y="16"/>
                  </a:lnTo>
                  <a:lnTo>
                    <a:pt x="1380" y="18"/>
                  </a:lnTo>
                  <a:lnTo>
                    <a:pt x="1394" y="18"/>
                  </a:lnTo>
                  <a:lnTo>
                    <a:pt x="1394" y="18"/>
                  </a:lnTo>
                  <a:lnTo>
                    <a:pt x="1404" y="18"/>
                  </a:lnTo>
                  <a:lnTo>
                    <a:pt x="1404" y="18"/>
                  </a:lnTo>
                  <a:lnTo>
                    <a:pt x="1504" y="18"/>
                  </a:lnTo>
                  <a:lnTo>
                    <a:pt x="1504" y="18"/>
                  </a:lnTo>
                  <a:lnTo>
                    <a:pt x="1740" y="18"/>
                  </a:lnTo>
                  <a:lnTo>
                    <a:pt x="1740" y="18"/>
                  </a:lnTo>
                  <a:lnTo>
                    <a:pt x="1760" y="20"/>
                  </a:lnTo>
                  <a:lnTo>
                    <a:pt x="1782" y="20"/>
                  </a:lnTo>
                  <a:lnTo>
                    <a:pt x="1804" y="20"/>
                  </a:lnTo>
                  <a:lnTo>
                    <a:pt x="1826" y="22"/>
                  </a:lnTo>
                  <a:lnTo>
                    <a:pt x="1826" y="22"/>
                  </a:lnTo>
                  <a:lnTo>
                    <a:pt x="1832" y="20"/>
                  </a:lnTo>
                  <a:lnTo>
                    <a:pt x="1838" y="20"/>
                  </a:lnTo>
                  <a:lnTo>
                    <a:pt x="1838" y="20"/>
                  </a:lnTo>
                  <a:lnTo>
                    <a:pt x="1894" y="20"/>
                  </a:lnTo>
                  <a:lnTo>
                    <a:pt x="1952" y="20"/>
                  </a:lnTo>
                  <a:lnTo>
                    <a:pt x="1952" y="20"/>
                  </a:lnTo>
                  <a:lnTo>
                    <a:pt x="2008" y="20"/>
                  </a:lnTo>
                  <a:lnTo>
                    <a:pt x="2064" y="20"/>
                  </a:lnTo>
                  <a:lnTo>
                    <a:pt x="2064" y="20"/>
                  </a:lnTo>
                  <a:lnTo>
                    <a:pt x="2082" y="20"/>
                  </a:lnTo>
                  <a:lnTo>
                    <a:pt x="2102" y="20"/>
                  </a:lnTo>
                  <a:lnTo>
                    <a:pt x="2122" y="20"/>
                  </a:lnTo>
                  <a:lnTo>
                    <a:pt x="2142" y="22"/>
                  </a:lnTo>
                  <a:lnTo>
                    <a:pt x="2142" y="22"/>
                  </a:lnTo>
                  <a:lnTo>
                    <a:pt x="2220" y="20"/>
                  </a:lnTo>
                  <a:lnTo>
                    <a:pt x="2300" y="22"/>
                  </a:lnTo>
                  <a:lnTo>
                    <a:pt x="2300" y="22"/>
                  </a:lnTo>
                  <a:lnTo>
                    <a:pt x="2320" y="20"/>
                  </a:lnTo>
                  <a:lnTo>
                    <a:pt x="2320" y="20"/>
                  </a:lnTo>
                  <a:lnTo>
                    <a:pt x="2328" y="22"/>
                  </a:lnTo>
                  <a:lnTo>
                    <a:pt x="2328" y="22"/>
                  </a:lnTo>
                  <a:lnTo>
                    <a:pt x="2334" y="20"/>
                  </a:lnTo>
                  <a:lnTo>
                    <a:pt x="2340" y="20"/>
                  </a:lnTo>
                  <a:lnTo>
                    <a:pt x="2340" y="20"/>
                  </a:lnTo>
                  <a:lnTo>
                    <a:pt x="2404" y="20"/>
                  </a:lnTo>
                  <a:lnTo>
                    <a:pt x="2438" y="20"/>
                  </a:lnTo>
                  <a:lnTo>
                    <a:pt x="2468" y="24"/>
                  </a:lnTo>
                  <a:lnTo>
                    <a:pt x="2468" y="24"/>
                  </a:lnTo>
                  <a:lnTo>
                    <a:pt x="2476" y="22"/>
                  </a:lnTo>
                  <a:lnTo>
                    <a:pt x="2486" y="22"/>
                  </a:lnTo>
                  <a:lnTo>
                    <a:pt x="2502" y="22"/>
                  </a:lnTo>
                  <a:lnTo>
                    <a:pt x="2502" y="22"/>
                  </a:lnTo>
                  <a:lnTo>
                    <a:pt x="2534" y="22"/>
                  </a:lnTo>
                  <a:lnTo>
                    <a:pt x="2568" y="20"/>
                  </a:lnTo>
                  <a:lnTo>
                    <a:pt x="2568" y="20"/>
                  </a:lnTo>
                  <a:lnTo>
                    <a:pt x="2586" y="22"/>
                  </a:lnTo>
                  <a:lnTo>
                    <a:pt x="2586" y="22"/>
                  </a:lnTo>
                  <a:lnTo>
                    <a:pt x="2624" y="22"/>
                  </a:lnTo>
                  <a:lnTo>
                    <a:pt x="2624" y="22"/>
                  </a:lnTo>
                  <a:lnTo>
                    <a:pt x="2642" y="20"/>
                  </a:lnTo>
                  <a:lnTo>
                    <a:pt x="2642" y="20"/>
                  </a:lnTo>
                  <a:lnTo>
                    <a:pt x="2706" y="22"/>
                  </a:lnTo>
                  <a:lnTo>
                    <a:pt x="2764" y="22"/>
                  </a:lnTo>
                  <a:lnTo>
                    <a:pt x="2764" y="22"/>
                  </a:lnTo>
                  <a:lnTo>
                    <a:pt x="2840" y="22"/>
                  </a:lnTo>
                  <a:lnTo>
                    <a:pt x="2840" y="22"/>
                  </a:lnTo>
                  <a:lnTo>
                    <a:pt x="2888" y="24"/>
                  </a:lnTo>
                  <a:lnTo>
                    <a:pt x="2910" y="24"/>
                  </a:lnTo>
                  <a:lnTo>
                    <a:pt x="2932" y="22"/>
                  </a:lnTo>
                  <a:lnTo>
                    <a:pt x="2932" y="22"/>
                  </a:lnTo>
                  <a:lnTo>
                    <a:pt x="2946" y="24"/>
                  </a:lnTo>
                  <a:lnTo>
                    <a:pt x="2960" y="24"/>
                  </a:lnTo>
                  <a:lnTo>
                    <a:pt x="2984" y="24"/>
                  </a:lnTo>
                  <a:lnTo>
                    <a:pt x="2984" y="24"/>
                  </a:lnTo>
                  <a:lnTo>
                    <a:pt x="3024" y="24"/>
                  </a:lnTo>
                  <a:lnTo>
                    <a:pt x="3024" y="24"/>
                  </a:lnTo>
                  <a:lnTo>
                    <a:pt x="3088" y="24"/>
                  </a:lnTo>
                  <a:lnTo>
                    <a:pt x="3088" y="24"/>
                  </a:lnTo>
                  <a:lnTo>
                    <a:pt x="3132" y="24"/>
                  </a:lnTo>
                  <a:lnTo>
                    <a:pt x="3132" y="24"/>
                  </a:lnTo>
                  <a:lnTo>
                    <a:pt x="3156" y="24"/>
                  </a:lnTo>
                  <a:lnTo>
                    <a:pt x="3178" y="24"/>
                  </a:lnTo>
                  <a:lnTo>
                    <a:pt x="3178" y="24"/>
                  </a:lnTo>
                  <a:lnTo>
                    <a:pt x="3190" y="24"/>
                  </a:lnTo>
                  <a:lnTo>
                    <a:pt x="3202" y="26"/>
                  </a:lnTo>
                  <a:lnTo>
                    <a:pt x="3202" y="26"/>
                  </a:lnTo>
                  <a:lnTo>
                    <a:pt x="3208" y="24"/>
                  </a:lnTo>
                  <a:lnTo>
                    <a:pt x="3208" y="24"/>
                  </a:lnTo>
                  <a:lnTo>
                    <a:pt x="3214" y="24"/>
                  </a:lnTo>
                  <a:lnTo>
                    <a:pt x="3222" y="26"/>
                  </a:lnTo>
                  <a:lnTo>
                    <a:pt x="3222" y="26"/>
                  </a:lnTo>
                  <a:lnTo>
                    <a:pt x="3246" y="26"/>
                  </a:lnTo>
                  <a:lnTo>
                    <a:pt x="3268" y="24"/>
                  </a:lnTo>
                  <a:lnTo>
                    <a:pt x="3268" y="24"/>
                  </a:lnTo>
                  <a:lnTo>
                    <a:pt x="3278" y="26"/>
                  </a:lnTo>
                  <a:lnTo>
                    <a:pt x="3278" y="26"/>
                  </a:lnTo>
                  <a:lnTo>
                    <a:pt x="3334" y="26"/>
                  </a:lnTo>
                  <a:lnTo>
                    <a:pt x="3390" y="26"/>
                  </a:lnTo>
                  <a:lnTo>
                    <a:pt x="3390" y="26"/>
                  </a:lnTo>
                  <a:lnTo>
                    <a:pt x="3404" y="26"/>
                  </a:lnTo>
                  <a:lnTo>
                    <a:pt x="3418" y="24"/>
                  </a:lnTo>
                  <a:lnTo>
                    <a:pt x="3418" y="24"/>
                  </a:lnTo>
                  <a:lnTo>
                    <a:pt x="3446" y="24"/>
                  </a:lnTo>
                  <a:lnTo>
                    <a:pt x="3470" y="26"/>
                  </a:lnTo>
                  <a:lnTo>
                    <a:pt x="3470" y="26"/>
                  </a:lnTo>
                  <a:lnTo>
                    <a:pt x="3496" y="26"/>
                  </a:lnTo>
                  <a:lnTo>
                    <a:pt x="3496" y="26"/>
                  </a:lnTo>
                  <a:lnTo>
                    <a:pt x="3532" y="24"/>
                  </a:lnTo>
                  <a:lnTo>
                    <a:pt x="3532" y="24"/>
                  </a:lnTo>
                  <a:lnTo>
                    <a:pt x="3544" y="24"/>
                  </a:lnTo>
                  <a:lnTo>
                    <a:pt x="3556" y="26"/>
                  </a:lnTo>
                  <a:lnTo>
                    <a:pt x="3556" y="26"/>
                  </a:lnTo>
                  <a:lnTo>
                    <a:pt x="3578" y="26"/>
                  </a:lnTo>
                  <a:lnTo>
                    <a:pt x="3598" y="26"/>
                  </a:lnTo>
                  <a:lnTo>
                    <a:pt x="3598" y="26"/>
                  </a:lnTo>
                  <a:lnTo>
                    <a:pt x="3622" y="26"/>
                  </a:lnTo>
                  <a:lnTo>
                    <a:pt x="3622" y="26"/>
                  </a:lnTo>
                  <a:lnTo>
                    <a:pt x="3634" y="26"/>
                  </a:lnTo>
                  <a:lnTo>
                    <a:pt x="3646" y="26"/>
                  </a:lnTo>
                  <a:lnTo>
                    <a:pt x="3646" y="26"/>
                  </a:lnTo>
                  <a:lnTo>
                    <a:pt x="3658" y="26"/>
                  </a:lnTo>
                  <a:lnTo>
                    <a:pt x="3670" y="26"/>
                  </a:lnTo>
                  <a:lnTo>
                    <a:pt x="3670" y="26"/>
                  </a:lnTo>
                  <a:lnTo>
                    <a:pt x="3706" y="26"/>
                  </a:lnTo>
                  <a:lnTo>
                    <a:pt x="3742" y="26"/>
                  </a:lnTo>
                  <a:lnTo>
                    <a:pt x="3742" y="26"/>
                  </a:lnTo>
                  <a:lnTo>
                    <a:pt x="3788" y="26"/>
                  </a:lnTo>
                  <a:lnTo>
                    <a:pt x="3788" y="26"/>
                  </a:lnTo>
                  <a:lnTo>
                    <a:pt x="3810" y="28"/>
                  </a:lnTo>
                  <a:lnTo>
                    <a:pt x="3810" y="28"/>
                  </a:lnTo>
                  <a:lnTo>
                    <a:pt x="3816" y="26"/>
                  </a:lnTo>
                  <a:lnTo>
                    <a:pt x="3816" y="26"/>
                  </a:lnTo>
                  <a:lnTo>
                    <a:pt x="3820" y="26"/>
                  </a:lnTo>
                  <a:lnTo>
                    <a:pt x="3824" y="28"/>
                  </a:lnTo>
                  <a:lnTo>
                    <a:pt x="3824" y="28"/>
                  </a:lnTo>
                  <a:lnTo>
                    <a:pt x="3832" y="26"/>
                  </a:lnTo>
                  <a:lnTo>
                    <a:pt x="3832" y="26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4"/>
                  </a:lnTo>
                  <a:lnTo>
                    <a:pt x="3850" y="24"/>
                  </a:lnTo>
                  <a:lnTo>
                    <a:pt x="3856" y="26"/>
                  </a:lnTo>
                  <a:lnTo>
                    <a:pt x="3864" y="26"/>
                  </a:lnTo>
                  <a:lnTo>
                    <a:pt x="3878" y="24"/>
                  </a:lnTo>
                  <a:lnTo>
                    <a:pt x="3878" y="24"/>
                  </a:lnTo>
                  <a:lnTo>
                    <a:pt x="3890" y="24"/>
                  </a:lnTo>
                  <a:lnTo>
                    <a:pt x="3890" y="24"/>
                  </a:lnTo>
                  <a:lnTo>
                    <a:pt x="3900" y="24"/>
                  </a:lnTo>
                  <a:lnTo>
                    <a:pt x="3906" y="22"/>
                  </a:lnTo>
                  <a:lnTo>
                    <a:pt x="3910" y="20"/>
                  </a:lnTo>
                  <a:lnTo>
                    <a:pt x="3910" y="20"/>
                  </a:lnTo>
                  <a:lnTo>
                    <a:pt x="3914" y="20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6"/>
                  </a:lnTo>
                  <a:lnTo>
                    <a:pt x="3916" y="14"/>
                  </a:lnTo>
                  <a:lnTo>
                    <a:pt x="3916" y="14"/>
                  </a:lnTo>
                  <a:lnTo>
                    <a:pt x="3868" y="14"/>
                  </a:lnTo>
                  <a:lnTo>
                    <a:pt x="3844" y="14"/>
                  </a:lnTo>
                  <a:lnTo>
                    <a:pt x="3820" y="12"/>
                  </a:lnTo>
                  <a:lnTo>
                    <a:pt x="3820" y="12"/>
                  </a:lnTo>
                  <a:close/>
                  <a:moveTo>
                    <a:pt x="744" y="10"/>
                  </a:moveTo>
                  <a:lnTo>
                    <a:pt x="744" y="10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6" y="8"/>
                  </a:lnTo>
                  <a:lnTo>
                    <a:pt x="744" y="10"/>
                  </a:lnTo>
                  <a:lnTo>
                    <a:pt x="744" y="10"/>
                  </a:lnTo>
                  <a:close/>
                  <a:moveTo>
                    <a:pt x="2874" y="18"/>
                  </a:moveTo>
                  <a:lnTo>
                    <a:pt x="2874" y="18"/>
                  </a:lnTo>
                  <a:lnTo>
                    <a:pt x="2874" y="16"/>
                  </a:lnTo>
                  <a:lnTo>
                    <a:pt x="2874" y="16"/>
                  </a:lnTo>
                  <a:lnTo>
                    <a:pt x="2876" y="18"/>
                  </a:lnTo>
                  <a:lnTo>
                    <a:pt x="2876" y="18"/>
                  </a:lnTo>
                  <a:lnTo>
                    <a:pt x="2874" y="18"/>
                  </a:lnTo>
                  <a:lnTo>
                    <a:pt x="2874" y="18"/>
                  </a:lnTo>
                  <a:close/>
                  <a:moveTo>
                    <a:pt x="3160" y="18"/>
                  </a:moveTo>
                  <a:lnTo>
                    <a:pt x="3160" y="18"/>
                  </a:lnTo>
                  <a:lnTo>
                    <a:pt x="3160" y="16"/>
                  </a:lnTo>
                  <a:lnTo>
                    <a:pt x="3160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0" y="18"/>
                  </a:lnTo>
                  <a:lnTo>
                    <a:pt x="316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0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058741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A020B-04BE-426D-AE2C-2E6EF2F1CA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7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NetApp Confidential - Internal Use Only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 bwMode="gray">
          <a:xfrm>
            <a:off x="347662" y="6445714"/>
            <a:ext cx="8449056" cy="107486"/>
            <a:chOff x="347662" y="6160730"/>
            <a:chExt cx="8449056" cy="107486"/>
          </a:xfrm>
        </p:grpSpPr>
        <p:sp>
          <p:nvSpPr>
            <p:cNvPr id="9" name="Freeform 5"/>
            <p:cNvSpPr>
              <a:spLocks/>
            </p:cNvSpPr>
            <p:nvPr userDrawn="1"/>
          </p:nvSpPr>
          <p:spPr bwMode="gray">
            <a:xfrm>
              <a:off x="347662" y="6160730"/>
              <a:ext cx="8449056" cy="107486"/>
            </a:xfrm>
            <a:custGeom>
              <a:avLst/>
              <a:gdLst>
                <a:gd name="T0" fmla="*/ 116 w 3930"/>
                <a:gd name="T1" fmla="*/ 4 h 50"/>
                <a:gd name="T2" fmla="*/ 258 w 3930"/>
                <a:gd name="T3" fmla="*/ 2 h 50"/>
                <a:gd name="T4" fmla="*/ 376 w 3930"/>
                <a:gd name="T5" fmla="*/ 2 h 50"/>
                <a:gd name="T6" fmla="*/ 494 w 3930"/>
                <a:gd name="T7" fmla="*/ 6 h 50"/>
                <a:gd name="T8" fmla="*/ 628 w 3930"/>
                <a:gd name="T9" fmla="*/ 8 h 50"/>
                <a:gd name="T10" fmla="*/ 774 w 3930"/>
                <a:gd name="T11" fmla="*/ 6 h 50"/>
                <a:gd name="T12" fmla="*/ 894 w 3930"/>
                <a:gd name="T13" fmla="*/ 4 h 50"/>
                <a:gd name="T14" fmla="*/ 1038 w 3930"/>
                <a:gd name="T15" fmla="*/ 4 h 50"/>
                <a:gd name="T16" fmla="*/ 1196 w 3930"/>
                <a:gd name="T17" fmla="*/ 2 h 50"/>
                <a:gd name="T18" fmla="*/ 1326 w 3930"/>
                <a:gd name="T19" fmla="*/ 4 h 50"/>
                <a:gd name="T20" fmla="*/ 1428 w 3930"/>
                <a:gd name="T21" fmla="*/ 4 h 50"/>
                <a:gd name="T22" fmla="*/ 1568 w 3930"/>
                <a:gd name="T23" fmla="*/ 6 h 50"/>
                <a:gd name="T24" fmla="*/ 1710 w 3930"/>
                <a:gd name="T25" fmla="*/ 6 h 50"/>
                <a:gd name="T26" fmla="*/ 1826 w 3930"/>
                <a:gd name="T27" fmla="*/ 8 h 50"/>
                <a:gd name="T28" fmla="*/ 1950 w 3930"/>
                <a:gd name="T29" fmla="*/ 4 h 50"/>
                <a:gd name="T30" fmla="*/ 2106 w 3930"/>
                <a:gd name="T31" fmla="*/ 4 h 50"/>
                <a:gd name="T32" fmla="*/ 2234 w 3930"/>
                <a:gd name="T33" fmla="*/ 2 h 50"/>
                <a:gd name="T34" fmla="*/ 2354 w 3930"/>
                <a:gd name="T35" fmla="*/ 2 h 50"/>
                <a:gd name="T36" fmla="*/ 2498 w 3930"/>
                <a:gd name="T37" fmla="*/ 6 h 50"/>
                <a:gd name="T38" fmla="*/ 2580 w 3930"/>
                <a:gd name="T39" fmla="*/ 4 h 50"/>
                <a:gd name="T40" fmla="*/ 2684 w 3930"/>
                <a:gd name="T41" fmla="*/ 4 h 50"/>
                <a:gd name="T42" fmla="*/ 2830 w 3930"/>
                <a:gd name="T43" fmla="*/ 4 h 50"/>
                <a:gd name="T44" fmla="*/ 2932 w 3930"/>
                <a:gd name="T45" fmla="*/ 6 h 50"/>
                <a:gd name="T46" fmla="*/ 3058 w 3930"/>
                <a:gd name="T47" fmla="*/ 6 h 50"/>
                <a:gd name="T48" fmla="*/ 3176 w 3930"/>
                <a:gd name="T49" fmla="*/ 10 h 50"/>
                <a:gd name="T50" fmla="*/ 3262 w 3930"/>
                <a:gd name="T51" fmla="*/ 14 h 50"/>
                <a:gd name="T52" fmla="*/ 3340 w 3930"/>
                <a:gd name="T53" fmla="*/ 12 h 50"/>
                <a:gd name="T54" fmla="*/ 3456 w 3930"/>
                <a:gd name="T55" fmla="*/ 18 h 50"/>
                <a:gd name="T56" fmla="*/ 3592 w 3930"/>
                <a:gd name="T57" fmla="*/ 16 h 50"/>
                <a:gd name="T58" fmla="*/ 3648 w 3930"/>
                <a:gd name="T59" fmla="*/ 16 h 50"/>
                <a:gd name="T60" fmla="*/ 3784 w 3930"/>
                <a:gd name="T61" fmla="*/ 20 h 50"/>
                <a:gd name="T62" fmla="*/ 3846 w 3930"/>
                <a:gd name="T63" fmla="*/ 24 h 50"/>
                <a:gd name="T64" fmla="*/ 3874 w 3930"/>
                <a:gd name="T65" fmla="*/ 36 h 50"/>
                <a:gd name="T66" fmla="*/ 3782 w 3930"/>
                <a:gd name="T67" fmla="*/ 42 h 50"/>
                <a:gd name="T68" fmla="*/ 3676 w 3930"/>
                <a:gd name="T69" fmla="*/ 46 h 50"/>
                <a:gd name="T70" fmla="*/ 3570 w 3930"/>
                <a:gd name="T71" fmla="*/ 48 h 50"/>
                <a:gd name="T72" fmla="*/ 3518 w 3930"/>
                <a:gd name="T73" fmla="*/ 48 h 50"/>
                <a:gd name="T74" fmla="*/ 3396 w 3930"/>
                <a:gd name="T75" fmla="*/ 48 h 50"/>
                <a:gd name="T76" fmla="*/ 3304 w 3930"/>
                <a:gd name="T77" fmla="*/ 48 h 50"/>
                <a:gd name="T78" fmla="*/ 3152 w 3930"/>
                <a:gd name="T79" fmla="*/ 40 h 50"/>
                <a:gd name="T80" fmla="*/ 3042 w 3930"/>
                <a:gd name="T81" fmla="*/ 42 h 50"/>
                <a:gd name="T82" fmla="*/ 2898 w 3930"/>
                <a:gd name="T83" fmla="*/ 36 h 50"/>
                <a:gd name="T84" fmla="*/ 2814 w 3930"/>
                <a:gd name="T85" fmla="*/ 38 h 50"/>
                <a:gd name="T86" fmla="*/ 2692 w 3930"/>
                <a:gd name="T87" fmla="*/ 36 h 50"/>
                <a:gd name="T88" fmla="*/ 2588 w 3930"/>
                <a:gd name="T89" fmla="*/ 34 h 50"/>
                <a:gd name="T90" fmla="*/ 2466 w 3930"/>
                <a:gd name="T91" fmla="*/ 38 h 50"/>
                <a:gd name="T92" fmla="*/ 2356 w 3930"/>
                <a:gd name="T93" fmla="*/ 36 h 50"/>
                <a:gd name="T94" fmla="*/ 2212 w 3930"/>
                <a:gd name="T95" fmla="*/ 40 h 50"/>
                <a:gd name="T96" fmla="*/ 2040 w 3930"/>
                <a:gd name="T97" fmla="*/ 40 h 50"/>
                <a:gd name="T98" fmla="*/ 1922 w 3930"/>
                <a:gd name="T99" fmla="*/ 40 h 50"/>
                <a:gd name="T100" fmla="*/ 1804 w 3930"/>
                <a:gd name="T101" fmla="*/ 42 h 50"/>
                <a:gd name="T102" fmla="*/ 1642 w 3930"/>
                <a:gd name="T103" fmla="*/ 44 h 50"/>
                <a:gd name="T104" fmla="*/ 1492 w 3930"/>
                <a:gd name="T105" fmla="*/ 46 h 50"/>
                <a:gd name="T106" fmla="*/ 1354 w 3930"/>
                <a:gd name="T107" fmla="*/ 44 h 50"/>
                <a:gd name="T108" fmla="*/ 1180 w 3930"/>
                <a:gd name="T109" fmla="*/ 44 h 50"/>
                <a:gd name="T110" fmla="*/ 1052 w 3930"/>
                <a:gd name="T111" fmla="*/ 46 h 50"/>
                <a:gd name="T112" fmla="*/ 936 w 3930"/>
                <a:gd name="T113" fmla="*/ 44 h 50"/>
                <a:gd name="T114" fmla="*/ 790 w 3930"/>
                <a:gd name="T115" fmla="*/ 40 h 50"/>
                <a:gd name="T116" fmla="*/ 636 w 3930"/>
                <a:gd name="T117" fmla="*/ 42 h 50"/>
                <a:gd name="T118" fmla="*/ 494 w 3930"/>
                <a:gd name="T119" fmla="*/ 46 h 50"/>
                <a:gd name="T120" fmla="*/ 362 w 3930"/>
                <a:gd name="T121" fmla="*/ 42 h 50"/>
                <a:gd name="T122" fmla="*/ 222 w 3930"/>
                <a:gd name="T123" fmla="*/ 40 h 50"/>
                <a:gd name="T124" fmla="*/ 70 w 3930"/>
                <a:gd name="T125" fmla="*/ 3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30" h="50">
                  <a:moveTo>
                    <a:pt x="2" y="14"/>
                  </a:move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10" y="4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16" y="4"/>
                  </a:lnTo>
                  <a:lnTo>
                    <a:pt x="116" y="4"/>
                  </a:lnTo>
                  <a:lnTo>
                    <a:pt x="120" y="4"/>
                  </a:lnTo>
                  <a:lnTo>
                    <a:pt x="120" y="4"/>
                  </a:lnTo>
                  <a:lnTo>
                    <a:pt x="124" y="4"/>
                  </a:lnTo>
                  <a:lnTo>
                    <a:pt x="124" y="4"/>
                  </a:lnTo>
                  <a:lnTo>
                    <a:pt x="128" y="4"/>
                  </a:lnTo>
                  <a:lnTo>
                    <a:pt x="134" y="4"/>
                  </a:lnTo>
                  <a:lnTo>
                    <a:pt x="134" y="4"/>
                  </a:lnTo>
                  <a:lnTo>
                    <a:pt x="136" y="4"/>
                  </a:lnTo>
                  <a:lnTo>
                    <a:pt x="136" y="4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8" y="2"/>
                  </a:lnTo>
                  <a:lnTo>
                    <a:pt x="148" y="2"/>
                  </a:lnTo>
                  <a:lnTo>
                    <a:pt x="150" y="2"/>
                  </a:lnTo>
                  <a:lnTo>
                    <a:pt x="150" y="2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64" y="2"/>
                  </a:lnTo>
                  <a:lnTo>
                    <a:pt x="164" y="2"/>
                  </a:lnTo>
                  <a:lnTo>
                    <a:pt x="168" y="2"/>
                  </a:lnTo>
                  <a:lnTo>
                    <a:pt x="174" y="4"/>
                  </a:lnTo>
                  <a:lnTo>
                    <a:pt x="174" y="4"/>
                  </a:lnTo>
                  <a:lnTo>
                    <a:pt x="178" y="2"/>
                  </a:lnTo>
                  <a:lnTo>
                    <a:pt x="178" y="2"/>
                  </a:lnTo>
                  <a:lnTo>
                    <a:pt x="180" y="4"/>
                  </a:lnTo>
                  <a:lnTo>
                    <a:pt x="180" y="4"/>
                  </a:lnTo>
                  <a:lnTo>
                    <a:pt x="182" y="2"/>
                  </a:lnTo>
                  <a:lnTo>
                    <a:pt x="182" y="2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88" y="4"/>
                  </a:lnTo>
                  <a:lnTo>
                    <a:pt x="188" y="4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10" y="2"/>
                  </a:lnTo>
                  <a:lnTo>
                    <a:pt x="210" y="2"/>
                  </a:lnTo>
                  <a:lnTo>
                    <a:pt x="212" y="2"/>
                  </a:lnTo>
                  <a:lnTo>
                    <a:pt x="212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4"/>
                  </a:lnTo>
                  <a:lnTo>
                    <a:pt x="214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8" y="4"/>
                  </a:lnTo>
                  <a:lnTo>
                    <a:pt x="218" y="4"/>
                  </a:lnTo>
                  <a:lnTo>
                    <a:pt x="224" y="4"/>
                  </a:lnTo>
                  <a:lnTo>
                    <a:pt x="224" y="4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244" y="2"/>
                  </a:lnTo>
                  <a:lnTo>
                    <a:pt x="244" y="2"/>
                  </a:lnTo>
                  <a:lnTo>
                    <a:pt x="248" y="2"/>
                  </a:lnTo>
                  <a:lnTo>
                    <a:pt x="248" y="2"/>
                  </a:lnTo>
                  <a:lnTo>
                    <a:pt x="252" y="2"/>
                  </a:lnTo>
                  <a:lnTo>
                    <a:pt x="252" y="2"/>
                  </a:lnTo>
                  <a:lnTo>
                    <a:pt x="256" y="2"/>
                  </a:lnTo>
                  <a:lnTo>
                    <a:pt x="256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60" y="2"/>
                  </a:lnTo>
                  <a:lnTo>
                    <a:pt x="260" y="2"/>
                  </a:lnTo>
                  <a:lnTo>
                    <a:pt x="262" y="2"/>
                  </a:lnTo>
                  <a:lnTo>
                    <a:pt x="262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70" y="2"/>
                  </a:lnTo>
                  <a:lnTo>
                    <a:pt x="270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8" y="2"/>
                  </a:lnTo>
                  <a:lnTo>
                    <a:pt x="278" y="2"/>
                  </a:lnTo>
                  <a:lnTo>
                    <a:pt x="280" y="2"/>
                  </a:lnTo>
                  <a:lnTo>
                    <a:pt x="280" y="2"/>
                  </a:lnTo>
                  <a:lnTo>
                    <a:pt x="280" y="4"/>
                  </a:lnTo>
                  <a:lnTo>
                    <a:pt x="280" y="4"/>
                  </a:lnTo>
                  <a:lnTo>
                    <a:pt x="282" y="2"/>
                  </a:lnTo>
                  <a:lnTo>
                    <a:pt x="282" y="2"/>
                  </a:lnTo>
                  <a:lnTo>
                    <a:pt x="288" y="2"/>
                  </a:lnTo>
                  <a:lnTo>
                    <a:pt x="288" y="2"/>
                  </a:lnTo>
                  <a:lnTo>
                    <a:pt x="290" y="2"/>
                  </a:lnTo>
                  <a:lnTo>
                    <a:pt x="290" y="2"/>
                  </a:lnTo>
                  <a:lnTo>
                    <a:pt x="296" y="2"/>
                  </a:lnTo>
                  <a:lnTo>
                    <a:pt x="296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302" y="2"/>
                  </a:lnTo>
                  <a:lnTo>
                    <a:pt x="302" y="2"/>
                  </a:lnTo>
                  <a:lnTo>
                    <a:pt x="306" y="2"/>
                  </a:lnTo>
                  <a:lnTo>
                    <a:pt x="306" y="2"/>
                  </a:lnTo>
                  <a:lnTo>
                    <a:pt x="310" y="2"/>
                  </a:lnTo>
                  <a:lnTo>
                    <a:pt x="312" y="2"/>
                  </a:lnTo>
                  <a:lnTo>
                    <a:pt x="312" y="2"/>
                  </a:lnTo>
                  <a:lnTo>
                    <a:pt x="318" y="2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24" y="4"/>
                  </a:lnTo>
                  <a:lnTo>
                    <a:pt x="324" y="4"/>
                  </a:lnTo>
                  <a:lnTo>
                    <a:pt x="324" y="2"/>
                  </a:lnTo>
                  <a:lnTo>
                    <a:pt x="326" y="2"/>
                  </a:lnTo>
                  <a:lnTo>
                    <a:pt x="326" y="2"/>
                  </a:lnTo>
                  <a:lnTo>
                    <a:pt x="332" y="2"/>
                  </a:lnTo>
                  <a:lnTo>
                    <a:pt x="332" y="2"/>
                  </a:lnTo>
                  <a:lnTo>
                    <a:pt x="336" y="2"/>
                  </a:lnTo>
                  <a:lnTo>
                    <a:pt x="342" y="2"/>
                  </a:lnTo>
                  <a:lnTo>
                    <a:pt x="342" y="2"/>
                  </a:lnTo>
                  <a:lnTo>
                    <a:pt x="344" y="2"/>
                  </a:lnTo>
                  <a:lnTo>
                    <a:pt x="348" y="2"/>
                  </a:lnTo>
                  <a:lnTo>
                    <a:pt x="348" y="2"/>
                  </a:lnTo>
                  <a:lnTo>
                    <a:pt x="352" y="2"/>
                  </a:lnTo>
                  <a:lnTo>
                    <a:pt x="352" y="2"/>
                  </a:lnTo>
                  <a:lnTo>
                    <a:pt x="354" y="2"/>
                  </a:lnTo>
                  <a:lnTo>
                    <a:pt x="354" y="2"/>
                  </a:lnTo>
                  <a:lnTo>
                    <a:pt x="358" y="2"/>
                  </a:lnTo>
                  <a:lnTo>
                    <a:pt x="360" y="2"/>
                  </a:lnTo>
                  <a:lnTo>
                    <a:pt x="360" y="2"/>
                  </a:lnTo>
                  <a:lnTo>
                    <a:pt x="360" y="4"/>
                  </a:lnTo>
                  <a:lnTo>
                    <a:pt x="360" y="6"/>
                  </a:lnTo>
                  <a:lnTo>
                    <a:pt x="360" y="6"/>
                  </a:lnTo>
                  <a:lnTo>
                    <a:pt x="362" y="4"/>
                  </a:lnTo>
                  <a:lnTo>
                    <a:pt x="364" y="2"/>
                  </a:lnTo>
                  <a:lnTo>
                    <a:pt x="364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4" y="4"/>
                  </a:lnTo>
                  <a:lnTo>
                    <a:pt x="374" y="4"/>
                  </a:lnTo>
                  <a:lnTo>
                    <a:pt x="376" y="2"/>
                  </a:lnTo>
                  <a:lnTo>
                    <a:pt x="376" y="2"/>
                  </a:lnTo>
                  <a:lnTo>
                    <a:pt x="378" y="4"/>
                  </a:lnTo>
                  <a:lnTo>
                    <a:pt x="378" y="4"/>
                  </a:lnTo>
                  <a:lnTo>
                    <a:pt x="384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4"/>
                  </a:lnTo>
                  <a:lnTo>
                    <a:pt x="390" y="4"/>
                  </a:lnTo>
                  <a:lnTo>
                    <a:pt x="390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6" y="6"/>
                  </a:lnTo>
                  <a:lnTo>
                    <a:pt x="396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402" y="4"/>
                  </a:lnTo>
                  <a:lnTo>
                    <a:pt x="402" y="4"/>
                  </a:lnTo>
                  <a:lnTo>
                    <a:pt x="406" y="6"/>
                  </a:lnTo>
                  <a:lnTo>
                    <a:pt x="406" y="6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2" y="6"/>
                  </a:lnTo>
                  <a:lnTo>
                    <a:pt x="412" y="4"/>
                  </a:lnTo>
                  <a:lnTo>
                    <a:pt x="412" y="4"/>
                  </a:lnTo>
                  <a:lnTo>
                    <a:pt x="420" y="4"/>
                  </a:lnTo>
                  <a:lnTo>
                    <a:pt x="420" y="4"/>
                  </a:lnTo>
                  <a:lnTo>
                    <a:pt x="424" y="4"/>
                  </a:lnTo>
                  <a:lnTo>
                    <a:pt x="424" y="4"/>
                  </a:lnTo>
                  <a:lnTo>
                    <a:pt x="428" y="6"/>
                  </a:lnTo>
                  <a:lnTo>
                    <a:pt x="428" y="6"/>
                  </a:lnTo>
                  <a:lnTo>
                    <a:pt x="430" y="4"/>
                  </a:lnTo>
                  <a:lnTo>
                    <a:pt x="430" y="4"/>
                  </a:lnTo>
                  <a:lnTo>
                    <a:pt x="432" y="6"/>
                  </a:lnTo>
                  <a:lnTo>
                    <a:pt x="432" y="6"/>
                  </a:lnTo>
                  <a:lnTo>
                    <a:pt x="436" y="4"/>
                  </a:lnTo>
                  <a:lnTo>
                    <a:pt x="436" y="4"/>
                  </a:lnTo>
                  <a:lnTo>
                    <a:pt x="442" y="4"/>
                  </a:lnTo>
                  <a:lnTo>
                    <a:pt x="442" y="4"/>
                  </a:lnTo>
                  <a:lnTo>
                    <a:pt x="446" y="4"/>
                  </a:lnTo>
                  <a:lnTo>
                    <a:pt x="446" y="4"/>
                  </a:lnTo>
                  <a:lnTo>
                    <a:pt x="448" y="4"/>
                  </a:lnTo>
                  <a:lnTo>
                    <a:pt x="448" y="4"/>
                  </a:lnTo>
                  <a:lnTo>
                    <a:pt x="450" y="6"/>
                  </a:lnTo>
                  <a:lnTo>
                    <a:pt x="450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8" y="6"/>
                  </a:lnTo>
                  <a:lnTo>
                    <a:pt x="458" y="6"/>
                  </a:lnTo>
                  <a:lnTo>
                    <a:pt x="458" y="8"/>
                  </a:lnTo>
                  <a:lnTo>
                    <a:pt x="458" y="8"/>
                  </a:lnTo>
                  <a:lnTo>
                    <a:pt x="460" y="6"/>
                  </a:lnTo>
                  <a:lnTo>
                    <a:pt x="460" y="6"/>
                  </a:lnTo>
                  <a:lnTo>
                    <a:pt x="464" y="8"/>
                  </a:lnTo>
                  <a:lnTo>
                    <a:pt x="464" y="8"/>
                  </a:lnTo>
                  <a:lnTo>
                    <a:pt x="468" y="6"/>
                  </a:lnTo>
                  <a:lnTo>
                    <a:pt x="468" y="6"/>
                  </a:lnTo>
                  <a:lnTo>
                    <a:pt x="472" y="6"/>
                  </a:lnTo>
                  <a:lnTo>
                    <a:pt x="472" y="6"/>
                  </a:lnTo>
                  <a:lnTo>
                    <a:pt x="476" y="6"/>
                  </a:lnTo>
                  <a:lnTo>
                    <a:pt x="476" y="6"/>
                  </a:lnTo>
                  <a:lnTo>
                    <a:pt x="478" y="6"/>
                  </a:lnTo>
                  <a:lnTo>
                    <a:pt x="478" y="6"/>
                  </a:lnTo>
                  <a:lnTo>
                    <a:pt x="482" y="6"/>
                  </a:lnTo>
                  <a:lnTo>
                    <a:pt x="482" y="6"/>
                  </a:lnTo>
                  <a:lnTo>
                    <a:pt x="484" y="6"/>
                  </a:lnTo>
                  <a:lnTo>
                    <a:pt x="484" y="6"/>
                  </a:lnTo>
                  <a:lnTo>
                    <a:pt x="490" y="4"/>
                  </a:lnTo>
                  <a:lnTo>
                    <a:pt x="490" y="4"/>
                  </a:lnTo>
                  <a:lnTo>
                    <a:pt x="490" y="6"/>
                  </a:lnTo>
                  <a:lnTo>
                    <a:pt x="490" y="6"/>
                  </a:lnTo>
                  <a:lnTo>
                    <a:pt x="494" y="6"/>
                  </a:lnTo>
                  <a:lnTo>
                    <a:pt x="494" y="6"/>
                  </a:lnTo>
                  <a:lnTo>
                    <a:pt x="498" y="6"/>
                  </a:lnTo>
                  <a:lnTo>
                    <a:pt x="498" y="6"/>
                  </a:lnTo>
                  <a:lnTo>
                    <a:pt x="506" y="6"/>
                  </a:lnTo>
                  <a:lnTo>
                    <a:pt x="516" y="6"/>
                  </a:lnTo>
                  <a:lnTo>
                    <a:pt x="516" y="6"/>
                  </a:lnTo>
                  <a:lnTo>
                    <a:pt x="518" y="6"/>
                  </a:lnTo>
                  <a:lnTo>
                    <a:pt x="518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4" y="6"/>
                  </a:lnTo>
                  <a:lnTo>
                    <a:pt x="524" y="6"/>
                  </a:lnTo>
                  <a:lnTo>
                    <a:pt x="526" y="6"/>
                  </a:lnTo>
                  <a:lnTo>
                    <a:pt x="526" y="6"/>
                  </a:lnTo>
                  <a:lnTo>
                    <a:pt x="528" y="6"/>
                  </a:lnTo>
                  <a:lnTo>
                    <a:pt x="528" y="6"/>
                  </a:lnTo>
                  <a:lnTo>
                    <a:pt x="530" y="6"/>
                  </a:lnTo>
                  <a:lnTo>
                    <a:pt x="530" y="6"/>
                  </a:lnTo>
                  <a:lnTo>
                    <a:pt x="532" y="6"/>
                  </a:lnTo>
                  <a:lnTo>
                    <a:pt x="532" y="6"/>
                  </a:lnTo>
                  <a:lnTo>
                    <a:pt x="534" y="6"/>
                  </a:lnTo>
                  <a:lnTo>
                    <a:pt x="534" y="6"/>
                  </a:lnTo>
                  <a:lnTo>
                    <a:pt x="536" y="6"/>
                  </a:lnTo>
                  <a:lnTo>
                    <a:pt x="536" y="6"/>
                  </a:lnTo>
                  <a:lnTo>
                    <a:pt x="540" y="4"/>
                  </a:lnTo>
                  <a:lnTo>
                    <a:pt x="540" y="4"/>
                  </a:lnTo>
                  <a:lnTo>
                    <a:pt x="542" y="4"/>
                  </a:lnTo>
                  <a:lnTo>
                    <a:pt x="542" y="4"/>
                  </a:lnTo>
                  <a:lnTo>
                    <a:pt x="544" y="4"/>
                  </a:lnTo>
                  <a:lnTo>
                    <a:pt x="544" y="4"/>
                  </a:lnTo>
                  <a:lnTo>
                    <a:pt x="548" y="4"/>
                  </a:lnTo>
                  <a:lnTo>
                    <a:pt x="548" y="4"/>
                  </a:lnTo>
                  <a:lnTo>
                    <a:pt x="550" y="4"/>
                  </a:lnTo>
                  <a:lnTo>
                    <a:pt x="550" y="4"/>
                  </a:lnTo>
                  <a:lnTo>
                    <a:pt x="556" y="4"/>
                  </a:lnTo>
                  <a:lnTo>
                    <a:pt x="560" y="4"/>
                  </a:lnTo>
                  <a:lnTo>
                    <a:pt x="560" y="4"/>
                  </a:lnTo>
                  <a:lnTo>
                    <a:pt x="562" y="6"/>
                  </a:lnTo>
                  <a:lnTo>
                    <a:pt x="562" y="6"/>
                  </a:lnTo>
                  <a:lnTo>
                    <a:pt x="568" y="6"/>
                  </a:lnTo>
                  <a:lnTo>
                    <a:pt x="568" y="6"/>
                  </a:lnTo>
                  <a:lnTo>
                    <a:pt x="570" y="4"/>
                  </a:lnTo>
                  <a:lnTo>
                    <a:pt x="570" y="4"/>
                  </a:lnTo>
                  <a:lnTo>
                    <a:pt x="572" y="4"/>
                  </a:lnTo>
                  <a:lnTo>
                    <a:pt x="572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8" y="6"/>
                  </a:lnTo>
                  <a:lnTo>
                    <a:pt x="578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6" y="6"/>
                  </a:lnTo>
                  <a:lnTo>
                    <a:pt x="586" y="6"/>
                  </a:lnTo>
                  <a:lnTo>
                    <a:pt x="590" y="6"/>
                  </a:lnTo>
                  <a:lnTo>
                    <a:pt x="590" y="6"/>
                  </a:lnTo>
                  <a:lnTo>
                    <a:pt x="592" y="4"/>
                  </a:lnTo>
                  <a:lnTo>
                    <a:pt x="592" y="4"/>
                  </a:lnTo>
                  <a:lnTo>
                    <a:pt x="594" y="4"/>
                  </a:lnTo>
                  <a:lnTo>
                    <a:pt x="596" y="6"/>
                  </a:lnTo>
                  <a:lnTo>
                    <a:pt x="596" y="6"/>
                  </a:lnTo>
                  <a:lnTo>
                    <a:pt x="600" y="8"/>
                  </a:lnTo>
                  <a:lnTo>
                    <a:pt x="600" y="8"/>
                  </a:lnTo>
                  <a:lnTo>
                    <a:pt x="602" y="8"/>
                  </a:lnTo>
                  <a:lnTo>
                    <a:pt x="604" y="8"/>
                  </a:lnTo>
                  <a:lnTo>
                    <a:pt x="604" y="8"/>
                  </a:lnTo>
                  <a:lnTo>
                    <a:pt x="606" y="8"/>
                  </a:lnTo>
                  <a:lnTo>
                    <a:pt x="606" y="8"/>
                  </a:lnTo>
                  <a:lnTo>
                    <a:pt x="612" y="8"/>
                  </a:lnTo>
                  <a:lnTo>
                    <a:pt x="612" y="8"/>
                  </a:lnTo>
                  <a:lnTo>
                    <a:pt x="616" y="6"/>
                  </a:lnTo>
                  <a:lnTo>
                    <a:pt x="616" y="6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20" y="10"/>
                  </a:lnTo>
                  <a:lnTo>
                    <a:pt x="620" y="10"/>
                  </a:lnTo>
                  <a:lnTo>
                    <a:pt x="628" y="8"/>
                  </a:lnTo>
                  <a:lnTo>
                    <a:pt x="628" y="8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634" y="8"/>
                  </a:lnTo>
                  <a:lnTo>
                    <a:pt x="634" y="8"/>
                  </a:lnTo>
                  <a:lnTo>
                    <a:pt x="636" y="6"/>
                  </a:lnTo>
                  <a:lnTo>
                    <a:pt x="636" y="6"/>
                  </a:lnTo>
                  <a:lnTo>
                    <a:pt x="644" y="6"/>
                  </a:lnTo>
                  <a:lnTo>
                    <a:pt x="644" y="6"/>
                  </a:lnTo>
                  <a:lnTo>
                    <a:pt x="646" y="6"/>
                  </a:lnTo>
                  <a:lnTo>
                    <a:pt x="646" y="6"/>
                  </a:lnTo>
                  <a:lnTo>
                    <a:pt x="650" y="4"/>
                  </a:lnTo>
                  <a:lnTo>
                    <a:pt x="650" y="4"/>
                  </a:lnTo>
                  <a:lnTo>
                    <a:pt x="652" y="6"/>
                  </a:lnTo>
                  <a:lnTo>
                    <a:pt x="652" y="6"/>
                  </a:lnTo>
                  <a:lnTo>
                    <a:pt x="658" y="6"/>
                  </a:lnTo>
                  <a:lnTo>
                    <a:pt x="658" y="6"/>
                  </a:lnTo>
                  <a:lnTo>
                    <a:pt x="660" y="6"/>
                  </a:lnTo>
                  <a:lnTo>
                    <a:pt x="660" y="6"/>
                  </a:lnTo>
                  <a:lnTo>
                    <a:pt x="664" y="4"/>
                  </a:lnTo>
                  <a:lnTo>
                    <a:pt x="664" y="4"/>
                  </a:lnTo>
                  <a:lnTo>
                    <a:pt x="664" y="6"/>
                  </a:lnTo>
                  <a:lnTo>
                    <a:pt x="664" y="6"/>
                  </a:lnTo>
                  <a:lnTo>
                    <a:pt x="668" y="6"/>
                  </a:lnTo>
                  <a:lnTo>
                    <a:pt x="668" y="6"/>
                  </a:lnTo>
                  <a:lnTo>
                    <a:pt x="670" y="6"/>
                  </a:lnTo>
                  <a:lnTo>
                    <a:pt x="670" y="6"/>
                  </a:lnTo>
                  <a:lnTo>
                    <a:pt x="674" y="6"/>
                  </a:lnTo>
                  <a:lnTo>
                    <a:pt x="674" y="6"/>
                  </a:lnTo>
                  <a:lnTo>
                    <a:pt x="676" y="6"/>
                  </a:lnTo>
                  <a:lnTo>
                    <a:pt x="678" y="6"/>
                  </a:lnTo>
                  <a:lnTo>
                    <a:pt x="678" y="6"/>
                  </a:lnTo>
                  <a:lnTo>
                    <a:pt x="682" y="4"/>
                  </a:lnTo>
                  <a:lnTo>
                    <a:pt x="682" y="4"/>
                  </a:lnTo>
                  <a:lnTo>
                    <a:pt x="684" y="4"/>
                  </a:lnTo>
                  <a:lnTo>
                    <a:pt x="684" y="4"/>
                  </a:lnTo>
                  <a:lnTo>
                    <a:pt x="686" y="4"/>
                  </a:lnTo>
                  <a:lnTo>
                    <a:pt x="686" y="4"/>
                  </a:lnTo>
                  <a:lnTo>
                    <a:pt x="688" y="4"/>
                  </a:lnTo>
                  <a:lnTo>
                    <a:pt x="688" y="4"/>
                  </a:lnTo>
                  <a:lnTo>
                    <a:pt x="690" y="6"/>
                  </a:lnTo>
                  <a:lnTo>
                    <a:pt x="690" y="6"/>
                  </a:lnTo>
                  <a:lnTo>
                    <a:pt x="692" y="6"/>
                  </a:lnTo>
                  <a:lnTo>
                    <a:pt x="692" y="6"/>
                  </a:lnTo>
                  <a:lnTo>
                    <a:pt x="696" y="6"/>
                  </a:lnTo>
                  <a:lnTo>
                    <a:pt x="696" y="6"/>
                  </a:lnTo>
                  <a:lnTo>
                    <a:pt x="700" y="6"/>
                  </a:lnTo>
                  <a:lnTo>
                    <a:pt x="700" y="6"/>
                  </a:lnTo>
                  <a:lnTo>
                    <a:pt x="706" y="6"/>
                  </a:lnTo>
                  <a:lnTo>
                    <a:pt x="706" y="6"/>
                  </a:lnTo>
                  <a:lnTo>
                    <a:pt x="706" y="8"/>
                  </a:lnTo>
                  <a:lnTo>
                    <a:pt x="706" y="8"/>
                  </a:lnTo>
                  <a:lnTo>
                    <a:pt x="708" y="10"/>
                  </a:lnTo>
                  <a:lnTo>
                    <a:pt x="708" y="10"/>
                  </a:lnTo>
                  <a:lnTo>
                    <a:pt x="712" y="10"/>
                  </a:lnTo>
                  <a:lnTo>
                    <a:pt x="712" y="10"/>
                  </a:lnTo>
                  <a:lnTo>
                    <a:pt x="716" y="8"/>
                  </a:lnTo>
                  <a:lnTo>
                    <a:pt x="716" y="8"/>
                  </a:lnTo>
                  <a:lnTo>
                    <a:pt x="722" y="8"/>
                  </a:lnTo>
                  <a:lnTo>
                    <a:pt x="722" y="8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34" y="4"/>
                  </a:lnTo>
                  <a:lnTo>
                    <a:pt x="734" y="4"/>
                  </a:lnTo>
                  <a:lnTo>
                    <a:pt x="746" y="4"/>
                  </a:lnTo>
                  <a:lnTo>
                    <a:pt x="746" y="4"/>
                  </a:lnTo>
                  <a:lnTo>
                    <a:pt x="746" y="6"/>
                  </a:lnTo>
                  <a:lnTo>
                    <a:pt x="746" y="6"/>
                  </a:lnTo>
                  <a:lnTo>
                    <a:pt x="750" y="6"/>
                  </a:lnTo>
                  <a:lnTo>
                    <a:pt x="754" y="6"/>
                  </a:lnTo>
                  <a:lnTo>
                    <a:pt x="754" y="6"/>
                  </a:lnTo>
                  <a:lnTo>
                    <a:pt x="764" y="6"/>
                  </a:lnTo>
                  <a:lnTo>
                    <a:pt x="764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70" y="6"/>
                  </a:lnTo>
                  <a:lnTo>
                    <a:pt x="770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8" y="8"/>
                  </a:lnTo>
                  <a:lnTo>
                    <a:pt x="778" y="8"/>
                  </a:lnTo>
                  <a:lnTo>
                    <a:pt x="780" y="8"/>
                  </a:lnTo>
                  <a:lnTo>
                    <a:pt x="780" y="8"/>
                  </a:lnTo>
                  <a:lnTo>
                    <a:pt x="780" y="6"/>
                  </a:lnTo>
                  <a:lnTo>
                    <a:pt x="780" y="6"/>
                  </a:lnTo>
                  <a:lnTo>
                    <a:pt x="784" y="6"/>
                  </a:lnTo>
                  <a:lnTo>
                    <a:pt x="786" y="6"/>
                  </a:lnTo>
                  <a:lnTo>
                    <a:pt x="786" y="6"/>
                  </a:lnTo>
                  <a:lnTo>
                    <a:pt x="788" y="8"/>
                  </a:lnTo>
                  <a:lnTo>
                    <a:pt x="788" y="8"/>
                  </a:lnTo>
                  <a:lnTo>
                    <a:pt x="790" y="8"/>
                  </a:lnTo>
                  <a:lnTo>
                    <a:pt x="790" y="8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8" y="6"/>
                  </a:lnTo>
                  <a:lnTo>
                    <a:pt x="798" y="6"/>
                  </a:lnTo>
                  <a:lnTo>
                    <a:pt x="800" y="6"/>
                  </a:lnTo>
                  <a:lnTo>
                    <a:pt x="800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8" y="6"/>
                  </a:lnTo>
                  <a:lnTo>
                    <a:pt x="808" y="6"/>
                  </a:lnTo>
                  <a:lnTo>
                    <a:pt x="810" y="6"/>
                  </a:lnTo>
                  <a:lnTo>
                    <a:pt x="810" y="6"/>
                  </a:lnTo>
                  <a:lnTo>
                    <a:pt x="812" y="4"/>
                  </a:lnTo>
                  <a:lnTo>
                    <a:pt x="812" y="4"/>
                  </a:lnTo>
                  <a:lnTo>
                    <a:pt x="816" y="4"/>
                  </a:lnTo>
                  <a:lnTo>
                    <a:pt x="816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20" y="4"/>
                  </a:lnTo>
                  <a:lnTo>
                    <a:pt x="820" y="4"/>
                  </a:lnTo>
                  <a:lnTo>
                    <a:pt x="822" y="4"/>
                  </a:lnTo>
                  <a:lnTo>
                    <a:pt x="822" y="4"/>
                  </a:lnTo>
                  <a:lnTo>
                    <a:pt x="826" y="4"/>
                  </a:lnTo>
                  <a:lnTo>
                    <a:pt x="826" y="4"/>
                  </a:lnTo>
                  <a:lnTo>
                    <a:pt x="832" y="4"/>
                  </a:lnTo>
                  <a:lnTo>
                    <a:pt x="832" y="4"/>
                  </a:lnTo>
                  <a:lnTo>
                    <a:pt x="834" y="4"/>
                  </a:lnTo>
                  <a:lnTo>
                    <a:pt x="834" y="4"/>
                  </a:lnTo>
                  <a:lnTo>
                    <a:pt x="838" y="4"/>
                  </a:lnTo>
                  <a:lnTo>
                    <a:pt x="838" y="4"/>
                  </a:lnTo>
                  <a:lnTo>
                    <a:pt x="840" y="4"/>
                  </a:lnTo>
                  <a:lnTo>
                    <a:pt x="840" y="4"/>
                  </a:lnTo>
                  <a:lnTo>
                    <a:pt x="848" y="4"/>
                  </a:lnTo>
                  <a:lnTo>
                    <a:pt x="848" y="4"/>
                  </a:lnTo>
                  <a:lnTo>
                    <a:pt x="850" y="6"/>
                  </a:lnTo>
                  <a:lnTo>
                    <a:pt x="850" y="6"/>
                  </a:lnTo>
                  <a:lnTo>
                    <a:pt x="852" y="6"/>
                  </a:lnTo>
                  <a:lnTo>
                    <a:pt x="852" y="6"/>
                  </a:lnTo>
                  <a:lnTo>
                    <a:pt x="854" y="6"/>
                  </a:lnTo>
                  <a:lnTo>
                    <a:pt x="854" y="6"/>
                  </a:lnTo>
                  <a:lnTo>
                    <a:pt x="856" y="6"/>
                  </a:lnTo>
                  <a:lnTo>
                    <a:pt x="856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4" y="4"/>
                  </a:lnTo>
                  <a:lnTo>
                    <a:pt x="864" y="4"/>
                  </a:lnTo>
                  <a:lnTo>
                    <a:pt x="868" y="4"/>
                  </a:lnTo>
                  <a:lnTo>
                    <a:pt x="868" y="4"/>
                  </a:lnTo>
                  <a:lnTo>
                    <a:pt x="874" y="4"/>
                  </a:lnTo>
                  <a:lnTo>
                    <a:pt x="880" y="4"/>
                  </a:lnTo>
                  <a:lnTo>
                    <a:pt x="880" y="4"/>
                  </a:lnTo>
                  <a:lnTo>
                    <a:pt x="888" y="4"/>
                  </a:lnTo>
                  <a:lnTo>
                    <a:pt x="888" y="4"/>
                  </a:lnTo>
                  <a:lnTo>
                    <a:pt x="894" y="4"/>
                  </a:lnTo>
                  <a:lnTo>
                    <a:pt x="894" y="4"/>
                  </a:lnTo>
                  <a:lnTo>
                    <a:pt x="896" y="4"/>
                  </a:lnTo>
                  <a:lnTo>
                    <a:pt x="896" y="4"/>
                  </a:lnTo>
                  <a:lnTo>
                    <a:pt x="912" y="4"/>
                  </a:lnTo>
                  <a:lnTo>
                    <a:pt x="912" y="4"/>
                  </a:lnTo>
                  <a:lnTo>
                    <a:pt x="914" y="6"/>
                  </a:lnTo>
                  <a:lnTo>
                    <a:pt x="914" y="6"/>
                  </a:lnTo>
                  <a:lnTo>
                    <a:pt x="928" y="6"/>
                  </a:lnTo>
                  <a:lnTo>
                    <a:pt x="928" y="6"/>
                  </a:lnTo>
                  <a:lnTo>
                    <a:pt x="930" y="6"/>
                  </a:lnTo>
                  <a:lnTo>
                    <a:pt x="930" y="6"/>
                  </a:lnTo>
                  <a:lnTo>
                    <a:pt x="932" y="4"/>
                  </a:lnTo>
                  <a:lnTo>
                    <a:pt x="932" y="4"/>
                  </a:lnTo>
                  <a:lnTo>
                    <a:pt x="936" y="6"/>
                  </a:lnTo>
                  <a:lnTo>
                    <a:pt x="936" y="6"/>
                  </a:lnTo>
                  <a:lnTo>
                    <a:pt x="942" y="4"/>
                  </a:lnTo>
                  <a:lnTo>
                    <a:pt x="942" y="4"/>
                  </a:lnTo>
                  <a:lnTo>
                    <a:pt x="948" y="4"/>
                  </a:lnTo>
                  <a:lnTo>
                    <a:pt x="948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2" y="4"/>
                  </a:lnTo>
                  <a:lnTo>
                    <a:pt x="952" y="4"/>
                  </a:lnTo>
                  <a:lnTo>
                    <a:pt x="954" y="4"/>
                  </a:lnTo>
                  <a:lnTo>
                    <a:pt x="954" y="4"/>
                  </a:lnTo>
                  <a:lnTo>
                    <a:pt x="956" y="4"/>
                  </a:lnTo>
                  <a:lnTo>
                    <a:pt x="960" y="4"/>
                  </a:lnTo>
                  <a:lnTo>
                    <a:pt x="960" y="4"/>
                  </a:lnTo>
                  <a:lnTo>
                    <a:pt x="962" y="4"/>
                  </a:lnTo>
                  <a:lnTo>
                    <a:pt x="962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2"/>
                  </a:lnTo>
                  <a:lnTo>
                    <a:pt x="968" y="2"/>
                  </a:lnTo>
                  <a:lnTo>
                    <a:pt x="980" y="6"/>
                  </a:lnTo>
                  <a:lnTo>
                    <a:pt x="980" y="6"/>
                  </a:lnTo>
                  <a:lnTo>
                    <a:pt x="984" y="6"/>
                  </a:lnTo>
                  <a:lnTo>
                    <a:pt x="988" y="6"/>
                  </a:lnTo>
                  <a:lnTo>
                    <a:pt x="988" y="6"/>
                  </a:lnTo>
                  <a:lnTo>
                    <a:pt x="990" y="4"/>
                  </a:lnTo>
                  <a:lnTo>
                    <a:pt x="990" y="4"/>
                  </a:lnTo>
                  <a:lnTo>
                    <a:pt x="994" y="4"/>
                  </a:lnTo>
                  <a:lnTo>
                    <a:pt x="994" y="4"/>
                  </a:lnTo>
                  <a:lnTo>
                    <a:pt x="996" y="4"/>
                  </a:lnTo>
                  <a:lnTo>
                    <a:pt x="996" y="4"/>
                  </a:lnTo>
                  <a:lnTo>
                    <a:pt x="998" y="6"/>
                  </a:lnTo>
                  <a:lnTo>
                    <a:pt x="998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4" y="4"/>
                  </a:lnTo>
                  <a:lnTo>
                    <a:pt x="1004" y="4"/>
                  </a:lnTo>
                  <a:lnTo>
                    <a:pt x="1008" y="4"/>
                  </a:lnTo>
                  <a:lnTo>
                    <a:pt x="1008" y="4"/>
                  </a:lnTo>
                  <a:lnTo>
                    <a:pt x="1010" y="4"/>
                  </a:lnTo>
                  <a:lnTo>
                    <a:pt x="1010" y="4"/>
                  </a:lnTo>
                  <a:lnTo>
                    <a:pt x="1014" y="2"/>
                  </a:lnTo>
                  <a:lnTo>
                    <a:pt x="1014" y="2"/>
                  </a:lnTo>
                  <a:lnTo>
                    <a:pt x="1018" y="2"/>
                  </a:lnTo>
                  <a:lnTo>
                    <a:pt x="1018" y="2"/>
                  </a:lnTo>
                  <a:lnTo>
                    <a:pt x="1020" y="2"/>
                  </a:lnTo>
                  <a:lnTo>
                    <a:pt x="1024" y="4"/>
                  </a:lnTo>
                  <a:lnTo>
                    <a:pt x="1024" y="4"/>
                  </a:lnTo>
                  <a:lnTo>
                    <a:pt x="1026" y="2"/>
                  </a:lnTo>
                  <a:lnTo>
                    <a:pt x="1026" y="2"/>
                  </a:lnTo>
                  <a:lnTo>
                    <a:pt x="1030" y="4"/>
                  </a:lnTo>
                  <a:lnTo>
                    <a:pt x="1030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4" y="6"/>
                  </a:lnTo>
                  <a:lnTo>
                    <a:pt x="1034" y="6"/>
                  </a:lnTo>
                  <a:lnTo>
                    <a:pt x="1036" y="6"/>
                  </a:lnTo>
                  <a:lnTo>
                    <a:pt x="1036" y="6"/>
                  </a:lnTo>
                  <a:lnTo>
                    <a:pt x="1038" y="6"/>
                  </a:lnTo>
                  <a:lnTo>
                    <a:pt x="1038" y="6"/>
                  </a:lnTo>
                  <a:lnTo>
                    <a:pt x="1038" y="4"/>
                  </a:lnTo>
                  <a:lnTo>
                    <a:pt x="1038" y="4"/>
                  </a:lnTo>
                  <a:lnTo>
                    <a:pt x="1042" y="4"/>
                  </a:lnTo>
                  <a:lnTo>
                    <a:pt x="1042" y="4"/>
                  </a:lnTo>
                  <a:lnTo>
                    <a:pt x="1046" y="2"/>
                  </a:lnTo>
                  <a:lnTo>
                    <a:pt x="1046" y="2"/>
                  </a:lnTo>
                  <a:lnTo>
                    <a:pt x="1058" y="6"/>
                  </a:lnTo>
                  <a:lnTo>
                    <a:pt x="1058" y="6"/>
                  </a:lnTo>
                  <a:lnTo>
                    <a:pt x="1060" y="4"/>
                  </a:lnTo>
                  <a:lnTo>
                    <a:pt x="1060" y="4"/>
                  </a:lnTo>
                  <a:lnTo>
                    <a:pt x="1066" y="4"/>
                  </a:lnTo>
                  <a:lnTo>
                    <a:pt x="1066" y="4"/>
                  </a:lnTo>
                  <a:lnTo>
                    <a:pt x="1068" y="6"/>
                  </a:lnTo>
                  <a:lnTo>
                    <a:pt x="1068" y="6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6" y="4"/>
                  </a:lnTo>
                  <a:lnTo>
                    <a:pt x="1080" y="6"/>
                  </a:lnTo>
                  <a:lnTo>
                    <a:pt x="1080" y="6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8" y="4"/>
                  </a:lnTo>
                  <a:lnTo>
                    <a:pt x="1088" y="4"/>
                  </a:lnTo>
                  <a:lnTo>
                    <a:pt x="1092" y="2"/>
                  </a:lnTo>
                  <a:lnTo>
                    <a:pt x="1092" y="2"/>
                  </a:lnTo>
                  <a:lnTo>
                    <a:pt x="1098" y="2"/>
                  </a:lnTo>
                  <a:lnTo>
                    <a:pt x="1098" y="2"/>
                  </a:lnTo>
                  <a:lnTo>
                    <a:pt x="1102" y="2"/>
                  </a:lnTo>
                  <a:lnTo>
                    <a:pt x="1102" y="2"/>
                  </a:lnTo>
                  <a:lnTo>
                    <a:pt x="1104" y="2"/>
                  </a:lnTo>
                  <a:lnTo>
                    <a:pt x="1104" y="2"/>
                  </a:lnTo>
                  <a:lnTo>
                    <a:pt x="1108" y="2"/>
                  </a:lnTo>
                  <a:lnTo>
                    <a:pt x="1108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8" y="0"/>
                  </a:lnTo>
                  <a:lnTo>
                    <a:pt x="1118" y="0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1136" y="0"/>
                  </a:lnTo>
                  <a:lnTo>
                    <a:pt x="1136" y="0"/>
                  </a:lnTo>
                  <a:lnTo>
                    <a:pt x="1140" y="0"/>
                  </a:lnTo>
                  <a:lnTo>
                    <a:pt x="1140" y="0"/>
                  </a:lnTo>
                  <a:lnTo>
                    <a:pt x="1146" y="0"/>
                  </a:lnTo>
                  <a:lnTo>
                    <a:pt x="1146" y="0"/>
                  </a:lnTo>
                  <a:lnTo>
                    <a:pt x="1152" y="0"/>
                  </a:lnTo>
                  <a:lnTo>
                    <a:pt x="1152" y="0"/>
                  </a:lnTo>
                  <a:lnTo>
                    <a:pt x="1156" y="0"/>
                  </a:lnTo>
                  <a:lnTo>
                    <a:pt x="1156" y="0"/>
                  </a:lnTo>
                  <a:lnTo>
                    <a:pt x="1158" y="0"/>
                  </a:lnTo>
                  <a:lnTo>
                    <a:pt x="1158" y="0"/>
                  </a:lnTo>
                  <a:lnTo>
                    <a:pt x="1162" y="0"/>
                  </a:lnTo>
                  <a:lnTo>
                    <a:pt x="1162" y="0"/>
                  </a:lnTo>
                  <a:lnTo>
                    <a:pt x="1166" y="0"/>
                  </a:lnTo>
                  <a:lnTo>
                    <a:pt x="1166" y="0"/>
                  </a:lnTo>
                  <a:lnTo>
                    <a:pt x="1172" y="0"/>
                  </a:lnTo>
                  <a:lnTo>
                    <a:pt x="1172" y="0"/>
                  </a:lnTo>
                  <a:lnTo>
                    <a:pt x="1174" y="0"/>
                  </a:lnTo>
                  <a:lnTo>
                    <a:pt x="1174" y="0"/>
                  </a:lnTo>
                  <a:lnTo>
                    <a:pt x="1178" y="2"/>
                  </a:lnTo>
                  <a:lnTo>
                    <a:pt x="1178" y="2"/>
                  </a:lnTo>
                  <a:lnTo>
                    <a:pt x="1186" y="2"/>
                  </a:lnTo>
                  <a:lnTo>
                    <a:pt x="1186" y="2"/>
                  </a:lnTo>
                  <a:lnTo>
                    <a:pt x="1190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8" y="2"/>
                  </a:lnTo>
                  <a:lnTo>
                    <a:pt x="1198" y="2"/>
                  </a:lnTo>
                  <a:lnTo>
                    <a:pt x="1200" y="0"/>
                  </a:lnTo>
                  <a:lnTo>
                    <a:pt x="1200" y="0"/>
                  </a:lnTo>
                  <a:lnTo>
                    <a:pt x="1206" y="2"/>
                  </a:lnTo>
                  <a:lnTo>
                    <a:pt x="1206" y="2"/>
                  </a:lnTo>
                  <a:lnTo>
                    <a:pt x="1208" y="2"/>
                  </a:lnTo>
                  <a:lnTo>
                    <a:pt x="1208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2" y="2"/>
                  </a:lnTo>
                  <a:lnTo>
                    <a:pt x="1212" y="2"/>
                  </a:lnTo>
                  <a:lnTo>
                    <a:pt x="1218" y="2"/>
                  </a:lnTo>
                  <a:lnTo>
                    <a:pt x="1218" y="2"/>
                  </a:lnTo>
                  <a:lnTo>
                    <a:pt x="1220" y="0"/>
                  </a:lnTo>
                  <a:lnTo>
                    <a:pt x="1220" y="0"/>
                  </a:lnTo>
                  <a:lnTo>
                    <a:pt x="1222" y="0"/>
                  </a:lnTo>
                  <a:lnTo>
                    <a:pt x="1222" y="0"/>
                  </a:lnTo>
                  <a:lnTo>
                    <a:pt x="1224" y="2"/>
                  </a:lnTo>
                  <a:lnTo>
                    <a:pt x="1224" y="2"/>
                  </a:lnTo>
                  <a:lnTo>
                    <a:pt x="1232" y="2"/>
                  </a:lnTo>
                  <a:lnTo>
                    <a:pt x="1232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6" y="2"/>
                  </a:lnTo>
                  <a:lnTo>
                    <a:pt x="1236" y="2"/>
                  </a:lnTo>
                  <a:lnTo>
                    <a:pt x="1240" y="2"/>
                  </a:lnTo>
                  <a:lnTo>
                    <a:pt x="1240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8" y="2"/>
                  </a:lnTo>
                  <a:lnTo>
                    <a:pt x="1248" y="2"/>
                  </a:lnTo>
                  <a:lnTo>
                    <a:pt x="1252" y="4"/>
                  </a:lnTo>
                  <a:lnTo>
                    <a:pt x="1252" y="4"/>
                  </a:lnTo>
                  <a:lnTo>
                    <a:pt x="1254" y="2"/>
                  </a:lnTo>
                  <a:lnTo>
                    <a:pt x="1254" y="2"/>
                  </a:lnTo>
                  <a:lnTo>
                    <a:pt x="1256" y="4"/>
                  </a:lnTo>
                  <a:lnTo>
                    <a:pt x="1256" y="4"/>
                  </a:lnTo>
                  <a:lnTo>
                    <a:pt x="1260" y="4"/>
                  </a:lnTo>
                  <a:lnTo>
                    <a:pt x="1260" y="4"/>
                  </a:lnTo>
                  <a:lnTo>
                    <a:pt x="1260" y="2"/>
                  </a:lnTo>
                  <a:lnTo>
                    <a:pt x="1260" y="2"/>
                  </a:lnTo>
                  <a:lnTo>
                    <a:pt x="1262" y="4"/>
                  </a:lnTo>
                  <a:lnTo>
                    <a:pt x="1262" y="4"/>
                  </a:lnTo>
                  <a:lnTo>
                    <a:pt x="1266" y="2"/>
                  </a:lnTo>
                  <a:lnTo>
                    <a:pt x="1266" y="2"/>
                  </a:lnTo>
                  <a:lnTo>
                    <a:pt x="1268" y="6"/>
                  </a:lnTo>
                  <a:lnTo>
                    <a:pt x="1268" y="6"/>
                  </a:lnTo>
                  <a:lnTo>
                    <a:pt x="1276" y="6"/>
                  </a:lnTo>
                  <a:lnTo>
                    <a:pt x="1276" y="6"/>
                  </a:lnTo>
                  <a:lnTo>
                    <a:pt x="1280" y="6"/>
                  </a:lnTo>
                  <a:lnTo>
                    <a:pt x="1282" y="4"/>
                  </a:lnTo>
                  <a:lnTo>
                    <a:pt x="1282" y="4"/>
                  </a:lnTo>
                  <a:lnTo>
                    <a:pt x="1286" y="4"/>
                  </a:lnTo>
                  <a:lnTo>
                    <a:pt x="1286" y="4"/>
                  </a:lnTo>
                  <a:lnTo>
                    <a:pt x="1288" y="4"/>
                  </a:lnTo>
                  <a:lnTo>
                    <a:pt x="1288" y="4"/>
                  </a:lnTo>
                  <a:lnTo>
                    <a:pt x="1294" y="4"/>
                  </a:lnTo>
                  <a:lnTo>
                    <a:pt x="1294" y="4"/>
                  </a:lnTo>
                  <a:lnTo>
                    <a:pt x="1300" y="2"/>
                  </a:lnTo>
                  <a:lnTo>
                    <a:pt x="1300" y="2"/>
                  </a:lnTo>
                  <a:lnTo>
                    <a:pt x="1302" y="4"/>
                  </a:lnTo>
                  <a:lnTo>
                    <a:pt x="1302" y="4"/>
                  </a:lnTo>
                  <a:lnTo>
                    <a:pt x="1304" y="4"/>
                  </a:lnTo>
                  <a:lnTo>
                    <a:pt x="1304" y="4"/>
                  </a:lnTo>
                  <a:lnTo>
                    <a:pt x="1314" y="2"/>
                  </a:lnTo>
                  <a:lnTo>
                    <a:pt x="1314" y="2"/>
                  </a:lnTo>
                  <a:lnTo>
                    <a:pt x="1318" y="4"/>
                  </a:lnTo>
                  <a:lnTo>
                    <a:pt x="1322" y="2"/>
                  </a:lnTo>
                  <a:lnTo>
                    <a:pt x="1322" y="2"/>
                  </a:lnTo>
                  <a:lnTo>
                    <a:pt x="1324" y="4"/>
                  </a:lnTo>
                  <a:lnTo>
                    <a:pt x="1324" y="4"/>
                  </a:lnTo>
                  <a:lnTo>
                    <a:pt x="1326" y="4"/>
                  </a:lnTo>
                  <a:lnTo>
                    <a:pt x="1326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2" y="4"/>
                  </a:lnTo>
                  <a:lnTo>
                    <a:pt x="1332" y="4"/>
                  </a:lnTo>
                  <a:lnTo>
                    <a:pt x="1336" y="4"/>
                  </a:lnTo>
                  <a:lnTo>
                    <a:pt x="1336" y="4"/>
                  </a:lnTo>
                  <a:lnTo>
                    <a:pt x="1340" y="4"/>
                  </a:lnTo>
                  <a:lnTo>
                    <a:pt x="1344" y="4"/>
                  </a:lnTo>
                  <a:lnTo>
                    <a:pt x="1344" y="4"/>
                  </a:lnTo>
                  <a:lnTo>
                    <a:pt x="1346" y="4"/>
                  </a:lnTo>
                  <a:lnTo>
                    <a:pt x="1346" y="4"/>
                  </a:lnTo>
                  <a:lnTo>
                    <a:pt x="1348" y="4"/>
                  </a:lnTo>
                  <a:lnTo>
                    <a:pt x="1348" y="4"/>
                  </a:lnTo>
                  <a:lnTo>
                    <a:pt x="1352" y="4"/>
                  </a:lnTo>
                  <a:lnTo>
                    <a:pt x="1352" y="4"/>
                  </a:lnTo>
                  <a:lnTo>
                    <a:pt x="1356" y="4"/>
                  </a:lnTo>
                  <a:lnTo>
                    <a:pt x="1356" y="4"/>
                  </a:lnTo>
                  <a:lnTo>
                    <a:pt x="1360" y="4"/>
                  </a:lnTo>
                  <a:lnTo>
                    <a:pt x="1360" y="4"/>
                  </a:lnTo>
                  <a:lnTo>
                    <a:pt x="1362" y="4"/>
                  </a:lnTo>
                  <a:lnTo>
                    <a:pt x="1362" y="4"/>
                  </a:lnTo>
                  <a:lnTo>
                    <a:pt x="1366" y="6"/>
                  </a:lnTo>
                  <a:lnTo>
                    <a:pt x="1366" y="6"/>
                  </a:lnTo>
                  <a:lnTo>
                    <a:pt x="1366" y="8"/>
                  </a:lnTo>
                  <a:lnTo>
                    <a:pt x="1366" y="8"/>
                  </a:lnTo>
                  <a:lnTo>
                    <a:pt x="1368" y="8"/>
                  </a:lnTo>
                  <a:lnTo>
                    <a:pt x="1370" y="8"/>
                  </a:lnTo>
                  <a:lnTo>
                    <a:pt x="1370" y="8"/>
                  </a:lnTo>
                  <a:lnTo>
                    <a:pt x="1374" y="6"/>
                  </a:lnTo>
                  <a:lnTo>
                    <a:pt x="1374" y="6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6" y="4"/>
                  </a:lnTo>
                  <a:lnTo>
                    <a:pt x="1376" y="4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8" y="4"/>
                  </a:lnTo>
                  <a:lnTo>
                    <a:pt x="1378" y="4"/>
                  </a:lnTo>
                  <a:lnTo>
                    <a:pt x="1378" y="6"/>
                  </a:lnTo>
                  <a:lnTo>
                    <a:pt x="1378" y="6"/>
                  </a:lnTo>
                  <a:lnTo>
                    <a:pt x="1384" y="4"/>
                  </a:lnTo>
                  <a:lnTo>
                    <a:pt x="1384" y="4"/>
                  </a:lnTo>
                  <a:lnTo>
                    <a:pt x="1386" y="6"/>
                  </a:lnTo>
                  <a:lnTo>
                    <a:pt x="1386" y="6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90" y="6"/>
                  </a:lnTo>
                  <a:lnTo>
                    <a:pt x="1390" y="6"/>
                  </a:lnTo>
                  <a:lnTo>
                    <a:pt x="1394" y="6"/>
                  </a:lnTo>
                  <a:lnTo>
                    <a:pt x="1394" y="6"/>
                  </a:lnTo>
                  <a:lnTo>
                    <a:pt x="1396" y="6"/>
                  </a:lnTo>
                  <a:lnTo>
                    <a:pt x="1396" y="6"/>
                  </a:lnTo>
                  <a:lnTo>
                    <a:pt x="1398" y="6"/>
                  </a:lnTo>
                  <a:lnTo>
                    <a:pt x="1398" y="6"/>
                  </a:lnTo>
                  <a:lnTo>
                    <a:pt x="1400" y="4"/>
                  </a:lnTo>
                  <a:lnTo>
                    <a:pt x="1400" y="4"/>
                  </a:lnTo>
                  <a:lnTo>
                    <a:pt x="1402" y="6"/>
                  </a:lnTo>
                  <a:lnTo>
                    <a:pt x="1402" y="6"/>
                  </a:lnTo>
                  <a:lnTo>
                    <a:pt x="1402" y="4"/>
                  </a:lnTo>
                  <a:lnTo>
                    <a:pt x="1402" y="4"/>
                  </a:lnTo>
                  <a:lnTo>
                    <a:pt x="1404" y="4"/>
                  </a:lnTo>
                  <a:lnTo>
                    <a:pt x="1404" y="4"/>
                  </a:lnTo>
                  <a:lnTo>
                    <a:pt x="1404" y="6"/>
                  </a:lnTo>
                  <a:lnTo>
                    <a:pt x="1404" y="6"/>
                  </a:lnTo>
                  <a:lnTo>
                    <a:pt x="1406" y="4"/>
                  </a:lnTo>
                  <a:lnTo>
                    <a:pt x="1406" y="4"/>
                  </a:lnTo>
                  <a:lnTo>
                    <a:pt x="1412" y="6"/>
                  </a:lnTo>
                  <a:lnTo>
                    <a:pt x="1412" y="6"/>
                  </a:lnTo>
                  <a:lnTo>
                    <a:pt x="1414" y="6"/>
                  </a:lnTo>
                  <a:lnTo>
                    <a:pt x="1414" y="6"/>
                  </a:lnTo>
                  <a:lnTo>
                    <a:pt x="1416" y="6"/>
                  </a:lnTo>
                  <a:lnTo>
                    <a:pt x="1416" y="6"/>
                  </a:lnTo>
                  <a:lnTo>
                    <a:pt x="1420" y="4"/>
                  </a:lnTo>
                  <a:lnTo>
                    <a:pt x="1420" y="4"/>
                  </a:lnTo>
                  <a:lnTo>
                    <a:pt x="1428" y="4"/>
                  </a:lnTo>
                  <a:lnTo>
                    <a:pt x="1428" y="4"/>
                  </a:lnTo>
                  <a:lnTo>
                    <a:pt x="1432" y="4"/>
                  </a:lnTo>
                  <a:lnTo>
                    <a:pt x="1432" y="4"/>
                  </a:lnTo>
                  <a:lnTo>
                    <a:pt x="1434" y="6"/>
                  </a:lnTo>
                  <a:lnTo>
                    <a:pt x="1434" y="6"/>
                  </a:lnTo>
                  <a:lnTo>
                    <a:pt x="1436" y="6"/>
                  </a:lnTo>
                  <a:lnTo>
                    <a:pt x="1436" y="6"/>
                  </a:lnTo>
                  <a:lnTo>
                    <a:pt x="1438" y="6"/>
                  </a:lnTo>
                  <a:lnTo>
                    <a:pt x="1438" y="6"/>
                  </a:lnTo>
                  <a:lnTo>
                    <a:pt x="1440" y="6"/>
                  </a:lnTo>
                  <a:lnTo>
                    <a:pt x="1440" y="6"/>
                  </a:lnTo>
                  <a:lnTo>
                    <a:pt x="1444" y="6"/>
                  </a:lnTo>
                  <a:lnTo>
                    <a:pt x="1444" y="6"/>
                  </a:lnTo>
                  <a:lnTo>
                    <a:pt x="1446" y="6"/>
                  </a:lnTo>
                  <a:lnTo>
                    <a:pt x="1446" y="6"/>
                  </a:lnTo>
                  <a:lnTo>
                    <a:pt x="1450" y="6"/>
                  </a:lnTo>
                  <a:lnTo>
                    <a:pt x="1450" y="6"/>
                  </a:lnTo>
                  <a:lnTo>
                    <a:pt x="1452" y="6"/>
                  </a:lnTo>
                  <a:lnTo>
                    <a:pt x="1452" y="6"/>
                  </a:lnTo>
                  <a:lnTo>
                    <a:pt x="1454" y="4"/>
                  </a:lnTo>
                  <a:lnTo>
                    <a:pt x="1454" y="4"/>
                  </a:lnTo>
                  <a:lnTo>
                    <a:pt x="1456" y="4"/>
                  </a:lnTo>
                  <a:lnTo>
                    <a:pt x="1456" y="4"/>
                  </a:lnTo>
                  <a:lnTo>
                    <a:pt x="1462" y="4"/>
                  </a:lnTo>
                  <a:lnTo>
                    <a:pt x="1462" y="4"/>
                  </a:lnTo>
                  <a:lnTo>
                    <a:pt x="1464" y="4"/>
                  </a:lnTo>
                  <a:lnTo>
                    <a:pt x="1464" y="4"/>
                  </a:lnTo>
                  <a:lnTo>
                    <a:pt x="1468" y="4"/>
                  </a:lnTo>
                  <a:lnTo>
                    <a:pt x="1468" y="4"/>
                  </a:lnTo>
                  <a:lnTo>
                    <a:pt x="1472" y="4"/>
                  </a:lnTo>
                  <a:lnTo>
                    <a:pt x="1472" y="4"/>
                  </a:lnTo>
                  <a:lnTo>
                    <a:pt x="1476" y="4"/>
                  </a:lnTo>
                  <a:lnTo>
                    <a:pt x="1476" y="4"/>
                  </a:lnTo>
                  <a:lnTo>
                    <a:pt x="1480" y="4"/>
                  </a:lnTo>
                  <a:lnTo>
                    <a:pt x="1480" y="4"/>
                  </a:lnTo>
                  <a:lnTo>
                    <a:pt x="1484" y="6"/>
                  </a:lnTo>
                  <a:lnTo>
                    <a:pt x="1484" y="6"/>
                  </a:lnTo>
                  <a:lnTo>
                    <a:pt x="1486" y="6"/>
                  </a:lnTo>
                  <a:lnTo>
                    <a:pt x="1486" y="6"/>
                  </a:lnTo>
                  <a:lnTo>
                    <a:pt x="1488" y="6"/>
                  </a:lnTo>
                  <a:lnTo>
                    <a:pt x="1488" y="6"/>
                  </a:lnTo>
                  <a:lnTo>
                    <a:pt x="1492" y="4"/>
                  </a:lnTo>
                  <a:lnTo>
                    <a:pt x="1492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500" y="4"/>
                  </a:lnTo>
                  <a:lnTo>
                    <a:pt x="1500" y="4"/>
                  </a:lnTo>
                  <a:lnTo>
                    <a:pt x="1504" y="4"/>
                  </a:lnTo>
                  <a:lnTo>
                    <a:pt x="1504" y="4"/>
                  </a:lnTo>
                  <a:lnTo>
                    <a:pt x="1506" y="4"/>
                  </a:lnTo>
                  <a:lnTo>
                    <a:pt x="1506" y="4"/>
                  </a:lnTo>
                  <a:lnTo>
                    <a:pt x="1512" y="4"/>
                  </a:lnTo>
                  <a:lnTo>
                    <a:pt x="1512" y="4"/>
                  </a:lnTo>
                  <a:lnTo>
                    <a:pt x="1514" y="6"/>
                  </a:lnTo>
                  <a:lnTo>
                    <a:pt x="1514" y="6"/>
                  </a:lnTo>
                  <a:lnTo>
                    <a:pt x="1520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8" y="4"/>
                  </a:lnTo>
                  <a:lnTo>
                    <a:pt x="1528" y="4"/>
                  </a:lnTo>
                  <a:lnTo>
                    <a:pt x="1532" y="4"/>
                  </a:lnTo>
                  <a:lnTo>
                    <a:pt x="1532" y="4"/>
                  </a:lnTo>
                  <a:lnTo>
                    <a:pt x="1540" y="4"/>
                  </a:lnTo>
                  <a:lnTo>
                    <a:pt x="1540" y="4"/>
                  </a:lnTo>
                  <a:lnTo>
                    <a:pt x="1542" y="4"/>
                  </a:lnTo>
                  <a:lnTo>
                    <a:pt x="1542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50" y="6"/>
                  </a:lnTo>
                  <a:lnTo>
                    <a:pt x="1550" y="6"/>
                  </a:lnTo>
                  <a:lnTo>
                    <a:pt x="1556" y="4"/>
                  </a:lnTo>
                  <a:lnTo>
                    <a:pt x="1556" y="4"/>
                  </a:lnTo>
                  <a:lnTo>
                    <a:pt x="1560" y="6"/>
                  </a:lnTo>
                  <a:lnTo>
                    <a:pt x="1560" y="6"/>
                  </a:lnTo>
                  <a:lnTo>
                    <a:pt x="1564" y="4"/>
                  </a:lnTo>
                  <a:lnTo>
                    <a:pt x="1568" y="6"/>
                  </a:lnTo>
                  <a:lnTo>
                    <a:pt x="1568" y="6"/>
                  </a:lnTo>
                  <a:lnTo>
                    <a:pt x="1574" y="4"/>
                  </a:lnTo>
                  <a:lnTo>
                    <a:pt x="1574" y="4"/>
                  </a:lnTo>
                  <a:lnTo>
                    <a:pt x="1576" y="6"/>
                  </a:lnTo>
                  <a:lnTo>
                    <a:pt x="1576" y="6"/>
                  </a:lnTo>
                  <a:lnTo>
                    <a:pt x="1578" y="4"/>
                  </a:lnTo>
                  <a:lnTo>
                    <a:pt x="1578" y="4"/>
                  </a:lnTo>
                  <a:lnTo>
                    <a:pt x="1586" y="6"/>
                  </a:lnTo>
                  <a:lnTo>
                    <a:pt x="1586" y="6"/>
                  </a:lnTo>
                  <a:lnTo>
                    <a:pt x="1588" y="6"/>
                  </a:lnTo>
                  <a:lnTo>
                    <a:pt x="1588" y="6"/>
                  </a:lnTo>
                  <a:lnTo>
                    <a:pt x="1592" y="6"/>
                  </a:lnTo>
                  <a:lnTo>
                    <a:pt x="1592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6" y="4"/>
                  </a:lnTo>
                  <a:lnTo>
                    <a:pt x="1596" y="4"/>
                  </a:lnTo>
                  <a:lnTo>
                    <a:pt x="1602" y="4"/>
                  </a:lnTo>
                  <a:lnTo>
                    <a:pt x="1602" y="4"/>
                  </a:lnTo>
                  <a:lnTo>
                    <a:pt x="1608" y="4"/>
                  </a:lnTo>
                  <a:lnTo>
                    <a:pt x="1608" y="4"/>
                  </a:lnTo>
                  <a:lnTo>
                    <a:pt x="1610" y="4"/>
                  </a:lnTo>
                  <a:lnTo>
                    <a:pt x="1610" y="4"/>
                  </a:lnTo>
                  <a:lnTo>
                    <a:pt x="1612" y="4"/>
                  </a:lnTo>
                  <a:lnTo>
                    <a:pt x="1612" y="4"/>
                  </a:lnTo>
                  <a:lnTo>
                    <a:pt x="1616" y="4"/>
                  </a:lnTo>
                  <a:lnTo>
                    <a:pt x="1616" y="4"/>
                  </a:lnTo>
                  <a:lnTo>
                    <a:pt x="1618" y="4"/>
                  </a:lnTo>
                  <a:lnTo>
                    <a:pt x="1618" y="4"/>
                  </a:lnTo>
                  <a:lnTo>
                    <a:pt x="1624" y="4"/>
                  </a:lnTo>
                  <a:lnTo>
                    <a:pt x="1624" y="4"/>
                  </a:lnTo>
                  <a:lnTo>
                    <a:pt x="1626" y="4"/>
                  </a:lnTo>
                  <a:lnTo>
                    <a:pt x="1626" y="4"/>
                  </a:lnTo>
                  <a:lnTo>
                    <a:pt x="1628" y="4"/>
                  </a:lnTo>
                  <a:lnTo>
                    <a:pt x="1628" y="4"/>
                  </a:lnTo>
                  <a:lnTo>
                    <a:pt x="1632" y="4"/>
                  </a:lnTo>
                  <a:lnTo>
                    <a:pt x="1632" y="4"/>
                  </a:lnTo>
                  <a:lnTo>
                    <a:pt x="1634" y="4"/>
                  </a:lnTo>
                  <a:lnTo>
                    <a:pt x="1634" y="4"/>
                  </a:lnTo>
                  <a:lnTo>
                    <a:pt x="1640" y="4"/>
                  </a:lnTo>
                  <a:lnTo>
                    <a:pt x="1640" y="4"/>
                  </a:lnTo>
                  <a:lnTo>
                    <a:pt x="1642" y="4"/>
                  </a:lnTo>
                  <a:lnTo>
                    <a:pt x="1642" y="4"/>
                  </a:lnTo>
                  <a:lnTo>
                    <a:pt x="1644" y="4"/>
                  </a:lnTo>
                  <a:lnTo>
                    <a:pt x="1644" y="4"/>
                  </a:lnTo>
                  <a:lnTo>
                    <a:pt x="1648" y="4"/>
                  </a:lnTo>
                  <a:lnTo>
                    <a:pt x="1648" y="4"/>
                  </a:lnTo>
                  <a:lnTo>
                    <a:pt x="1650" y="4"/>
                  </a:lnTo>
                  <a:lnTo>
                    <a:pt x="1650" y="4"/>
                  </a:lnTo>
                  <a:lnTo>
                    <a:pt x="1656" y="4"/>
                  </a:lnTo>
                  <a:lnTo>
                    <a:pt x="1656" y="4"/>
                  </a:lnTo>
                  <a:lnTo>
                    <a:pt x="1658" y="4"/>
                  </a:lnTo>
                  <a:lnTo>
                    <a:pt x="1658" y="4"/>
                  </a:lnTo>
                  <a:lnTo>
                    <a:pt x="1662" y="4"/>
                  </a:lnTo>
                  <a:lnTo>
                    <a:pt x="1662" y="4"/>
                  </a:lnTo>
                  <a:lnTo>
                    <a:pt x="1664" y="4"/>
                  </a:lnTo>
                  <a:lnTo>
                    <a:pt x="1664" y="4"/>
                  </a:lnTo>
                  <a:lnTo>
                    <a:pt x="1668" y="4"/>
                  </a:lnTo>
                  <a:lnTo>
                    <a:pt x="1668" y="4"/>
                  </a:lnTo>
                  <a:lnTo>
                    <a:pt x="1670" y="4"/>
                  </a:lnTo>
                  <a:lnTo>
                    <a:pt x="1670" y="4"/>
                  </a:lnTo>
                  <a:lnTo>
                    <a:pt x="1680" y="4"/>
                  </a:lnTo>
                  <a:lnTo>
                    <a:pt x="1680" y="4"/>
                  </a:lnTo>
                  <a:lnTo>
                    <a:pt x="1688" y="6"/>
                  </a:lnTo>
                  <a:lnTo>
                    <a:pt x="1688" y="6"/>
                  </a:lnTo>
                  <a:lnTo>
                    <a:pt x="1690" y="6"/>
                  </a:lnTo>
                  <a:lnTo>
                    <a:pt x="1690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6" y="4"/>
                  </a:lnTo>
                  <a:lnTo>
                    <a:pt x="1696" y="4"/>
                  </a:lnTo>
                  <a:lnTo>
                    <a:pt x="1702" y="6"/>
                  </a:lnTo>
                  <a:lnTo>
                    <a:pt x="1702" y="6"/>
                  </a:lnTo>
                  <a:lnTo>
                    <a:pt x="1704" y="8"/>
                  </a:lnTo>
                  <a:lnTo>
                    <a:pt x="1704" y="8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10" y="6"/>
                  </a:lnTo>
                  <a:lnTo>
                    <a:pt x="1710" y="6"/>
                  </a:lnTo>
                  <a:lnTo>
                    <a:pt x="1712" y="8"/>
                  </a:lnTo>
                  <a:lnTo>
                    <a:pt x="1712" y="8"/>
                  </a:lnTo>
                  <a:lnTo>
                    <a:pt x="1714" y="6"/>
                  </a:lnTo>
                  <a:lnTo>
                    <a:pt x="1718" y="6"/>
                  </a:lnTo>
                  <a:lnTo>
                    <a:pt x="1718" y="6"/>
                  </a:lnTo>
                  <a:lnTo>
                    <a:pt x="1722" y="6"/>
                  </a:lnTo>
                  <a:lnTo>
                    <a:pt x="1722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6" y="8"/>
                  </a:lnTo>
                  <a:lnTo>
                    <a:pt x="1726" y="8"/>
                  </a:lnTo>
                  <a:lnTo>
                    <a:pt x="1728" y="8"/>
                  </a:lnTo>
                  <a:lnTo>
                    <a:pt x="1730" y="6"/>
                  </a:lnTo>
                  <a:lnTo>
                    <a:pt x="1730" y="6"/>
                  </a:lnTo>
                  <a:lnTo>
                    <a:pt x="1734" y="6"/>
                  </a:lnTo>
                  <a:lnTo>
                    <a:pt x="1734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8" y="6"/>
                  </a:lnTo>
                  <a:lnTo>
                    <a:pt x="1738" y="6"/>
                  </a:lnTo>
                  <a:lnTo>
                    <a:pt x="1750" y="4"/>
                  </a:lnTo>
                  <a:lnTo>
                    <a:pt x="1750" y="4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8" y="6"/>
                  </a:lnTo>
                  <a:lnTo>
                    <a:pt x="1758" y="6"/>
                  </a:lnTo>
                  <a:lnTo>
                    <a:pt x="1762" y="6"/>
                  </a:lnTo>
                  <a:lnTo>
                    <a:pt x="1762" y="6"/>
                  </a:lnTo>
                  <a:lnTo>
                    <a:pt x="1764" y="4"/>
                  </a:lnTo>
                  <a:lnTo>
                    <a:pt x="1764" y="4"/>
                  </a:lnTo>
                  <a:lnTo>
                    <a:pt x="1766" y="6"/>
                  </a:lnTo>
                  <a:lnTo>
                    <a:pt x="1766" y="6"/>
                  </a:lnTo>
                  <a:lnTo>
                    <a:pt x="1770" y="4"/>
                  </a:lnTo>
                  <a:lnTo>
                    <a:pt x="1770" y="4"/>
                  </a:lnTo>
                  <a:lnTo>
                    <a:pt x="1772" y="6"/>
                  </a:lnTo>
                  <a:lnTo>
                    <a:pt x="1772" y="6"/>
                  </a:lnTo>
                  <a:lnTo>
                    <a:pt x="1776" y="4"/>
                  </a:lnTo>
                  <a:lnTo>
                    <a:pt x="1776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4" y="6"/>
                  </a:lnTo>
                  <a:lnTo>
                    <a:pt x="1784" y="6"/>
                  </a:lnTo>
                  <a:lnTo>
                    <a:pt x="1792" y="6"/>
                  </a:lnTo>
                  <a:lnTo>
                    <a:pt x="1792" y="6"/>
                  </a:lnTo>
                  <a:lnTo>
                    <a:pt x="1794" y="4"/>
                  </a:lnTo>
                  <a:lnTo>
                    <a:pt x="1794" y="4"/>
                  </a:lnTo>
                  <a:lnTo>
                    <a:pt x="1798" y="6"/>
                  </a:lnTo>
                  <a:lnTo>
                    <a:pt x="1798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2" y="4"/>
                  </a:lnTo>
                  <a:lnTo>
                    <a:pt x="1802" y="4"/>
                  </a:lnTo>
                  <a:lnTo>
                    <a:pt x="1802" y="6"/>
                  </a:lnTo>
                  <a:lnTo>
                    <a:pt x="1802" y="6"/>
                  </a:lnTo>
                  <a:lnTo>
                    <a:pt x="1804" y="4"/>
                  </a:lnTo>
                  <a:lnTo>
                    <a:pt x="1804" y="4"/>
                  </a:lnTo>
                  <a:lnTo>
                    <a:pt x="1804" y="6"/>
                  </a:lnTo>
                  <a:lnTo>
                    <a:pt x="1804" y="6"/>
                  </a:lnTo>
                  <a:lnTo>
                    <a:pt x="1812" y="6"/>
                  </a:lnTo>
                  <a:lnTo>
                    <a:pt x="1812" y="6"/>
                  </a:lnTo>
                  <a:lnTo>
                    <a:pt x="1814" y="6"/>
                  </a:lnTo>
                  <a:lnTo>
                    <a:pt x="1814" y="6"/>
                  </a:lnTo>
                  <a:lnTo>
                    <a:pt x="1816" y="6"/>
                  </a:lnTo>
                  <a:lnTo>
                    <a:pt x="1816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4" y="6"/>
                  </a:lnTo>
                  <a:lnTo>
                    <a:pt x="1824" y="6"/>
                  </a:lnTo>
                  <a:lnTo>
                    <a:pt x="1826" y="6"/>
                  </a:lnTo>
                  <a:lnTo>
                    <a:pt x="1826" y="6"/>
                  </a:lnTo>
                  <a:lnTo>
                    <a:pt x="1826" y="8"/>
                  </a:lnTo>
                  <a:lnTo>
                    <a:pt x="1826" y="8"/>
                  </a:lnTo>
                  <a:lnTo>
                    <a:pt x="1828" y="8"/>
                  </a:lnTo>
                  <a:lnTo>
                    <a:pt x="1828" y="8"/>
                  </a:lnTo>
                  <a:lnTo>
                    <a:pt x="1832" y="8"/>
                  </a:lnTo>
                  <a:lnTo>
                    <a:pt x="1832" y="8"/>
                  </a:lnTo>
                  <a:lnTo>
                    <a:pt x="1836" y="6"/>
                  </a:lnTo>
                  <a:lnTo>
                    <a:pt x="1836" y="6"/>
                  </a:lnTo>
                  <a:lnTo>
                    <a:pt x="1838" y="6"/>
                  </a:lnTo>
                  <a:lnTo>
                    <a:pt x="1838" y="6"/>
                  </a:lnTo>
                  <a:lnTo>
                    <a:pt x="1840" y="6"/>
                  </a:lnTo>
                  <a:lnTo>
                    <a:pt x="1840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4" y="6"/>
                  </a:lnTo>
                  <a:lnTo>
                    <a:pt x="1844" y="6"/>
                  </a:lnTo>
                  <a:lnTo>
                    <a:pt x="1846" y="6"/>
                  </a:lnTo>
                  <a:lnTo>
                    <a:pt x="1846" y="6"/>
                  </a:lnTo>
                  <a:lnTo>
                    <a:pt x="1848" y="6"/>
                  </a:lnTo>
                  <a:lnTo>
                    <a:pt x="1848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2" y="6"/>
                  </a:lnTo>
                  <a:lnTo>
                    <a:pt x="1852" y="6"/>
                  </a:lnTo>
                  <a:lnTo>
                    <a:pt x="1854" y="6"/>
                  </a:lnTo>
                  <a:lnTo>
                    <a:pt x="1854" y="6"/>
                  </a:lnTo>
                  <a:lnTo>
                    <a:pt x="1858" y="6"/>
                  </a:lnTo>
                  <a:lnTo>
                    <a:pt x="1858" y="6"/>
                  </a:lnTo>
                  <a:lnTo>
                    <a:pt x="1860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6" y="6"/>
                  </a:lnTo>
                  <a:lnTo>
                    <a:pt x="1866" y="6"/>
                  </a:lnTo>
                  <a:lnTo>
                    <a:pt x="1872" y="6"/>
                  </a:lnTo>
                  <a:lnTo>
                    <a:pt x="1872" y="6"/>
                  </a:lnTo>
                  <a:lnTo>
                    <a:pt x="1880" y="6"/>
                  </a:lnTo>
                  <a:lnTo>
                    <a:pt x="1880" y="6"/>
                  </a:lnTo>
                  <a:lnTo>
                    <a:pt x="1882" y="6"/>
                  </a:lnTo>
                  <a:lnTo>
                    <a:pt x="1882" y="6"/>
                  </a:lnTo>
                  <a:lnTo>
                    <a:pt x="1888" y="6"/>
                  </a:lnTo>
                  <a:lnTo>
                    <a:pt x="1888" y="6"/>
                  </a:lnTo>
                  <a:lnTo>
                    <a:pt x="1892" y="6"/>
                  </a:lnTo>
                  <a:lnTo>
                    <a:pt x="1892" y="6"/>
                  </a:lnTo>
                  <a:lnTo>
                    <a:pt x="1896" y="6"/>
                  </a:lnTo>
                  <a:lnTo>
                    <a:pt x="1896" y="6"/>
                  </a:lnTo>
                  <a:lnTo>
                    <a:pt x="1898" y="6"/>
                  </a:lnTo>
                  <a:lnTo>
                    <a:pt x="1898" y="6"/>
                  </a:lnTo>
                  <a:lnTo>
                    <a:pt x="1902" y="4"/>
                  </a:lnTo>
                  <a:lnTo>
                    <a:pt x="1902" y="4"/>
                  </a:lnTo>
                  <a:lnTo>
                    <a:pt x="1906" y="6"/>
                  </a:lnTo>
                  <a:lnTo>
                    <a:pt x="1906" y="6"/>
                  </a:lnTo>
                  <a:lnTo>
                    <a:pt x="1914" y="4"/>
                  </a:lnTo>
                  <a:lnTo>
                    <a:pt x="1914" y="4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8" y="8"/>
                  </a:lnTo>
                  <a:lnTo>
                    <a:pt x="1918" y="8"/>
                  </a:lnTo>
                  <a:lnTo>
                    <a:pt x="1922" y="8"/>
                  </a:lnTo>
                  <a:lnTo>
                    <a:pt x="1926" y="8"/>
                  </a:lnTo>
                  <a:lnTo>
                    <a:pt x="1926" y="8"/>
                  </a:lnTo>
                  <a:lnTo>
                    <a:pt x="1928" y="10"/>
                  </a:lnTo>
                  <a:lnTo>
                    <a:pt x="1928" y="10"/>
                  </a:lnTo>
                  <a:lnTo>
                    <a:pt x="1934" y="8"/>
                  </a:lnTo>
                  <a:lnTo>
                    <a:pt x="1934" y="8"/>
                  </a:lnTo>
                  <a:lnTo>
                    <a:pt x="1944" y="6"/>
                  </a:lnTo>
                  <a:lnTo>
                    <a:pt x="1944" y="6"/>
                  </a:lnTo>
                  <a:lnTo>
                    <a:pt x="1946" y="6"/>
                  </a:lnTo>
                  <a:lnTo>
                    <a:pt x="1946" y="6"/>
                  </a:lnTo>
                  <a:lnTo>
                    <a:pt x="1948" y="4"/>
                  </a:lnTo>
                  <a:lnTo>
                    <a:pt x="1948" y="4"/>
                  </a:lnTo>
                  <a:lnTo>
                    <a:pt x="1950" y="4"/>
                  </a:lnTo>
                  <a:lnTo>
                    <a:pt x="1950" y="4"/>
                  </a:lnTo>
                  <a:lnTo>
                    <a:pt x="1950" y="6"/>
                  </a:lnTo>
                  <a:lnTo>
                    <a:pt x="1950" y="6"/>
                  </a:lnTo>
                  <a:lnTo>
                    <a:pt x="1954" y="6"/>
                  </a:lnTo>
                  <a:lnTo>
                    <a:pt x="1954" y="6"/>
                  </a:lnTo>
                  <a:lnTo>
                    <a:pt x="1960" y="6"/>
                  </a:lnTo>
                  <a:lnTo>
                    <a:pt x="1960" y="6"/>
                  </a:lnTo>
                  <a:lnTo>
                    <a:pt x="1960" y="4"/>
                  </a:lnTo>
                  <a:lnTo>
                    <a:pt x="1960" y="4"/>
                  </a:lnTo>
                  <a:lnTo>
                    <a:pt x="1962" y="4"/>
                  </a:lnTo>
                  <a:lnTo>
                    <a:pt x="1962" y="4"/>
                  </a:lnTo>
                  <a:lnTo>
                    <a:pt x="1968" y="6"/>
                  </a:lnTo>
                  <a:lnTo>
                    <a:pt x="1968" y="6"/>
                  </a:lnTo>
                  <a:lnTo>
                    <a:pt x="1970" y="6"/>
                  </a:lnTo>
                  <a:lnTo>
                    <a:pt x="1970" y="6"/>
                  </a:lnTo>
                  <a:lnTo>
                    <a:pt x="1972" y="6"/>
                  </a:lnTo>
                  <a:lnTo>
                    <a:pt x="1972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6" y="6"/>
                  </a:lnTo>
                  <a:lnTo>
                    <a:pt x="1976" y="6"/>
                  </a:lnTo>
                  <a:lnTo>
                    <a:pt x="1978" y="8"/>
                  </a:lnTo>
                  <a:lnTo>
                    <a:pt x="1978" y="8"/>
                  </a:lnTo>
                  <a:lnTo>
                    <a:pt x="1978" y="6"/>
                  </a:lnTo>
                  <a:lnTo>
                    <a:pt x="1978" y="6"/>
                  </a:lnTo>
                  <a:lnTo>
                    <a:pt x="1982" y="6"/>
                  </a:lnTo>
                  <a:lnTo>
                    <a:pt x="1982" y="6"/>
                  </a:lnTo>
                  <a:lnTo>
                    <a:pt x="1986" y="8"/>
                  </a:lnTo>
                  <a:lnTo>
                    <a:pt x="1986" y="8"/>
                  </a:lnTo>
                  <a:lnTo>
                    <a:pt x="1994" y="8"/>
                  </a:lnTo>
                  <a:lnTo>
                    <a:pt x="1994" y="8"/>
                  </a:lnTo>
                  <a:lnTo>
                    <a:pt x="1996" y="6"/>
                  </a:lnTo>
                  <a:lnTo>
                    <a:pt x="1996" y="6"/>
                  </a:lnTo>
                  <a:lnTo>
                    <a:pt x="2000" y="6"/>
                  </a:lnTo>
                  <a:lnTo>
                    <a:pt x="2000" y="6"/>
                  </a:lnTo>
                  <a:lnTo>
                    <a:pt x="2002" y="4"/>
                  </a:lnTo>
                  <a:lnTo>
                    <a:pt x="2002" y="4"/>
                  </a:lnTo>
                  <a:lnTo>
                    <a:pt x="2010" y="4"/>
                  </a:lnTo>
                  <a:lnTo>
                    <a:pt x="2010" y="4"/>
                  </a:lnTo>
                  <a:lnTo>
                    <a:pt x="2012" y="4"/>
                  </a:lnTo>
                  <a:lnTo>
                    <a:pt x="2012" y="4"/>
                  </a:lnTo>
                  <a:lnTo>
                    <a:pt x="2014" y="4"/>
                  </a:lnTo>
                  <a:lnTo>
                    <a:pt x="2014" y="4"/>
                  </a:lnTo>
                  <a:lnTo>
                    <a:pt x="2016" y="4"/>
                  </a:lnTo>
                  <a:lnTo>
                    <a:pt x="2016" y="4"/>
                  </a:lnTo>
                  <a:lnTo>
                    <a:pt x="2018" y="4"/>
                  </a:lnTo>
                  <a:lnTo>
                    <a:pt x="2018" y="4"/>
                  </a:lnTo>
                  <a:lnTo>
                    <a:pt x="2032" y="4"/>
                  </a:lnTo>
                  <a:lnTo>
                    <a:pt x="2032" y="4"/>
                  </a:lnTo>
                  <a:lnTo>
                    <a:pt x="2040" y="4"/>
                  </a:lnTo>
                  <a:lnTo>
                    <a:pt x="2040" y="4"/>
                  </a:lnTo>
                  <a:lnTo>
                    <a:pt x="2050" y="4"/>
                  </a:lnTo>
                  <a:lnTo>
                    <a:pt x="2050" y="4"/>
                  </a:lnTo>
                  <a:lnTo>
                    <a:pt x="2052" y="4"/>
                  </a:lnTo>
                  <a:lnTo>
                    <a:pt x="2052" y="4"/>
                  </a:lnTo>
                  <a:lnTo>
                    <a:pt x="2054" y="4"/>
                  </a:lnTo>
                  <a:lnTo>
                    <a:pt x="2054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60" y="4"/>
                  </a:lnTo>
                  <a:lnTo>
                    <a:pt x="2060" y="4"/>
                  </a:lnTo>
                  <a:lnTo>
                    <a:pt x="2066" y="4"/>
                  </a:lnTo>
                  <a:lnTo>
                    <a:pt x="2066" y="4"/>
                  </a:lnTo>
                  <a:lnTo>
                    <a:pt x="2070" y="4"/>
                  </a:lnTo>
                  <a:lnTo>
                    <a:pt x="2070" y="4"/>
                  </a:lnTo>
                  <a:lnTo>
                    <a:pt x="2072" y="4"/>
                  </a:lnTo>
                  <a:lnTo>
                    <a:pt x="2072" y="4"/>
                  </a:lnTo>
                  <a:lnTo>
                    <a:pt x="2074" y="6"/>
                  </a:lnTo>
                  <a:lnTo>
                    <a:pt x="2074" y="6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86" y="4"/>
                  </a:lnTo>
                  <a:lnTo>
                    <a:pt x="2086" y="4"/>
                  </a:lnTo>
                  <a:lnTo>
                    <a:pt x="2088" y="4"/>
                  </a:lnTo>
                  <a:lnTo>
                    <a:pt x="2088" y="4"/>
                  </a:lnTo>
                  <a:lnTo>
                    <a:pt x="2092" y="4"/>
                  </a:lnTo>
                  <a:lnTo>
                    <a:pt x="2092" y="4"/>
                  </a:lnTo>
                  <a:lnTo>
                    <a:pt x="2096" y="4"/>
                  </a:lnTo>
                  <a:lnTo>
                    <a:pt x="2096" y="4"/>
                  </a:lnTo>
                  <a:lnTo>
                    <a:pt x="2098" y="4"/>
                  </a:lnTo>
                  <a:lnTo>
                    <a:pt x="2098" y="4"/>
                  </a:lnTo>
                  <a:lnTo>
                    <a:pt x="2106" y="4"/>
                  </a:lnTo>
                  <a:lnTo>
                    <a:pt x="2106" y="4"/>
                  </a:lnTo>
                  <a:lnTo>
                    <a:pt x="2108" y="4"/>
                  </a:lnTo>
                  <a:lnTo>
                    <a:pt x="2108" y="4"/>
                  </a:lnTo>
                  <a:lnTo>
                    <a:pt x="2114" y="4"/>
                  </a:lnTo>
                  <a:lnTo>
                    <a:pt x="2114" y="4"/>
                  </a:lnTo>
                  <a:lnTo>
                    <a:pt x="2116" y="4"/>
                  </a:lnTo>
                  <a:lnTo>
                    <a:pt x="2116" y="4"/>
                  </a:lnTo>
                  <a:lnTo>
                    <a:pt x="2118" y="4"/>
                  </a:lnTo>
                  <a:lnTo>
                    <a:pt x="2118" y="4"/>
                  </a:lnTo>
                  <a:lnTo>
                    <a:pt x="2124" y="4"/>
                  </a:lnTo>
                  <a:lnTo>
                    <a:pt x="2124" y="4"/>
                  </a:lnTo>
                  <a:lnTo>
                    <a:pt x="2132" y="4"/>
                  </a:lnTo>
                  <a:lnTo>
                    <a:pt x="2132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8" y="4"/>
                  </a:lnTo>
                  <a:lnTo>
                    <a:pt x="2138" y="4"/>
                  </a:lnTo>
                  <a:lnTo>
                    <a:pt x="2144" y="4"/>
                  </a:lnTo>
                  <a:lnTo>
                    <a:pt x="2144" y="4"/>
                  </a:lnTo>
                  <a:lnTo>
                    <a:pt x="2146" y="4"/>
                  </a:lnTo>
                  <a:lnTo>
                    <a:pt x="2146" y="4"/>
                  </a:lnTo>
                  <a:lnTo>
                    <a:pt x="2150" y="4"/>
                  </a:lnTo>
                  <a:lnTo>
                    <a:pt x="2150" y="4"/>
                  </a:lnTo>
                  <a:lnTo>
                    <a:pt x="2154" y="4"/>
                  </a:lnTo>
                  <a:lnTo>
                    <a:pt x="2154" y="4"/>
                  </a:lnTo>
                  <a:lnTo>
                    <a:pt x="2156" y="4"/>
                  </a:lnTo>
                  <a:lnTo>
                    <a:pt x="2156" y="4"/>
                  </a:lnTo>
                  <a:lnTo>
                    <a:pt x="2160" y="4"/>
                  </a:lnTo>
                  <a:lnTo>
                    <a:pt x="2160" y="4"/>
                  </a:lnTo>
                  <a:lnTo>
                    <a:pt x="2164" y="4"/>
                  </a:lnTo>
                  <a:lnTo>
                    <a:pt x="2164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72" y="4"/>
                  </a:lnTo>
                  <a:lnTo>
                    <a:pt x="2172" y="4"/>
                  </a:lnTo>
                  <a:lnTo>
                    <a:pt x="2178" y="4"/>
                  </a:lnTo>
                  <a:lnTo>
                    <a:pt x="2178" y="4"/>
                  </a:lnTo>
                  <a:lnTo>
                    <a:pt x="2182" y="4"/>
                  </a:lnTo>
                  <a:lnTo>
                    <a:pt x="2182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8" y="4"/>
                  </a:lnTo>
                  <a:lnTo>
                    <a:pt x="2188" y="4"/>
                  </a:lnTo>
                  <a:lnTo>
                    <a:pt x="2190" y="2"/>
                  </a:lnTo>
                  <a:lnTo>
                    <a:pt x="219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6" y="4"/>
                  </a:lnTo>
                  <a:lnTo>
                    <a:pt x="2206" y="4"/>
                  </a:lnTo>
                  <a:lnTo>
                    <a:pt x="2210" y="4"/>
                  </a:lnTo>
                  <a:lnTo>
                    <a:pt x="2210" y="4"/>
                  </a:lnTo>
                  <a:lnTo>
                    <a:pt x="2216" y="2"/>
                  </a:lnTo>
                  <a:lnTo>
                    <a:pt x="2216" y="2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6" y="2"/>
                  </a:lnTo>
                  <a:lnTo>
                    <a:pt x="2230" y="4"/>
                  </a:lnTo>
                  <a:lnTo>
                    <a:pt x="2230" y="4"/>
                  </a:lnTo>
                  <a:lnTo>
                    <a:pt x="2232" y="2"/>
                  </a:lnTo>
                  <a:lnTo>
                    <a:pt x="2232" y="2"/>
                  </a:lnTo>
                  <a:lnTo>
                    <a:pt x="2234" y="2"/>
                  </a:lnTo>
                  <a:lnTo>
                    <a:pt x="2234" y="2"/>
                  </a:lnTo>
                  <a:lnTo>
                    <a:pt x="2236" y="2"/>
                  </a:lnTo>
                  <a:lnTo>
                    <a:pt x="2236" y="2"/>
                  </a:lnTo>
                  <a:lnTo>
                    <a:pt x="2240" y="2"/>
                  </a:lnTo>
                  <a:lnTo>
                    <a:pt x="2240" y="2"/>
                  </a:lnTo>
                  <a:lnTo>
                    <a:pt x="2248" y="4"/>
                  </a:lnTo>
                  <a:lnTo>
                    <a:pt x="2248" y="4"/>
                  </a:lnTo>
                  <a:lnTo>
                    <a:pt x="2252" y="2"/>
                  </a:lnTo>
                  <a:lnTo>
                    <a:pt x="2252" y="2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62" y="2"/>
                  </a:lnTo>
                  <a:lnTo>
                    <a:pt x="2262" y="2"/>
                  </a:lnTo>
                  <a:lnTo>
                    <a:pt x="2266" y="4"/>
                  </a:lnTo>
                  <a:lnTo>
                    <a:pt x="2266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82" y="4"/>
                  </a:lnTo>
                  <a:lnTo>
                    <a:pt x="2282" y="4"/>
                  </a:lnTo>
                  <a:lnTo>
                    <a:pt x="2286" y="4"/>
                  </a:lnTo>
                  <a:lnTo>
                    <a:pt x="2286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90" y="4"/>
                  </a:lnTo>
                  <a:lnTo>
                    <a:pt x="2290" y="4"/>
                  </a:lnTo>
                  <a:lnTo>
                    <a:pt x="2292" y="2"/>
                  </a:lnTo>
                  <a:lnTo>
                    <a:pt x="2296" y="2"/>
                  </a:lnTo>
                  <a:lnTo>
                    <a:pt x="2296" y="2"/>
                  </a:lnTo>
                  <a:lnTo>
                    <a:pt x="2298" y="2"/>
                  </a:lnTo>
                  <a:lnTo>
                    <a:pt x="2298" y="2"/>
                  </a:lnTo>
                  <a:lnTo>
                    <a:pt x="2304" y="2"/>
                  </a:lnTo>
                  <a:lnTo>
                    <a:pt x="2304" y="2"/>
                  </a:lnTo>
                  <a:lnTo>
                    <a:pt x="2306" y="2"/>
                  </a:lnTo>
                  <a:lnTo>
                    <a:pt x="2306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6" y="2"/>
                  </a:lnTo>
                  <a:lnTo>
                    <a:pt x="2316" y="2"/>
                  </a:lnTo>
                  <a:lnTo>
                    <a:pt x="2318" y="2"/>
                  </a:lnTo>
                  <a:lnTo>
                    <a:pt x="2318" y="2"/>
                  </a:lnTo>
                  <a:lnTo>
                    <a:pt x="2322" y="2"/>
                  </a:lnTo>
                  <a:lnTo>
                    <a:pt x="2322" y="2"/>
                  </a:lnTo>
                  <a:lnTo>
                    <a:pt x="2328" y="2"/>
                  </a:lnTo>
                  <a:lnTo>
                    <a:pt x="2328" y="2"/>
                  </a:lnTo>
                  <a:lnTo>
                    <a:pt x="2330" y="2"/>
                  </a:lnTo>
                  <a:lnTo>
                    <a:pt x="2330" y="2"/>
                  </a:lnTo>
                  <a:lnTo>
                    <a:pt x="2334" y="4"/>
                  </a:lnTo>
                  <a:lnTo>
                    <a:pt x="2334" y="4"/>
                  </a:lnTo>
                  <a:lnTo>
                    <a:pt x="2338" y="2"/>
                  </a:lnTo>
                  <a:lnTo>
                    <a:pt x="2338" y="2"/>
                  </a:lnTo>
                  <a:lnTo>
                    <a:pt x="2344" y="2"/>
                  </a:lnTo>
                  <a:lnTo>
                    <a:pt x="2344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64" y="2"/>
                  </a:lnTo>
                  <a:lnTo>
                    <a:pt x="2364" y="2"/>
                  </a:lnTo>
                  <a:lnTo>
                    <a:pt x="2366" y="4"/>
                  </a:lnTo>
                  <a:lnTo>
                    <a:pt x="2366" y="4"/>
                  </a:lnTo>
                  <a:lnTo>
                    <a:pt x="2368" y="4"/>
                  </a:lnTo>
                  <a:lnTo>
                    <a:pt x="2368" y="4"/>
                  </a:lnTo>
                  <a:lnTo>
                    <a:pt x="2370" y="4"/>
                  </a:lnTo>
                  <a:lnTo>
                    <a:pt x="2370" y="4"/>
                  </a:lnTo>
                  <a:lnTo>
                    <a:pt x="2374" y="2"/>
                  </a:lnTo>
                  <a:lnTo>
                    <a:pt x="2374" y="2"/>
                  </a:lnTo>
                  <a:lnTo>
                    <a:pt x="2378" y="2"/>
                  </a:lnTo>
                  <a:lnTo>
                    <a:pt x="2378" y="2"/>
                  </a:lnTo>
                  <a:lnTo>
                    <a:pt x="2380" y="2"/>
                  </a:lnTo>
                  <a:lnTo>
                    <a:pt x="2384" y="2"/>
                  </a:lnTo>
                  <a:lnTo>
                    <a:pt x="2384" y="2"/>
                  </a:lnTo>
                  <a:lnTo>
                    <a:pt x="2388" y="2"/>
                  </a:lnTo>
                  <a:lnTo>
                    <a:pt x="2390" y="2"/>
                  </a:lnTo>
                  <a:lnTo>
                    <a:pt x="2390" y="2"/>
                  </a:lnTo>
                  <a:lnTo>
                    <a:pt x="2398" y="2"/>
                  </a:lnTo>
                  <a:lnTo>
                    <a:pt x="2398" y="2"/>
                  </a:lnTo>
                  <a:lnTo>
                    <a:pt x="2402" y="2"/>
                  </a:lnTo>
                  <a:lnTo>
                    <a:pt x="2402" y="2"/>
                  </a:lnTo>
                  <a:lnTo>
                    <a:pt x="2404" y="2"/>
                  </a:lnTo>
                  <a:lnTo>
                    <a:pt x="2404" y="2"/>
                  </a:lnTo>
                  <a:lnTo>
                    <a:pt x="2406" y="2"/>
                  </a:lnTo>
                  <a:lnTo>
                    <a:pt x="2406" y="2"/>
                  </a:lnTo>
                  <a:lnTo>
                    <a:pt x="2410" y="2"/>
                  </a:lnTo>
                  <a:lnTo>
                    <a:pt x="2410" y="2"/>
                  </a:lnTo>
                  <a:lnTo>
                    <a:pt x="2414" y="4"/>
                  </a:lnTo>
                  <a:lnTo>
                    <a:pt x="2414" y="4"/>
                  </a:lnTo>
                  <a:lnTo>
                    <a:pt x="2414" y="6"/>
                  </a:lnTo>
                  <a:lnTo>
                    <a:pt x="2414" y="6"/>
                  </a:lnTo>
                  <a:lnTo>
                    <a:pt x="2418" y="4"/>
                  </a:lnTo>
                  <a:lnTo>
                    <a:pt x="2418" y="4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2" y="6"/>
                  </a:lnTo>
                  <a:lnTo>
                    <a:pt x="2422" y="6"/>
                  </a:lnTo>
                  <a:lnTo>
                    <a:pt x="2428" y="6"/>
                  </a:lnTo>
                  <a:lnTo>
                    <a:pt x="2434" y="6"/>
                  </a:lnTo>
                  <a:lnTo>
                    <a:pt x="2434" y="6"/>
                  </a:lnTo>
                  <a:lnTo>
                    <a:pt x="2436" y="6"/>
                  </a:lnTo>
                  <a:lnTo>
                    <a:pt x="2436" y="6"/>
                  </a:lnTo>
                  <a:lnTo>
                    <a:pt x="2442" y="4"/>
                  </a:lnTo>
                  <a:lnTo>
                    <a:pt x="2442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50" y="4"/>
                  </a:lnTo>
                  <a:lnTo>
                    <a:pt x="2450" y="4"/>
                  </a:lnTo>
                  <a:lnTo>
                    <a:pt x="2452" y="4"/>
                  </a:lnTo>
                  <a:lnTo>
                    <a:pt x="2452" y="4"/>
                  </a:lnTo>
                  <a:lnTo>
                    <a:pt x="2460" y="4"/>
                  </a:lnTo>
                  <a:lnTo>
                    <a:pt x="2460" y="4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4" y="8"/>
                  </a:lnTo>
                  <a:lnTo>
                    <a:pt x="2464" y="8"/>
                  </a:lnTo>
                  <a:lnTo>
                    <a:pt x="2468" y="6"/>
                  </a:lnTo>
                  <a:lnTo>
                    <a:pt x="2474" y="4"/>
                  </a:lnTo>
                  <a:lnTo>
                    <a:pt x="2474" y="4"/>
                  </a:lnTo>
                  <a:lnTo>
                    <a:pt x="2476" y="6"/>
                  </a:lnTo>
                  <a:lnTo>
                    <a:pt x="2476" y="6"/>
                  </a:lnTo>
                  <a:lnTo>
                    <a:pt x="2478" y="6"/>
                  </a:lnTo>
                  <a:lnTo>
                    <a:pt x="2478" y="6"/>
                  </a:lnTo>
                  <a:lnTo>
                    <a:pt x="2484" y="6"/>
                  </a:lnTo>
                  <a:lnTo>
                    <a:pt x="2484" y="6"/>
                  </a:lnTo>
                  <a:lnTo>
                    <a:pt x="2486" y="6"/>
                  </a:lnTo>
                  <a:lnTo>
                    <a:pt x="2486" y="6"/>
                  </a:lnTo>
                  <a:lnTo>
                    <a:pt x="2492" y="6"/>
                  </a:lnTo>
                  <a:lnTo>
                    <a:pt x="2492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502" y="6"/>
                  </a:lnTo>
                  <a:lnTo>
                    <a:pt x="2502" y="6"/>
                  </a:lnTo>
                  <a:lnTo>
                    <a:pt x="2504" y="6"/>
                  </a:lnTo>
                  <a:lnTo>
                    <a:pt x="2504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4"/>
                  </a:lnTo>
                  <a:lnTo>
                    <a:pt x="2506" y="4"/>
                  </a:lnTo>
                  <a:lnTo>
                    <a:pt x="2518" y="4"/>
                  </a:lnTo>
                  <a:lnTo>
                    <a:pt x="2518" y="4"/>
                  </a:lnTo>
                  <a:lnTo>
                    <a:pt x="2522" y="6"/>
                  </a:lnTo>
                  <a:lnTo>
                    <a:pt x="2522" y="6"/>
                  </a:lnTo>
                  <a:lnTo>
                    <a:pt x="2524" y="6"/>
                  </a:lnTo>
                  <a:lnTo>
                    <a:pt x="2524" y="6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8" y="4"/>
                  </a:lnTo>
                  <a:lnTo>
                    <a:pt x="2528" y="4"/>
                  </a:lnTo>
                  <a:lnTo>
                    <a:pt x="2536" y="4"/>
                  </a:lnTo>
                  <a:lnTo>
                    <a:pt x="2536" y="4"/>
                  </a:lnTo>
                  <a:lnTo>
                    <a:pt x="2538" y="4"/>
                  </a:lnTo>
                  <a:lnTo>
                    <a:pt x="2538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52" y="6"/>
                  </a:lnTo>
                  <a:lnTo>
                    <a:pt x="2552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60" y="6"/>
                  </a:lnTo>
                  <a:lnTo>
                    <a:pt x="2560" y="6"/>
                  </a:lnTo>
                  <a:lnTo>
                    <a:pt x="2562" y="6"/>
                  </a:lnTo>
                  <a:lnTo>
                    <a:pt x="2562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70" y="4"/>
                  </a:lnTo>
                  <a:lnTo>
                    <a:pt x="2570" y="4"/>
                  </a:lnTo>
                  <a:lnTo>
                    <a:pt x="2574" y="4"/>
                  </a:lnTo>
                  <a:lnTo>
                    <a:pt x="2574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8" y="4"/>
                  </a:lnTo>
                  <a:lnTo>
                    <a:pt x="2578" y="4"/>
                  </a:lnTo>
                  <a:lnTo>
                    <a:pt x="2580" y="4"/>
                  </a:lnTo>
                  <a:lnTo>
                    <a:pt x="2580" y="4"/>
                  </a:lnTo>
                  <a:lnTo>
                    <a:pt x="2580" y="6"/>
                  </a:lnTo>
                  <a:lnTo>
                    <a:pt x="2580" y="6"/>
                  </a:lnTo>
                  <a:lnTo>
                    <a:pt x="2584" y="6"/>
                  </a:lnTo>
                  <a:lnTo>
                    <a:pt x="2584" y="6"/>
                  </a:lnTo>
                  <a:lnTo>
                    <a:pt x="2590" y="6"/>
                  </a:lnTo>
                  <a:lnTo>
                    <a:pt x="2590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4" y="6"/>
                  </a:lnTo>
                  <a:lnTo>
                    <a:pt x="2594" y="6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600" y="6"/>
                  </a:lnTo>
                  <a:lnTo>
                    <a:pt x="2600" y="6"/>
                  </a:lnTo>
                  <a:lnTo>
                    <a:pt x="2608" y="6"/>
                  </a:lnTo>
                  <a:lnTo>
                    <a:pt x="2608" y="6"/>
                  </a:lnTo>
                  <a:lnTo>
                    <a:pt x="2612" y="6"/>
                  </a:lnTo>
                  <a:lnTo>
                    <a:pt x="2612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8" y="8"/>
                  </a:lnTo>
                  <a:lnTo>
                    <a:pt x="2618" y="8"/>
                  </a:lnTo>
                  <a:lnTo>
                    <a:pt x="2620" y="8"/>
                  </a:lnTo>
                  <a:lnTo>
                    <a:pt x="2620" y="8"/>
                  </a:lnTo>
                  <a:lnTo>
                    <a:pt x="2626" y="6"/>
                  </a:lnTo>
                  <a:lnTo>
                    <a:pt x="2626" y="6"/>
                  </a:lnTo>
                  <a:lnTo>
                    <a:pt x="2628" y="8"/>
                  </a:lnTo>
                  <a:lnTo>
                    <a:pt x="2628" y="8"/>
                  </a:lnTo>
                  <a:lnTo>
                    <a:pt x="2630" y="8"/>
                  </a:lnTo>
                  <a:lnTo>
                    <a:pt x="2630" y="8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6" y="12"/>
                  </a:lnTo>
                  <a:lnTo>
                    <a:pt x="2636" y="12"/>
                  </a:lnTo>
                  <a:lnTo>
                    <a:pt x="2636" y="10"/>
                  </a:lnTo>
                  <a:lnTo>
                    <a:pt x="2636" y="10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4" y="6"/>
                  </a:lnTo>
                  <a:lnTo>
                    <a:pt x="2644" y="6"/>
                  </a:lnTo>
                  <a:lnTo>
                    <a:pt x="2646" y="6"/>
                  </a:lnTo>
                  <a:lnTo>
                    <a:pt x="2646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60" y="6"/>
                  </a:lnTo>
                  <a:lnTo>
                    <a:pt x="2660" y="6"/>
                  </a:lnTo>
                  <a:lnTo>
                    <a:pt x="2662" y="6"/>
                  </a:lnTo>
                  <a:lnTo>
                    <a:pt x="2662" y="6"/>
                  </a:lnTo>
                  <a:lnTo>
                    <a:pt x="2664" y="4"/>
                  </a:lnTo>
                  <a:lnTo>
                    <a:pt x="2664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74" y="4"/>
                  </a:lnTo>
                  <a:lnTo>
                    <a:pt x="2674" y="4"/>
                  </a:lnTo>
                  <a:lnTo>
                    <a:pt x="2678" y="4"/>
                  </a:lnTo>
                  <a:lnTo>
                    <a:pt x="2678" y="4"/>
                  </a:lnTo>
                  <a:lnTo>
                    <a:pt x="2682" y="4"/>
                  </a:lnTo>
                  <a:lnTo>
                    <a:pt x="2682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90" y="2"/>
                  </a:lnTo>
                  <a:lnTo>
                    <a:pt x="2690" y="2"/>
                  </a:lnTo>
                  <a:lnTo>
                    <a:pt x="2692" y="4"/>
                  </a:lnTo>
                  <a:lnTo>
                    <a:pt x="2692" y="4"/>
                  </a:lnTo>
                  <a:lnTo>
                    <a:pt x="2698" y="4"/>
                  </a:lnTo>
                  <a:lnTo>
                    <a:pt x="2698" y="4"/>
                  </a:lnTo>
                  <a:lnTo>
                    <a:pt x="2704" y="4"/>
                  </a:lnTo>
                  <a:lnTo>
                    <a:pt x="2704" y="4"/>
                  </a:lnTo>
                  <a:lnTo>
                    <a:pt x="2712" y="2"/>
                  </a:lnTo>
                  <a:lnTo>
                    <a:pt x="2712" y="2"/>
                  </a:lnTo>
                  <a:lnTo>
                    <a:pt x="2714" y="4"/>
                  </a:lnTo>
                  <a:lnTo>
                    <a:pt x="2714" y="4"/>
                  </a:lnTo>
                  <a:lnTo>
                    <a:pt x="2718" y="4"/>
                  </a:lnTo>
                  <a:lnTo>
                    <a:pt x="2718" y="4"/>
                  </a:lnTo>
                  <a:lnTo>
                    <a:pt x="2724" y="4"/>
                  </a:lnTo>
                  <a:lnTo>
                    <a:pt x="2724" y="4"/>
                  </a:lnTo>
                  <a:lnTo>
                    <a:pt x="2728" y="4"/>
                  </a:lnTo>
                  <a:lnTo>
                    <a:pt x="2728" y="4"/>
                  </a:lnTo>
                  <a:lnTo>
                    <a:pt x="2732" y="4"/>
                  </a:lnTo>
                  <a:lnTo>
                    <a:pt x="2732" y="4"/>
                  </a:lnTo>
                  <a:lnTo>
                    <a:pt x="2740" y="4"/>
                  </a:lnTo>
                  <a:lnTo>
                    <a:pt x="2740" y="4"/>
                  </a:lnTo>
                  <a:lnTo>
                    <a:pt x="2742" y="4"/>
                  </a:lnTo>
                  <a:lnTo>
                    <a:pt x="2742" y="4"/>
                  </a:lnTo>
                  <a:lnTo>
                    <a:pt x="2748" y="2"/>
                  </a:lnTo>
                  <a:lnTo>
                    <a:pt x="2748" y="2"/>
                  </a:lnTo>
                  <a:lnTo>
                    <a:pt x="2754" y="2"/>
                  </a:lnTo>
                  <a:lnTo>
                    <a:pt x="2754" y="2"/>
                  </a:lnTo>
                  <a:lnTo>
                    <a:pt x="2758" y="4"/>
                  </a:lnTo>
                  <a:lnTo>
                    <a:pt x="2758" y="4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8" y="2"/>
                  </a:lnTo>
                  <a:lnTo>
                    <a:pt x="2768" y="2"/>
                  </a:lnTo>
                  <a:lnTo>
                    <a:pt x="2772" y="4"/>
                  </a:lnTo>
                  <a:lnTo>
                    <a:pt x="2772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6" y="4"/>
                  </a:lnTo>
                  <a:lnTo>
                    <a:pt x="2776" y="4"/>
                  </a:lnTo>
                  <a:lnTo>
                    <a:pt x="2782" y="2"/>
                  </a:lnTo>
                  <a:lnTo>
                    <a:pt x="2782" y="2"/>
                  </a:lnTo>
                  <a:lnTo>
                    <a:pt x="2784" y="4"/>
                  </a:lnTo>
                  <a:lnTo>
                    <a:pt x="2784" y="4"/>
                  </a:lnTo>
                  <a:lnTo>
                    <a:pt x="2784" y="2"/>
                  </a:lnTo>
                  <a:lnTo>
                    <a:pt x="2784" y="2"/>
                  </a:lnTo>
                  <a:lnTo>
                    <a:pt x="2796" y="4"/>
                  </a:lnTo>
                  <a:lnTo>
                    <a:pt x="2796" y="4"/>
                  </a:lnTo>
                  <a:lnTo>
                    <a:pt x="2802" y="4"/>
                  </a:lnTo>
                  <a:lnTo>
                    <a:pt x="2802" y="4"/>
                  </a:lnTo>
                  <a:lnTo>
                    <a:pt x="2806" y="4"/>
                  </a:lnTo>
                  <a:lnTo>
                    <a:pt x="2806" y="4"/>
                  </a:lnTo>
                  <a:lnTo>
                    <a:pt x="2810" y="4"/>
                  </a:lnTo>
                  <a:lnTo>
                    <a:pt x="2810" y="4"/>
                  </a:lnTo>
                  <a:lnTo>
                    <a:pt x="2814" y="4"/>
                  </a:lnTo>
                  <a:lnTo>
                    <a:pt x="2814" y="4"/>
                  </a:lnTo>
                  <a:lnTo>
                    <a:pt x="2818" y="4"/>
                  </a:lnTo>
                  <a:lnTo>
                    <a:pt x="2818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6" y="4"/>
                  </a:lnTo>
                  <a:lnTo>
                    <a:pt x="2826" y="4"/>
                  </a:lnTo>
                  <a:lnTo>
                    <a:pt x="2828" y="4"/>
                  </a:lnTo>
                  <a:lnTo>
                    <a:pt x="2828" y="4"/>
                  </a:lnTo>
                  <a:lnTo>
                    <a:pt x="2830" y="4"/>
                  </a:lnTo>
                  <a:lnTo>
                    <a:pt x="2830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42" y="6"/>
                  </a:lnTo>
                  <a:lnTo>
                    <a:pt x="2842" y="6"/>
                  </a:lnTo>
                  <a:lnTo>
                    <a:pt x="2848" y="6"/>
                  </a:lnTo>
                  <a:lnTo>
                    <a:pt x="2852" y="6"/>
                  </a:lnTo>
                  <a:lnTo>
                    <a:pt x="2852" y="6"/>
                  </a:lnTo>
                  <a:lnTo>
                    <a:pt x="2854" y="4"/>
                  </a:lnTo>
                  <a:lnTo>
                    <a:pt x="2854" y="4"/>
                  </a:lnTo>
                  <a:lnTo>
                    <a:pt x="2856" y="4"/>
                  </a:lnTo>
                  <a:lnTo>
                    <a:pt x="2856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62" y="6"/>
                  </a:lnTo>
                  <a:lnTo>
                    <a:pt x="2862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6" y="6"/>
                  </a:lnTo>
                  <a:lnTo>
                    <a:pt x="2866" y="6"/>
                  </a:lnTo>
                  <a:lnTo>
                    <a:pt x="2868" y="6"/>
                  </a:lnTo>
                  <a:lnTo>
                    <a:pt x="2868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4" y="6"/>
                  </a:lnTo>
                  <a:lnTo>
                    <a:pt x="2874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80" y="6"/>
                  </a:lnTo>
                  <a:lnTo>
                    <a:pt x="2880" y="6"/>
                  </a:lnTo>
                  <a:lnTo>
                    <a:pt x="2882" y="6"/>
                  </a:lnTo>
                  <a:lnTo>
                    <a:pt x="2882" y="6"/>
                  </a:lnTo>
                  <a:lnTo>
                    <a:pt x="2888" y="6"/>
                  </a:lnTo>
                  <a:lnTo>
                    <a:pt x="2888" y="6"/>
                  </a:lnTo>
                  <a:lnTo>
                    <a:pt x="2892" y="6"/>
                  </a:lnTo>
                  <a:lnTo>
                    <a:pt x="2892" y="6"/>
                  </a:lnTo>
                  <a:lnTo>
                    <a:pt x="2898" y="6"/>
                  </a:lnTo>
                  <a:lnTo>
                    <a:pt x="2898" y="6"/>
                  </a:lnTo>
                  <a:lnTo>
                    <a:pt x="2906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20" y="6"/>
                  </a:lnTo>
                  <a:lnTo>
                    <a:pt x="2920" y="6"/>
                  </a:lnTo>
                  <a:lnTo>
                    <a:pt x="2928" y="6"/>
                  </a:lnTo>
                  <a:lnTo>
                    <a:pt x="2928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8" y="6"/>
                  </a:lnTo>
                  <a:lnTo>
                    <a:pt x="2938" y="6"/>
                  </a:lnTo>
                  <a:lnTo>
                    <a:pt x="2944" y="4"/>
                  </a:lnTo>
                  <a:lnTo>
                    <a:pt x="2944" y="4"/>
                  </a:lnTo>
                  <a:lnTo>
                    <a:pt x="2948" y="6"/>
                  </a:lnTo>
                  <a:lnTo>
                    <a:pt x="2948" y="6"/>
                  </a:lnTo>
                  <a:lnTo>
                    <a:pt x="2950" y="6"/>
                  </a:lnTo>
                  <a:lnTo>
                    <a:pt x="2950" y="6"/>
                  </a:lnTo>
                  <a:lnTo>
                    <a:pt x="2956" y="6"/>
                  </a:lnTo>
                  <a:lnTo>
                    <a:pt x="2956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2" y="6"/>
                  </a:lnTo>
                  <a:lnTo>
                    <a:pt x="2962" y="6"/>
                  </a:lnTo>
                  <a:lnTo>
                    <a:pt x="2968" y="8"/>
                  </a:lnTo>
                  <a:lnTo>
                    <a:pt x="2974" y="8"/>
                  </a:lnTo>
                  <a:lnTo>
                    <a:pt x="2974" y="8"/>
                  </a:lnTo>
                  <a:lnTo>
                    <a:pt x="2980" y="8"/>
                  </a:lnTo>
                  <a:lnTo>
                    <a:pt x="2980" y="8"/>
                  </a:lnTo>
                  <a:lnTo>
                    <a:pt x="2984" y="8"/>
                  </a:lnTo>
                  <a:lnTo>
                    <a:pt x="2984" y="8"/>
                  </a:lnTo>
                  <a:lnTo>
                    <a:pt x="2988" y="8"/>
                  </a:lnTo>
                  <a:lnTo>
                    <a:pt x="2988" y="8"/>
                  </a:lnTo>
                  <a:lnTo>
                    <a:pt x="2994" y="8"/>
                  </a:lnTo>
                  <a:lnTo>
                    <a:pt x="2994" y="8"/>
                  </a:lnTo>
                  <a:lnTo>
                    <a:pt x="2998" y="6"/>
                  </a:lnTo>
                  <a:lnTo>
                    <a:pt x="2998" y="6"/>
                  </a:lnTo>
                  <a:lnTo>
                    <a:pt x="3000" y="6"/>
                  </a:lnTo>
                  <a:lnTo>
                    <a:pt x="3000" y="6"/>
                  </a:lnTo>
                  <a:lnTo>
                    <a:pt x="3002" y="6"/>
                  </a:lnTo>
                  <a:lnTo>
                    <a:pt x="3002" y="6"/>
                  </a:lnTo>
                  <a:lnTo>
                    <a:pt x="3008" y="6"/>
                  </a:lnTo>
                  <a:lnTo>
                    <a:pt x="3008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4" y="6"/>
                  </a:lnTo>
                  <a:lnTo>
                    <a:pt x="3014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2" y="8"/>
                  </a:lnTo>
                  <a:lnTo>
                    <a:pt x="3022" y="8"/>
                  </a:lnTo>
                  <a:lnTo>
                    <a:pt x="3024" y="8"/>
                  </a:lnTo>
                  <a:lnTo>
                    <a:pt x="3024" y="8"/>
                  </a:lnTo>
                  <a:lnTo>
                    <a:pt x="3024" y="6"/>
                  </a:lnTo>
                  <a:lnTo>
                    <a:pt x="3024" y="6"/>
                  </a:lnTo>
                  <a:lnTo>
                    <a:pt x="3028" y="8"/>
                  </a:lnTo>
                  <a:lnTo>
                    <a:pt x="3032" y="8"/>
                  </a:lnTo>
                  <a:lnTo>
                    <a:pt x="3032" y="8"/>
                  </a:lnTo>
                  <a:lnTo>
                    <a:pt x="3036" y="8"/>
                  </a:lnTo>
                  <a:lnTo>
                    <a:pt x="3036" y="8"/>
                  </a:lnTo>
                  <a:lnTo>
                    <a:pt x="3040" y="8"/>
                  </a:lnTo>
                  <a:lnTo>
                    <a:pt x="3040" y="8"/>
                  </a:lnTo>
                  <a:lnTo>
                    <a:pt x="3044" y="8"/>
                  </a:lnTo>
                  <a:lnTo>
                    <a:pt x="3044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6" y="8"/>
                  </a:lnTo>
                  <a:lnTo>
                    <a:pt x="3056" y="8"/>
                  </a:lnTo>
                  <a:lnTo>
                    <a:pt x="3058" y="6"/>
                  </a:lnTo>
                  <a:lnTo>
                    <a:pt x="3058" y="6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4" y="8"/>
                  </a:lnTo>
                  <a:lnTo>
                    <a:pt x="3064" y="8"/>
                  </a:lnTo>
                  <a:lnTo>
                    <a:pt x="3066" y="8"/>
                  </a:lnTo>
                  <a:lnTo>
                    <a:pt x="3066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2" y="8"/>
                  </a:lnTo>
                  <a:lnTo>
                    <a:pt x="3072" y="8"/>
                  </a:lnTo>
                  <a:lnTo>
                    <a:pt x="3074" y="8"/>
                  </a:lnTo>
                  <a:lnTo>
                    <a:pt x="3074" y="8"/>
                  </a:lnTo>
                  <a:lnTo>
                    <a:pt x="3078" y="6"/>
                  </a:lnTo>
                  <a:lnTo>
                    <a:pt x="3078" y="6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8" y="6"/>
                  </a:lnTo>
                  <a:lnTo>
                    <a:pt x="3088" y="6"/>
                  </a:lnTo>
                  <a:lnTo>
                    <a:pt x="3090" y="8"/>
                  </a:lnTo>
                  <a:lnTo>
                    <a:pt x="3090" y="8"/>
                  </a:lnTo>
                  <a:lnTo>
                    <a:pt x="3090" y="6"/>
                  </a:lnTo>
                  <a:lnTo>
                    <a:pt x="3090" y="6"/>
                  </a:lnTo>
                  <a:lnTo>
                    <a:pt x="3092" y="8"/>
                  </a:lnTo>
                  <a:lnTo>
                    <a:pt x="3092" y="8"/>
                  </a:lnTo>
                  <a:lnTo>
                    <a:pt x="3094" y="8"/>
                  </a:lnTo>
                  <a:lnTo>
                    <a:pt x="3094" y="8"/>
                  </a:lnTo>
                  <a:lnTo>
                    <a:pt x="3098" y="8"/>
                  </a:lnTo>
                  <a:lnTo>
                    <a:pt x="3098" y="8"/>
                  </a:lnTo>
                  <a:lnTo>
                    <a:pt x="3100" y="8"/>
                  </a:lnTo>
                  <a:lnTo>
                    <a:pt x="3100" y="8"/>
                  </a:lnTo>
                  <a:lnTo>
                    <a:pt x="3108" y="8"/>
                  </a:lnTo>
                  <a:lnTo>
                    <a:pt x="3108" y="8"/>
                  </a:lnTo>
                  <a:lnTo>
                    <a:pt x="3110" y="8"/>
                  </a:lnTo>
                  <a:lnTo>
                    <a:pt x="3110" y="8"/>
                  </a:lnTo>
                  <a:lnTo>
                    <a:pt x="3114" y="8"/>
                  </a:lnTo>
                  <a:lnTo>
                    <a:pt x="3114" y="8"/>
                  </a:lnTo>
                  <a:lnTo>
                    <a:pt x="3120" y="8"/>
                  </a:lnTo>
                  <a:lnTo>
                    <a:pt x="3120" y="8"/>
                  </a:lnTo>
                  <a:lnTo>
                    <a:pt x="3124" y="8"/>
                  </a:lnTo>
                  <a:lnTo>
                    <a:pt x="3124" y="8"/>
                  </a:lnTo>
                  <a:lnTo>
                    <a:pt x="3132" y="8"/>
                  </a:lnTo>
                  <a:lnTo>
                    <a:pt x="3132" y="8"/>
                  </a:lnTo>
                  <a:lnTo>
                    <a:pt x="3140" y="8"/>
                  </a:lnTo>
                  <a:lnTo>
                    <a:pt x="3140" y="8"/>
                  </a:lnTo>
                  <a:lnTo>
                    <a:pt x="3142" y="8"/>
                  </a:lnTo>
                  <a:lnTo>
                    <a:pt x="3142" y="8"/>
                  </a:lnTo>
                  <a:lnTo>
                    <a:pt x="3148" y="10"/>
                  </a:lnTo>
                  <a:lnTo>
                    <a:pt x="314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60" y="8"/>
                  </a:lnTo>
                  <a:lnTo>
                    <a:pt x="3160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4" y="8"/>
                  </a:lnTo>
                  <a:lnTo>
                    <a:pt x="3164" y="8"/>
                  </a:lnTo>
                  <a:lnTo>
                    <a:pt x="3168" y="8"/>
                  </a:lnTo>
                  <a:lnTo>
                    <a:pt x="3168" y="8"/>
                  </a:lnTo>
                  <a:lnTo>
                    <a:pt x="3168" y="10"/>
                  </a:lnTo>
                  <a:lnTo>
                    <a:pt x="3168" y="10"/>
                  </a:lnTo>
                  <a:lnTo>
                    <a:pt x="3170" y="8"/>
                  </a:lnTo>
                  <a:lnTo>
                    <a:pt x="3170" y="8"/>
                  </a:lnTo>
                  <a:lnTo>
                    <a:pt x="3172" y="10"/>
                  </a:lnTo>
                  <a:lnTo>
                    <a:pt x="3172" y="10"/>
                  </a:lnTo>
                  <a:lnTo>
                    <a:pt x="3174" y="10"/>
                  </a:lnTo>
                  <a:lnTo>
                    <a:pt x="3174" y="10"/>
                  </a:lnTo>
                  <a:lnTo>
                    <a:pt x="3176" y="10"/>
                  </a:lnTo>
                  <a:lnTo>
                    <a:pt x="3176" y="10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78" y="8"/>
                  </a:lnTo>
                  <a:lnTo>
                    <a:pt x="3178" y="8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82" y="8"/>
                  </a:lnTo>
                  <a:lnTo>
                    <a:pt x="3182" y="8"/>
                  </a:lnTo>
                  <a:lnTo>
                    <a:pt x="3186" y="8"/>
                  </a:lnTo>
                  <a:lnTo>
                    <a:pt x="3186" y="8"/>
                  </a:lnTo>
                  <a:lnTo>
                    <a:pt x="3188" y="10"/>
                  </a:lnTo>
                  <a:lnTo>
                    <a:pt x="3188" y="10"/>
                  </a:lnTo>
                  <a:lnTo>
                    <a:pt x="3194" y="10"/>
                  </a:lnTo>
                  <a:lnTo>
                    <a:pt x="3194" y="10"/>
                  </a:lnTo>
                  <a:lnTo>
                    <a:pt x="3198" y="8"/>
                  </a:lnTo>
                  <a:lnTo>
                    <a:pt x="3198" y="8"/>
                  </a:lnTo>
                  <a:lnTo>
                    <a:pt x="3202" y="8"/>
                  </a:lnTo>
                  <a:lnTo>
                    <a:pt x="3202" y="8"/>
                  </a:lnTo>
                  <a:lnTo>
                    <a:pt x="3206" y="8"/>
                  </a:lnTo>
                  <a:lnTo>
                    <a:pt x="3206" y="8"/>
                  </a:lnTo>
                  <a:lnTo>
                    <a:pt x="3210" y="10"/>
                  </a:lnTo>
                  <a:lnTo>
                    <a:pt x="3210" y="10"/>
                  </a:lnTo>
                  <a:lnTo>
                    <a:pt x="3214" y="10"/>
                  </a:lnTo>
                  <a:lnTo>
                    <a:pt x="3214" y="10"/>
                  </a:lnTo>
                  <a:lnTo>
                    <a:pt x="3218" y="10"/>
                  </a:lnTo>
                  <a:lnTo>
                    <a:pt x="3218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2" y="10"/>
                  </a:lnTo>
                  <a:lnTo>
                    <a:pt x="3222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2" y="10"/>
                  </a:lnTo>
                  <a:lnTo>
                    <a:pt x="3232" y="10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6" y="12"/>
                  </a:lnTo>
                  <a:lnTo>
                    <a:pt x="3236" y="12"/>
                  </a:lnTo>
                  <a:lnTo>
                    <a:pt x="3238" y="12"/>
                  </a:lnTo>
                  <a:lnTo>
                    <a:pt x="3238" y="12"/>
                  </a:lnTo>
                  <a:lnTo>
                    <a:pt x="3240" y="10"/>
                  </a:lnTo>
                  <a:lnTo>
                    <a:pt x="3240" y="10"/>
                  </a:lnTo>
                  <a:lnTo>
                    <a:pt x="3246" y="12"/>
                  </a:lnTo>
                  <a:lnTo>
                    <a:pt x="3246" y="12"/>
                  </a:lnTo>
                  <a:lnTo>
                    <a:pt x="3248" y="12"/>
                  </a:lnTo>
                  <a:lnTo>
                    <a:pt x="3248" y="12"/>
                  </a:lnTo>
                  <a:lnTo>
                    <a:pt x="3252" y="12"/>
                  </a:lnTo>
                  <a:lnTo>
                    <a:pt x="3256" y="12"/>
                  </a:lnTo>
                  <a:lnTo>
                    <a:pt x="3256" y="12"/>
                  </a:lnTo>
                  <a:lnTo>
                    <a:pt x="3258" y="12"/>
                  </a:lnTo>
                  <a:lnTo>
                    <a:pt x="3258" y="12"/>
                  </a:lnTo>
                  <a:lnTo>
                    <a:pt x="3260" y="12"/>
                  </a:lnTo>
                  <a:lnTo>
                    <a:pt x="3260" y="12"/>
                  </a:lnTo>
                  <a:lnTo>
                    <a:pt x="3262" y="12"/>
                  </a:lnTo>
                  <a:lnTo>
                    <a:pt x="3262" y="12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6"/>
                  </a:lnTo>
                  <a:lnTo>
                    <a:pt x="3262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8"/>
                  </a:lnTo>
                  <a:lnTo>
                    <a:pt x="3264" y="18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8" y="14"/>
                  </a:lnTo>
                  <a:lnTo>
                    <a:pt x="3268" y="14"/>
                  </a:lnTo>
                  <a:lnTo>
                    <a:pt x="3268" y="12"/>
                  </a:lnTo>
                  <a:lnTo>
                    <a:pt x="3268" y="12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4" y="14"/>
                  </a:lnTo>
                  <a:lnTo>
                    <a:pt x="3274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8" y="14"/>
                  </a:lnTo>
                  <a:lnTo>
                    <a:pt x="3278" y="14"/>
                  </a:lnTo>
                  <a:lnTo>
                    <a:pt x="3280" y="14"/>
                  </a:lnTo>
                  <a:lnTo>
                    <a:pt x="3280" y="14"/>
                  </a:lnTo>
                  <a:lnTo>
                    <a:pt x="3282" y="14"/>
                  </a:lnTo>
                  <a:lnTo>
                    <a:pt x="3282" y="14"/>
                  </a:lnTo>
                  <a:lnTo>
                    <a:pt x="3284" y="14"/>
                  </a:lnTo>
                  <a:lnTo>
                    <a:pt x="3284" y="14"/>
                  </a:lnTo>
                  <a:lnTo>
                    <a:pt x="3290" y="12"/>
                  </a:lnTo>
                  <a:lnTo>
                    <a:pt x="3290" y="12"/>
                  </a:lnTo>
                  <a:lnTo>
                    <a:pt x="3294" y="12"/>
                  </a:lnTo>
                  <a:lnTo>
                    <a:pt x="3298" y="12"/>
                  </a:lnTo>
                  <a:lnTo>
                    <a:pt x="3298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2" y="12"/>
                  </a:lnTo>
                  <a:lnTo>
                    <a:pt x="3302" y="12"/>
                  </a:lnTo>
                  <a:lnTo>
                    <a:pt x="3304" y="12"/>
                  </a:lnTo>
                  <a:lnTo>
                    <a:pt x="3304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6" y="12"/>
                  </a:lnTo>
                  <a:lnTo>
                    <a:pt x="3316" y="12"/>
                  </a:lnTo>
                  <a:lnTo>
                    <a:pt x="3322" y="12"/>
                  </a:lnTo>
                  <a:lnTo>
                    <a:pt x="3322" y="12"/>
                  </a:lnTo>
                  <a:lnTo>
                    <a:pt x="3324" y="14"/>
                  </a:lnTo>
                  <a:lnTo>
                    <a:pt x="3324" y="14"/>
                  </a:lnTo>
                  <a:lnTo>
                    <a:pt x="3328" y="14"/>
                  </a:lnTo>
                  <a:lnTo>
                    <a:pt x="3328" y="14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4" y="12"/>
                  </a:lnTo>
                  <a:lnTo>
                    <a:pt x="3334" y="12"/>
                  </a:lnTo>
                  <a:lnTo>
                    <a:pt x="3340" y="12"/>
                  </a:lnTo>
                  <a:lnTo>
                    <a:pt x="3340" y="12"/>
                  </a:lnTo>
                  <a:lnTo>
                    <a:pt x="3344" y="12"/>
                  </a:lnTo>
                  <a:lnTo>
                    <a:pt x="3344" y="12"/>
                  </a:lnTo>
                  <a:lnTo>
                    <a:pt x="3346" y="12"/>
                  </a:lnTo>
                  <a:lnTo>
                    <a:pt x="3346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52" y="12"/>
                  </a:lnTo>
                  <a:lnTo>
                    <a:pt x="3352" y="12"/>
                  </a:lnTo>
                  <a:lnTo>
                    <a:pt x="3362" y="12"/>
                  </a:lnTo>
                  <a:lnTo>
                    <a:pt x="3362" y="12"/>
                  </a:lnTo>
                  <a:lnTo>
                    <a:pt x="3366" y="12"/>
                  </a:lnTo>
                  <a:lnTo>
                    <a:pt x="3366" y="12"/>
                  </a:lnTo>
                  <a:lnTo>
                    <a:pt x="3372" y="12"/>
                  </a:lnTo>
                  <a:lnTo>
                    <a:pt x="3372" y="12"/>
                  </a:lnTo>
                  <a:lnTo>
                    <a:pt x="3374" y="14"/>
                  </a:lnTo>
                  <a:lnTo>
                    <a:pt x="3374" y="14"/>
                  </a:lnTo>
                  <a:lnTo>
                    <a:pt x="3378" y="14"/>
                  </a:lnTo>
                  <a:lnTo>
                    <a:pt x="3378" y="14"/>
                  </a:lnTo>
                  <a:lnTo>
                    <a:pt x="3382" y="14"/>
                  </a:lnTo>
                  <a:lnTo>
                    <a:pt x="3384" y="14"/>
                  </a:lnTo>
                  <a:lnTo>
                    <a:pt x="3384" y="14"/>
                  </a:lnTo>
                  <a:lnTo>
                    <a:pt x="3392" y="12"/>
                  </a:lnTo>
                  <a:lnTo>
                    <a:pt x="3392" y="12"/>
                  </a:lnTo>
                  <a:lnTo>
                    <a:pt x="3396" y="14"/>
                  </a:lnTo>
                  <a:lnTo>
                    <a:pt x="3396" y="14"/>
                  </a:lnTo>
                  <a:lnTo>
                    <a:pt x="3408" y="12"/>
                  </a:lnTo>
                  <a:lnTo>
                    <a:pt x="3408" y="12"/>
                  </a:lnTo>
                  <a:lnTo>
                    <a:pt x="3412" y="12"/>
                  </a:lnTo>
                  <a:lnTo>
                    <a:pt x="3412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4" y="12"/>
                  </a:lnTo>
                  <a:lnTo>
                    <a:pt x="3424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32" y="12"/>
                  </a:lnTo>
                  <a:lnTo>
                    <a:pt x="3432" y="12"/>
                  </a:lnTo>
                  <a:lnTo>
                    <a:pt x="3434" y="12"/>
                  </a:lnTo>
                  <a:lnTo>
                    <a:pt x="3434" y="12"/>
                  </a:lnTo>
                  <a:lnTo>
                    <a:pt x="3438" y="12"/>
                  </a:lnTo>
                  <a:lnTo>
                    <a:pt x="3438" y="12"/>
                  </a:lnTo>
                  <a:lnTo>
                    <a:pt x="3440" y="12"/>
                  </a:lnTo>
                  <a:lnTo>
                    <a:pt x="3440" y="12"/>
                  </a:lnTo>
                  <a:lnTo>
                    <a:pt x="3442" y="12"/>
                  </a:lnTo>
                  <a:lnTo>
                    <a:pt x="3442" y="12"/>
                  </a:lnTo>
                  <a:lnTo>
                    <a:pt x="3444" y="12"/>
                  </a:lnTo>
                  <a:lnTo>
                    <a:pt x="3444" y="12"/>
                  </a:lnTo>
                  <a:lnTo>
                    <a:pt x="3446" y="12"/>
                  </a:lnTo>
                  <a:lnTo>
                    <a:pt x="3446" y="12"/>
                  </a:lnTo>
                  <a:lnTo>
                    <a:pt x="3448" y="12"/>
                  </a:lnTo>
                  <a:lnTo>
                    <a:pt x="3448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4" y="16"/>
                  </a:lnTo>
                  <a:lnTo>
                    <a:pt x="3454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8" y="18"/>
                  </a:lnTo>
                  <a:lnTo>
                    <a:pt x="3458" y="18"/>
                  </a:lnTo>
                  <a:lnTo>
                    <a:pt x="3470" y="18"/>
                  </a:lnTo>
                  <a:lnTo>
                    <a:pt x="3470" y="18"/>
                  </a:lnTo>
                  <a:lnTo>
                    <a:pt x="3478" y="16"/>
                  </a:lnTo>
                  <a:lnTo>
                    <a:pt x="3478" y="16"/>
                  </a:lnTo>
                  <a:lnTo>
                    <a:pt x="3480" y="16"/>
                  </a:lnTo>
                  <a:lnTo>
                    <a:pt x="3480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8" y="14"/>
                  </a:lnTo>
                  <a:lnTo>
                    <a:pt x="3488" y="14"/>
                  </a:lnTo>
                  <a:lnTo>
                    <a:pt x="3490" y="14"/>
                  </a:lnTo>
                  <a:lnTo>
                    <a:pt x="3490" y="14"/>
                  </a:lnTo>
                  <a:lnTo>
                    <a:pt x="3494" y="14"/>
                  </a:lnTo>
                  <a:lnTo>
                    <a:pt x="3494" y="14"/>
                  </a:lnTo>
                  <a:lnTo>
                    <a:pt x="3498" y="12"/>
                  </a:lnTo>
                  <a:lnTo>
                    <a:pt x="3500" y="14"/>
                  </a:lnTo>
                  <a:lnTo>
                    <a:pt x="3500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6" y="14"/>
                  </a:lnTo>
                  <a:lnTo>
                    <a:pt x="3506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10" y="14"/>
                  </a:lnTo>
                  <a:lnTo>
                    <a:pt x="3510" y="14"/>
                  </a:lnTo>
                  <a:lnTo>
                    <a:pt x="3514" y="16"/>
                  </a:lnTo>
                  <a:lnTo>
                    <a:pt x="3514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2" y="16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6" y="18"/>
                  </a:lnTo>
                  <a:lnTo>
                    <a:pt x="3526" y="18"/>
                  </a:lnTo>
                  <a:lnTo>
                    <a:pt x="3530" y="18"/>
                  </a:lnTo>
                  <a:lnTo>
                    <a:pt x="3530" y="18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2" y="16"/>
                  </a:lnTo>
                  <a:lnTo>
                    <a:pt x="3532" y="16"/>
                  </a:lnTo>
                  <a:lnTo>
                    <a:pt x="3534" y="14"/>
                  </a:lnTo>
                  <a:lnTo>
                    <a:pt x="3534" y="14"/>
                  </a:lnTo>
                  <a:lnTo>
                    <a:pt x="3540" y="12"/>
                  </a:lnTo>
                  <a:lnTo>
                    <a:pt x="3540" y="12"/>
                  </a:lnTo>
                  <a:lnTo>
                    <a:pt x="3554" y="14"/>
                  </a:lnTo>
                  <a:lnTo>
                    <a:pt x="3554" y="14"/>
                  </a:lnTo>
                  <a:lnTo>
                    <a:pt x="3556" y="14"/>
                  </a:lnTo>
                  <a:lnTo>
                    <a:pt x="3556" y="14"/>
                  </a:lnTo>
                  <a:lnTo>
                    <a:pt x="3560" y="14"/>
                  </a:lnTo>
                  <a:lnTo>
                    <a:pt x="3560" y="14"/>
                  </a:lnTo>
                  <a:lnTo>
                    <a:pt x="3566" y="14"/>
                  </a:lnTo>
                  <a:lnTo>
                    <a:pt x="3572" y="14"/>
                  </a:lnTo>
                  <a:lnTo>
                    <a:pt x="3572" y="14"/>
                  </a:lnTo>
                  <a:lnTo>
                    <a:pt x="3576" y="14"/>
                  </a:lnTo>
                  <a:lnTo>
                    <a:pt x="3582" y="14"/>
                  </a:lnTo>
                  <a:lnTo>
                    <a:pt x="3582" y="14"/>
                  </a:lnTo>
                  <a:lnTo>
                    <a:pt x="3588" y="14"/>
                  </a:lnTo>
                  <a:lnTo>
                    <a:pt x="3588" y="14"/>
                  </a:lnTo>
                  <a:lnTo>
                    <a:pt x="3592" y="16"/>
                  </a:lnTo>
                  <a:lnTo>
                    <a:pt x="3592" y="16"/>
                  </a:lnTo>
                  <a:lnTo>
                    <a:pt x="3600" y="16"/>
                  </a:lnTo>
                  <a:lnTo>
                    <a:pt x="3600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4" y="18"/>
                  </a:lnTo>
                  <a:lnTo>
                    <a:pt x="3604" y="18"/>
                  </a:lnTo>
                  <a:lnTo>
                    <a:pt x="3614" y="16"/>
                  </a:lnTo>
                  <a:lnTo>
                    <a:pt x="3614" y="16"/>
                  </a:lnTo>
                  <a:lnTo>
                    <a:pt x="3616" y="16"/>
                  </a:lnTo>
                  <a:lnTo>
                    <a:pt x="3616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4"/>
                  </a:lnTo>
                  <a:lnTo>
                    <a:pt x="3618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4"/>
                  </a:lnTo>
                  <a:lnTo>
                    <a:pt x="3620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2" y="14"/>
                  </a:lnTo>
                  <a:lnTo>
                    <a:pt x="3622" y="14"/>
                  </a:lnTo>
                  <a:lnTo>
                    <a:pt x="3622" y="16"/>
                  </a:lnTo>
                  <a:lnTo>
                    <a:pt x="3622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50" y="16"/>
                  </a:lnTo>
                  <a:lnTo>
                    <a:pt x="3650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6" y="14"/>
                  </a:lnTo>
                  <a:lnTo>
                    <a:pt x="3658" y="14"/>
                  </a:lnTo>
                  <a:lnTo>
                    <a:pt x="3658" y="14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62" y="20"/>
                  </a:lnTo>
                  <a:lnTo>
                    <a:pt x="3662" y="20"/>
                  </a:lnTo>
                  <a:lnTo>
                    <a:pt x="3668" y="20"/>
                  </a:lnTo>
                  <a:lnTo>
                    <a:pt x="3672" y="20"/>
                  </a:lnTo>
                  <a:lnTo>
                    <a:pt x="3672" y="20"/>
                  </a:lnTo>
                  <a:lnTo>
                    <a:pt x="3678" y="22"/>
                  </a:lnTo>
                  <a:lnTo>
                    <a:pt x="3684" y="22"/>
                  </a:lnTo>
                  <a:lnTo>
                    <a:pt x="3684" y="22"/>
                  </a:lnTo>
                  <a:lnTo>
                    <a:pt x="3688" y="20"/>
                  </a:lnTo>
                  <a:lnTo>
                    <a:pt x="3688" y="20"/>
                  </a:lnTo>
                  <a:lnTo>
                    <a:pt x="3690" y="20"/>
                  </a:lnTo>
                  <a:lnTo>
                    <a:pt x="3690" y="20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4" y="18"/>
                  </a:lnTo>
                  <a:lnTo>
                    <a:pt x="3694" y="18"/>
                  </a:lnTo>
                  <a:lnTo>
                    <a:pt x="3698" y="18"/>
                  </a:lnTo>
                  <a:lnTo>
                    <a:pt x="3698" y="18"/>
                  </a:lnTo>
                  <a:lnTo>
                    <a:pt x="3702" y="16"/>
                  </a:lnTo>
                  <a:lnTo>
                    <a:pt x="3702" y="16"/>
                  </a:lnTo>
                  <a:lnTo>
                    <a:pt x="3708" y="18"/>
                  </a:lnTo>
                  <a:lnTo>
                    <a:pt x="3708" y="18"/>
                  </a:lnTo>
                  <a:lnTo>
                    <a:pt x="3710" y="18"/>
                  </a:lnTo>
                  <a:lnTo>
                    <a:pt x="3710" y="18"/>
                  </a:lnTo>
                  <a:lnTo>
                    <a:pt x="3714" y="18"/>
                  </a:lnTo>
                  <a:lnTo>
                    <a:pt x="3714" y="18"/>
                  </a:lnTo>
                  <a:lnTo>
                    <a:pt x="3716" y="18"/>
                  </a:lnTo>
                  <a:lnTo>
                    <a:pt x="3716" y="18"/>
                  </a:lnTo>
                  <a:lnTo>
                    <a:pt x="3720" y="18"/>
                  </a:lnTo>
                  <a:lnTo>
                    <a:pt x="3720" y="18"/>
                  </a:lnTo>
                  <a:lnTo>
                    <a:pt x="3726" y="18"/>
                  </a:lnTo>
                  <a:lnTo>
                    <a:pt x="3726" y="18"/>
                  </a:lnTo>
                  <a:lnTo>
                    <a:pt x="3732" y="18"/>
                  </a:lnTo>
                  <a:lnTo>
                    <a:pt x="3732" y="18"/>
                  </a:lnTo>
                  <a:lnTo>
                    <a:pt x="3734" y="18"/>
                  </a:lnTo>
                  <a:lnTo>
                    <a:pt x="3734" y="18"/>
                  </a:lnTo>
                  <a:lnTo>
                    <a:pt x="3740" y="18"/>
                  </a:lnTo>
                  <a:lnTo>
                    <a:pt x="3740" y="18"/>
                  </a:lnTo>
                  <a:lnTo>
                    <a:pt x="3748" y="18"/>
                  </a:lnTo>
                  <a:lnTo>
                    <a:pt x="3748" y="18"/>
                  </a:lnTo>
                  <a:lnTo>
                    <a:pt x="3756" y="18"/>
                  </a:lnTo>
                  <a:lnTo>
                    <a:pt x="3756" y="18"/>
                  </a:lnTo>
                  <a:lnTo>
                    <a:pt x="3760" y="20"/>
                  </a:lnTo>
                  <a:lnTo>
                    <a:pt x="3760" y="20"/>
                  </a:lnTo>
                  <a:lnTo>
                    <a:pt x="3764" y="20"/>
                  </a:lnTo>
                  <a:lnTo>
                    <a:pt x="3764" y="20"/>
                  </a:lnTo>
                  <a:lnTo>
                    <a:pt x="3770" y="20"/>
                  </a:lnTo>
                  <a:lnTo>
                    <a:pt x="3770" y="20"/>
                  </a:lnTo>
                  <a:lnTo>
                    <a:pt x="3772" y="20"/>
                  </a:lnTo>
                  <a:lnTo>
                    <a:pt x="3772" y="20"/>
                  </a:lnTo>
                  <a:lnTo>
                    <a:pt x="3776" y="20"/>
                  </a:lnTo>
                  <a:lnTo>
                    <a:pt x="3776" y="20"/>
                  </a:lnTo>
                  <a:lnTo>
                    <a:pt x="3778" y="20"/>
                  </a:lnTo>
                  <a:lnTo>
                    <a:pt x="3780" y="20"/>
                  </a:lnTo>
                  <a:lnTo>
                    <a:pt x="3780" y="20"/>
                  </a:lnTo>
                  <a:lnTo>
                    <a:pt x="3782" y="20"/>
                  </a:lnTo>
                  <a:lnTo>
                    <a:pt x="3782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8" y="20"/>
                  </a:lnTo>
                  <a:lnTo>
                    <a:pt x="3788" y="20"/>
                  </a:lnTo>
                  <a:lnTo>
                    <a:pt x="3790" y="22"/>
                  </a:lnTo>
                  <a:lnTo>
                    <a:pt x="3790" y="22"/>
                  </a:lnTo>
                  <a:lnTo>
                    <a:pt x="3794" y="22"/>
                  </a:lnTo>
                  <a:lnTo>
                    <a:pt x="3794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8" y="20"/>
                  </a:lnTo>
                  <a:lnTo>
                    <a:pt x="3798" y="20"/>
                  </a:lnTo>
                  <a:lnTo>
                    <a:pt x="3802" y="22"/>
                  </a:lnTo>
                  <a:lnTo>
                    <a:pt x="3802" y="22"/>
                  </a:lnTo>
                  <a:lnTo>
                    <a:pt x="3802" y="20"/>
                  </a:lnTo>
                  <a:lnTo>
                    <a:pt x="3802" y="20"/>
                  </a:lnTo>
                  <a:lnTo>
                    <a:pt x="3804" y="20"/>
                  </a:lnTo>
                  <a:lnTo>
                    <a:pt x="3804" y="20"/>
                  </a:lnTo>
                  <a:lnTo>
                    <a:pt x="3804" y="22"/>
                  </a:lnTo>
                  <a:lnTo>
                    <a:pt x="3804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2" y="22"/>
                  </a:lnTo>
                  <a:lnTo>
                    <a:pt x="3812" y="22"/>
                  </a:lnTo>
                  <a:lnTo>
                    <a:pt x="3814" y="22"/>
                  </a:lnTo>
                  <a:lnTo>
                    <a:pt x="3814" y="22"/>
                  </a:lnTo>
                  <a:lnTo>
                    <a:pt x="3816" y="22"/>
                  </a:lnTo>
                  <a:lnTo>
                    <a:pt x="3816" y="22"/>
                  </a:lnTo>
                  <a:lnTo>
                    <a:pt x="3818" y="22"/>
                  </a:lnTo>
                  <a:lnTo>
                    <a:pt x="3818" y="22"/>
                  </a:lnTo>
                  <a:lnTo>
                    <a:pt x="3822" y="22"/>
                  </a:lnTo>
                  <a:lnTo>
                    <a:pt x="3822" y="22"/>
                  </a:lnTo>
                  <a:lnTo>
                    <a:pt x="3824" y="22"/>
                  </a:lnTo>
                  <a:lnTo>
                    <a:pt x="3824" y="22"/>
                  </a:lnTo>
                  <a:lnTo>
                    <a:pt x="3828" y="24"/>
                  </a:lnTo>
                  <a:lnTo>
                    <a:pt x="3828" y="24"/>
                  </a:lnTo>
                  <a:lnTo>
                    <a:pt x="3828" y="22"/>
                  </a:lnTo>
                  <a:lnTo>
                    <a:pt x="3828" y="22"/>
                  </a:lnTo>
                  <a:lnTo>
                    <a:pt x="3830" y="24"/>
                  </a:lnTo>
                  <a:lnTo>
                    <a:pt x="3830" y="24"/>
                  </a:lnTo>
                  <a:lnTo>
                    <a:pt x="3832" y="24"/>
                  </a:lnTo>
                  <a:lnTo>
                    <a:pt x="3832" y="24"/>
                  </a:lnTo>
                  <a:lnTo>
                    <a:pt x="3834" y="24"/>
                  </a:lnTo>
                  <a:lnTo>
                    <a:pt x="3834" y="24"/>
                  </a:lnTo>
                  <a:lnTo>
                    <a:pt x="3836" y="24"/>
                  </a:lnTo>
                  <a:lnTo>
                    <a:pt x="3836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6"/>
                  </a:lnTo>
                  <a:lnTo>
                    <a:pt x="3850" y="26"/>
                  </a:lnTo>
                  <a:lnTo>
                    <a:pt x="3860" y="26"/>
                  </a:lnTo>
                  <a:lnTo>
                    <a:pt x="3860" y="26"/>
                  </a:lnTo>
                  <a:lnTo>
                    <a:pt x="3864" y="24"/>
                  </a:lnTo>
                  <a:lnTo>
                    <a:pt x="3864" y="24"/>
                  </a:lnTo>
                  <a:lnTo>
                    <a:pt x="3868" y="26"/>
                  </a:lnTo>
                  <a:lnTo>
                    <a:pt x="3868" y="26"/>
                  </a:lnTo>
                  <a:lnTo>
                    <a:pt x="3876" y="26"/>
                  </a:lnTo>
                  <a:lnTo>
                    <a:pt x="3876" y="26"/>
                  </a:lnTo>
                  <a:lnTo>
                    <a:pt x="3878" y="26"/>
                  </a:lnTo>
                  <a:lnTo>
                    <a:pt x="3878" y="26"/>
                  </a:lnTo>
                  <a:lnTo>
                    <a:pt x="3890" y="28"/>
                  </a:lnTo>
                  <a:lnTo>
                    <a:pt x="3890" y="28"/>
                  </a:lnTo>
                  <a:lnTo>
                    <a:pt x="3892" y="28"/>
                  </a:lnTo>
                  <a:lnTo>
                    <a:pt x="3892" y="28"/>
                  </a:lnTo>
                  <a:lnTo>
                    <a:pt x="3902" y="28"/>
                  </a:lnTo>
                  <a:lnTo>
                    <a:pt x="3902" y="28"/>
                  </a:lnTo>
                  <a:lnTo>
                    <a:pt x="3904" y="30"/>
                  </a:lnTo>
                  <a:lnTo>
                    <a:pt x="3904" y="30"/>
                  </a:lnTo>
                  <a:lnTo>
                    <a:pt x="3908" y="28"/>
                  </a:lnTo>
                  <a:lnTo>
                    <a:pt x="3908" y="28"/>
                  </a:lnTo>
                  <a:lnTo>
                    <a:pt x="3910" y="28"/>
                  </a:lnTo>
                  <a:lnTo>
                    <a:pt x="3910" y="28"/>
                  </a:lnTo>
                  <a:lnTo>
                    <a:pt x="3912" y="28"/>
                  </a:lnTo>
                  <a:lnTo>
                    <a:pt x="3912" y="28"/>
                  </a:lnTo>
                  <a:lnTo>
                    <a:pt x="3918" y="30"/>
                  </a:lnTo>
                  <a:lnTo>
                    <a:pt x="3918" y="30"/>
                  </a:lnTo>
                  <a:lnTo>
                    <a:pt x="3922" y="30"/>
                  </a:lnTo>
                  <a:lnTo>
                    <a:pt x="3922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30" y="32"/>
                  </a:lnTo>
                  <a:lnTo>
                    <a:pt x="3930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898" y="34"/>
                  </a:lnTo>
                  <a:lnTo>
                    <a:pt x="3898" y="34"/>
                  </a:lnTo>
                  <a:lnTo>
                    <a:pt x="3892" y="36"/>
                  </a:lnTo>
                  <a:lnTo>
                    <a:pt x="3892" y="36"/>
                  </a:lnTo>
                  <a:lnTo>
                    <a:pt x="3890" y="36"/>
                  </a:lnTo>
                  <a:lnTo>
                    <a:pt x="3890" y="36"/>
                  </a:lnTo>
                  <a:lnTo>
                    <a:pt x="3888" y="36"/>
                  </a:lnTo>
                  <a:lnTo>
                    <a:pt x="3888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4" y="36"/>
                  </a:lnTo>
                  <a:lnTo>
                    <a:pt x="3884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6" y="36"/>
                  </a:lnTo>
                  <a:lnTo>
                    <a:pt x="3876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8"/>
                  </a:lnTo>
                  <a:lnTo>
                    <a:pt x="3874" y="38"/>
                  </a:lnTo>
                  <a:lnTo>
                    <a:pt x="3870" y="38"/>
                  </a:lnTo>
                  <a:lnTo>
                    <a:pt x="3870" y="38"/>
                  </a:lnTo>
                  <a:lnTo>
                    <a:pt x="3864" y="38"/>
                  </a:lnTo>
                  <a:lnTo>
                    <a:pt x="3864" y="38"/>
                  </a:lnTo>
                  <a:lnTo>
                    <a:pt x="3854" y="38"/>
                  </a:lnTo>
                  <a:lnTo>
                    <a:pt x="3854" y="38"/>
                  </a:lnTo>
                  <a:lnTo>
                    <a:pt x="3850" y="36"/>
                  </a:lnTo>
                  <a:lnTo>
                    <a:pt x="3850" y="36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2" y="34"/>
                  </a:lnTo>
                  <a:lnTo>
                    <a:pt x="3842" y="34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0" y="38"/>
                  </a:lnTo>
                  <a:lnTo>
                    <a:pt x="3840" y="38"/>
                  </a:lnTo>
                  <a:lnTo>
                    <a:pt x="3832" y="38"/>
                  </a:lnTo>
                  <a:lnTo>
                    <a:pt x="3832" y="38"/>
                  </a:lnTo>
                  <a:lnTo>
                    <a:pt x="3830" y="38"/>
                  </a:lnTo>
                  <a:lnTo>
                    <a:pt x="3830" y="38"/>
                  </a:lnTo>
                  <a:lnTo>
                    <a:pt x="3828" y="38"/>
                  </a:lnTo>
                  <a:lnTo>
                    <a:pt x="3828" y="38"/>
                  </a:lnTo>
                  <a:lnTo>
                    <a:pt x="3826" y="38"/>
                  </a:lnTo>
                  <a:lnTo>
                    <a:pt x="3826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2" y="38"/>
                  </a:lnTo>
                  <a:lnTo>
                    <a:pt x="3822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12" y="40"/>
                  </a:lnTo>
                  <a:lnTo>
                    <a:pt x="3812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2" y="42"/>
                  </a:lnTo>
                  <a:lnTo>
                    <a:pt x="3802" y="42"/>
                  </a:lnTo>
                  <a:lnTo>
                    <a:pt x="3800" y="42"/>
                  </a:lnTo>
                  <a:lnTo>
                    <a:pt x="3800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88" y="42"/>
                  </a:lnTo>
                  <a:lnTo>
                    <a:pt x="3788" y="42"/>
                  </a:lnTo>
                  <a:lnTo>
                    <a:pt x="3782" y="42"/>
                  </a:lnTo>
                  <a:lnTo>
                    <a:pt x="3782" y="42"/>
                  </a:lnTo>
                  <a:lnTo>
                    <a:pt x="3780" y="42"/>
                  </a:lnTo>
                  <a:lnTo>
                    <a:pt x="3780" y="42"/>
                  </a:lnTo>
                  <a:lnTo>
                    <a:pt x="3772" y="42"/>
                  </a:lnTo>
                  <a:lnTo>
                    <a:pt x="3772" y="42"/>
                  </a:lnTo>
                  <a:lnTo>
                    <a:pt x="3762" y="40"/>
                  </a:lnTo>
                  <a:lnTo>
                    <a:pt x="3762" y="40"/>
                  </a:lnTo>
                  <a:lnTo>
                    <a:pt x="3758" y="42"/>
                  </a:lnTo>
                  <a:lnTo>
                    <a:pt x="3758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6" y="42"/>
                  </a:lnTo>
                  <a:lnTo>
                    <a:pt x="3746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2" y="42"/>
                  </a:lnTo>
                  <a:lnTo>
                    <a:pt x="3742" y="42"/>
                  </a:lnTo>
                  <a:lnTo>
                    <a:pt x="3740" y="42"/>
                  </a:lnTo>
                  <a:lnTo>
                    <a:pt x="3740" y="42"/>
                  </a:lnTo>
                  <a:lnTo>
                    <a:pt x="3738" y="42"/>
                  </a:lnTo>
                  <a:lnTo>
                    <a:pt x="3738" y="42"/>
                  </a:lnTo>
                  <a:lnTo>
                    <a:pt x="3736" y="42"/>
                  </a:lnTo>
                  <a:lnTo>
                    <a:pt x="3736" y="42"/>
                  </a:lnTo>
                  <a:lnTo>
                    <a:pt x="3730" y="42"/>
                  </a:lnTo>
                  <a:lnTo>
                    <a:pt x="3730" y="42"/>
                  </a:lnTo>
                  <a:lnTo>
                    <a:pt x="3728" y="42"/>
                  </a:lnTo>
                  <a:lnTo>
                    <a:pt x="3728" y="42"/>
                  </a:lnTo>
                  <a:lnTo>
                    <a:pt x="3724" y="42"/>
                  </a:lnTo>
                  <a:lnTo>
                    <a:pt x="3724" y="42"/>
                  </a:lnTo>
                  <a:lnTo>
                    <a:pt x="3720" y="42"/>
                  </a:lnTo>
                  <a:lnTo>
                    <a:pt x="3720" y="42"/>
                  </a:lnTo>
                  <a:lnTo>
                    <a:pt x="3718" y="42"/>
                  </a:lnTo>
                  <a:lnTo>
                    <a:pt x="3718" y="42"/>
                  </a:lnTo>
                  <a:lnTo>
                    <a:pt x="3714" y="42"/>
                  </a:lnTo>
                  <a:lnTo>
                    <a:pt x="3714" y="42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6" y="44"/>
                  </a:lnTo>
                  <a:lnTo>
                    <a:pt x="3706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0" y="46"/>
                  </a:lnTo>
                  <a:lnTo>
                    <a:pt x="3690" y="46"/>
                  </a:lnTo>
                  <a:lnTo>
                    <a:pt x="3688" y="46"/>
                  </a:lnTo>
                  <a:lnTo>
                    <a:pt x="3688" y="46"/>
                  </a:lnTo>
                  <a:lnTo>
                    <a:pt x="3684" y="46"/>
                  </a:lnTo>
                  <a:lnTo>
                    <a:pt x="3684" y="46"/>
                  </a:lnTo>
                  <a:lnTo>
                    <a:pt x="3680" y="46"/>
                  </a:lnTo>
                  <a:lnTo>
                    <a:pt x="3680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4" y="46"/>
                  </a:lnTo>
                  <a:lnTo>
                    <a:pt x="3674" y="46"/>
                  </a:lnTo>
                  <a:lnTo>
                    <a:pt x="3670" y="48"/>
                  </a:lnTo>
                  <a:lnTo>
                    <a:pt x="3670" y="48"/>
                  </a:lnTo>
                  <a:lnTo>
                    <a:pt x="3664" y="46"/>
                  </a:lnTo>
                  <a:lnTo>
                    <a:pt x="3664" y="46"/>
                  </a:lnTo>
                  <a:lnTo>
                    <a:pt x="3660" y="44"/>
                  </a:lnTo>
                  <a:lnTo>
                    <a:pt x="3660" y="44"/>
                  </a:lnTo>
                  <a:lnTo>
                    <a:pt x="3658" y="44"/>
                  </a:lnTo>
                  <a:lnTo>
                    <a:pt x="3658" y="44"/>
                  </a:lnTo>
                  <a:lnTo>
                    <a:pt x="3656" y="44"/>
                  </a:lnTo>
                  <a:lnTo>
                    <a:pt x="3656" y="44"/>
                  </a:lnTo>
                  <a:lnTo>
                    <a:pt x="3652" y="46"/>
                  </a:lnTo>
                  <a:lnTo>
                    <a:pt x="3652" y="46"/>
                  </a:lnTo>
                  <a:lnTo>
                    <a:pt x="3650" y="48"/>
                  </a:lnTo>
                  <a:lnTo>
                    <a:pt x="3650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2" y="48"/>
                  </a:lnTo>
                  <a:lnTo>
                    <a:pt x="3642" y="48"/>
                  </a:lnTo>
                  <a:lnTo>
                    <a:pt x="3638" y="48"/>
                  </a:lnTo>
                  <a:lnTo>
                    <a:pt x="3638" y="48"/>
                  </a:lnTo>
                  <a:lnTo>
                    <a:pt x="3638" y="46"/>
                  </a:lnTo>
                  <a:lnTo>
                    <a:pt x="3638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28" y="46"/>
                  </a:lnTo>
                  <a:lnTo>
                    <a:pt x="3628" y="46"/>
                  </a:lnTo>
                  <a:lnTo>
                    <a:pt x="3626" y="46"/>
                  </a:lnTo>
                  <a:lnTo>
                    <a:pt x="3626" y="46"/>
                  </a:lnTo>
                  <a:lnTo>
                    <a:pt x="3624" y="46"/>
                  </a:lnTo>
                  <a:lnTo>
                    <a:pt x="3624" y="46"/>
                  </a:lnTo>
                  <a:lnTo>
                    <a:pt x="3620" y="48"/>
                  </a:lnTo>
                  <a:lnTo>
                    <a:pt x="3620" y="48"/>
                  </a:lnTo>
                  <a:lnTo>
                    <a:pt x="3610" y="48"/>
                  </a:lnTo>
                  <a:lnTo>
                    <a:pt x="3610" y="48"/>
                  </a:lnTo>
                  <a:lnTo>
                    <a:pt x="3608" y="48"/>
                  </a:lnTo>
                  <a:lnTo>
                    <a:pt x="3608" y="48"/>
                  </a:lnTo>
                  <a:lnTo>
                    <a:pt x="3606" y="48"/>
                  </a:lnTo>
                  <a:lnTo>
                    <a:pt x="3606" y="48"/>
                  </a:lnTo>
                  <a:lnTo>
                    <a:pt x="3604" y="48"/>
                  </a:lnTo>
                  <a:lnTo>
                    <a:pt x="3604" y="48"/>
                  </a:lnTo>
                  <a:lnTo>
                    <a:pt x="3602" y="48"/>
                  </a:lnTo>
                  <a:lnTo>
                    <a:pt x="3602" y="48"/>
                  </a:lnTo>
                  <a:lnTo>
                    <a:pt x="3598" y="48"/>
                  </a:lnTo>
                  <a:lnTo>
                    <a:pt x="3598" y="48"/>
                  </a:lnTo>
                  <a:lnTo>
                    <a:pt x="3596" y="46"/>
                  </a:lnTo>
                  <a:lnTo>
                    <a:pt x="3596" y="46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0" y="48"/>
                  </a:lnTo>
                  <a:lnTo>
                    <a:pt x="3590" y="48"/>
                  </a:lnTo>
                  <a:lnTo>
                    <a:pt x="3588" y="48"/>
                  </a:lnTo>
                  <a:lnTo>
                    <a:pt x="3588" y="48"/>
                  </a:lnTo>
                  <a:lnTo>
                    <a:pt x="3586" y="48"/>
                  </a:lnTo>
                  <a:lnTo>
                    <a:pt x="3586" y="48"/>
                  </a:lnTo>
                  <a:lnTo>
                    <a:pt x="3582" y="48"/>
                  </a:lnTo>
                  <a:lnTo>
                    <a:pt x="3582" y="48"/>
                  </a:lnTo>
                  <a:lnTo>
                    <a:pt x="3576" y="48"/>
                  </a:lnTo>
                  <a:lnTo>
                    <a:pt x="3576" y="48"/>
                  </a:lnTo>
                  <a:lnTo>
                    <a:pt x="3572" y="48"/>
                  </a:lnTo>
                  <a:lnTo>
                    <a:pt x="3570" y="48"/>
                  </a:lnTo>
                  <a:lnTo>
                    <a:pt x="3570" y="48"/>
                  </a:lnTo>
                  <a:lnTo>
                    <a:pt x="3568" y="50"/>
                  </a:lnTo>
                  <a:lnTo>
                    <a:pt x="3568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2" y="50"/>
                  </a:lnTo>
                  <a:lnTo>
                    <a:pt x="3562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0" y="48"/>
                  </a:lnTo>
                  <a:lnTo>
                    <a:pt x="3560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6"/>
                  </a:lnTo>
                  <a:lnTo>
                    <a:pt x="3550" y="46"/>
                  </a:lnTo>
                  <a:lnTo>
                    <a:pt x="3548" y="48"/>
                  </a:lnTo>
                  <a:lnTo>
                    <a:pt x="3548" y="48"/>
                  </a:lnTo>
                  <a:lnTo>
                    <a:pt x="3548" y="46"/>
                  </a:lnTo>
                  <a:lnTo>
                    <a:pt x="3548" y="46"/>
                  </a:lnTo>
                  <a:lnTo>
                    <a:pt x="3546" y="46"/>
                  </a:lnTo>
                  <a:lnTo>
                    <a:pt x="3546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42" y="48"/>
                  </a:lnTo>
                  <a:lnTo>
                    <a:pt x="3542" y="48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36" y="48"/>
                  </a:lnTo>
                  <a:lnTo>
                    <a:pt x="3536" y="48"/>
                  </a:lnTo>
                  <a:lnTo>
                    <a:pt x="3534" y="48"/>
                  </a:lnTo>
                  <a:lnTo>
                    <a:pt x="3534" y="48"/>
                  </a:lnTo>
                  <a:lnTo>
                    <a:pt x="3526" y="48"/>
                  </a:lnTo>
                  <a:lnTo>
                    <a:pt x="3526" y="48"/>
                  </a:lnTo>
                  <a:lnTo>
                    <a:pt x="3524" y="48"/>
                  </a:lnTo>
                  <a:lnTo>
                    <a:pt x="3524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0" y="48"/>
                  </a:lnTo>
                  <a:lnTo>
                    <a:pt x="3520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50"/>
                  </a:lnTo>
                  <a:lnTo>
                    <a:pt x="3518" y="50"/>
                  </a:lnTo>
                  <a:lnTo>
                    <a:pt x="3512" y="48"/>
                  </a:lnTo>
                  <a:lnTo>
                    <a:pt x="3508" y="50"/>
                  </a:lnTo>
                  <a:lnTo>
                    <a:pt x="3508" y="50"/>
                  </a:lnTo>
                  <a:lnTo>
                    <a:pt x="3502" y="48"/>
                  </a:lnTo>
                  <a:lnTo>
                    <a:pt x="3502" y="48"/>
                  </a:lnTo>
                  <a:lnTo>
                    <a:pt x="3494" y="48"/>
                  </a:lnTo>
                  <a:lnTo>
                    <a:pt x="3494" y="48"/>
                  </a:lnTo>
                  <a:lnTo>
                    <a:pt x="3490" y="48"/>
                  </a:lnTo>
                  <a:lnTo>
                    <a:pt x="3490" y="48"/>
                  </a:lnTo>
                  <a:lnTo>
                    <a:pt x="3488" y="48"/>
                  </a:lnTo>
                  <a:lnTo>
                    <a:pt x="3488" y="48"/>
                  </a:lnTo>
                  <a:lnTo>
                    <a:pt x="3486" y="48"/>
                  </a:lnTo>
                  <a:lnTo>
                    <a:pt x="3486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6" y="48"/>
                  </a:lnTo>
                  <a:lnTo>
                    <a:pt x="3476" y="48"/>
                  </a:lnTo>
                  <a:lnTo>
                    <a:pt x="3474" y="48"/>
                  </a:lnTo>
                  <a:lnTo>
                    <a:pt x="3474" y="48"/>
                  </a:lnTo>
                  <a:lnTo>
                    <a:pt x="3472" y="48"/>
                  </a:lnTo>
                  <a:lnTo>
                    <a:pt x="3472" y="48"/>
                  </a:lnTo>
                  <a:lnTo>
                    <a:pt x="3470" y="48"/>
                  </a:lnTo>
                  <a:lnTo>
                    <a:pt x="3470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2" y="48"/>
                  </a:lnTo>
                  <a:lnTo>
                    <a:pt x="3462" y="48"/>
                  </a:lnTo>
                  <a:lnTo>
                    <a:pt x="3460" y="48"/>
                  </a:lnTo>
                  <a:lnTo>
                    <a:pt x="3460" y="48"/>
                  </a:lnTo>
                  <a:lnTo>
                    <a:pt x="3456" y="48"/>
                  </a:lnTo>
                  <a:lnTo>
                    <a:pt x="3456" y="48"/>
                  </a:lnTo>
                  <a:lnTo>
                    <a:pt x="3452" y="48"/>
                  </a:lnTo>
                  <a:lnTo>
                    <a:pt x="3452" y="48"/>
                  </a:lnTo>
                  <a:lnTo>
                    <a:pt x="3448" y="48"/>
                  </a:lnTo>
                  <a:lnTo>
                    <a:pt x="3448" y="48"/>
                  </a:lnTo>
                  <a:lnTo>
                    <a:pt x="3446" y="48"/>
                  </a:lnTo>
                  <a:lnTo>
                    <a:pt x="3446" y="48"/>
                  </a:lnTo>
                  <a:lnTo>
                    <a:pt x="3442" y="48"/>
                  </a:lnTo>
                  <a:lnTo>
                    <a:pt x="3442" y="48"/>
                  </a:lnTo>
                  <a:lnTo>
                    <a:pt x="3440" y="48"/>
                  </a:lnTo>
                  <a:lnTo>
                    <a:pt x="3440" y="48"/>
                  </a:lnTo>
                  <a:lnTo>
                    <a:pt x="3438" y="48"/>
                  </a:lnTo>
                  <a:lnTo>
                    <a:pt x="3438" y="48"/>
                  </a:lnTo>
                  <a:lnTo>
                    <a:pt x="3436" y="48"/>
                  </a:lnTo>
                  <a:lnTo>
                    <a:pt x="3436" y="48"/>
                  </a:lnTo>
                  <a:lnTo>
                    <a:pt x="3434" y="46"/>
                  </a:lnTo>
                  <a:lnTo>
                    <a:pt x="3434" y="46"/>
                  </a:lnTo>
                  <a:lnTo>
                    <a:pt x="3430" y="46"/>
                  </a:lnTo>
                  <a:lnTo>
                    <a:pt x="3430" y="46"/>
                  </a:lnTo>
                  <a:lnTo>
                    <a:pt x="3422" y="46"/>
                  </a:lnTo>
                  <a:lnTo>
                    <a:pt x="3422" y="46"/>
                  </a:lnTo>
                  <a:lnTo>
                    <a:pt x="3420" y="48"/>
                  </a:lnTo>
                  <a:lnTo>
                    <a:pt x="3420" y="48"/>
                  </a:lnTo>
                  <a:lnTo>
                    <a:pt x="3418" y="48"/>
                  </a:lnTo>
                  <a:lnTo>
                    <a:pt x="3418" y="48"/>
                  </a:lnTo>
                  <a:lnTo>
                    <a:pt x="3412" y="48"/>
                  </a:lnTo>
                  <a:lnTo>
                    <a:pt x="3412" y="48"/>
                  </a:lnTo>
                  <a:lnTo>
                    <a:pt x="3408" y="48"/>
                  </a:lnTo>
                  <a:lnTo>
                    <a:pt x="3408" y="48"/>
                  </a:lnTo>
                  <a:lnTo>
                    <a:pt x="3406" y="48"/>
                  </a:lnTo>
                  <a:lnTo>
                    <a:pt x="3406" y="48"/>
                  </a:lnTo>
                  <a:lnTo>
                    <a:pt x="3404" y="46"/>
                  </a:lnTo>
                  <a:lnTo>
                    <a:pt x="3404" y="46"/>
                  </a:lnTo>
                  <a:lnTo>
                    <a:pt x="3398" y="48"/>
                  </a:lnTo>
                  <a:lnTo>
                    <a:pt x="3398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88" y="46"/>
                  </a:lnTo>
                  <a:lnTo>
                    <a:pt x="3388" y="46"/>
                  </a:lnTo>
                  <a:lnTo>
                    <a:pt x="3386" y="48"/>
                  </a:lnTo>
                  <a:lnTo>
                    <a:pt x="3386" y="48"/>
                  </a:lnTo>
                  <a:lnTo>
                    <a:pt x="3382" y="48"/>
                  </a:lnTo>
                  <a:lnTo>
                    <a:pt x="3382" y="48"/>
                  </a:lnTo>
                  <a:lnTo>
                    <a:pt x="3380" y="50"/>
                  </a:lnTo>
                  <a:lnTo>
                    <a:pt x="3380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2" y="50"/>
                  </a:lnTo>
                  <a:lnTo>
                    <a:pt x="3372" y="50"/>
                  </a:lnTo>
                  <a:lnTo>
                    <a:pt x="3370" y="50"/>
                  </a:lnTo>
                  <a:lnTo>
                    <a:pt x="3370" y="50"/>
                  </a:lnTo>
                  <a:lnTo>
                    <a:pt x="3366" y="50"/>
                  </a:lnTo>
                  <a:lnTo>
                    <a:pt x="3366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0" y="50"/>
                  </a:lnTo>
                  <a:lnTo>
                    <a:pt x="3360" y="50"/>
                  </a:lnTo>
                  <a:lnTo>
                    <a:pt x="3358" y="50"/>
                  </a:lnTo>
                  <a:lnTo>
                    <a:pt x="3356" y="50"/>
                  </a:lnTo>
                  <a:lnTo>
                    <a:pt x="3356" y="50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0" y="48"/>
                  </a:lnTo>
                  <a:lnTo>
                    <a:pt x="3340" y="48"/>
                  </a:lnTo>
                  <a:lnTo>
                    <a:pt x="3332" y="48"/>
                  </a:lnTo>
                  <a:lnTo>
                    <a:pt x="3332" y="48"/>
                  </a:lnTo>
                  <a:lnTo>
                    <a:pt x="3328" y="46"/>
                  </a:lnTo>
                  <a:lnTo>
                    <a:pt x="3328" y="46"/>
                  </a:lnTo>
                  <a:lnTo>
                    <a:pt x="3324" y="44"/>
                  </a:lnTo>
                  <a:lnTo>
                    <a:pt x="3324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18" y="44"/>
                  </a:lnTo>
                  <a:lnTo>
                    <a:pt x="3318" y="44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6" y="46"/>
                  </a:lnTo>
                  <a:lnTo>
                    <a:pt x="3316" y="46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08" y="48"/>
                  </a:lnTo>
                  <a:lnTo>
                    <a:pt x="3308" y="48"/>
                  </a:lnTo>
                  <a:lnTo>
                    <a:pt x="3306" y="48"/>
                  </a:lnTo>
                  <a:lnTo>
                    <a:pt x="3306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2" y="46"/>
                  </a:lnTo>
                  <a:lnTo>
                    <a:pt x="3302" y="46"/>
                  </a:lnTo>
                  <a:lnTo>
                    <a:pt x="3302" y="48"/>
                  </a:lnTo>
                  <a:lnTo>
                    <a:pt x="3302" y="48"/>
                  </a:lnTo>
                  <a:lnTo>
                    <a:pt x="3298" y="46"/>
                  </a:lnTo>
                  <a:lnTo>
                    <a:pt x="3298" y="46"/>
                  </a:lnTo>
                  <a:lnTo>
                    <a:pt x="3294" y="44"/>
                  </a:lnTo>
                  <a:lnTo>
                    <a:pt x="3290" y="44"/>
                  </a:lnTo>
                  <a:lnTo>
                    <a:pt x="3282" y="46"/>
                  </a:lnTo>
                  <a:lnTo>
                    <a:pt x="3282" y="46"/>
                  </a:lnTo>
                  <a:lnTo>
                    <a:pt x="3276" y="44"/>
                  </a:lnTo>
                  <a:lnTo>
                    <a:pt x="3276" y="44"/>
                  </a:lnTo>
                  <a:lnTo>
                    <a:pt x="3268" y="44"/>
                  </a:lnTo>
                  <a:lnTo>
                    <a:pt x="3268" y="44"/>
                  </a:lnTo>
                  <a:lnTo>
                    <a:pt x="3266" y="44"/>
                  </a:lnTo>
                  <a:lnTo>
                    <a:pt x="3266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56" y="44"/>
                  </a:lnTo>
                  <a:lnTo>
                    <a:pt x="3256" y="44"/>
                  </a:lnTo>
                  <a:lnTo>
                    <a:pt x="3254" y="44"/>
                  </a:lnTo>
                  <a:lnTo>
                    <a:pt x="3254" y="44"/>
                  </a:lnTo>
                  <a:lnTo>
                    <a:pt x="3250" y="42"/>
                  </a:lnTo>
                  <a:lnTo>
                    <a:pt x="3248" y="42"/>
                  </a:lnTo>
                  <a:lnTo>
                    <a:pt x="3248" y="42"/>
                  </a:lnTo>
                  <a:lnTo>
                    <a:pt x="3246" y="44"/>
                  </a:lnTo>
                  <a:lnTo>
                    <a:pt x="3246" y="44"/>
                  </a:lnTo>
                  <a:lnTo>
                    <a:pt x="3244" y="44"/>
                  </a:lnTo>
                  <a:lnTo>
                    <a:pt x="3244" y="44"/>
                  </a:lnTo>
                  <a:lnTo>
                    <a:pt x="3238" y="44"/>
                  </a:lnTo>
                  <a:lnTo>
                    <a:pt x="3238" y="44"/>
                  </a:lnTo>
                  <a:lnTo>
                    <a:pt x="3234" y="44"/>
                  </a:lnTo>
                  <a:lnTo>
                    <a:pt x="3234" y="44"/>
                  </a:lnTo>
                  <a:lnTo>
                    <a:pt x="3230" y="44"/>
                  </a:lnTo>
                  <a:lnTo>
                    <a:pt x="3230" y="44"/>
                  </a:lnTo>
                  <a:lnTo>
                    <a:pt x="3226" y="44"/>
                  </a:lnTo>
                  <a:lnTo>
                    <a:pt x="3226" y="44"/>
                  </a:lnTo>
                  <a:lnTo>
                    <a:pt x="3222" y="46"/>
                  </a:lnTo>
                  <a:lnTo>
                    <a:pt x="3222" y="46"/>
                  </a:lnTo>
                  <a:lnTo>
                    <a:pt x="3218" y="44"/>
                  </a:lnTo>
                  <a:lnTo>
                    <a:pt x="3218" y="44"/>
                  </a:lnTo>
                  <a:lnTo>
                    <a:pt x="3212" y="44"/>
                  </a:lnTo>
                  <a:lnTo>
                    <a:pt x="3212" y="44"/>
                  </a:lnTo>
                  <a:lnTo>
                    <a:pt x="3202" y="46"/>
                  </a:lnTo>
                  <a:lnTo>
                    <a:pt x="3202" y="46"/>
                  </a:lnTo>
                  <a:lnTo>
                    <a:pt x="3198" y="44"/>
                  </a:lnTo>
                  <a:lnTo>
                    <a:pt x="3198" y="44"/>
                  </a:lnTo>
                  <a:lnTo>
                    <a:pt x="3194" y="44"/>
                  </a:lnTo>
                  <a:lnTo>
                    <a:pt x="3194" y="44"/>
                  </a:lnTo>
                  <a:lnTo>
                    <a:pt x="3190" y="44"/>
                  </a:lnTo>
                  <a:lnTo>
                    <a:pt x="3190" y="44"/>
                  </a:lnTo>
                  <a:lnTo>
                    <a:pt x="3186" y="44"/>
                  </a:lnTo>
                  <a:lnTo>
                    <a:pt x="3186" y="44"/>
                  </a:lnTo>
                  <a:lnTo>
                    <a:pt x="3180" y="44"/>
                  </a:lnTo>
                  <a:lnTo>
                    <a:pt x="3180" y="44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2" y="42"/>
                  </a:lnTo>
                  <a:lnTo>
                    <a:pt x="3172" y="42"/>
                  </a:lnTo>
                  <a:lnTo>
                    <a:pt x="3168" y="40"/>
                  </a:lnTo>
                  <a:lnTo>
                    <a:pt x="3168" y="40"/>
                  </a:lnTo>
                  <a:lnTo>
                    <a:pt x="3162" y="38"/>
                  </a:lnTo>
                  <a:lnTo>
                    <a:pt x="3162" y="38"/>
                  </a:lnTo>
                  <a:lnTo>
                    <a:pt x="3158" y="40"/>
                  </a:lnTo>
                  <a:lnTo>
                    <a:pt x="3158" y="40"/>
                  </a:lnTo>
                  <a:lnTo>
                    <a:pt x="3156" y="40"/>
                  </a:lnTo>
                  <a:lnTo>
                    <a:pt x="3156" y="40"/>
                  </a:lnTo>
                  <a:lnTo>
                    <a:pt x="3154" y="40"/>
                  </a:lnTo>
                  <a:lnTo>
                    <a:pt x="3154" y="40"/>
                  </a:lnTo>
                  <a:lnTo>
                    <a:pt x="3152" y="40"/>
                  </a:lnTo>
                  <a:lnTo>
                    <a:pt x="3152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38"/>
                  </a:lnTo>
                  <a:lnTo>
                    <a:pt x="3146" y="38"/>
                  </a:lnTo>
                  <a:lnTo>
                    <a:pt x="3146" y="36"/>
                  </a:lnTo>
                  <a:lnTo>
                    <a:pt x="3144" y="36"/>
                  </a:lnTo>
                  <a:lnTo>
                    <a:pt x="3144" y="36"/>
                  </a:lnTo>
                  <a:lnTo>
                    <a:pt x="3138" y="36"/>
                  </a:lnTo>
                  <a:lnTo>
                    <a:pt x="3138" y="36"/>
                  </a:lnTo>
                  <a:lnTo>
                    <a:pt x="3136" y="38"/>
                  </a:lnTo>
                  <a:lnTo>
                    <a:pt x="3136" y="38"/>
                  </a:lnTo>
                  <a:lnTo>
                    <a:pt x="3134" y="38"/>
                  </a:lnTo>
                  <a:lnTo>
                    <a:pt x="3134" y="38"/>
                  </a:lnTo>
                  <a:lnTo>
                    <a:pt x="3130" y="38"/>
                  </a:lnTo>
                  <a:lnTo>
                    <a:pt x="3130" y="38"/>
                  </a:lnTo>
                  <a:lnTo>
                    <a:pt x="3128" y="38"/>
                  </a:lnTo>
                  <a:lnTo>
                    <a:pt x="3128" y="38"/>
                  </a:lnTo>
                  <a:lnTo>
                    <a:pt x="3120" y="40"/>
                  </a:lnTo>
                  <a:lnTo>
                    <a:pt x="3120" y="40"/>
                  </a:lnTo>
                  <a:lnTo>
                    <a:pt x="3112" y="40"/>
                  </a:lnTo>
                  <a:lnTo>
                    <a:pt x="3112" y="40"/>
                  </a:lnTo>
                  <a:lnTo>
                    <a:pt x="3110" y="42"/>
                  </a:lnTo>
                  <a:lnTo>
                    <a:pt x="3110" y="42"/>
                  </a:lnTo>
                  <a:lnTo>
                    <a:pt x="3108" y="42"/>
                  </a:lnTo>
                  <a:lnTo>
                    <a:pt x="3108" y="42"/>
                  </a:lnTo>
                  <a:lnTo>
                    <a:pt x="3106" y="42"/>
                  </a:lnTo>
                  <a:lnTo>
                    <a:pt x="3106" y="42"/>
                  </a:lnTo>
                  <a:lnTo>
                    <a:pt x="3106" y="44"/>
                  </a:lnTo>
                  <a:lnTo>
                    <a:pt x="3106" y="44"/>
                  </a:lnTo>
                  <a:lnTo>
                    <a:pt x="3104" y="42"/>
                  </a:lnTo>
                  <a:lnTo>
                    <a:pt x="3104" y="42"/>
                  </a:lnTo>
                  <a:lnTo>
                    <a:pt x="3102" y="44"/>
                  </a:lnTo>
                  <a:lnTo>
                    <a:pt x="3102" y="44"/>
                  </a:lnTo>
                  <a:lnTo>
                    <a:pt x="3102" y="42"/>
                  </a:lnTo>
                  <a:lnTo>
                    <a:pt x="3102" y="42"/>
                  </a:lnTo>
                  <a:lnTo>
                    <a:pt x="3100" y="42"/>
                  </a:lnTo>
                  <a:lnTo>
                    <a:pt x="3100" y="42"/>
                  </a:lnTo>
                  <a:lnTo>
                    <a:pt x="3096" y="42"/>
                  </a:lnTo>
                  <a:lnTo>
                    <a:pt x="3096" y="42"/>
                  </a:lnTo>
                  <a:lnTo>
                    <a:pt x="3094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88" y="42"/>
                  </a:lnTo>
                  <a:lnTo>
                    <a:pt x="3088" y="42"/>
                  </a:lnTo>
                  <a:lnTo>
                    <a:pt x="3086" y="42"/>
                  </a:lnTo>
                  <a:lnTo>
                    <a:pt x="3086" y="42"/>
                  </a:lnTo>
                  <a:lnTo>
                    <a:pt x="3082" y="42"/>
                  </a:lnTo>
                  <a:lnTo>
                    <a:pt x="3082" y="42"/>
                  </a:lnTo>
                  <a:lnTo>
                    <a:pt x="3080" y="40"/>
                  </a:lnTo>
                  <a:lnTo>
                    <a:pt x="3080" y="40"/>
                  </a:lnTo>
                  <a:lnTo>
                    <a:pt x="3078" y="42"/>
                  </a:lnTo>
                  <a:lnTo>
                    <a:pt x="3078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2" y="42"/>
                  </a:lnTo>
                  <a:lnTo>
                    <a:pt x="3072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66" y="40"/>
                  </a:lnTo>
                  <a:lnTo>
                    <a:pt x="3066" y="40"/>
                  </a:lnTo>
                  <a:lnTo>
                    <a:pt x="3058" y="42"/>
                  </a:lnTo>
                  <a:lnTo>
                    <a:pt x="3052" y="40"/>
                  </a:lnTo>
                  <a:lnTo>
                    <a:pt x="3052" y="40"/>
                  </a:lnTo>
                  <a:lnTo>
                    <a:pt x="3050" y="40"/>
                  </a:lnTo>
                  <a:lnTo>
                    <a:pt x="3050" y="40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0" y="42"/>
                  </a:lnTo>
                  <a:lnTo>
                    <a:pt x="3040" y="42"/>
                  </a:lnTo>
                  <a:lnTo>
                    <a:pt x="3040" y="40"/>
                  </a:lnTo>
                  <a:lnTo>
                    <a:pt x="3040" y="40"/>
                  </a:lnTo>
                  <a:lnTo>
                    <a:pt x="3036" y="42"/>
                  </a:lnTo>
                  <a:lnTo>
                    <a:pt x="3036" y="42"/>
                  </a:lnTo>
                  <a:lnTo>
                    <a:pt x="3032" y="42"/>
                  </a:lnTo>
                  <a:lnTo>
                    <a:pt x="3032" y="42"/>
                  </a:lnTo>
                  <a:lnTo>
                    <a:pt x="3030" y="42"/>
                  </a:lnTo>
                  <a:lnTo>
                    <a:pt x="3030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2" y="42"/>
                  </a:lnTo>
                  <a:lnTo>
                    <a:pt x="3022" y="42"/>
                  </a:lnTo>
                  <a:lnTo>
                    <a:pt x="3020" y="42"/>
                  </a:lnTo>
                  <a:lnTo>
                    <a:pt x="3020" y="42"/>
                  </a:lnTo>
                  <a:lnTo>
                    <a:pt x="3014" y="42"/>
                  </a:lnTo>
                  <a:lnTo>
                    <a:pt x="3008" y="42"/>
                  </a:lnTo>
                  <a:lnTo>
                    <a:pt x="3008" y="42"/>
                  </a:lnTo>
                  <a:lnTo>
                    <a:pt x="3006" y="40"/>
                  </a:lnTo>
                  <a:lnTo>
                    <a:pt x="3004" y="42"/>
                  </a:lnTo>
                  <a:lnTo>
                    <a:pt x="3004" y="42"/>
                  </a:lnTo>
                  <a:lnTo>
                    <a:pt x="3002" y="40"/>
                  </a:lnTo>
                  <a:lnTo>
                    <a:pt x="3002" y="40"/>
                  </a:lnTo>
                  <a:lnTo>
                    <a:pt x="2998" y="40"/>
                  </a:lnTo>
                  <a:lnTo>
                    <a:pt x="2996" y="40"/>
                  </a:lnTo>
                  <a:lnTo>
                    <a:pt x="2996" y="40"/>
                  </a:lnTo>
                  <a:lnTo>
                    <a:pt x="2994" y="38"/>
                  </a:lnTo>
                  <a:lnTo>
                    <a:pt x="2994" y="38"/>
                  </a:lnTo>
                  <a:lnTo>
                    <a:pt x="2986" y="38"/>
                  </a:lnTo>
                  <a:lnTo>
                    <a:pt x="2986" y="38"/>
                  </a:lnTo>
                  <a:lnTo>
                    <a:pt x="2980" y="38"/>
                  </a:lnTo>
                  <a:lnTo>
                    <a:pt x="2976" y="38"/>
                  </a:lnTo>
                  <a:lnTo>
                    <a:pt x="2976" y="38"/>
                  </a:lnTo>
                  <a:lnTo>
                    <a:pt x="2972" y="38"/>
                  </a:lnTo>
                  <a:lnTo>
                    <a:pt x="2972" y="38"/>
                  </a:lnTo>
                  <a:lnTo>
                    <a:pt x="2970" y="38"/>
                  </a:lnTo>
                  <a:lnTo>
                    <a:pt x="2970" y="38"/>
                  </a:lnTo>
                  <a:lnTo>
                    <a:pt x="2962" y="40"/>
                  </a:lnTo>
                  <a:lnTo>
                    <a:pt x="2962" y="40"/>
                  </a:lnTo>
                  <a:lnTo>
                    <a:pt x="2954" y="38"/>
                  </a:lnTo>
                  <a:lnTo>
                    <a:pt x="2954" y="38"/>
                  </a:lnTo>
                  <a:lnTo>
                    <a:pt x="2946" y="40"/>
                  </a:lnTo>
                  <a:lnTo>
                    <a:pt x="2946" y="40"/>
                  </a:lnTo>
                  <a:lnTo>
                    <a:pt x="2942" y="38"/>
                  </a:lnTo>
                  <a:lnTo>
                    <a:pt x="2942" y="38"/>
                  </a:lnTo>
                  <a:lnTo>
                    <a:pt x="2940" y="38"/>
                  </a:lnTo>
                  <a:lnTo>
                    <a:pt x="2940" y="38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2" y="36"/>
                  </a:lnTo>
                  <a:lnTo>
                    <a:pt x="2932" y="36"/>
                  </a:lnTo>
                  <a:lnTo>
                    <a:pt x="2930" y="36"/>
                  </a:lnTo>
                  <a:lnTo>
                    <a:pt x="2930" y="36"/>
                  </a:lnTo>
                  <a:lnTo>
                    <a:pt x="2926" y="36"/>
                  </a:lnTo>
                  <a:lnTo>
                    <a:pt x="2926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18" y="38"/>
                  </a:lnTo>
                  <a:lnTo>
                    <a:pt x="2918" y="38"/>
                  </a:lnTo>
                  <a:lnTo>
                    <a:pt x="2914" y="38"/>
                  </a:lnTo>
                  <a:lnTo>
                    <a:pt x="2914" y="38"/>
                  </a:lnTo>
                  <a:lnTo>
                    <a:pt x="2910" y="36"/>
                  </a:lnTo>
                  <a:lnTo>
                    <a:pt x="2910" y="36"/>
                  </a:lnTo>
                  <a:lnTo>
                    <a:pt x="2904" y="36"/>
                  </a:lnTo>
                  <a:lnTo>
                    <a:pt x="2904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0" y="36"/>
                  </a:lnTo>
                  <a:lnTo>
                    <a:pt x="2900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4"/>
                  </a:lnTo>
                  <a:lnTo>
                    <a:pt x="2898" y="34"/>
                  </a:lnTo>
                  <a:lnTo>
                    <a:pt x="2896" y="34"/>
                  </a:lnTo>
                  <a:lnTo>
                    <a:pt x="2896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0" y="36"/>
                  </a:lnTo>
                  <a:lnTo>
                    <a:pt x="2890" y="36"/>
                  </a:lnTo>
                  <a:lnTo>
                    <a:pt x="2888" y="36"/>
                  </a:lnTo>
                  <a:lnTo>
                    <a:pt x="2888" y="36"/>
                  </a:lnTo>
                  <a:lnTo>
                    <a:pt x="2886" y="36"/>
                  </a:lnTo>
                  <a:lnTo>
                    <a:pt x="2886" y="36"/>
                  </a:lnTo>
                  <a:lnTo>
                    <a:pt x="2884" y="36"/>
                  </a:lnTo>
                  <a:lnTo>
                    <a:pt x="2884" y="36"/>
                  </a:lnTo>
                  <a:lnTo>
                    <a:pt x="2878" y="36"/>
                  </a:lnTo>
                  <a:lnTo>
                    <a:pt x="2878" y="36"/>
                  </a:lnTo>
                  <a:lnTo>
                    <a:pt x="2874" y="34"/>
                  </a:lnTo>
                  <a:lnTo>
                    <a:pt x="2874" y="34"/>
                  </a:lnTo>
                  <a:lnTo>
                    <a:pt x="2872" y="34"/>
                  </a:lnTo>
                  <a:lnTo>
                    <a:pt x="2872" y="34"/>
                  </a:lnTo>
                  <a:lnTo>
                    <a:pt x="2870" y="34"/>
                  </a:lnTo>
                  <a:lnTo>
                    <a:pt x="2870" y="34"/>
                  </a:lnTo>
                  <a:lnTo>
                    <a:pt x="2866" y="34"/>
                  </a:lnTo>
                  <a:lnTo>
                    <a:pt x="2866" y="34"/>
                  </a:lnTo>
                  <a:lnTo>
                    <a:pt x="2864" y="34"/>
                  </a:lnTo>
                  <a:lnTo>
                    <a:pt x="2864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58" y="34"/>
                  </a:lnTo>
                  <a:lnTo>
                    <a:pt x="2858" y="34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8"/>
                  </a:lnTo>
                  <a:lnTo>
                    <a:pt x="2858" y="38"/>
                  </a:lnTo>
                  <a:lnTo>
                    <a:pt x="2852" y="38"/>
                  </a:lnTo>
                  <a:lnTo>
                    <a:pt x="2852" y="38"/>
                  </a:lnTo>
                  <a:lnTo>
                    <a:pt x="2844" y="38"/>
                  </a:lnTo>
                  <a:lnTo>
                    <a:pt x="2844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0" y="38"/>
                  </a:lnTo>
                  <a:lnTo>
                    <a:pt x="2840" y="38"/>
                  </a:lnTo>
                  <a:lnTo>
                    <a:pt x="2834" y="38"/>
                  </a:lnTo>
                  <a:lnTo>
                    <a:pt x="2834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28" y="38"/>
                  </a:lnTo>
                  <a:lnTo>
                    <a:pt x="2828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4" y="38"/>
                  </a:lnTo>
                  <a:lnTo>
                    <a:pt x="2824" y="38"/>
                  </a:lnTo>
                  <a:lnTo>
                    <a:pt x="2820" y="38"/>
                  </a:lnTo>
                  <a:lnTo>
                    <a:pt x="2816" y="38"/>
                  </a:lnTo>
                  <a:lnTo>
                    <a:pt x="2816" y="38"/>
                  </a:lnTo>
                  <a:lnTo>
                    <a:pt x="2814" y="38"/>
                  </a:lnTo>
                  <a:lnTo>
                    <a:pt x="2814" y="38"/>
                  </a:lnTo>
                  <a:lnTo>
                    <a:pt x="2806" y="38"/>
                  </a:lnTo>
                  <a:lnTo>
                    <a:pt x="2806" y="38"/>
                  </a:lnTo>
                  <a:lnTo>
                    <a:pt x="2804" y="38"/>
                  </a:lnTo>
                  <a:lnTo>
                    <a:pt x="2804" y="38"/>
                  </a:lnTo>
                  <a:lnTo>
                    <a:pt x="2796" y="38"/>
                  </a:lnTo>
                  <a:lnTo>
                    <a:pt x="2796" y="38"/>
                  </a:lnTo>
                  <a:lnTo>
                    <a:pt x="2794" y="38"/>
                  </a:lnTo>
                  <a:lnTo>
                    <a:pt x="2794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86" y="38"/>
                  </a:lnTo>
                  <a:lnTo>
                    <a:pt x="2784" y="38"/>
                  </a:lnTo>
                  <a:lnTo>
                    <a:pt x="2784" y="38"/>
                  </a:lnTo>
                  <a:lnTo>
                    <a:pt x="2782" y="38"/>
                  </a:lnTo>
                  <a:lnTo>
                    <a:pt x="2782" y="38"/>
                  </a:lnTo>
                  <a:lnTo>
                    <a:pt x="2780" y="38"/>
                  </a:lnTo>
                  <a:lnTo>
                    <a:pt x="2780" y="38"/>
                  </a:lnTo>
                  <a:lnTo>
                    <a:pt x="2776" y="38"/>
                  </a:lnTo>
                  <a:lnTo>
                    <a:pt x="2776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68" y="38"/>
                  </a:lnTo>
                  <a:lnTo>
                    <a:pt x="2768" y="38"/>
                  </a:lnTo>
                  <a:lnTo>
                    <a:pt x="2764" y="38"/>
                  </a:lnTo>
                  <a:lnTo>
                    <a:pt x="2764" y="38"/>
                  </a:lnTo>
                  <a:lnTo>
                    <a:pt x="2762" y="38"/>
                  </a:lnTo>
                  <a:lnTo>
                    <a:pt x="2762" y="38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0" y="36"/>
                  </a:lnTo>
                  <a:lnTo>
                    <a:pt x="2760" y="36"/>
                  </a:lnTo>
                  <a:lnTo>
                    <a:pt x="2754" y="36"/>
                  </a:lnTo>
                  <a:lnTo>
                    <a:pt x="2754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48" y="36"/>
                  </a:lnTo>
                  <a:lnTo>
                    <a:pt x="2748" y="36"/>
                  </a:lnTo>
                  <a:lnTo>
                    <a:pt x="2746" y="36"/>
                  </a:lnTo>
                  <a:lnTo>
                    <a:pt x="2746" y="36"/>
                  </a:lnTo>
                  <a:lnTo>
                    <a:pt x="2744" y="38"/>
                  </a:lnTo>
                  <a:lnTo>
                    <a:pt x="2744" y="38"/>
                  </a:lnTo>
                  <a:lnTo>
                    <a:pt x="2742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6" y="38"/>
                  </a:lnTo>
                  <a:lnTo>
                    <a:pt x="2736" y="38"/>
                  </a:lnTo>
                  <a:lnTo>
                    <a:pt x="2728" y="38"/>
                  </a:lnTo>
                  <a:lnTo>
                    <a:pt x="2728" y="38"/>
                  </a:lnTo>
                  <a:lnTo>
                    <a:pt x="2724" y="38"/>
                  </a:lnTo>
                  <a:lnTo>
                    <a:pt x="2724" y="38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16" y="38"/>
                  </a:lnTo>
                  <a:lnTo>
                    <a:pt x="2716" y="38"/>
                  </a:lnTo>
                  <a:lnTo>
                    <a:pt x="2712" y="38"/>
                  </a:lnTo>
                  <a:lnTo>
                    <a:pt x="2712" y="38"/>
                  </a:lnTo>
                  <a:lnTo>
                    <a:pt x="2710" y="38"/>
                  </a:lnTo>
                  <a:lnTo>
                    <a:pt x="2706" y="38"/>
                  </a:lnTo>
                  <a:lnTo>
                    <a:pt x="2706" y="38"/>
                  </a:lnTo>
                  <a:lnTo>
                    <a:pt x="2700" y="38"/>
                  </a:lnTo>
                  <a:lnTo>
                    <a:pt x="2700" y="38"/>
                  </a:lnTo>
                  <a:lnTo>
                    <a:pt x="2694" y="38"/>
                  </a:lnTo>
                  <a:lnTo>
                    <a:pt x="2694" y="38"/>
                  </a:lnTo>
                  <a:lnTo>
                    <a:pt x="2692" y="36"/>
                  </a:lnTo>
                  <a:lnTo>
                    <a:pt x="2692" y="36"/>
                  </a:lnTo>
                  <a:lnTo>
                    <a:pt x="2688" y="36"/>
                  </a:lnTo>
                  <a:lnTo>
                    <a:pt x="2688" y="36"/>
                  </a:lnTo>
                  <a:lnTo>
                    <a:pt x="2686" y="36"/>
                  </a:lnTo>
                  <a:lnTo>
                    <a:pt x="2686" y="36"/>
                  </a:lnTo>
                  <a:lnTo>
                    <a:pt x="2684" y="36"/>
                  </a:lnTo>
                  <a:lnTo>
                    <a:pt x="2684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6" y="36"/>
                  </a:lnTo>
                  <a:lnTo>
                    <a:pt x="2676" y="36"/>
                  </a:lnTo>
                  <a:lnTo>
                    <a:pt x="2670" y="36"/>
                  </a:lnTo>
                  <a:lnTo>
                    <a:pt x="2670" y="36"/>
                  </a:lnTo>
                  <a:lnTo>
                    <a:pt x="2664" y="38"/>
                  </a:lnTo>
                  <a:lnTo>
                    <a:pt x="2664" y="38"/>
                  </a:lnTo>
                  <a:lnTo>
                    <a:pt x="2660" y="38"/>
                  </a:lnTo>
                  <a:lnTo>
                    <a:pt x="2660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4" y="38"/>
                  </a:lnTo>
                  <a:lnTo>
                    <a:pt x="2654" y="38"/>
                  </a:lnTo>
                  <a:lnTo>
                    <a:pt x="2648" y="38"/>
                  </a:lnTo>
                  <a:lnTo>
                    <a:pt x="2648" y="38"/>
                  </a:lnTo>
                  <a:lnTo>
                    <a:pt x="2644" y="38"/>
                  </a:lnTo>
                  <a:lnTo>
                    <a:pt x="2644" y="38"/>
                  </a:lnTo>
                  <a:lnTo>
                    <a:pt x="2642" y="38"/>
                  </a:lnTo>
                  <a:lnTo>
                    <a:pt x="2642" y="38"/>
                  </a:lnTo>
                  <a:lnTo>
                    <a:pt x="2640" y="38"/>
                  </a:lnTo>
                  <a:lnTo>
                    <a:pt x="2640" y="38"/>
                  </a:lnTo>
                  <a:lnTo>
                    <a:pt x="2636" y="40"/>
                  </a:lnTo>
                  <a:lnTo>
                    <a:pt x="2636" y="40"/>
                  </a:lnTo>
                  <a:lnTo>
                    <a:pt x="2634" y="40"/>
                  </a:lnTo>
                  <a:lnTo>
                    <a:pt x="2634" y="40"/>
                  </a:lnTo>
                  <a:lnTo>
                    <a:pt x="2632" y="40"/>
                  </a:lnTo>
                  <a:lnTo>
                    <a:pt x="2632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28" y="40"/>
                  </a:lnTo>
                  <a:lnTo>
                    <a:pt x="2628" y="40"/>
                  </a:lnTo>
                  <a:lnTo>
                    <a:pt x="2624" y="40"/>
                  </a:lnTo>
                  <a:lnTo>
                    <a:pt x="2624" y="40"/>
                  </a:lnTo>
                  <a:lnTo>
                    <a:pt x="2624" y="38"/>
                  </a:lnTo>
                  <a:lnTo>
                    <a:pt x="2624" y="38"/>
                  </a:lnTo>
                  <a:lnTo>
                    <a:pt x="2618" y="38"/>
                  </a:lnTo>
                  <a:lnTo>
                    <a:pt x="2618" y="38"/>
                  </a:lnTo>
                  <a:lnTo>
                    <a:pt x="2616" y="38"/>
                  </a:lnTo>
                  <a:lnTo>
                    <a:pt x="2616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2" y="38"/>
                  </a:lnTo>
                  <a:lnTo>
                    <a:pt x="2612" y="38"/>
                  </a:lnTo>
                  <a:lnTo>
                    <a:pt x="2608" y="38"/>
                  </a:lnTo>
                  <a:lnTo>
                    <a:pt x="2608" y="38"/>
                  </a:lnTo>
                  <a:lnTo>
                    <a:pt x="2604" y="38"/>
                  </a:lnTo>
                  <a:lnTo>
                    <a:pt x="2604" y="38"/>
                  </a:lnTo>
                  <a:lnTo>
                    <a:pt x="2602" y="36"/>
                  </a:lnTo>
                  <a:lnTo>
                    <a:pt x="2602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598" y="34"/>
                  </a:lnTo>
                  <a:lnTo>
                    <a:pt x="2598" y="34"/>
                  </a:lnTo>
                  <a:lnTo>
                    <a:pt x="2596" y="34"/>
                  </a:lnTo>
                  <a:lnTo>
                    <a:pt x="2596" y="34"/>
                  </a:lnTo>
                  <a:lnTo>
                    <a:pt x="2588" y="34"/>
                  </a:lnTo>
                  <a:lnTo>
                    <a:pt x="2588" y="34"/>
                  </a:lnTo>
                  <a:lnTo>
                    <a:pt x="2584" y="34"/>
                  </a:lnTo>
                  <a:lnTo>
                    <a:pt x="2584" y="34"/>
                  </a:lnTo>
                  <a:lnTo>
                    <a:pt x="2570" y="34"/>
                  </a:lnTo>
                  <a:lnTo>
                    <a:pt x="2570" y="34"/>
                  </a:lnTo>
                  <a:lnTo>
                    <a:pt x="2568" y="34"/>
                  </a:lnTo>
                  <a:lnTo>
                    <a:pt x="2568" y="34"/>
                  </a:lnTo>
                  <a:lnTo>
                    <a:pt x="2566" y="34"/>
                  </a:lnTo>
                  <a:lnTo>
                    <a:pt x="2566" y="34"/>
                  </a:lnTo>
                  <a:lnTo>
                    <a:pt x="2562" y="36"/>
                  </a:lnTo>
                  <a:lnTo>
                    <a:pt x="2562" y="36"/>
                  </a:lnTo>
                  <a:lnTo>
                    <a:pt x="2556" y="36"/>
                  </a:lnTo>
                  <a:lnTo>
                    <a:pt x="2556" y="36"/>
                  </a:lnTo>
                  <a:lnTo>
                    <a:pt x="2552" y="34"/>
                  </a:lnTo>
                  <a:lnTo>
                    <a:pt x="2552" y="34"/>
                  </a:lnTo>
                  <a:lnTo>
                    <a:pt x="2544" y="34"/>
                  </a:lnTo>
                  <a:lnTo>
                    <a:pt x="2544" y="34"/>
                  </a:lnTo>
                  <a:lnTo>
                    <a:pt x="2542" y="34"/>
                  </a:lnTo>
                  <a:lnTo>
                    <a:pt x="2542" y="34"/>
                  </a:lnTo>
                  <a:lnTo>
                    <a:pt x="2536" y="34"/>
                  </a:lnTo>
                  <a:lnTo>
                    <a:pt x="2536" y="34"/>
                  </a:lnTo>
                  <a:lnTo>
                    <a:pt x="2532" y="36"/>
                  </a:lnTo>
                  <a:lnTo>
                    <a:pt x="2532" y="36"/>
                  </a:lnTo>
                  <a:lnTo>
                    <a:pt x="2528" y="36"/>
                  </a:lnTo>
                  <a:lnTo>
                    <a:pt x="2528" y="36"/>
                  </a:lnTo>
                  <a:lnTo>
                    <a:pt x="2526" y="36"/>
                  </a:lnTo>
                  <a:lnTo>
                    <a:pt x="2526" y="36"/>
                  </a:lnTo>
                  <a:lnTo>
                    <a:pt x="2524" y="36"/>
                  </a:lnTo>
                  <a:lnTo>
                    <a:pt x="2524" y="36"/>
                  </a:lnTo>
                  <a:lnTo>
                    <a:pt x="2520" y="36"/>
                  </a:lnTo>
                  <a:lnTo>
                    <a:pt x="2520" y="36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2" y="38"/>
                  </a:lnTo>
                  <a:lnTo>
                    <a:pt x="2512" y="38"/>
                  </a:lnTo>
                  <a:lnTo>
                    <a:pt x="2512" y="36"/>
                  </a:lnTo>
                  <a:lnTo>
                    <a:pt x="2512" y="36"/>
                  </a:lnTo>
                  <a:lnTo>
                    <a:pt x="2510" y="36"/>
                  </a:lnTo>
                  <a:lnTo>
                    <a:pt x="2510" y="36"/>
                  </a:lnTo>
                  <a:lnTo>
                    <a:pt x="2508" y="36"/>
                  </a:lnTo>
                  <a:lnTo>
                    <a:pt x="2508" y="36"/>
                  </a:lnTo>
                  <a:lnTo>
                    <a:pt x="2506" y="36"/>
                  </a:lnTo>
                  <a:lnTo>
                    <a:pt x="2506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0" y="36"/>
                  </a:lnTo>
                  <a:lnTo>
                    <a:pt x="2500" y="36"/>
                  </a:lnTo>
                  <a:lnTo>
                    <a:pt x="2496" y="36"/>
                  </a:lnTo>
                  <a:lnTo>
                    <a:pt x="2496" y="3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4" y="36"/>
                  </a:lnTo>
                  <a:lnTo>
                    <a:pt x="2484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74" y="36"/>
                  </a:lnTo>
                  <a:lnTo>
                    <a:pt x="2474" y="36"/>
                  </a:lnTo>
                  <a:lnTo>
                    <a:pt x="2470" y="36"/>
                  </a:lnTo>
                  <a:lnTo>
                    <a:pt x="2470" y="36"/>
                  </a:lnTo>
                  <a:lnTo>
                    <a:pt x="2466" y="38"/>
                  </a:lnTo>
                  <a:lnTo>
                    <a:pt x="2466" y="38"/>
                  </a:lnTo>
                  <a:lnTo>
                    <a:pt x="2464" y="36"/>
                  </a:lnTo>
                  <a:lnTo>
                    <a:pt x="2464" y="36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2" y="36"/>
                  </a:lnTo>
                  <a:lnTo>
                    <a:pt x="2452" y="36"/>
                  </a:lnTo>
                  <a:lnTo>
                    <a:pt x="2448" y="38"/>
                  </a:lnTo>
                  <a:lnTo>
                    <a:pt x="2448" y="38"/>
                  </a:lnTo>
                  <a:lnTo>
                    <a:pt x="2446" y="38"/>
                  </a:lnTo>
                  <a:lnTo>
                    <a:pt x="2446" y="38"/>
                  </a:lnTo>
                  <a:lnTo>
                    <a:pt x="2442" y="40"/>
                  </a:lnTo>
                  <a:lnTo>
                    <a:pt x="2442" y="40"/>
                  </a:lnTo>
                  <a:lnTo>
                    <a:pt x="2438" y="40"/>
                  </a:lnTo>
                  <a:lnTo>
                    <a:pt x="2438" y="40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0" y="36"/>
                  </a:lnTo>
                  <a:lnTo>
                    <a:pt x="2430" y="36"/>
                  </a:lnTo>
                  <a:lnTo>
                    <a:pt x="2428" y="36"/>
                  </a:lnTo>
                  <a:lnTo>
                    <a:pt x="2428" y="36"/>
                  </a:lnTo>
                  <a:lnTo>
                    <a:pt x="2424" y="34"/>
                  </a:lnTo>
                  <a:lnTo>
                    <a:pt x="2424" y="34"/>
                  </a:lnTo>
                  <a:lnTo>
                    <a:pt x="2420" y="34"/>
                  </a:lnTo>
                  <a:lnTo>
                    <a:pt x="2420" y="34"/>
                  </a:lnTo>
                  <a:lnTo>
                    <a:pt x="2416" y="36"/>
                  </a:lnTo>
                  <a:lnTo>
                    <a:pt x="2416" y="36"/>
                  </a:lnTo>
                  <a:lnTo>
                    <a:pt x="2414" y="36"/>
                  </a:lnTo>
                  <a:lnTo>
                    <a:pt x="2414" y="36"/>
                  </a:lnTo>
                  <a:lnTo>
                    <a:pt x="2412" y="36"/>
                  </a:lnTo>
                  <a:lnTo>
                    <a:pt x="2412" y="36"/>
                  </a:lnTo>
                  <a:lnTo>
                    <a:pt x="2408" y="36"/>
                  </a:lnTo>
                  <a:lnTo>
                    <a:pt x="2408" y="36"/>
                  </a:lnTo>
                  <a:lnTo>
                    <a:pt x="2406" y="36"/>
                  </a:lnTo>
                  <a:lnTo>
                    <a:pt x="2406" y="36"/>
                  </a:lnTo>
                  <a:lnTo>
                    <a:pt x="2402" y="36"/>
                  </a:lnTo>
                  <a:lnTo>
                    <a:pt x="2402" y="36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398" y="38"/>
                  </a:lnTo>
                  <a:lnTo>
                    <a:pt x="2398" y="38"/>
                  </a:lnTo>
                  <a:lnTo>
                    <a:pt x="2396" y="36"/>
                  </a:lnTo>
                  <a:lnTo>
                    <a:pt x="2396" y="36"/>
                  </a:lnTo>
                  <a:lnTo>
                    <a:pt x="2394" y="36"/>
                  </a:lnTo>
                  <a:lnTo>
                    <a:pt x="2394" y="36"/>
                  </a:lnTo>
                  <a:lnTo>
                    <a:pt x="2392" y="36"/>
                  </a:lnTo>
                  <a:lnTo>
                    <a:pt x="2392" y="36"/>
                  </a:lnTo>
                  <a:lnTo>
                    <a:pt x="2388" y="36"/>
                  </a:lnTo>
                  <a:lnTo>
                    <a:pt x="2388" y="36"/>
                  </a:lnTo>
                  <a:lnTo>
                    <a:pt x="2384" y="34"/>
                  </a:lnTo>
                  <a:lnTo>
                    <a:pt x="2384" y="34"/>
                  </a:lnTo>
                  <a:lnTo>
                    <a:pt x="2380" y="36"/>
                  </a:lnTo>
                  <a:lnTo>
                    <a:pt x="2380" y="36"/>
                  </a:lnTo>
                  <a:lnTo>
                    <a:pt x="2374" y="36"/>
                  </a:lnTo>
                  <a:lnTo>
                    <a:pt x="2374" y="36"/>
                  </a:lnTo>
                  <a:lnTo>
                    <a:pt x="2372" y="38"/>
                  </a:lnTo>
                  <a:lnTo>
                    <a:pt x="2372" y="38"/>
                  </a:lnTo>
                  <a:lnTo>
                    <a:pt x="2368" y="38"/>
                  </a:lnTo>
                  <a:lnTo>
                    <a:pt x="2368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4" y="36"/>
                  </a:lnTo>
                  <a:lnTo>
                    <a:pt x="2364" y="36"/>
                  </a:lnTo>
                  <a:lnTo>
                    <a:pt x="2356" y="36"/>
                  </a:lnTo>
                  <a:lnTo>
                    <a:pt x="2356" y="36"/>
                  </a:lnTo>
                  <a:lnTo>
                    <a:pt x="2354" y="34"/>
                  </a:lnTo>
                  <a:lnTo>
                    <a:pt x="2354" y="34"/>
                  </a:lnTo>
                  <a:lnTo>
                    <a:pt x="2352" y="34"/>
                  </a:lnTo>
                  <a:lnTo>
                    <a:pt x="2352" y="34"/>
                  </a:lnTo>
                  <a:lnTo>
                    <a:pt x="2350" y="34"/>
                  </a:lnTo>
                  <a:lnTo>
                    <a:pt x="2350" y="34"/>
                  </a:lnTo>
                  <a:lnTo>
                    <a:pt x="2344" y="34"/>
                  </a:lnTo>
                  <a:lnTo>
                    <a:pt x="2344" y="34"/>
                  </a:lnTo>
                  <a:lnTo>
                    <a:pt x="2342" y="36"/>
                  </a:lnTo>
                  <a:lnTo>
                    <a:pt x="2342" y="36"/>
                  </a:lnTo>
                  <a:lnTo>
                    <a:pt x="2338" y="36"/>
                  </a:lnTo>
                  <a:lnTo>
                    <a:pt x="2338" y="36"/>
                  </a:lnTo>
                  <a:lnTo>
                    <a:pt x="2334" y="38"/>
                  </a:lnTo>
                  <a:lnTo>
                    <a:pt x="2334" y="38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6" y="36"/>
                  </a:lnTo>
                  <a:lnTo>
                    <a:pt x="2326" y="36"/>
                  </a:lnTo>
                  <a:lnTo>
                    <a:pt x="2324" y="34"/>
                  </a:lnTo>
                  <a:lnTo>
                    <a:pt x="2324" y="34"/>
                  </a:lnTo>
                  <a:lnTo>
                    <a:pt x="2320" y="34"/>
                  </a:lnTo>
                  <a:lnTo>
                    <a:pt x="2320" y="34"/>
                  </a:lnTo>
                  <a:lnTo>
                    <a:pt x="2318" y="34"/>
                  </a:lnTo>
                  <a:lnTo>
                    <a:pt x="2318" y="34"/>
                  </a:lnTo>
                  <a:lnTo>
                    <a:pt x="2312" y="34"/>
                  </a:lnTo>
                  <a:lnTo>
                    <a:pt x="2312" y="34"/>
                  </a:lnTo>
                  <a:lnTo>
                    <a:pt x="2306" y="34"/>
                  </a:lnTo>
                  <a:lnTo>
                    <a:pt x="2306" y="34"/>
                  </a:lnTo>
                  <a:lnTo>
                    <a:pt x="2300" y="34"/>
                  </a:lnTo>
                  <a:lnTo>
                    <a:pt x="2300" y="34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2" y="36"/>
                  </a:lnTo>
                  <a:lnTo>
                    <a:pt x="2292" y="36"/>
                  </a:lnTo>
                  <a:lnTo>
                    <a:pt x="2290" y="34"/>
                  </a:lnTo>
                  <a:lnTo>
                    <a:pt x="2290" y="34"/>
                  </a:lnTo>
                  <a:lnTo>
                    <a:pt x="2286" y="34"/>
                  </a:lnTo>
                  <a:lnTo>
                    <a:pt x="2286" y="34"/>
                  </a:lnTo>
                  <a:lnTo>
                    <a:pt x="2284" y="34"/>
                  </a:lnTo>
                  <a:lnTo>
                    <a:pt x="2284" y="34"/>
                  </a:lnTo>
                  <a:lnTo>
                    <a:pt x="2282" y="32"/>
                  </a:lnTo>
                  <a:lnTo>
                    <a:pt x="2282" y="32"/>
                  </a:lnTo>
                  <a:lnTo>
                    <a:pt x="2276" y="34"/>
                  </a:lnTo>
                  <a:lnTo>
                    <a:pt x="2276" y="34"/>
                  </a:lnTo>
                  <a:lnTo>
                    <a:pt x="2272" y="36"/>
                  </a:lnTo>
                  <a:lnTo>
                    <a:pt x="2272" y="36"/>
                  </a:lnTo>
                  <a:lnTo>
                    <a:pt x="2262" y="36"/>
                  </a:lnTo>
                  <a:lnTo>
                    <a:pt x="2262" y="36"/>
                  </a:lnTo>
                  <a:lnTo>
                    <a:pt x="2258" y="34"/>
                  </a:lnTo>
                  <a:lnTo>
                    <a:pt x="2258" y="34"/>
                  </a:lnTo>
                  <a:lnTo>
                    <a:pt x="2254" y="36"/>
                  </a:lnTo>
                  <a:lnTo>
                    <a:pt x="2254" y="36"/>
                  </a:lnTo>
                  <a:lnTo>
                    <a:pt x="2252" y="36"/>
                  </a:lnTo>
                  <a:lnTo>
                    <a:pt x="2248" y="34"/>
                  </a:lnTo>
                  <a:lnTo>
                    <a:pt x="2248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2" y="34"/>
                  </a:lnTo>
                  <a:lnTo>
                    <a:pt x="2242" y="34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26" y="38"/>
                  </a:lnTo>
                  <a:lnTo>
                    <a:pt x="2226" y="38"/>
                  </a:lnTo>
                  <a:lnTo>
                    <a:pt x="2218" y="38"/>
                  </a:lnTo>
                  <a:lnTo>
                    <a:pt x="2218" y="38"/>
                  </a:lnTo>
                  <a:lnTo>
                    <a:pt x="2216" y="40"/>
                  </a:lnTo>
                  <a:lnTo>
                    <a:pt x="2216" y="40"/>
                  </a:lnTo>
                  <a:lnTo>
                    <a:pt x="2212" y="40"/>
                  </a:lnTo>
                  <a:lnTo>
                    <a:pt x="2212" y="40"/>
                  </a:lnTo>
                  <a:lnTo>
                    <a:pt x="2210" y="38"/>
                  </a:lnTo>
                  <a:lnTo>
                    <a:pt x="2210" y="38"/>
                  </a:lnTo>
                  <a:lnTo>
                    <a:pt x="2208" y="36"/>
                  </a:lnTo>
                  <a:lnTo>
                    <a:pt x="2208" y="36"/>
                  </a:lnTo>
                  <a:lnTo>
                    <a:pt x="2204" y="36"/>
                  </a:lnTo>
                  <a:lnTo>
                    <a:pt x="2200" y="36"/>
                  </a:lnTo>
                  <a:lnTo>
                    <a:pt x="2200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0" y="36"/>
                  </a:lnTo>
                  <a:lnTo>
                    <a:pt x="2190" y="36"/>
                  </a:lnTo>
                  <a:lnTo>
                    <a:pt x="2186" y="36"/>
                  </a:lnTo>
                  <a:lnTo>
                    <a:pt x="2186" y="36"/>
                  </a:lnTo>
                  <a:lnTo>
                    <a:pt x="2184" y="36"/>
                  </a:lnTo>
                  <a:lnTo>
                    <a:pt x="2184" y="36"/>
                  </a:lnTo>
                  <a:lnTo>
                    <a:pt x="2178" y="36"/>
                  </a:lnTo>
                  <a:lnTo>
                    <a:pt x="2178" y="36"/>
                  </a:lnTo>
                  <a:lnTo>
                    <a:pt x="2170" y="36"/>
                  </a:lnTo>
                  <a:lnTo>
                    <a:pt x="2170" y="36"/>
                  </a:lnTo>
                  <a:lnTo>
                    <a:pt x="2168" y="38"/>
                  </a:lnTo>
                  <a:lnTo>
                    <a:pt x="2168" y="38"/>
                  </a:lnTo>
                  <a:lnTo>
                    <a:pt x="2164" y="38"/>
                  </a:lnTo>
                  <a:lnTo>
                    <a:pt x="2164" y="38"/>
                  </a:lnTo>
                  <a:lnTo>
                    <a:pt x="2162" y="38"/>
                  </a:lnTo>
                  <a:lnTo>
                    <a:pt x="2162" y="38"/>
                  </a:lnTo>
                  <a:lnTo>
                    <a:pt x="2158" y="38"/>
                  </a:lnTo>
                  <a:lnTo>
                    <a:pt x="2158" y="38"/>
                  </a:lnTo>
                  <a:lnTo>
                    <a:pt x="2154" y="36"/>
                  </a:lnTo>
                  <a:lnTo>
                    <a:pt x="2154" y="36"/>
                  </a:lnTo>
                  <a:lnTo>
                    <a:pt x="2148" y="38"/>
                  </a:lnTo>
                  <a:lnTo>
                    <a:pt x="2148" y="38"/>
                  </a:lnTo>
                  <a:lnTo>
                    <a:pt x="2144" y="36"/>
                  </a:lnTo>
                  <a:lnTo>
                    <a:pt x="2144" y="36"/>
                  </a:lnTo>
                  <a:lnTo>
                    <a:pt x="2140" y="36"/>
                  </a:lnTo>
                  <a:lnTo>
                    <a:pt x="2140" y="36"/>
                  </a:lnTo>
                  <a:lnTo>
                    <a:pt x="2130" y="36"/>
                  </a:lnTo>
                  <a:lnTo>
                    <a:pt x="2130" y="36"/>
                  </a:lnTo>
                  <a:lnTo>
                    <a:pt x="2128" y="36"/>
                  </a:lnTo>
                  <a:lnTo>
                    <a:pt x="2128" y="36"/>
                  </a:lnTo>
                  <a:lnTo>
                    <a:pt x="2124" y="36"/>
                  </a:lnTo>
                  <a:lnTo>
                    <a:pt x="2118" y="36"/>
                  </a:lnTo>
                  <a:lnTo>
                    <a:pt x="2118" y="36"/>
                  </a:lnTo>
                  <a:lnTo>
                    <a:pt x="2114" y="36"/>
                  </a:lnTo>
                  <a:lnTo>
                    <a:pt x="2110" y="38"/>
                  </a:lnTo>
                  <a:lnTo>
                    <a:pt x="2110" y="38"/>
                  </a:lnTo>
                  <a:lnTo>
                    <a:pt x="2102" y="38"/>
                  </a:lnTo>
                  <a:lnTo>
                    <a:pt x="2102" y="38"/>
                  </a:lnTo>
                  <a:lnTo>
                    <a:pt x="2100" y="36"/>
                  </a:lnTo>
                  <a:lnTo>
                    <a:pt x="2100" y="36"/>
                  </a:lnTo>
                  <a:lnTo>
                    <a:pt x="2096" y="36"/>
                  </a:lnTo>
                  <a:lnTo>
                    <a:pt x="2092" y="36"/>
                  </a:lnTo>
                  <a:lnTo>
                    <a:pt x="2092" y="36"/>
                  </a:lnTo>
                  <a:lnTo>
                    <a:pt x="2090" y="38"/>
                  </a:lnTo>
                  <a:lnTo>
                    <a:pt x="2090" y="38"/>
                  </a:lnTo>
                  <a:lnTo>
                    <a:pt x="2088" y="38"/>
                  </a:lnTo>
                  <a:lnTo>
                    <a:pt x="2088" y="38"/>
                  </a:lnTo>
                  <a:lnTo>
                    <a:pt x="2082" y="38"/>
                  </a:lnTo>
                  <a:lnTo>
                    <a:pt x="2082" y="38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2" y="40"/>
                  </a:lnTo>
                  <a:lnTo>
                    <a:pt x="2072" y="40"/>
                  </a:lnTo>
                  <a:lnTo>
                    <a:pt x="2068" y="40"/>
                  </a:lnTo>
                  <a:lnTo>
                    <a:pt x="2068" y="40"/>
                  </a:lnTo>
                  <a:lnTo>
                    <a:pt x="2062" y="40"/>
                  </a:lnTo>
                  <a:lnTo>
                    <a:pt x="2058" y="38"/>
                  </a:lnTo>
                  <a:lnTo>
                    <a:pt x="2058" y="38"/>
                  </a:lnTo>
                  <a:lnTo>
                    <a:pt x="2052" y="38"/>
                  </a:lnTo>
                  <a:lnTo>
                    <a:pt x="2052" y="38"/>
                  </a:lnTo>
                  <a:lnTo>
                    <a:pt x="2046" y="40"/>
                  </a:lnTo>
                  <a:lnTo>
                    <a:pt x="2042" y="40"/>
                  </a:lnTo>
                  <a:lnTo>
                    <a:pt x="2042" y="40"/>
                  </a:lnTo>
                  <a:lnTo>
                    <a:pt x="2040" y="40"/>
                  </a:lnTo>
                  <a:lnTo>
                    <a:pt x="2040" y="40"/>
                  </a:lnTo>
                  <a:lnTo>
                    <a:pt x="2036" y="40"/>
                  </a:lnTo>
                  <a:lnTo>
                    <a:pt x="2036" y="40"/>
                  </a:lnTo>
                  <a:lnTo>
                    <a:pt x="2030" y="40"/>
                  </a:lnTo>
                  <a:lnTo>
                    <a:pt x="2030" y="40"/>
                  </a:lnTo>
                  <a:lnTo>
                    <a:pt x="2024" y="40"/>
                  </a:lnTo>
                  <a:lnTo>
                    <a:pt x="2024" y="40"/>
                  </a:lnTo>
                  <a:lnTo>
                    <a:pt x="2020" y="40"/>
                  </a:lnTo>
                  <a:lnTo>
                    <a:pt x="2020" y="40"/>
                  </a:lnTo>
                  <a:lnTo>
                    <a:pt x="2018" y="40"/>
                  </a:lnTo>
                  <a:lnTo>
                    <a:pt x="2018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38"/>
                  </a:lnTo>
                  <a:lnTo>
                    <a:pt x="2016" y="38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08" y="40"/>
                  </a:lnTo>
                  <a:lnTo>
                    <a:pt x="2008" y="40"/>
                  </a:lnTo>
                  <a:lnTo>
                    <a:pt x="2006" y="40"/>
                  </a:lnTo>
                  <a:lnTo>
                    <a:pt x="2006" y="40"/>
                  </a:lnTo>
                  <a:lnTo>
                    <a:pt x="2000" y="40"/>
                  </a:lnTo>
                  <a:lnTo>
                    <a:pt x="2000" y="40"/>
                  </a:lnTo>
                  <a:lnTo>
                    <a:pt x="1998" y="40"/>
                  </a:lnTo>
                  <a:lnTo>
                    <a:pt x="1998" y="40"/>
                  </a:lnTo>
                  <a:lnTo>
                    <a:pt x="1996" y="40"/>
                  </a:lnTo>
                  <a:lnTo>
                    <a:pt x="1996" y="40"/>
                  </a:lnTo>
                  <a:lnTo>
                    <a:pt x="1994" y="40"/>
                  </a:lnTo>
                  <a:lnTo>
                    <a:pt x="1994" y="40"/>
                  </a:lnTo>
                  <a:lnTo>
                    <a:pt x="1988" y="38"/>
                  </a:lnTo>
                  <a:lnTo>
                    <a:pt x="1988" y="38"/>
                  </a:lnTo>
                  <a:lnTo>
                    <a:pt x="1984" y="38"/>
                  </a:lnTo>
                  <a:lnTo>
                    <a:pt x="1984" y="38"/>
                  </a:lnTo>
                  <a:lnTo>
                    <a:pt x="1976" y="38"/>
                  </a:lnTo>
                  <a:lnTo>
                    <a:pt x="1976" y="38"/>
                  </a:lnTo>
                  <a:lnTo>
                    <a:pt x="1972" y="38"/>
                  </a:lnTo>
                  <a:lnTo>
                    <a:pt x="1972" y="38"/>
                  </a:lnTo>
                  <a:lnTo>
                    <a:pt x="1968" y="40"/>
                  </a:lnTo>
                  <a:lnTo>
                    <a:pt x="1968" y="40"/>
                  </a:lnTo>
                  <a:lnTo>
                    <a:pt x="1964" y="40"/>
                  </a:lnTo>
                  <a:lnTo>
                    <a:pt x="1964" y="40"/>
                  </a:lnTo>
                  <a:lnTo>
                    <a:pt x="1960" y="40"/>
                  </a:lnTo>
                  <a:lnTo>
                    <a:pt x="1960" y="40"/>
                  </a:lnTo>
                  <a:lnTo>
                    <a:pt x="1958" y="40"/>
                  </a:lnTo>
                  <a:lnTo>
                    <a:pt x="1958" y="40"/>
                  </a:lnTo>
                  <a:lnTo>
                    <a:pt x="1950" y="40"/>
                  </a:lnTo>
                  <a:lnTo>
                    <a:pt x="1950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6" y="40"/>
                  </a:lnTo>
                  <a:lnTo>
                    <a:pt x="1946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34" y="40"/>
                  </a:lnTo>
                  <a:lnTo>
                    <a:pt x="1934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28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2" y="40"/>
                  </a:lnTo>
                  <a:lnTo>
                    <a:pt x="1922" y="40"/>
                  </a:lnTo>
                  <a:lnTo>
                    <a:pt x="1918" y="40"/>
                  </a:lnTo>
                  <a:lnTo>
                    <a:pt x="1918" y="40"/>
                  </a:lnTo>
                  <a:lnTo>
                    <a:pt x="1914" y="40"/>
                  </a:lnTo>
                  <a:lnTo>
                    <a:pt x="1914" y="40"/>
                  </a:lnTo>
                  <a:lnTo>
                    <a:pt x="1910" y="40"/>
                  </a:lnTo>
                  <a:lnTo>
                    <a:pt x="1910" y="40"/>
                  </a:lnTo>
                  <a:lnTo>
                    <a:pt x="1908" y="40"/>
                  </a:lnTo>
                  <a:lnTo>
                    <a:pt x="1908" y="40"/>
                  </a:lnTo>
                  <a:lnTo>
                    <a:pt x="1906" y="42"/>
                  </a:lnTo>
                  <a:lnTo>
                    <a:pt x="1906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4" y="42"/>
                  </a:lnTo>
                  <a:lnTo>
                    <a:pt x="1894" y="42"/>
                  </a:lnTo>
                  <a:lnTo>
                    <a:pt x="1888" y="42"/>
                  </a:lnTo>
                  <a:lnTo>
                    <a:pt x="1888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4" y="40"/>
                  </a:lnTo>
                  <a:lnTo>
                    <a:pt x="1884" y="40"/>
                  </a:lnTo>
                  <a:lnTo>
                    <a:pt x="1882" y="42"/>
                  </a:lnTo>
                  <a:lnTo>
                    <a:pt x="1882" y="42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0" y="40"/>
                  </a:lnTo>
                  <a:lnTo>
                    <a:pt x="1880" y="40"/>
                  </a:lnTo>
                  <a:lnTo>
                    <a:pt x="1876" y="40"/>
                  </a:lnTo>
                  <a:lnTo>
                    <a:pt x="1876" y="40"/>
                  </a:lnTo>
                  <a:lnTo>
                    <a:pt x="1874" y="42"/>
                  </a:lnTo>
                  <a:lnTo>
                    <a:pt x="1874" y="42"/>
                  </a:lnTo>
                  <a:lnTo>
                    <a:pt x="1870" y="42"/>
                  </a:lnTo>
                  <a:lnTo>
                    <a:pt x="1870" y="42"/>
                  </a:lnTo>
                  <a:lnTo>
                    <a:pt x="1866" y="44"/>
                  </a:lnTo>
                  <a:lnTo>
                    <a:pt x="1866" y="44"/>
                  </a:lnTo>
                  <a:lnTo>
                    <a:pt x="1860" y="42"/>
                  </a:lnTo>
                  <a:lnTo>
                    <a:pt x="1860" y="42"/>
                  </a:lnTo>
                  <a:lnTo>
                    <a:pt x="1856" y="42"/>
                  </a:lnTo>
                  <a:lnTo>
                    <a:pt x="1856" y="42"/>
                  </a:lnTo>
                  <a:lnTo>
                    <a:pt x="1848" y="42"/>
                  </a:lnTo>
                  <a:lnTo>
                    <a:pt x="1848" y="42"/>
                  </a:lnTo>
                  <a:lnTo>
                    <a:pt x="1846" y="42"/>
                  </a:lnTo>
                  <a:lnTo>
                    <a:pt x="1846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36" y="42"/>
                  </a:lnTo>
                  <a:lnTo>
                    <a:pt x="1832" y="42"/>
                  </a:lnTo>
                  <a:lnTo>
                    <a:pt x="1832" y="42"/>
                  </a:lnTo>
                  <a:lnTo>
                    <a:pt x="1832" y="38"/>
                  </a:lnTo>
                  <a:lnTo>
                    <a:pt x="1832" y="38"/>
                  </a:lnTo>
                  <a:lnTo>
                    <a:pt x="1830" y="38"/>
                  </a:lnTo>
                  <a:lnTo>
                    <a:pt x="1830" y="38"/>
                  </a:lnTo>
                  <a:lnTo>
                    <a:pt x="1828" y="40"/>
                  </a:lnTo>
                  <a:lnTo>
                    <a:pt x="1828" y="40"/>
                  </a:lnTo>
                  <a:lnTo>
                    <a:pt x="1826" y="40"/>
                  </a:lnTo>
                  <a:lnTo>
                    <a:pt x="1826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16" y="38"/>
                  </a:lnTo>
                  <a:lnTo>
                    <a:pt x="1816" y="38"/>
                  </a:lnTo>
                  <a:lnTo>
                    <a:pt x="1814" y="38"/>
                  </a:lnTo>
                  <a:lnTo>
                    <a:pt x="1812" y="40"/>
                  </a:lnTo>
                  <a:lnTo>
                    <a:pt x="1812" y="40"/>
                  </a:lnTo>
                  <a:lnTo>
                    <a:pt x="1812" y="42"/>
                  </a:lnTo>
                  <a:lnTo>
                    <a:pt x="1812" y="42"/>
                  </a:lnTo>
                  <a:lnTo>
                    <a:pt x="1804" y="42"/>
                  </a:lnTo>
                  <a:lnTo>
                    <a:pt x="1804" y="42"/>
                  </a:lnTo>
                  <a:lnTo>
                    <a:pt x="1798" y="42"/>
                  </a:lnTo>
                  <a:lnTo>
                    <a:pt x="1798" y="42"/>
                  </a:lnTo>
                  <a:lnTo>
                    <a:pt x="1790" y="44"/>
                  </a:lnTo>
                  <a:lnTo>
                    <a:pt x="1790" y="44"/>
                  </a:lnTo>
                  <a:lnTo>
                    <a:pt x="1786" y="44"/>
                  </a:lnTo>
                  <a:lnTo>
                    <a:pt x="1782" y="44"/>
                  </a:lnTo>
                  <a:lnTo>
                    <a:pt x="1782" y="44"/>
                  </a:lnTo>
                  <a:lnTo>
                    <a:pt x="1778" y="44"/>
                  </a:lnTo>
                  <a:lnTo>
                    <a:pt x="1778" y="44"/>
                  </a:lnTo>
                  <a:lnTo>
                    <a:pt x="1774" y="44"/>
                  </a:lnTo>
                  <a:lnTo>
                    <a:pt x="1774" y="44"/>
                  </a:lnTo>
                  <a:lnTo>
                    <a:pt x="1772" y="44"/>
                  </a:lnTo>
                  <a:lnTo>
                    <a:pt x="1768" y="44"/>
                  </a:lnTo>
                  <a:lnTo>
                    <a:pt x="1768" y="44"/>
                  </a:lnTo>
                  <a:lnTo>
                    <a:pt x="1766" y="44"/>
                  </a:lnTo>
                  <a:lnTo>
                    <a:pt x="1766" y="44"/>
                  </a:lnTo>
                  <a:lnTo>
                    <a:pt x="1762" y="44"/>
                  </a:lnTo>
                  <a:lnTo>
                    <a:pt x="1762" y="44"/>
                  </a:lnTo>
                  <a:lnTo>
                    <a:pt x="1756" y="44"/>
                  </a:lnTo>
                  <a:lnTo>
                    <a:pt x="1756" y="44"/>
                  </a:lnTo>
                  <a:lnTo>
                    <a:pt x="1752" y="44"/>
                  </a:lnTo>
                  <a:lnTo>
                    <a:pt x="1752" y="44"/>
                  </a:lnTo>
                  <a:lnTo>
                    <a:pt x="1748" y="44"/>
                  </a:lnTo>
                  <a:lnTo>
                    <a:pt x="1748" y="44"/>
                  </a:lnTo>
                  <a:lnTo>
                    <a:pt x="1746" y="44"/>
                  </a:lnTo>
                  <a:lnTo>
                    <a:pt x="1746" y="44"/>
                  </a:lnTo>
                  <a:lnTo>
                    <a:pt x="1744" y="44"/>
                  </a:lnTo>
                  <a:lnTo>
                    <a:pt x="1744" y="44"/>
                  </a:lnTo>
                  <a:lnTo>
                    <a:pt x="1742" y="44"/>
                  </a:lnTo>
                  <a:lnTo>
                    <a:pt x="1742" y="44"/>
                  </a:lnTo>
                  <a:lnTo>
                    <a:pt x="1738" y="44"/>
                  </a:lnTo>
                  <a:lnTo>
                    <a:pt x="1738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2" y="44"/>
                  </a:lnTo>
                  <a:lnTo>
                    <a:pt x="1732" y="44"/>
                  </a:lnTo>
                  <a:lnTo>
                    <a:pt x="1724" y="44"/>
                  </a:lnTo>
                  <a:lnTo>
                    <a:pt x="1718" y="46"/>
                  </a:lnTo>
                  <a:lnTo>
                    <a:pt x="1718" y="46"/>
                  </a:lnTo>
                  <a:lnTo>
                    <a:pt x="1718" y="44"/>
                  </a:lnTo>
                  <a:lnTo>
                    <a:pt x="1718" y="44"/>
                  </a:lnTo>
                  <a:lnTo>
                    <a:pt x="1716" y="44"/>
                  </a:lnTo>
                  <a:lnTo>
                    <a:pt x="1716" y="44"/>
                  </a:lnTo>
                  <a:lnTo>
                    <a:pt x="1706" y="44"/>
                  </a:lnTo>
                  <a:lnTo>
                    <a:pt x="1706" y="44"/>
                  </a:lnTo>
                  <a:lnTo>
                    <a:pt x="1702" y="44"/>
                  </a:lnTo>
                  <a:lnTo>
                    <a:pt x="1702" y="44"/>
                  </a:lnTo>
                  <a:lnTo>
                    <a:pt x="1698" y="44"/>
                  </a:lnTo>
                  <a:lnTo>
                    <a:pt x="1698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0" y="44"/>
                  </a:lnTo>
                  <a:lnTo>
                    <a:pt x="1690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2" y="44"/>
                  </a:lnTo>
                  <a:lnTo>
                    <a:pt x="1682" y="44"/>
                  </a:lnTo>
                  <a:lnTo>
                    <a:pt x="1678" y="44"/>
                  </a:lnTo>
                  <a:lnTo>
                    <a:pt x="1678" y="44"/>
                  </a:lnTo>
                  <a:lnTo>
                    <a:pt x="1672" y="44"/>
                  </a:lnTo>
                  <a:lnTo>
                    <a:pt x="1672" y="44"/>
                  </a:lnTo>
                  <a:lnTo>
                    <a:pt x="1670" y="44"/>
                  </a:lnTo>
                  <a:lnTo>
                    <a:pt x="1670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4" y="44"/>
                  </a:lnTo>
                  <a:lnTo>
                    <a:pt x="1664" y="44"/>
                  </a:lnTo>
                  <a:lnTo>
                    <a:pt x="1658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0" y="46"/>
                  </a:lnTo>
                  <a:lnTo>
                    <a:pt x="1650" y="46"/>
                  </a:lnTo>
                  <a:lnTo>
                    <a:pt x="1642" y="44"/>
                  </a:lnTo>
                  <a:lnTo>
                    <a:pt x="1642" y="44"/>
                  </a:lnTo>
                  <a:lnTo>
                    <a:pt x="1638" y="44"/>
                  </a:lnTo>
                  <a:lnTo>
                    <a:pt x="1638" y="44"/>
                  </a:lnTo>
                  <a:lnTo>
                    <a:pt x="1634" y="46"/>
                  </a:lnTo>
                  <a:lnTo>
                    <a:pt x="1634" y="46"/>
                  </a:lnTo>
                  <a:lnTo>
                    <a:pt x="1626" y="46"/>
                  </a:lnTo>
                  <a:lnTo>
                    <a:pt x="1626" y="46"/>
                  </a:lnTo>
                  <a:lnTo>
                    <a:pt x="1622" y="46"/>
                  </a:lnTo>
                  <a:lnTo>
                    <a:pt x="1622" y="46"/>
                  </a:lnTo>
                  <a:lnTo>
                    <a:pt x="1620" y="44"/>
                  </a:lnTo>
                  <a:lnTo>
                    <a:pt x="1620" y="44"/>
                  </a:lnTo>
                  <a:lnTo>
                    <a:pt x="1612" y="44"/>
                  </a:lnTo>
                  <a:lnTo>
                    <a:pt x="1612" y="44"/>
                  </a:lnTo>
                  <a:lnTo>
                    <a:pt x="1608" y="44"/>
                  </a:lnTo>
                  <a:lnTo>
                    <a:pt x="1608" y="44"/>
                  </a:lnTo>
                  <a:lnTo>
                    <a:pt x="1600" y="46"/>
                  </a:lnTo>
                  <a:lnTo>
                    <a:pt x="1600" y="46"/>
                  </a:lnTo>
                  <a:lnTo>
                    <a:pt x="1596" y="46"/>
                  </a:lnTo>
                  <a:lnTo>
                    <a:pt x="1596" y="46"/>
                  </a:lnTo>
                  <a:lnTo>
                    <a:pt x="1592" y="46"/>
                  </a:lnTo>
                  <a:lnTo>
                    <a:pt x="1592" y="46"/>
                  </a:lnTo>
                  <a:lnTo>
                    <a:pt x="1588" y="46"/>
                  </a:lnTo>
                  <a:lnTo>
                    <a:pt x="1588" y="46"/>
                  </a:lnTo>
                  <a:lnTo>
                    <a:pt x="1586" y="46"/>
                  </a:lnTo>
                  <a:lnTo>
                    <a:pt x="1586" y="46"/>
                  </a:lnTo>
                  <a:lnTo>
                    <a:pt x="1584" y="46"/>
                  </a:lnTo>
                  <a:lnTo>
                    <a:pt x="1584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76" y="46"/>
                  </a:lnTo>
                  <a:lnTo>
                    <a:pt x="1570" y="48"/>
                  </a:lnTo>
                  <a:lnTo>
                    <a:pt x="1570" y="48"/>
                  </a:lnTo>
                  <a:lnTo>
                    <a:pt x="1568" y="46"/>
                  </a:lnTo>
                  <a:lnTo>
                    <a:pt x="1568" y="46"/>
                  </a:lnTo>
                  <a:lnTo>
                    <a:pt x="1566" y="48"/>
                  </a:lnTo>
                  <a:lnTo>
                    <a:pt x="1566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58" y="46"/>
                  </a:lnTo>
                  <a:lnTo>
                    <a:pt x="1558" y="46"/>
                  </a:lnTo>
                  <a:lnTo>
                    <a:pt x="1554" y="44"/>
                  </a:lnTo>
                  <a:lnTo>
                    <a:pt x="1554" y="44"/>
                  </a:lnTo>
                  <a:lnTo>
                    <a:pt x="1550" y="46"/>
                  </a:lnTo>
                  <a:lnTo>
                    <a:pt x="1550" y="46"/>
                  </a:lnTo>
                  <a:lnTo>
                    <a:pt x="1546" y="46"/>
                  </a:lnTo>
                  <a:lnTo>
                    <a:pt x="1546" y="46"/>
                  </a:lnTo>
                  <a:lnTo>
                    <a:pt x="1544" y="46"/>
                  </a:lnTo>
                  <a:lnTo>
                    <a:pt x="1544" y="46"/>
                  </a:lnTo>
                  <a:lnTo>
                    <a:pt x="1540" y="48"/>
                  </a:lnTo>
                  <a:lnTo>
                    <a:pt x="1540" y="48"/>
                  </a:lnTo>
                  <a:lnTo>
                    <a:pt x="1538" y="46"/>
                  </a:lnTo>
                  <a:lnTo>
                    <a:pt x="1538" y="46"/>
                  </a:lnTo>
                  <a:lnTo>
                    <a:pt x="1536" y="44"/>
                  </a:lnTo>
                  <a:lnTo>
                    <a:pt x="1536" y="44"/>
                  </a:lnTo>
                  <a:lnTo>
                    <a:pt x="1534" y="44"/>
                  </a:lnTo>
                  <a:lnTo>
                    <a:pt x="1534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26" y="46"/>
                  </a:lnTo>
                  <a:lnTo>
                    <a:pt x="1526" y="46"/>
                  </a:lnTo>
                  <a:lnTo>
                    <a:pt x="1520" y="46"/>
                  </a:lnTo>
                  <a:lnTo>
                    <a:pt x="1520" y="46"/>
                  </a:lnTo>
                  <a:lnTo>
                    <a:pt x="1518" y="46"/>
                  </a:lnTo>
                  <a:lnTo>
                    <a:pt x="1518" y="46"/>
                  </a:lnTo>
                  <a:lnTo>
                    <a:pt x="1516" y="46"/>
                  </a:lnTo>
                  <a:lnTo>
                    <a:pt x="1516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2" y="46"/>
                  </a:lnTo>
                  <a:lnTo>
                    <a:pt x="1512" y="46"/>
                  </a:lnTo>
                  <a:lnTo>
                    <a:pt x="1506" y="44"/>
                  </a:lnTo>
                  <a:lnTo>
                    <a:pt x="1504" y="46"/>
                  </a:lnTo>
                  <a:lnTo>
                    <a:pt x="1504" y="46"/>
                  </a:lnTo>
                  <a:lnTo>
                    <a:pt x="1500" y="46"/>
                  </a:lnTo>
                  <a:lnTo>
                    <a:pt x="1500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0" y="46"/>
                  </a:lnTo>
                  <a:lnTo>
                    <a:pt x="1490" y="46"/>
                  </a:lnTo>
                  <a:lnTo>
                    <a:pt x="1488" y="46"/>
                  </a:lnTo>
                  <a:lnTo>
                    <a:pt x="1488" y="46"/>
                  </a:lnTo>
                  <a:lnTo>
                    <a:pt x="1486" y="46"/>
                  </a:lnTo>
                  <a:lnTo>
                    <a:pt x="1486" y="46"/>
                  </a:lnTo>
                  <a:lnTo>
                    <a:pt x="1484" y="46"/>
                  </a:lnTo>
                  <a:lnTo>
                    <a:pt x="1484" y="46"/>
                  </a:lnTo>
                  <a:lnTo>
                    <a:pt x="1480" y="46"/>
                  </a:lnTo>
                  <a:lnTo>
                    <a:pt x="1480" y="46"/>
                  </a:lnTo>
                  <a:lnTo>
                    <a:pt x="1480" y="44"/>
                  </a:lnTo>
                  <a:lnTo>
                    <a:pt x="1480" y="44"/>
                  </a:lnTo>
                  <a:lnTo>
                    <a:pt x="1476" y="44"/>
                  </a:lnTo>
                  <a:lnTo>
                    <a:pt x="1476" y="44"/>
                  </a:lnTo>
                  <a:lnTo>
                    <a:pt x="1470" y="46"/>
                  </a:lnTo>
                  <a:lnTo>
                    <a:pt x="1470" y="46"/>
                  </a:lnTo>
                  <a:lnTo>
                    <a:pt x="1466" y="44"/>
                  </a:lnTo>
                  <a:lnTo>
                    <a:pt x="1466" y="44"/>
                  </a:lnTo>
                  <a:lnTo>
                    <a:pt x="1464" y="44"/>
                  </a:lnTo>
                  <a:lnTo>
                    <a:pt x="1464" y="44"/>
                  </a:lnTo>
                  <a:lnTo>
                    <a:pt x="1462" y="44"/>
                  </a:lnTo>
                  <a:lnTo>
                    <a:pt x="1462" y="44"/>
                  </a:lnTo>
                  <a:lnTo>
                    <a:pt x="1458" y="44"/>
                  </a:lnTo>
                  <a:lnTo>
                    <a:pt x="1458" y="44"/>
                  </a:lnTo>
                  <a:lnTo>
                    <a:pt x="1456" y="44"/>
                  </a:lnTo>
                  <a:lnTo>
                    <a:pt x="1456" y="44"/>
                  </a:lnTo>
                  <a:lnTo>
                    <a:pt x="1452" y="44"/>
                  </a:lnTo>
                  <a:lnTo>
                    <a:pt x="1452" y="44"/>
                  </a:lnTo>
                  <a:lnTo>
                    <a:pt x="1450" y="44"/>
                  </a:lnTo>
                  <a:lnTo>
                    <a:pt x="1450" y="44"/>
                  </a:lnTo>
                  <a:lnTo>
                    <a:pt x="1442" y="44"/>
                  </a:lnTo>
                  <a:lnTo>
                    <a:pt x="1442" y="44"/>
                  </a:lnTo>
                  <a:lnTo>
                    <a:pt x="1438" y="42"/>
                  </a:lnTo>
                  <a:lnTo>
                    <a:pt x="1438" y="42"/>
                  </a:lnTo>
                  <a:lnTo>
                    <a:pt x="1434" y="42"/>
                  </a:lnTo>
                  <a:lnTo>
                    <a:pt x="1434" y="42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24" y="42"/>
                  </a:lnTo>
                  <a:lnTo>
                    <a:pt x="1424" y="42"/>
                  </a:lnTo>
                  <a:lnTo>
                    <a:pt x="1420" y="44"/>
                  </a:lnTo>
                  <a:lnTo>
                    <a:pt x="1420" y="44"/>
                  </a:lnTo>
                  <a:lnTo>
                    <a:pt x="1414" y="42"/>
                  </a:lnTo>
                  <a:lnTo>
                    <a:pt x="1414" y="42"/>
                  </a:lnTo>
                  <a:lnTo>
                    <a:pt x="1412" y="44"/>
                  </a:lnTo>
                  <a:lnTo>
                    <a:pt x="1412" y="44"/>
                  </a:lnTo>
                  <a:lnTo>
                    <a:pt x="1406" y="42"/>
                  </a:lnTo>
                  <a:lnTo>
                    <a:pt x="1406" y="42"/>
                  </a:lnTo>
                  <a:lnTo>
                    <a:pt x="1398" y="42"/>
                  </a:lnTo>
                  <a:lnTo>
                    <a:pt x="1398" y="42"/>
                  </a:lnTo>
                  <a:lnTo>
                    <a:pt x="1396" y="44"/>
                  </a:lnTo>
                  <a:lnTo>
                    <a:pt x="1396" y="44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0" y="44"/>
                  </a:lnTo>
                  <a:lnTo>
                    <a:pt x="1386" y="44"/>
                  </a:lnTo>
                  <a:lnTo>
                    <a:pt x="1386" y="44"/>
                  </a:lnTo>
                  <a:lnTo>
                    <a:pt x="1384" y="44"/>
                  </a:lnTo>
                  <a:lnTo>
                    <a:pt x="1384" y="44"/>
                  </a:lnTo>
                  <a:lnTo>
                    <a:pt x="1380" y="44"/>
                  </a:lnTo>
                  <a:lnTo>
                    <a:pt x="1380" y="44"/>
                  </a:lnTo>
                  <a:lnTo>
                    <a:pt x="1378" y="44"/>
                  </a:lnTo>
                  <a:lnTo>
                    <a:pt x="1378" y="44"/>
                  </a:lnTo>
                  <a:lnTo>
                    <a:pt x="1374" y="44"/>
                  </a:lnTo>
                  <a:lnTo>
                    <a:pt x="1374" y="44"/>
                  </a:lnTo>
                  <a:lnTo>
                    <a:pt x="1372" y="44"/>
                  </a:lnTo>
                  <a:lnTo>
                    <a:pt x="1372" y="44"/>
                  </a:lnTo>
                  <a:lnTo>
                    <a:pt x="1370" y="44"/>
                  </a:lnTo>
                  <a:lnTo>
                    <a:pt x="1370" y="44"/>
                  </a:lnTo>
                  <a:lnTo>
                    <a:pt x="1366" y="44"/>
                  </a:lnTo>
                  <a:lnTo>
                    <a:pt x="1366" y="44"/>
                  </a:lnTo>
                  <a:lnTo>
                    <a:pt x="1364" y="44"/>
                  </a:lnTo>
                  <a:lnTo>
                    <a:pt x="1364" y="44"/>
                  </a:lnTo>
                  <a:lnTo>
                    <a:pt x="1362" y="44"/>
                  </a:lnTo>
                  <a:lnTo>
                    <a:pt x="1362" y="44"/>
                  </a:lnTo>
                  <a:lnTo>
                    <a:pt x="1354" y="44"/>
                  </a:lnTo>
                  <a:lnTo>
                    <a:pt x="1354" y="44"/>
                  </a:lnTo>
                  <a:lnTo>
                    <a:pt x="1350" y="44"/>
                  </a:lnTo>
                  <a:lnTo>
                    <a:pt x="1350" y="44"/>
                  </a:lnTo>
                  <a:lnTo>
                    <a:pt x="1348" y="44"/>
                  </a:lnTo>
                  <a:lnTo>
                    <a:pt x="1348" y="44"/>
                  </a:lnTo>
                  <a:lnTo>
                    <a:pt x="1344" y="44"/>
                  </a:lnTo>
                  <a:lnTo>
                    <a:pt x="1344" y="44"/>
                  </a:lnTo>
                  <a:lnTo>
                    <a:pt x="1340" y="46"/>
                  </a:lnTo>
                  <a:lnTo>
                    <a:pt x="1340" y="46"/>
                  </a:lnTo>
                  <a:lnTo>
                    <a:pt x="1336" y="46"/>
                  </a:lnTo>
                  <a:lnTo>
                    <a:pt x="1336" y="46"/>
                  </a:lnTo>
                  <a:lnTo>
                    <a:pt x="1328" y="46"/>
                  </a:lnTo>
                  <a:lnTo>
                    <a:pt x="1328" y="46"/>
                  </a:lnTo>
                  <a:lnTo>
                    <a:pt x="1326" y="44"/>
                  </a:lnTo>
                  <a:lnTo>
                    <a:pt x="1326" y="44"/>
                  </a:lnTo>
                  <a:lnTo>
                    <a:pt x="1318" y="44"/>
                  </a:lnTo>
                  <a:lnTo>
                    <a:pt x="1318" y="44"/>
                  </a:lnTo>
                  <a:lnTo>
                    <a:pt x="1316" y="44"/>
                  </a:lnTo>
                  <a:lnTo>
                    <a:pt x="1316" y="44"/>
                  </a:lnTo>
                  <a:lnTo>
                    <a:pt x="1312" y="44"/>
                  </a:lnTo>
                  <a:lnTo>
                    <a:pt x="1312" y="44"/>
                  </a:lnTo>
                  <a:lnTo>
                    <a:pt x="1306" y="46"/>
                  </a:lnTo>
                  <a:lnTo>
                    <a:pt x="1306" y="46"/>
                  </a:lnTo>
                  <a:lnTo>
                    <a:pt x="1302" y="46"/>
                  </a:lnTo>
                  <a:lnTo>
                    <a:pt x="1296" y="46"/>
                  </a:lnTo>
                  <a:lnTo>
                    <a:pt x="1296" y="46"/>
                  </a:lnTo>
                  <a:lnTo>
                    <a:pt x="1290" y="46"/>
                  </a:lnTo>
                  <a:lnTo>
                    <a:pt x="1290" y="46"/>
                  </a:lnTo>
                  <a:lnTo>
                    <a:pt x="1288" y="46"/>
                  </a:lnTo>
                  <a:lnTo>
                    <a:pt x="1288" y="46"/>
                  </a:lnTo>
                  <a:lnTo>
                    <a:pt x="1284" y="44"/>
                  </a:lnTo>
                  <a:lnTo>
                    <a:pt x="1284" y="44"/>
                  </a:lnTo>
                  <a:lnTo>
                    <a:pt x="1282" y="46"/>
                  </a:lnTo>
                  <a:lnTo>
                    <a:pt x="1282" y="46"/>
                  </a:lnTo>
                  <a:lnTo>
                    <a:pt x="1276" y="46"/>
                  </a:lnTo>
                  <a:lnTo>
                    <a:pt x="1276" y="46"/>
                  </a:lnTo>
                  <a:lnTo>
                    <a:pt x="1274" y="46"/>
                  </a:lnTo>
                  <a:lnTo>
                    <a:pt x="1274" y="46"/>
                  </a:lnTo>
                  <a:lnTo>
                    <a:pt x="1272" y="46"/>
                  </a:lnTo>
                  <a:lnTo>
                    <a:pt x="1272" y="46"/>
                  </a:lnTo>
                  <a:lnTo>
                    <a:pt x="1266" y="44"/>
                  </a:lnTo>
                  <a:lnTo>
                    <a:pt x="1266" y="44"/>
                  </a:lnTo>
                  <a:lnTo>
                    <a:pt x="1262" y="44"/>
                  </a:lnTo>
                  <a:lnTo>
                    <a:pt x="1262" y="44"/>
                  </a:lnTo>
                  <a:lnTo>
                    <a:pt x="1260" y="44"/>
                  </a:lnTo>
                  <a:lnTo>
                    <a:pt x="1260" y="44"/>
                  </a:lnTo>
                  <a:lnTo>
                    <a:pt x="1258" y="46"/>
                  </a:lnTo>
                  <a:lnTo>
                    <a:pt x="1258" y="46"/>
                  </a:lnTo>
                  <a:lnTo>
                    <a:pt x="1254" y="46"/>
                  </a:lnTo>
                  <a:lnTo>
                    <a:pt x="1254" y="46"/>
                  </a:lnTo>
                  <a:lnTo>
                    <a:pt x="1250" y="48"/>
                  </a:lnTo>
                  <a:lnTo>
                    <a:pt x="1250" y="48"/>
                  </a:lnTo>
                  <a:lnTo>
                    <a:pt x="1248" y="46"/>
                  </a:lnTo>
                  <a:lnTo>
                    <a:pt x="1248" y="46"/>
                  </a:lnTo>
                  <a:lnTo>
                    <a:pt x="1248" y="48"/>
                  </a:lnTo>
                  <a:lnTo>
                    <a:pt x="1248" y="48"/>
                  </a:lnTo>
                  <a:lnTo>
                    <a:pt x="1246" y="46"/>
                  </a:lnTo>
                  <a:lnTo>
                    <a:pt x="1246" y="46"/>
                  </a:lnTo>
                  <a:lnTo>
                    <a:pt x="1244" y="46"/>
                  </a:lnTo>
                  <a:lnTo>
                    <a:pt x="1244" y="46"/>
                  </a:lnTo>
                  <a:lnTo>
                    <a:pt x="1240" y="48"/>
                  </a:lnTo>
                  <a:lnTo>
                    <a:pt x="1240" y="48"/>
                  </a:lnTo>
                  <a:lnTo>
                    <a:pt x="1236" y="44"/>
                  </a:lnTo>
                  <a:lnTo>
                    <a:pt x="1236" y="44"/>
                  </a:lnTo>
                  <a:lnTo>
                    <a:pt x="1230" y="46"/>
                  </a:lnTo>
                  <a:lnTo>
                    <a:pt x="1224" y="46"/>
                  </a:lnTo>
                  <a:lnTo>
                    <a:pt x="1224" y="46"/>
                  </a:lnTo>
                  <a:lnTo>
                    <a:pt x="1222" y="46"/>
                  </a:lnTo>
                  <a:lnTo>
                    <a:pt x="1218" y="46"/>
                  </a:lnTo>
                  <a:lnTo>
                    <a:pt x="1218" y="46"/>
                  </a:lnTo>
                  <a:lnTo>
                    <a:pt x="1216" y="44"/>
                  </a:lnTo>
                  <a:lnTo>
                    <a:pt x="1214" y="44"/>
                  </a:lnTo>
                  <a:lnTo>
                    <a:pt x="1214" y="44"/>
                  </a:lnTo>
                  <a:lnTo>
                    <a:pt x="1204" y="44"/>
                  </a:lnTo>
                  <a:lnTo>
                    <a:pt x="1204" y="44"/>
                  </a:lnTo>
                  <a:lnTo>
                    <a:pt x="1200" y="42"/>
                  </a:lnTo>
                  <a:lnTo>
                    <a:pt x="1200" y="42"/>
                  </a:lnTo>
                  <a:lnTo>
                    <a:pt x="1196" y="42"/>
                  </a:lnTo>
                  <a:lnTo>
                    <a:pt x="1196" y="42"/>
                  </a:lnTo>
                  <a:lnTo>
                    <a:pt x="1188" y="44"/>
                  </a:lnTo>
                  <a:lnTo>
                    <a:pt x="1188" y="44"/>
                  </a:lnTo>
                  <a:lnTo>
                    <a:pt x="1186" y="44"/>
                  </a:lnTo>
                  <a:lnTo>
                    <a:pt x="1186" y="44"/>
                  </a:lnTo>
                  <a:lnTo>
                    <a:pt x="1180" y="44"/>
                  </a:lnTo>
                  <a:lnTo>
                    <a:pt x="1180" y="44"/>
                  </a:lnTo>
                  <a:lnTo>
                    <a:pt x="1180" y="42"/>
                  </a:lnTo>
                  <a:lnTo>
                    <a:pt x="1180" y="42"/>
                  </a:lnTo>
                  <a:lnTo>
                    <a:pt x="1176" y="42"/>
                  </a:lnTo>
                  <a:lnTo>
                    <a:pt x="1176" y="42"/>
                  </a:lnTo>
                  <a:lnTo>
                    <a:pt x="1174" y="42"/>
                  </a:lnTo>
                  <a:lnTo>
                    <a:pt x="1174" y="42"/>
                  </a:lnTo>
                  <a:lnTo>
                    <a:pt x="1170" y="44"/>
                  </a:lnTo>
                  <a:lnTo>
                    <a:pt x="1170" y="44"/>
                  </a:lnTo>
                  <a:lnTo>
                    <a:pt x="1164" y="42"/>
                  </a:lnTo>
                  <a:lnTo>
                    <a:pt x="1164" y="42"/>
                  </a:lnTo>
                  <a:lnTo>
                    <a:pt x="1156" y="42"/>
                  </a:lnTo>
                  <a:lnTo>
                    <a:pt x="1156" y="42"/>
                  </a:lnTo>
                  <a:lnTo>
                    <a:pt x="1152" y="42"/>
                  </a:lnTo>
                  <a:lnTo>
                    <a:pt x="1152" y="42"/>
                  </a:lnTo>
                  <a:lnTo>
                    <a:pt x="1148" y="44"/>
                  </a:lnTo>
                  <a:lnTo>
                    <a:pt x="1148" y="44"/>
                  </a:lnTo>
                  <a:lnTo>
                    <a:pt x="1146" y="44"/>
                  </a:lnTo>
                  <a:lnTo>
                    <a:pt x="1144" y="44"/>
                  </a:lnTo>
                  <a:lnTo>
                    <a:pt x="1142" y="44"/>
                  </a:lnTo>
                  <a:lnTo>
                    <a:pt x="1142" y="44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38" y="42"/>
                  </a:lnTo>
                  <a:lnTo>
                    <a:pt x="1138" y="42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6" y="40"/>
                  </a:lnTo>
                  <a:lnTo>
                    <a:pt x="1136" y="40"/>
                  </a:lnTo>
                  <a:lnTo>
                    <a:pt x="1134" y="40"/>
                  </a:lnTo>
                  <a:lnTo>
                    <a:pt x="1134" y="40"/>
                  </a:lnTo>
                  <a:lnTo>
                    <a:pt x="1132" y="40"/>
                  </a:lnTo>
                  <a:lnTo>
                    <a:pt x="1132" y="40"/>
                  </a:lnTo>
                  <a:lnTo>
                    <a:pt x="1128" y="38"/>
                  </a:lnTo>
                  <a:lnTo>
                    <a:pt x="1128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2" y="38"/>
                  </a:lnTo>
                  <a:lnTo>
                    <a:pt x="1122" y="38"/>
                  </a:lnTo>
                  <a:lnTo>
                    <a:pt x="1120" y="40"/>
                  </a:lnTo>
                  <a:lnTo>
                    <a:pt x="1120" y="40"/>
                  </a:lnTo>
                  <a:lnTo>
                    <a:pt x="1114" y="42"/>
                  </a:lnTo>
                  <a:lnTo>
                    <a:pt x="1114" y="42"/>
                  </a:lnTo>
                  <a:lnTo>
                    <a:pt x="1112" y="44"/>
                  </a:lnTo>
                  <a:lnTo>
                    <a:pt x="1112" y="44"/>
                  </a:lnTo>
                  <a:lnTo>
                    <a:pt x="1104" y="42"/>
                  </a:lnTo>
                  <a:lnTo>
                    <a:pt x="1104" y="42"/>
                  </a:lnTo>
                  <a:lnTo>
                    <a:pt x="1102" y="44"/>
                  </a:lnTo>
                  <a:lnTo>
                    <a:pt x="1102" y="44"/>
                  </a:lnTo>
                  <a:lnTo>
                    <a:pt x="1096" y="44"/>
                  </a:lnTo>
                  <a:lnTo>
                    <a:pt x="1096" y="44"/>
                  </a:lnTo>
                  <a:lnTo>
                    <a:pt x="1094" y="42"/>
                  </a:lnTo>
                  <a:lnTo>
                    <a:pt x="1094" y="42"/>
                  </a:lnTo>
                  <a:lnTo>
                    <a:pt x="1090" y="44"/>
                  </a:lnTo>
                  <a:lnTo>
                    <a:pt x="1090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0" y="44"/>
                  </a:lnTo>
                  <a:lnTo>
                    <a:pt x="1080" y="44"/>
                  </a:lnTo>
                  <a:lnTo>
                    <a:pt x="1078" y="44"/>
                  </a:lnTo>
                  <a:lnTo>
                    <a:pt x="1078" y="44"/>
                  </a:lnTo>
                  <a:lnTo>
                    <a:pt x="1072" y="44"/>
                  </a:lnTo>
                  <a:lnTo>
                    <a:pt x="1072" y="44"/>
                  </a:lnTo>
                  <a:lnTo>
                    <a:pt x="1068" y="44"/>
                  </a:lnTo>
                  <a:lnTo>
                    <a:pt x="1068" y="44"/>
                  </a:lnTo>
                  <a:lnTo>
                    <a:pt x="1066" y="42"/>
                  </a:lnTo>
                  <a:lnTo>
                    <a:pt x="1066" y="42"/>
                  </a:lnTo>
                  <a:lnTo>
                    <a:pt x="1064" y="42"/>
                  </a:lnTo>
                  <a:lnTo>
                    <a:pt x="1062" y="44"/>
                  </a:lnTo>
                  <a:lnTo>
                    <a:pt x="1062" y="44"/>
                  </a:lnTo>
                  <a:lnTo>
                    <a:pt x="1056" y="44"/>
                  </a:lnTo>
                  <a:lnTo>
                    <a:pt x="1056" y="44"/>
                  </a:lnTo>
                  <a:lnTo>
                    <a:pt x="1054" y="44"/>
                  </a:lnTo>
                  <a:lnTo>
                    <a:pt x="1054" y="44"/>
                  </a:lnTo>
                  <a:lnTo>
                    <a:pt x="1052" y="46"/>
                  </a:lnTo>
                  <a:lnTo>
                    <a:pt x="1052" y="46"/>
                  </a:lnTo>
                  <a:lnTo>
                    <a:pt x="1050" y="44"/>
                  </a:lnTo>
                  <a:lnTo>
                    <a:pt x="1050" y="44"/>
                  </a:lnTo>
                  <a:lnTo>
                    <a:pt x="1050" y="46"/>
                  </a:lnTo>
                  <a:lnTo>
                    <a:pt x="1050" y="46"/>
                  </a:lnTo>
                  <a:lnTo>
                    <a:pt x="1046" y="44"/>
                  </a:lnTo>
                  <a:lnTo>
                    <a:pt x="1046" y="44"/>
                  </a:lnTo>
                  <a:lnTo>
                    <a:pt x="1044" y="44"/>
                  </a:lnTo>
                  <a:lnTo>
                    <a:pt x="1044" y="44"/>
                  </a:lnTo>
                  <a:lnTo>
                    <a:pt x="1042" y="46"/>
                  </a:lnTo>
                  <a:lnTo>
                    <a:pt x="1042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0" y="46"/>
                  </a:lnTo>
                  <a:lnTo>
                    <a:pt x="1030" y="46"/>
                  </a:lnTo>
                  <a:lnTo>
                    <a:pt x="1028" y="46"/>
                  </a:lnTo>
                  <a:lnTo>
                    <a:pt x="1028" y="46"/>
                  </a:lnTo>
                  <a:lnTo>
                    <a:pt x="1022" y="44"/>
                  </a:lnTo>
                  <a:lnTo>
                    <a:pt x="1022" y="44"/>
                  </a:lnTo>
                  <a:lnTo>
                    <a:pt x="1018" y="42"/>
                  </a:lnTo>
                  <a:lnTo>
                    <a:pt x="1018" y="42"/>
                  </a:lnTo>
                  <a:lnTo>
                    <a:pt x="1014" y="42"/>
                  </a:lnTo>
                  <a:lnTo>
                    <a:pt x="1014" y="42"/>
                  </a:lnTo>
                  <a:lnTo>
                    <a:pt x="1012" y="42"/>
                  </a:lnTo>
                  <a:lnTo>
                    <a:pt x="1012" y="42"/>
                  </a:lnTo>
                  <a:lnTo>
                    <a:pt x="1010" y="42"/>
                  </a:lnTo>
                  <a:lnTo>
                    <a:pt x="1010" y="42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6" y="44"/>
                  </a:lnTo>
                  <a:lnTo>
                    <a:pt x="1006" y="44"/>
                  </a:lnTo>
                  <a:lnTo>
                    <a:pt x="1002" y="44"/>
                  </a:lnTo>
                  <a:lnTo>
                    <a:pt x="1000" y="44"/>
                  </a:lnTo>
                  <a:lnTo>
                    <a:pt x="1000" y="44"/>
                  </a:lnTo>
                  <a:lnTo>
                    <a:pt x="996" y="44"/>
                  </a:lnTo>
                  <a:lnTo>
                    <a:pt x="996" y="44"/>
                  </a:lnTo>
                  <a:lnTo>
                    <a:pt x="996" y="42"/>
                  </a:lnTo>
                  <a:lnTo>
                    <a:pt x="996" y="42"/>
                  </a:lnTo>
                  <a:lnTo>
                    <a:pt x="992" y="42"/>
                  </a:lnTo>
                  <a:lnTo>
                    <a:pt x="992" y="42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0" y="40"/>
                  </a:lnTo>
                  <a:lnTo>
                    <a:pt x="990" y="40"/>
                  </a:lnTo>
                  <a:lnTo>
                    <a:pt x="988" y="40"/>
                  </a:lnTo>
                  <a:lnTo>
                    <a:pt x="988" y="40"/>
                  </a:lnTo>
                  <a:lnTo>
                    <a:pt x="982" y="42"/>
                  </a:lnTo>
                  <a:lnTo>
                    <a:pt x="982" y="42"/>
                  </a:lnTo>
                  <a:lnTo>
                    <a:pt x="980" y="40"/>
                  </a:lnTo>
                  <a:lnTo>
                    <a:pt x="980" y="40"/>
                  </a:lnTo>
                  <a:lnTo>
                    <a:pt x="974" y="42"/>
                  </a:lnTo>
                  <a:lnTo>
                    <a:pt x="968" y="42"/>
                  </a:lnTo>
                  <a:lnTo>
                    <a:pt x="968" y="42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66" y="40"/>
                  </a:lnTo>
                  <a:lnTo>
                    <a:pt x="966" y="40"/>
                  </a:lnTo>
                  <a:lnTo>
                    <a:pt x="964" y="40"/>
                  </a:lnTo>
                  <a:lnTo>
                    <a:pt x="964" y="40"/>
                  </a:lnTo>
                  <a:lnTo>
                    <a:pt x="960" y="42"/>
                  </a:lnTo>
                  <a:lnTo>
                    <a:pt x="960" y="42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2" y="44"/>
                  </a:lnTo>
                  <a:lnTo>
                    <a:pt x="952" y="44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48" y="46"/>
                  </a:lnTo>
                  <a:lnTo>
                    <a:pt x="948" y="46"/>
                  </a:lnTo>
                  <a:lnTo>
                    <a:pt x="942" y="46"/>
                  </a:lnTo>
                  <a:lnTo>
                    <a:pt x="942" y="46"/>
                  </a:lnTo>
                  <a:lnTo>
                    <a:pt x="936" y="44"/>
                  </a:lnTo>
                  <a:lnTo>
                    <a:pt x="936" y="44"/>
                  </a:lnTo>
                  <a:lnTo>
                    <a:pt x="934" y="42"/>
                  </a:lnTo>
                  <a:lnTo>
                    <a:pt x="934" y="42"/>
                  </a:lnTo>
                  <a:lnTo>
                    <a:pt x="930" y="42"/>
                  </a:lnTo>
                  <a:lnTo>
                    <a:pt x="930" y="42"/>
                  </a:lnTo>
                  <a:lnTo>
                    <a:pt x="930" y="40"/>
                  </a:lnTo>
                  <a:lnTo>
                    <a:pt x="930" y="40"/>
                  </a:lnTo>
                  <a:lnTo>
                    <a:pt x="922" y="42"/>
                  </a:lnTo>
                  <a:lnTo>
                    <a:pt x="912" y="42"/>
                  </a:lnTo>
                  <a:lnTo>
                    <a:pt x="912" y="42"/>
                  </a:lnTo>
                  <a:lnTo>
                    <a:pt x="910" y="44"/>
                  </a:lnTo>
                  <a:lnTo>
                    <a:pt x="910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2" y="46"/>
                  </a:lnTo>
                  <a:lnTo>
                    <a:pt x="902" y="46"/>
                  </a:lnTo>
                  <a:lnTo>
                    <a:pt x="900" y="44"/>
                  </a:lnTo>
                  <a:lnTo>
                    <a:pt x="900" y="44"/>
                  </a:lnTo>
                  <a:lnTo>
                    <a:pt x="896" y="44"/>
                  </a:lnTo>
                  <a:lnTo>
                    <a:pt x="892" y="44"/>
                  </a:lnTo>
                  <a:lnTo>
                    <a:pt x="892" y="44"/>
                  </a:lnTo>
                  <a:lnTo>
                    <a:pt x="890" y="44"/>
                  </a:lnTo>
                  <a:lnTo>
                    <a:pt x="890" y="44"/>
                  </a:lnTo>
                  <a:lnTo>
                    <a:pt x="888" y="46"/>
                  </a:lnTo>
                  <a:lnTo>
                    <a:pt x="888" y="46"/>
                  </a:lnTo>
                  <a:lnTo>
                    <a:pt x="882" y="44"/>
                  </a:lnTo>
                  <a:lnTo>
                    <a:pt x="882" y="44"/>
                  </a:lnTo>
                  <a:lnTo>
                    <a:pt x="876" y="42"/>
                  </a:lnTo>
                  <a:lnTo>
                    <a:pt x="876" y="42"/>
                  </a:lnTo>
                  <a:lnTo>
                    <a:pt x="874" y="42"/>
                  </a:lnTo>
                  <a:lnTo>
                    <a:pt x="870" y="42"/>
                  </a:lnTo>
                  <a:lnTo>
                    <a:pt x="870" y="42"/>
                  </a:lnTo>
                  <a:lnTo>
                    <a:pt x="866" y="44"/>
                  </a:lnTo>
                  <a:lnTo>
                    <a:pt x="866" y="44"/>
                  </a:lnTo>
                  <a:lnTo>
                    <a:pt x="862" y="46"/>
                  </a:lnTo>
                  <a:lnTo>
                    <a:pt x="862" y="46"/>
                  </a:lnTo>
                  <a:lnTo>
                    <a:pt x="858" y="46"/>
                  </a:lnTo>
                  <a:lnTo>
                    <a:pt x="858" y="46"/>
                  </a:lnTo>
                  <a:lnTo>
                    <a:pt x="856" y="44"/>
                  </a:lnTo>
                  <a:lnTo>
                    <a:pt x="856" y="44"/>
                  </a:lnTo>
                  <a:lnTo>
                    <a:pt x="852" y="44"/>
                  </a:lnTo>
                  <a:lnTo>
                    <a:pt x="852" y="44"/>
                  </a:lnTo>
                  <a:lnTo>
                    <a:pt x="850" y="44"/>
                  </a:lnTo>
                  <a:lnTo>
                    <a:pt x="850" y="44"/>
                  </a:lnTo>
                  <a:lnTo>
                    <a:pt x="848" y="40"/>
                  </a:lnTo>
                  <a:lnTo>
                    <a:pt x="846" y="40"/>
                  </a:lnTo>
                  <a:lnTo>
                    <a:pt x="846" y="40"/>
                  </a:lnTo>
                  <a:lnTo>
                    <a:pt x="844" y="42"/>
                  </a:lnTo>
                  <a:lnTo>
                    <a:pt x="844" y="42"/>
                  </a:lnTo>
                  <a:lnTo>
                    <a:pt x="840" y="42"/>
                  </a:lnTo>
                  <a:lnTo>
                    <a:pt x="836" y="40"/>
                  </a:lnTo>
                  <a:lnTo>
                    <a:pt x="836" y="40"/>
                  </a:lnTo>
                  <a:lnTo>
                    <a:pt x="834" y="38"/>
                  </a:lnTo>
                  <a:lnTo>
                    <a:pt x="834" y="38"/>
                  </a:lnTo>
                  <a:lnTo>
                    <a:pt x="830" y="40"/>
                  </a:lnTo>
                  <a:lnTo>
                    <a:pt x="828" y="38"/>
                  </a:lnTo>
                  <a:lnTo>
                    <a:pt x="828" y="38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16" y="42"/>
                  </a:lnTo>
                  <a:lnTo>
                    <a:pt x="816" y="42"/>
                  </a:lnTo>
                  <a:lnTo>
                    <a:pt x="812" y="40"/>
                  </a:lnTo>
                  <a:lnTo>
                    <a:pt x="812" y="40"/>
                  </a:lnTo>
                  <a:lnTo>
                    <a:pt x="808" y="40"/>
                  </a:lnTo>
                  <a:lnTo>
                    <a:pt x="808" y="40"/>
                  </a:lnTo>
                  <a:lnTo>
                    <a:pt x="806" y="40"/>
                  </a:lnTo>
                  <a:lnTo>
                    <a:pt x="806" y="40"/>
                  </a:lnTo>
                  <a:lnTo>
                    <a:pt x="804" y="40"/>
                  </a:lnTo>
                  <a:lnTo>
                    <a:pt x="804" y="40"/>
                  </a:lnTo>
                  <a:lnTo>
                    <a:pt x="802" y="38"/>
                  </a:lnTo>
                  <a:lnTo>
                    <a:pt x="802" y="38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794" y="42"/>
                  </a:lnTo>
                  <a:lnTo>
                    <a:pt x="794" y="42"/>
                  </a:lnTo>
                  <a:lnTo>
                    <a:pt x="792" y="40"/>
                  </a:lnTo>
                  <a:lnTo>
                    <a:pt x="792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88" y="42"/>
                  </a:lnTo>
                  <a:lnTo>
                    <a:pt x="788" y="42"/>
                  </a:lnTo>
                  <a:lnTo>
                    <a:pt x="786" y="42"/>
                  </a:lnTo>
                  <a:lnTo>
                    <a:pt x="786" y="42"/>
                  </a:lnTo>
                  <a:lnTo>
                    <a:pt x="782" y="40"/>
                  </a:lnTo>
                  <a:lnTo>
                    <a:pt x="782" y="40"/>
                  </a:lnTo>
                  <a:lnTo>
                    <a:pt x="778" y="40"/>
                  </a:lnTo>
                  <a:lnTo>
                    <a:pt x="778" y="40"/>
                  </a:lnTo>
                  <a:lnTo>
                    <a:pt x="776" y="42"/>
                  </a:lnTo>
                  <a:lnTo>
                    <a:pt x="772" y="42"/>
                  </a:lnTo>
                  <a:lnTo>
                    <a:pt x="772" y="42"/>
                  </a:lnTo>
                  <a:lnTo>
                    <a:pt x="770" y="42"/>
                  </a:lnTo>
                  <a:lnTo>
                    <a:pt x="770" y="42"/>
                  </a:lnTo>
                  <a:lnTo>
                    <a:pt x="766" y="40"/>
                  </a:lnTo>
                  <a:lnTo>
                    <a:pt x="766" y="40"/>
                  </a:lnTo>
                  <a:lnTo>
                    <a:pt x="764" y="40"/>
                  </a:lnTo>
                  <a:lnTo>
                    <a:pt x="764" y="40"/>
                  </a:lnTo>
                  <a:lnTo>
                    <a:pt x="762" y="42"/>
                  </a:lnTo>
                  <a:lnTo>
                    <a:pt x="762" y="42"/>
                  </a:lnTo>
                  <a:lnTo>
                    <a:pt x="758" y="42"/>
                  </a:lnTo>
                  <a:lnTo>
                    <a:pt x="758" y="42"/>
                  </a:lnTo>
                  <a:lnTo>
                    <a:pt x="756" y="42"/>
                  </a:lnTo>
                  <a:lnTo>
                    <a:pt x="756" y="42"/>
                  </a:lnTo>
                  <a:lnTo>
                    <a:pt x="752" y="42"/>
                  </a:lnTo>
                  <a:lnTo>
                    <a:pt x="752" y="42"/>
                  </a:lnTo>
                  <a:lnTo>
                    <a:pt x="744" y="44"/>
                  </a:lnTo>
                  <a:lnTo>
                    <a:pt x="744" y="44"/>
                  </a:lnTo>
                  <a:lnTo>
                    <a:pt x="738" y="42"/>
                  </a:lnTo>
                  <a:lnTo>
                    <a:pt x="738" y="42"/>
                  </a:lnTo>
                  <a:lnTo>
                    <a:pt x="734" y="40"/>
                  </a:lnTo>
                  <a:lnTo>
                    <a:pt x="734" y="40"/>
                  </a:lnTo>
                  <a:lnTo>
                    <a:pt x="732" y="42"/>
                  </a:lnTo>
                  <a:lnTo>
                    <a:pt x="732" y="42"/>
                  </a:lnTo>
                  <a:lnTo>
                    <a:pt x="728" y="42"/>
                  </a:lnTo>
                  <a:lnTo>
                    <a:pt x="726" y="42"/>
                  </a:lnTo>
                  <a:lnTo>
                    <a:pt x="726" y="42"/>
                  </a:lnTo>
                  <a:lnTo>
                    <a:pt x="724" y="42"/>
                  </a:lnTo>
                  <a:lnTo>
                    <a:pt x="724" y="42"/>
                  </a:lnTo>
                  <a:lnTo>
                    <a:pt x="720" y="42"/>
                  </a:lnTo>
                  <a:lnTo>
                    <a:pt x="720" y="42"/>
                  </a:lnTo>
                  <a:lnTo>
                    <a:pt x="718" y="42"/>
                  </a:lnTo>
                  <a:lnTo>
                    <a:pt x="718" y="42"/>
                  </a:lnTo>
                  <a:lnTo>
                    <a:pt x="712" y="42"/>
                  </a:lnTo>
                  <a:lnTo>
                    <a:pt x="712" y="42"/>
                  </a:lnTo>
                  <a:lnTo>
                    <a:pt x="710" y="42"/>
                  </a:lnTo>
                  <a:lnTo>
                    <a:pt x="710" y="42"/>
                  </a:lnTo>
                  <a:lnTo>
                    <a:pt x="706" y="42"/>
                  </a:lnTo>
                  <a:lnTo>
                    <a:pt x="706" y="42"/>
                  </a:lnTo>
                  <a:lnTo>
                    <a:pt x="704" y="44"/>
                  </a:lnTo>
                  <a:lnTo>
                    <a:pt x="704" y="44"/>
                  </a:lnTo>
                  <a:lnTo>
                    <a:pt x="702" y="42"/>
                  </a:lnTo>
                  <a:lnTo>
                    <a:pt x="702" y="42"/>
                  </a:lnTo>
                  <a:lnTo>
                    <a:pt x="696" y="44"/>
                  </a:lnTo>
                  <a:lnTo>
                    <a:pt x="696" y="44"/>
                  </a:lnTo>
                  <a:lnTo>
                    <a:pt x="692" y="44"/>
                  </a:lnTo>
                  <a:lnTo>
                    <a:pt x="692" y="44"/>
                  </a:lnTo>
                  <a:lnTo>
                    <a:pt x="690" y="44"/>
                  </a:lnTo>
                  <a:lnTo>
                    <a:pt x="690" y="44"/>
                  </a:lnTo>
                  <a:lnTo>
                    <a:pt x="688" y="44"/>
                  </a:lnTo>
                  <a:lnTo>
                    <a:pt x="688" y="44"/>
                  </a:lnTo>
                  <a:lnTo>
                    <a:pt x="686" y="44"/>
                  </a:lnTo>
                  <a:lnTo>
                    <a:pt x="686" y="44"/>
                  </a:lnTo>
                  <a:lnTo>
                    <a:pt x="680" y="44"/>
                  </a:lnTo>
                  <a:lnTo>
                    <a:pt x="680" y="44"/>
                  </a:lnTo>
                  <a:lnTo>
                    <a:pt x="676" y="44"/>
                  </a:lnTo>
                  <a:lnTo>
                    <a:pt x="676" y="44"/>
                  </a:lnTo>
                  <a:lnTo>
                    <a:pt x="668" y="44"/>
                  </a:lnTo>
                  <a:lnTo>
                    <a:pt x="660" y="42"/>
                  </a:lnTo>
                  <a:lnTo>
                    <a:pt x="660" y="42"/>
                  </a:lnTo>
                  <a:lnTo>
                    <a:pt x="658" y="42"/>
                  </a:lnTo>
                  <a:lnTo>
                    <a:pt x="658" y="42"/>
                  </a:lnTo>
                  <a:lnTo>
                    <a:pt x="654" y="42"/>
                  </a:lnTo>
                  <a:lnTo>
                    <a:pt x="652" y="42"/>
                  </a:lnTo>
                  <a:lnTo>
                    <a:pt x="652" y="42"/>
                  </a:lnTo>
                  <a:lnTo>
                    <a:pt x="648" y="42"/>
                  </a:lnTo>
                  <a:lnTo>
                    <a:pt x="648" y="42"/>
                  </a:lnTo>
                  <a:lnTo>
                    <a:pt x="646" y="42"/>
                  </a:lnTo>
                  <a:lnTo>
                    <a:pt x="64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4" y="42"/>
                  </a:lnTo>
                  <a:lnTo>
                    <a:pt x="634" y="42"/>
                  </a:lnTo>
                  <a:lnTo>
                    <a:pt x="630" y="42"/>
                  </a:lnTo>
                  <a:lnTo>
                    <a:pt x="630" y="42"/>
                  </a:lnTo>
                  <a:lnTo>
                    <a:pt x="628" y="42"/>
                  </a:lnTo>
                  <a:lnTo>
                    <a:pt x="628" y="42"/>
                  </a:lnTo>
                  <a:lnTo>
                    <a:pt x="622" y="42"/>
                  </a:lnTo>
                  <a:lnTo>
                    <a:pt x="622" y="42"/>
                  </a:lnTo>
                  <a:lnTo>
                    <a:pt x="614" y="42"/>
                  </a:lnTo>
                  <a:lnTo>
                    <a:pt x="614" y="42"/>
                  </a:lnTo>
                  <a:lnTo>
                    <a:pt x="612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6" y="42"/>
                  </a:lnTo>
                  <a:lnTo>
                    <a:pt x="606" y="42"/>
                  </a:lnTo>
                  <a:lnTo>
                    <a:pt x="604" y="42"/>
                  </a:lnTo>
                  <a:lnTo>
                    <a:pt x="604" y="42"/>
                  </a:lnTo>
                  <a:lnTo>
                    <a:pt x="600" y="42"/>
                  </a:lnTo>
                  <a:lnTo>
                    <a:pt x="600" y="42"/>
                  </a:lnTo>
                  <a:lnTo>
                    <a:pt x="596" y="42"/>
                  </a:lnTo>
                  <a:lnTo>
                    <a:pt x="596" y="42"/>
                  </a:lnTo>
                  <a:lnTo>
                    <a:pt x="594" y="42"/>
                  </a:lnTo>
                  <a:lnTo>
                    <a:pt x="594" y="42"/>
                  </a:lnTo>
                  <a:lnTo>
                    <a:pt x="588" y="42"/>
                  </a:lnTo>
                  <a:lnTo>
                    <a:pt x="588" y="42"/>
                  </a:lnTo>
                  <a:lnTo>
                    <a:pt x="586" y="42"/>
                  </a:lnTo>
                  <a:lnTo>
                    <a:pt x="586" y="42"/>
                  </a:lnTo>
                  <a:lnTo>
                    <a:pt x="582" y="42"/>
                  </a:lnTo>
                  <a:lnTo>
                    <a:pt x="582" y="42"/>
                  </a:lnTo>
                  <a:lnTo>
                    <a:pt x="580" y="42"/>
                  </a:lnTo>
                  <a:lnTo>
                    <a:pt x="580" y="42"/>
                  </a:lnTo>
                  <a:lnTo>
                    <a:pt x="576" y="42"/>
                  </a:lnTo>
                  <a:lnTo>
                    <a:pt x="576" y="42"/>
                  </a:lnTo>
                  <a:lnTo>
                    <a:pt x="574" y="42"/>
                  </a:lnTo>
                  <a:lnTo>
                    <a:pt x="574" y="42"/>
                  </a:lnTo>
                  <a:lnTo>
                    <a:pt x="570" y="42"/>
                  </a:lnTo>
                  <a:lnTo>
                    <a:pt x="570" y="42"/>
                  </a:lnTo>
                  <a:lnTo>
                    <a:pt x="566" y="42"/>
                  </a:lnTo>
                  <a:lnTo>
                    <a:pt x="566" y="42"/>
                  </a:lnTo>
                  <a:lnTo>
                    <a:pt x="564" y="42"/>
                  </a:lnTo>
                  <a:lnTo>
                    <a:pt x="564" y="42"/>
                  </a:lnTo>
                  <a:lnTo>
                    <a:pt x="560" y="42"/>
                  </a:lnTo>
                  <a:lnTo>
                    <a:pt x="560" y="42"/>
                  </a:lnTo>
                  <a:lnTo>
                    <a:pt x="542" y="42"/>
                  </a:lnTo>
                  <a:lnTo>
                    <a:pt x="542" y="42"/>
                  </a:lnTo>
                  <a:lnTo>
                    <a:pt x="540" y="44"/>
                  </a:lnTo>
                  <a:lnTo>
                    <a:pt x="540" y="44"/>
                  </a:lnTo>
                  <a:lnTo>
                    <a:pt x="536" y="42"/>
                  </a:lnTo>
                  <a:lnTo>
                    <a:pt x="532" y="44"/>
                  </a:lnTo>
                  <a:lnTo>
                    <a:pt x="532" y="44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6" y="44"/>
                  </a:lnTo>
                  <a:lnTo>
                    <a:pt x="526" y="44"/>
                  </a:lnTo>
                  <a:lnTo>
                    <a:pt x="518" y="44"/>
                  </a:lnTo>
                  <a:lnTo>
                    <a:pt x="518" y="44"/>
                  </a:lnTo>
                  <a:lnTo>
                    <a:pt x="514" y="46"/>
                  </a:lnTo>
                  <a:lnTo>
                    <a:pt x="514" y="46"/>
                  </a:lnTo>
                  <a:lnTo>
                    <a:pt x="510" y="46"/>
                  </a:lnTo>
                  <a:lnTo>
                    <a:pt x="510" y="46"/>
                  </a:lnTo>
                  <a:lnTo>
                    <a:pt x="508" y="46"/>
                  </a:lnTo>
                  <a:lnTo>
                    <a:pt x="508" y="46"/>
                  </a:lnTo>
                  <a:lnTo>
                    <a:pt x="504" y="46"/>
                  </a:lnTo>
                  <a:lnTo>
                    <a:pt x="504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6" y="46"/>
                  </a:lnTo>
                  <a:lnTo>
                    <a:pt x="496" y="46"/>
                  </a:lnTo>
                  <a:lnTo>
                    <a:pt x="494" y="46"/>
                  </a:lnTo>
                  <a:lnTo>
                    <a:pt x="494" y="46"/>
                  </a:lnTo>
                  <a:lnTo>
                    <a:pt x="490" y="46"/>
                  </a:lnTo>
                  <a:lnTo>
                    <a:pt x="490" y="46"/>
                  </a:lnTo>
                  <a:lnTo>
                    <a:pt x="486" y="44"/>
                  </a:lnTo>
                  <a:lnTo>
                    <a:pt x="486" y="44"/>
                  </a:lnTo>
                  <a:lnTo>
                    <a:pt x="484" y="44"/>
                  </a:lnTo>
                  <a:lnTo>
                    <a:pt x="484" y="44"/>
                  </a:lnTo>
                  <a:lnTo>
                    <a:pt x="482" y="44"/>
                  </a:lnTo>
                  <a:lnTo>
                    <a:pt x="482" y="44"/>
                  </a:lnTo>
                  <a:lnTo>
                    <a:pt x="478" y="44"/>
                  </a:lnTo>
                  <a:lnTo>
                    <a:pt x="478" y="44"/>
                  </a:lnTo>
                  <a:lnTo>
                    <a:pt x="476" y="44"/>
                  </a:lnTo>
                  <a:lnTo>
                    <a:pt x="476" y="44"/>
                  </a:lnTo>
                  <a:lnTo>
                    <a:pt x="472" y="46"/>
                  </a:lnTo>
                  <a:lnTo>
                    <a:pt x="468" y="44"/>
                  </a:lnTo>
                  <a:lnTo>
                    <a:pt x="468" y="44"/>
                  </a:lnTo>
                  <a:lnTo>
                    <a:pt x="466" y="46"/>
                  </a:lnTo>
                  <a:lnTo>
                    <a:pt x="464" y="46"/>
                  </a:lnTo>
                  <a:lnTo>
                    <a:pt x="464" y="46"/>
                  </a:lnTo>
                  <a:lnTo>
                    <a:pt x="464" y="44"/>
                  </a:lnTo>
                  <a:lnTo>
                    <a:pt x="464" y="44"/>
                  </a:lnTo>
                  <a:lnTo>
                    <a:pt x="462" y="44"/>
                  </a:lnTo>
                  <a:lnTo>
                    <a:pt x="462" y="44"/>
                  </a:lnTo>
                  <a:lnTo>
                    <a:pt x="462" y="42"/>
                  </a:lnTo>
                  <a:lnTo>
                    <a:pt x="462" y="42"/>
                  </a:lnTo>
                  <a:lnTo>
                    <a:pt x="456" y="42"/>
                  </a:lnTo>
                  <a:lnTo>
                    <a:pt x="456" y="42"/>
                  </a:lnTo>
                  <a:lnTo>
                    <a:pt x="450" y="42"/>
                  </a:lnTo>
                  <a:lnTo>
                    <a:pt x="450" y="42"/>
                  </a:lnTo>
                  <a:lnTo>
                    <a:pt x="448" y="44"/>
                  </a:lnTo>
                  <a:lnTo>
                    <a:pt x="448" y="44"/>
                  </a:lnTo>
                  <a:lnTo>
                    <a:pt x="442" y="44"/>
                  </a:lnTo>
                  <a:lnTo>
                    <a:pt x="442" y="44"/>
                  </a:lnTo>
                  <a:lnTo>
                    <a:pt x="438" y="44"/>
                  </a:lnTo>
                  <a:lnTo>
                    <a:pt x="438" y="44"/>
                  </a:lnTo>
                  <a:lnTo>
                    <a:pt x="436" y="46"/>
                  </a:lnTo>
                  <a:lnTo>
                    <a:pt x="436" y="46"/>
                  </a:lnTo>
                  <a:lnTo>
                    <a:pt x="432" y="44"/>
                  </a:lnTo>
                  <a:lnTo>
                    <a:pt x="432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0" y="42"/>
                  </a:lnTo>
                  <a:lnTo>
                    <a:pt x="420" y="42"/>
                  </a:lnTo>
                  <a:lnTo>
                    <a:pt x="418" y="44"/>
                  </a:lnTo>
                  <a:lnTo>
                    <a:pt x="418" y="44"/>
                  </a:lnTo>
                  <a:lnTo>
                    <a:pt x="416" y="42"/>
                  </a:lnTo>
                  <a:lnTo>
                    <a:pt x="416" y="40"/>
                  </a:lnTo>
                  <a:lnTo>
                    <a:pt x="416" y="40"/>
                  </a:lnTo>
                  <a:lnTo>
                    <a:pt x="412" y="40"/>
                  </a:lnTo>
                  <a:lnTo>
                    <a:pt x="412" y="40"/>
                  </a:lnTo>
                  <a:lnTo>
                    <a:pt x="412" y="42"/>
                  </a:lnTo>
                  <a:lnTo>
                    <a:pt x="412" y="42"/>
                  </a:lnTo>
                  <a:lnTo>
                    <a:pt x="410" y="44"/>
                  </a:lnTo>
                  <a:lnTo>
                    <a:pt x="410" y="44"/>
                  </a:lnTo>
                  <a:lnTo>
                    <a:pt x="404" y="44"/>
                  </a:lnTo>
                  <a:lnTo>
                    <a:pt x="404" y="44"/>
                  </a:lnTo>
                  <a:lnTo>
                    <a:pt x="400" y="44"/>
                  </a:lnTo>
                  <a:lnTo>
                    <a:pt x="400" y="44"/>
                  </a:lnTo>
                  <a:lnTo>
                    <a:pt x="396" y="42"/>
                  </a:lnTo>
                  <a:lnTo>
                    <a:pt x="396" y="42"/>
                  </a:lnTo>
                  <a:lnTo>
                    <a:pt x="394" y="44"/>
                  </a:lnTo>
                  <a:lnTo>
                    <a:pt x="394" y="44"/>
                  </a:lnTo>
                  <a:lnTo>
                    <a:pt x="390" y="44"/>
                  </a:lnTo>
                  <a:lnTo>
                    <a:pt x="390" y="44"/>
                  </a:lnTo>
                  <a:lnTo>
                    <a:pt x="386" y="42"/>
                  </a:lnTo>
                  <a:lnTo>
                    <a:pt x="386" y="42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4" y="42"/>
                  </a:lnTo>
                  <a:lnTo>
                    <a:pt x="374" y="42"/>
                  </a:lnTo>
                  <a:lnTo>
                    <a:pt x="368" y="42"/>
                  </a:lnTo>
                  <a:lnTo>
                    <a:pt x="368" y="42"/>
                  </a:lnTo>
                  <a:lnTo>
                    <a:pt x="366" y="42"/>
                  </a:lnTo>
                  <a:lnTo>
                    <a:pt x="366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0" y="42"/>
                  </a:lnTo>
                  <a:lnTo>
                    <a:pt x="360" y="42"/>
                  </a:lnTo>
                  <a:lnTo>
                    <a:pt x="358" y="42"/>
                  </a:lnTo>
                  <a:lnTo>
                    <a:pt x="358" y="42"/>
                  </a:lnTo>
                  <a:lnTo>
                    <a:pt x="352" y="44"/>
                  </a:lnTo>
                  <a:lnTo>
                    <a:pt x="352" y="44"/>
                  </a:lnTo>
                  <a:lnTo>
                    <a:pt x="344" y="42"/>
                  </a:lnTo>
                  <a:lnTo>
                    <a:pt x="344" y="42"/>
                  </a:lnTo>
                  <a:lnTo>
                    <a:pt x="342" y="44"/>
                  </a:lnTo>
                  <a:lnTo>
                    <a:pt x="342" y="44"/>
                  </a:lnTo>
                  <a:lnTo>
                    <a:pt x="338" y="42"/>
                  </a:lnTo>
                  <a:lnTo>
                    <a:pt x="338" y="42"/>
                  </a:lnTo>
                  <a:lnTo>
                    <a:pt x="330" y="44"/>
                  </a:lnTo>
                  <a:lnTo>
                    <a:pt x="330" y="44"/>
                  </a:lnTo>
                  <a:lnTo>
                    <a:pt x="328" y="44"/>
                  </a:lnTo>
                  <a:lnTo>
                    <a:pt x="328" y="44"/>
                  </a:lnTo>
                  <a:lnTo>
                    <a:pt x="322" y="42"/>
                  </a:lnTo>
                  <a:lnTo>
                    <a:pt x="322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0" y="42"/>
                  </a:lnTo>
                  <a:lnTo>
                    <a:pt x="310" y="42"/>
                  </a:lnTo>
                  <a:lnTo>
                    <a:pt x="310" y="40"/>
                  </a:lnTo>
                  <a:lnTo>
                    <a:pt x="310" y="40"/>
                  </a:lnTo>
                  <a:lnTo>
                    <a:pt x="308" y="40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06" y="42"/>
                  </a:lnTo>
                  <a:lnTo>
                    <a:pt x="306" y="42"/>
                  </a:lnTo>
                  <a:lnTo>
                    <a:pt x="298" y="42"/>
                  </a:lnTo>
                  <a:lnTo>
                    <a:pt x="298" y="42"/>
                  </a:lnTo>
                  <a:lnTo>
                    <a:pt x="296" y="42"/>
                  </a:lnTo>
                  <a:lnTo>
                    <a:pt x="296" y="42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90" y="42"/>
                  </a:lnTo>
                  <a:lnTo>
                    <a:pt x="290" y="42"/>
                  </a:lnTo>
                  <a:lnTo>
                    <a:pt x="288" y="42"/>
                  </a:lnTo>
                  <a:lnTo>
                    <a:pt x="288" y="42"/>
                  </a:lnTo>
                  <a:lnTo>
                    <a:pt x="286" y="42"/>
                  </a:lnTo>
                  <a:lnTo>
                    <a:pt x="286" y="42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282" y="42"/>
                  </a:lnTo>
                  <a:lnTo>
                    <a:pt x="282" y="42"/>
                  </a:lnTo>
                  <a:lnTo>
                    <a:pt x="278" y="40"/>
                  </a:lnTo>
                  <a:lnTo>
                    <a:pt x="278" y="40"/>
                  </a:lnTo>
                  <a:lnTo>
                    <a:pt x="276" y="40"/>
                  </a:lnTo>
                  <a:lnTo>
                    <a:pt x="274" y="40"/>
                  </a:lnTo>
                  <a:lnTo>
                    <a:pt x="274" y="40"/>
                  </a:lnTo>
                  <a:lnTo>
                    <a:pt x="270" y="40"/>
                  </a:lnTo>
                  <a:lnTo>
                    <a:pt x="270" y="40"/>
                  </a:lnTo>
                  <a:lnTo>
                    <a:pt x="268" y="42"/>
                  </a:lnTo>
                  <a:lnTo>
                    <a:pt x="268" y="42"/>
                  </a:lnTo>
                  <a:lnTo>
                    <a:pt x="264" y="40"/>
                  </a:lnTo>
                  <a:lnTo>
                    <a:pt x="264" y="40"/>
                  </a:lnTo>
                  <a:lnTo>
                    <a:pt x="260" y="40"/>
                  </a:lnTo>
                  <a:lnTo>
                    <a:pt x="260" y="40"/>
                  </a:lnTo>
                  <a:lnTo>
                    <a:pt x="258" y="40"/>
                  </a:lnTo>
                  <a:lnTo>
                    <a:pt x="258" y="40"/>
                  </a:lnTo>
                  <a:lnTo>
                    <a:pt x="252" y="40"/>
                  </a:lnTo>
                  <a:lnTo>
                    <a:pt x="252" y="40"/>
                  </a:lnTo>
                  <a:lnTo>
                    <a:pt x="246" y="40"/>
                  </a:lnTo>
                  <a:lnTo>
                    <a:pt x="242" y="40"/>
                  </a:lnTo>
                  <a:lnTo>
                    <a:pt x="242" y="40"/>
                  </a:lnTo>
                  <a:lnTo>
                    <a:pt x="238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28" y="40"/>
                  </a:lnTo>
                  <a:lnTo>
                    <a:pt x="228" y="40"/>
                  </a:lnTo>
                  <a:lnTo>
                    <a:pt x="224" y="40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22" y="40"/>
                  </a:lnTo>
                  <a:lnTo>
                    <a:pt x="218" y="40"/>
                  </a:lnTo>
                  <a:lnTo>
                    <a:pt x="218" y="40"/>
                  </a:lnTo>
                  <a:lnTo>
                    <a:pt x="216" y="40"/>
                  </a:lnTo>
                  <a:lnTo>
                    <a:pt x="216" y="40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208" y="40"/>
                  </a:lnTo>
                  <a:lnTo>
                    <a:pt x="208" y="40"/>
                  </a:lnTo>
                  <a:lnTo>
                    <a:pt x="204" y="42"/>
                  </a:lnTo>
                  <a:lnTo>
                    <a:pt x="204" y="42"/>
                  </a:lnTo>
                  <a:lnTo>
                    <a:pt x="200" y="40"/>
                  </a:lnTo>
                  <a:lnTo>
                    <a:pt x="200" y="40"/>
                  </a:lnTo>
                  <a:lnTo>
                    <a:pt x="190" y="40"/>
                  </a:lnTo>
                  <a:lnTo>
                    <a:pt x="190" y="40"/>
                  </a:lnTo>
                  <a:lnTo>
                    <a:pt x="188" y="40"/>
                  </a:lnTo>
                  <a:lnTo>
                    <a:pt x="188" y="40"/>
                  </a:lnTo>
                  <a:lnTo>
                    <a:pt x="176" y="40"/>
                  </a:lnTo>
                  <a:lnTo>
                    <a:pt x="176" y="40"/>
                  </a:lnTo>
                  <a:lnTo>
                    <a:pt x="172" y="42"/>
                  </a:lnTo>
                  <a:lnTo>
                    <a:pt x="172" y="42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66" y="42"/>
                  </a:lnTo>
                  <a:lnTo>
                    <a:pt x="166" y="42"/>
                  </a:lnTo>
                  <a:lnTo>
                    <a:pt x="162" y="42"/>
                  </a:lnTo>
                  <a:lnTo>
                    <a:pt x="158" y="42"/>
                  </a:lnTo>
                  <a:lnTo>
                    <a:pt x="158" y="42"/>
                  </a:lnTo>
                  <a:lnTo>
                    <a:pt x="158" y="40"/>
                  </a:lnTo>
                  <a:lnTo>
                    <a:pt x="158" y="40"/>
                  </a:lnTo>
                  <a:lnTo>
                    <a:pt x="156" y="40"/>
                  </a:lnTo>
                  <a:lnTo>
                    <a:pt x="156" y="40"/>
                  </a:lnTo>
                  <a:lnTo>
                    <a:pt x="156" y="38"/>
                  </a:lnTo>
                  <a:lnTo>
                    <a:pt x="156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6" y="38"/>
                  </a:lnTo>
                  <a:lnTo>
                    <a:pt x="146" y="38"/>
                  </a:lnTo>
                  <a:lnTo>
                    <a:pt x="142" y="38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38" y="40"/>
                  </a:lnTo>
                  <a:lnTo>
                    <a:pt x="138" y="40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0" y="40"/>
                  </a:lnTo>
                  <a:lnTo>
                    <a:pt x="130" y="40"/>
                  </a:lnTo>
                  <a:lnTo>
                    <a:pt x="126" y="38"/>
                  </a:lnTo>
                  <a:lnTo>
                    <a:pt x="126" y="38"/>
                  </a:lnTo>
                  <a:lnTo>
                    <a:pt x="124" y="38"/>
                  </a:lnTo>
                  <a:lnTo>
                    <a:pt x="124" y="38"/>
                  </a:lnTo>
                  <a:lnTo>
                    <a:pt x="122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06" y="40"/>
                  </a:lnTo>
                  <a:lnTo>
                    <a:pt x="106" y="40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0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 userDrawn="1"/>
          </p:nvSpPr>
          <p:spPr bwMode="gray">
            <a:xfrm>
              <a:off x="377760" y="6195126"/>
              <a:ext cx="8418958" cy="60192"/>
            </a:xfrm>
            <a:custGeom>
              <a:avLst/>
              <a:gdLst>
                <a:gd name="T0" fmla="*/ 3752 w 3916"/>
                <a:gd name="T1" fmla="*/ 12 h 28"/>
                <a:gd name="T2" fmla="*/ 3576 w 3916"/>
                <a:gd name="T3" fmla="*/ 14 h 28"/>
                <a:gd name="T4" fmla="*/ 3450 w 3916"/>
                <a:gd name="T5" fmla="*/ 14 h 28"/>
                <a:gd name="T6" fmla="*/ 3348 w 3916"/>
                <a:gd name="T7" fmla="*/ 12 h 28"/>
                <a:gd name="T8" fmla="*/ 3206 w 3916"/>
                <a:gd name="T9" fmla="*/ 12 h 28"/>
                <a:gd name="T10" fmla="*/ 3108 w 3916"/>
                <a:gd name="T11" fmla="*/ 10 h 28"/>
                <a:gd name="T12" fmla="*/ 2950 w 3916"/>
                <a:gd name="T13" fmla="*/ 12 h 28"/>
                <a:gd name="T14" fmla="*/ 2916 w 3916"/>
                <a:gd name="T15" fmla="*/ 10 h 28"/>
                <a:gd name="T16" fmla="*/ 2826 w 3916"/>
                <a:gd name="T17" fmla="*/ 10 h 28"/>
                <a:gd name="T18" fmla="*/ 2684 w 3916"/>
                <a:gd name="T19" fmla="*/ 8 h 28"/>
                <a:gd name="T20" fmla="*/ 2550 w 3916"/>
                <a:gd name="T21" fmla="*/ 6 h 28"/>
                <a:gd name="T22" fmla="*/ 2400 w 3916"/>
                <a:gd name="T23" fmla="*/ 4 h 28"/>
                <a:gd name="T24" fmla="*/ 2252 w 3916"/>
                <a:gd name="T25" fmla="*/ 6 h 28"/>
                <a:gd name="T26" fmla="*/ 2078 w 3916"/>
                <a:gd name="T27" fmla="*/ 4 h 28"/>
                <a:gd name="T28" fmla="*/ 1694 w 3916"/>
                <a:gd name="T29" fmla="*/ 4 h 28"/>
                <a:gd name="T30" fmla="*/ 1488 w 3916"/>
                <a:gd name="T31" fmla="*/ 4 h 28"/>
                <a:gd name="T32" fmla="*/ 1294 w 3916"/>
                <a:gd name="T33" fmla="*/ 6 h 28"/>
                <a:gd name="T34" fmla="*/ 1254 w 3916"/>
                <a:gd name="T35" fmla="*/ 10 h 28"/>
                <a:gd name="T36" fmla="*/ 1126 w 3916"/>
                <a:gd name="T37" fmla="*/ 10 h 28"/>
                <a:gd name="T38" fmla="*/ 1048 w 3916"/>
                <a:gd name="T39" fmla="*/ 8 h 28"/>
                <a:gd name="T40" fmla="*/ 1044 w 3916"/>
                <a:gd name="T41" fmla="*/ 8 h 28"/>
                <a:gd name="T42" fmla="*/ 900 w 3916"/>
                <a:gd name="T43" fmla="*/ 8 h 28"/>
                <a:gd name="T44" fmla="*/ 720 w 3916"/>
                <a:gd name="T45" fmla="*/ 6 h 28"/>
                <a:gd name="T46" fmla="*/ 480 w 3916"/>
                <a:gd name="T47" fmla="*/ 6 h 28"/>
                <a:gd name="T48" fmla="*/ 338 w 3916"/>
                <a:gd name="T49" fmla="*/ 2 h 28"/>
                <a:gd name="T50" fmla="*/ 194 w 3916"/>
                <a:gd name="T51" fmla="*/ 0 h 28"/>
                <a:gd name="T52" fmla="*/ 56 w 3916"/>
                <a:gd name="T53" fmla="*/ 2 h 28"/>
                <a:gd name="T54" fmla="*/ 0 w 3916"/>
                <a:gd name="T55" fmla="*/ 10 h 28"/>
                <a:gd name="T56" fmla="*/ 64 w 3916"/>
                <a:gd name="T57" fmla="*/ 10 h 28"/>
                <a:gd name="T58" fmla="*/ 192 w 3916"/>
                <a:gd name="T59" fmla="*/ 10 h 28"/>
                <a:gd name="T60" fmla="*/ 294 w 3916"/>
                <a:gd name="T61" fmla="*/ 10 h 28"/>
                <a:gd name="T62" fmla="*/ 390 w 3916"/>
                <a:gd name="T63" fmla="*/ 12 h 28"/>
                <a:gd name="T64" fmla="*/ 610 w 3916"/>
                <a:gd name="T65" fmla="*/ 12 h 28"/>
                <a:gd name="T66" fmla="*/ 778 w 3916"/>
                <a:gd name="T67" fmla="*/ 14 h 28"/>
                <a:gd name="T68" fmla="*/ 884 w 3916"/>
                <a:gd name="T69" fmla="*/ 12 h 28"/>
                <a:gd name="T70" fmla="*/ 962 w 3916"/>
                <a:gd name="T71" fmla="*/ 14 h 28"/>
                <a:gd name="T72" fmla="*/ 1062 w 3916"/>
                <a:gd name="T73" fmla="*/ 16 h 28"/>
                <a:gd name="T74" fmla="*/ 1214 w 3916"/>
                <a:gd name="T75" fmla="*/ 16 h 28"/>
                <a:gd name="T76" fmla="*/ 1338 w 3916"/>
                <a:gd name="T77" fmla="*/ 18 h 28"/>
                <a:gd name="T78" fmla="*/ 1394 w 3916"/>
                <a:gd name="T79" fmla="*/ 18 h 28"/>
                <a:gd name="T80" fmla="*/ 1782 w 3916"/>
                <a:gd name="T81" fmla="*/ 20 h 28"/>
                <a:gd name="T82" fmla="*/ 1952 w 3916"/>
                <a:gd name="T83" fmla="*/ 20 h 28"/>
                <a:gd name="T84" fmla="*/ 2142 w 3916"/>
                <a:gd name="T85" fmla="*/ 22 h 28"/>
                <a:gd name="T86" fmla="*/ 2328 w 3916"/>
                <a:gd name="T87" fmla="*/ 22 h 28"/>
                <a:gd name="T88" fmla="*/ 2476 w 3916"/>
                <a:gd name="T89" fmla="*/ 22 h 28"/>
                <a:gd name="T90" fmla="*/ 2586 w 3916"/>
                <a:gd name="T91" fmla="*/ 22 h 28"/>
                <a:gd name="T92" fmla="*/ 2840 w 3916"/>
                <a:gd name="T93" fmla="*/ 22 h 28"/>
                <a:gd name="T94" fmla="*/ 2984 w 3916"/>
                <a:gd name="T95" fmla="*/ 24 h 28"/>
                <a:gd name="T96" fmla="*/ 3156 w 3916"/>
                <a:gd name="T97" fmla="*/ 24 h 28"/>
                <a:gd name="T98" fmla="*/ 3214 w 3916"/>
                <a:gd name="T99" fmla="*/ 24 h 28"/>
                <a:gd name="T100" fmla="*/ 3334 w 3916"/>
                <a:gd name="T101" fmla="*/ 26 h 28"/>
                <a:gd name="T102" fmla="*/ 3470 w 3916"/>
                <a:gd name="T103" fmla="*/ 26 h 28"/>
                <a:gd name="T104" fmla="*/ 3578 w 3916"/>
                <a:gd name="T105" fmla="*/ 26 h 28"/>
                <a:gd name="T106" fmla="*/ 3658 w 3916"/>
                <a:gd name="T107" fmla="*/ 26 h 28"/>
                <a:gd name="T108" fmla="*/ 3810 w 3916"/>
                <a:gd name="T109" fmla="*/ 28 h 28"/>
                <a:gd name="T110" fmla="*/ 3832 w 3916"/>
                <a:gd name="T111" fmla="*/ 26 h 28"/>
                <a:gd name="T112" fmla="*/ 3878 w 3916"/>
                <a:gd name="T113" fmla="*/ 24 h 28"/>
                <a:gd name="T114" fmla="*/ 3916 w 3916"/>
                <a:gd name="T115" fmla="*/ 18 h 28"/>
                <a:gd name="T116" fmla="*/ 3844 w 3916"/>
                <a:gd name="T117" fmla="*/ 14 h 28"/>
                <a:gd name="T118" fmla="*/ 746 w 3916"/>
                <a:gd name="T119" fmla="*/ 8 h 28"/>
                <a:gd name="T120" fmla="*/ 2876 w 3916"/>
                <a:gd name="T121" fmla="*/ 18 h 28"/>
                <a:gd name="T122" fmla="*/ 3162 w 3916"/>
                <a:gd name="T123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16" h="28">
                  <a:moveTo>
                    <a:pt x="3820" y="12"/>
                  </a:moveTo>
                  <a:lnTo>
                    <a:pt x="3820" y="12"/>
                  </a:lnTo>
                  <a:lnTo>
                    <a:pt x="3816" y="14"/>
                  </a:lnTo>
                  <a:lnTo>
                    <a:pt x="3816" y="14"/>
                  </a:lnTo>
                  <a:lnTo>
                    <a:pt x="3796" y="14"/>
                  </a:lnTo>
                  <a:lnTo>
                    <a:pt x="3796" y="14"/>
                  </a:lnTo>
                  <a:lnTo>
                    <a:pt x="3752" y="12"/>
                  </a:lnTo>
                  <a:lnTo>
                    <a:pt x="3752" y="12"/>
                  </a:lnTo>
                  <a:lnTo>
                    <a:pt x="3738" y="14"/>
                  </a:lnTo>
                  <a:lnTo>
                    <a:pt x="3738" y="14"/>
                  </a:lnTo>
                  <a:lnTo>
                    <a:pt x="3684" y="14"/>
                  </a:lnTo>
                  <a:lnTo>
                    <a:pt x="3634" y="14"/>
                  </a:lnTo>
                  <a:lnTo>
                    <a:pt x="3634" y="14"/>
                  </a:lnTo>
                  <a:lnTo>
                    <a:pt x="3604" y="14"/>
                  </a:lnTo>
                  <a:lnTo>
                    <a:pt x="3576" y="14"/>
                  </a:lnTo>
                  <a:lnTo>
                    <a:pt x="3576" y="14"/>
                  </a:lnTo>
                  <a:lnTo>
                    <a:pt x="3562" y="14"/>
                  </a:lnTo>
                  <a:lnTo>
                    <a:pt x="3548" y="12"/>
                  </a:lnTo>
                  <a:lnTo>
                    <a:pt x="3548" y="12"/>
                  </a:lnTo>
                  <a:lnTo>
                    <a:pt x="3530" y="12"/>
                  </a:lnTo>
                  <a:lnTo>
                    <a:pt x="3530" y="12"/>
                  </a:lnTo>
                  <a:lnTo>
                    <a:pt x="3488" y="12"/>
                  </a:lnTo>
                  <a:lnTo>
                    <a:pt x="3468" y="12"/>
                  </a:lnTo>
                  <a:lnTo>
                    <a:pt x="3450" y="14"/>
                  </a:lnTo>
                  <a:lnTo>
                    <a:pt x="3450" y="14"/>
                  </a:lnTo>
                  <a:lnTo>
                    <a:pt x="3440" y="12"/>
                  </a:lnTo>
                  <a:lnTo>
                    <a:pt x="3430" y="12"/>
                  </a:lnTo>
                  <a:lnTo>
                    <a:pt x="3410" y="12"/>
                  </a:lnTo>
                  <a:lnTo>
                    <a:pt x="3410" y="12"/>
                  </a:lnTo>
                  <a:lnTo>
                    <a:pt x="3380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32" y="12"/>
                  </a:lnTo>
                  <a:lnTo>
                    <a:pt x="3316" y="14"/>
                  </a:lnTo>
                  <a:lnTo>
                    <a:pt x="3316" y="14"/>
                  </a:lnTo>
                  <a:lnTo>
                    <a:pt x="3266" y="12"/>
                  </a:lnTo>
                  <a:lnTo>
                    <a:pt x="3216" y="12"/>
                  </a:lnTo>
                  <a:lnTo>
                    <a:pt x="3216" y="12"/>
                  </a:lnTo>
                  <a:lnTo>
                    <a:pt x="3206" y="12"/>
                  </a:lnTo>
                  <a:lnTo>
                    <a:pt x="3206" y="12"/>
                  </a:lnTo>
                  <a:lnTo>
                    <a:pt x="3198" y="14"/>
                  </a:lnTo>
                  <a:lnTo>
                    <a:pt x="3198" y="14"/>
                  </a:lnTo>
                  <a:lnTo>
                    <a:pt x="3170" y="12"/>
                  </a:lnTo>
                  <a:lnTo>
                    <a:pt x="3156" y="12"/>
                  </a:lnTo>
                  <a:lnTo>
                    <a:pt x="3142" y="14"/>
                  </a:lnTo>
                  <a:lnTo>
                    <a:pt x="3142" y="14"/>
                  </a:lnTo>
                  <a:lnTo>
                    <a:pt x="3124" y="12"/>
                  </a:lnTo>
                  <a:lnTo>
                    <a:pt x="3108" y="10"/>
                  </a:lnTo>
                  <a:lnTo>
                    <a:pt x="3074" y="12"/>
                  </a:lnTo>
                  <a:lnTo>
                    <a:pt x="3074" y="12"/>
                  </a:lnTo>
                  <a:lnTo>
                    <a:pt x="3064" y="10"/>
                  </a:lnTo>
                  <a:lnTo>
                    <a:pt x="3064" y="10"/>
                  </a:lnTo>
                  <a:lnTo>
                    <a:pt x="3012" y="10"/>
                  </a:lnTo>
                  <a:lnTo>
                    <a:pt x="2960" y="10"/>
                  </a:lnTo>
                  <a:lnTo>
                    <a:pt x="2960" y="10"/>
                  </a:lnTo>
                  <a:lnTo>
                    <a:pt x="2950" y="12"/>
                  </a:lnTo>
                  <a:lnTo>
                    <a:pt x="2950" y="12"/>
                  </a:lnTo>
                  <a:lnTo>
                    <a:pt x="2944" y="10"/>
                  </a:lnTo>
                  <a:lnTo>
                    <a:pt x="2944" y="10"/>
                  </a:lnTo>
                  <a:lnTo>
                    <a:pt x="2936" y="12"/>
                  </a:lnTo>
                  <a:lnTo>
                    <a:pt x="2936" y="12"/>
                  </a:lnTo>
                  <a:lnTo>
                    <a:pt x="2932" y="10"/>
                  </a:lnTo>
                  <a:lnTo>
                    <a:pt x="2932" y="10"/>
                  </a:lnTo>
                  <a:lnTo>
                    <a:pt x="2916" y="10"/>
                  </a:lnTo>
                  <a:lnTo>
                    <a:pt x="2902" y="10"/>
                  </a:lnTo>
                  <a:lnTo>
                    <a:pt x="2902" y="10"/>
                  </a:lnTo>
                  <a:lnTo>
                    <a:pt x="2882" y="10"/>
                  </a:lnTo>
                  <a:lnTo>
                    <a:pt x="2858" y="10"/>
                  </a:lnTo>
                  <a:lnTo>
                    <a:pt x="2858" y="10"/>
                  </a:lnTo>
                  <a:lnTo>
                    <a:pt x="2844" y="10"/>
                  </a:lnTo>
                  <a:lnTo>
                    <a:pt x="2834" y="10"/>
                  </a:lnTo>
                  <a:lnTo>
                    <a:pt x="2826" y="10"/>
                  </a:lnTo>
                  <a:lnTo>
                    <a:pt x="2826" y="10"/>
                  </a:lnTo>
                  <a:lnTo>
                    <a:pt x="2788" y="8"/>
                  </a:lnTo>
                  <a:lnTo>
                    <a:pt x="2750" y="8"/>
                  </a:lnTo>
                  <a:lnTo>
                    <a:pt x="2750" y="8"/>
                  </a:lnTo>
                  <a:lnTo>
                    <a:pt x="2728" y="8"/>
                  </a:lnTo>
                  <a:lnTo>
                    <a:pt x="2706" y="8"/>
                  </a:lnTo>
                  <a:lnTo>
                    <a:pt x="2706" y="8"/>
                  </a:lnTo>
                  <a:lnTo>
                    <a:pt x="2684" y="8"/>
                  </a:lnTo>
                  <a:lnTo>
                    <a:pt x="2662" y="8"/>
                  </a:lnTo>
                  <a:lnTo>
                    <a:pt x="2662" y="8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578" y="8"/>
                  </a:lnTo>
                  <a:lnTo>
                    <a:pt x="2578" y="8"/>
                  </a:lnTo>
                  <a:lnTo>
                    <a:pt x="2560" y="6"/>
                  </a:lnTo>
                  <a:lnTo>
                    <a:pt x="2550" y="6"/>
                  </a:lnTo>
                  <a:lnTo>
                    <a:pt x="2542" y="8"/>
                  </a:lnTo>
                  <a:lnTo>
                    <a:pt x="2542" y="8"/>
                  </a:lnTo>
                  <a:lnTo>
                    <a:pt x="2538" y="6"/>
                  </a:lnTo>
                  <a:lnTo>
                    <a:pt x="2534" y="6"/>
                  </a:lnTo>
                  <a:lnTo>
                    <a:pt x="2526" y="6"/>
                  </a:lnTo>
                  <a:lnTo>
                    <a:pt x="2526" y="6"/>
                  </a:lnTo>
                  <a:lnTo>
                    <a:pt x="2442" y="6"/>
                  </a:lnTo>
                  <a:lnTo>
                    <a:pt x="2400" y="4"/>
                  </a:lnTo>
                  <a:lnTo>
                    <a:pt x="2358" y="4"/>
                  </a:lnTo>
                  <a:lnTo>
                    <a:pt x="2358" y="4"/>
                  </a:lnTo>
                  <a:lnTo>
                    <a:pt x="2344" y="6"/>
                  </a:lnTo>
                  <a:lnTo>
                    <a:pt x="2328" y="6"/>
                  </a:lnTo>
                  <a:lnTo>
                    <a:pt x="2328" y="6"/>
                  </a:lnTo>
                  <a:lnTo>
                    <a:pt x="2280" y="6"/>
                  </a:lnTo>
                  <a:lnTo>
                    <a:pt x="2280" y="6"/>
                  </a:lnTo>
                  <a:lnTo>
                    <a:pt x="2252" y="6"/>
                  </a:lnTo>
                  <a:lnTo>
                    <a:pt x="2224" y="6"/>
                  </a:lnTo>
                  <a:lnTo>
                    <a:pt x="2224" y="6"/>
                  </a:lnTo>
                  <a:lnTo>
                    <a:pt x="2174" y="6"/>
                  </a:lnTo>
                  <a:lnTo>
                    <a:pt x="2122" y="4"/>
                  </a:lnTo>
                  <a:lnTo>
                    <a:pt x="2122" y="4"/>
                  </a:lnTo>
                  <a:lnTo>
                    <a:pt x="2100" y="6"/>
                  </a:lnTo>
                  <a:lnTo>
                    <a:pt x="2088" y="6"/>
                  </a:lnTo>
                  <a:lnTo>
                    <a:pt x="2078" y="4"/>
                  </a:lnTo>
                  <a:lnTo>
                    <a:pt x="2078" y="4"/>
                  </a:lnTo>
                  <a:lnTo>
                    <a:pt x="2042" y="4"/>
                  </a:lnTo>
                  <a:lnTo>
                    <a:pt x="2004" y="4"/>
                  </a:lnTo>
                  <a:lnTo>
                    <a:pt x="2004" y="4"/>
                  </a:lnTo>
                  <a:lnTo>
                    <a:pt x="1888" y="4"/>
                  </a:lnTo>
                  <a:lnTo>
                    <a:pt x="1888" y="4"/>
                  </a:lnTo>
                  <a:lnTo>
                    <a:pt x="1792" y="4"/>
                  </a:lnTo>
                  <a:lnTo>
                    <a:pt x="1694" y="4"/>
                  </a:lnTo>
                  <a:lnTo>
                    <a:pt x="1694" y="4"/>
                  </a:lnTo>
                  <a:lnTo>
                    <a:pt x="1634" y="4"/>
                  </a:lnTo>
                  <a:lnTo>
                    <a:pt x="1604" y="4"/>
                  </a:lnTo>
                  <a:lnTo>
                    <a:pt x="1574" y="6"/>
                  </a:lnTo>
                  <a:lnTo>
                    <a:pt x="1574" y="6"/>
                  </a:lnTo>
                  <a:lnTo>
                    <a:pt x="1552" y="4"/>
                  </a:lnTo>
                  <a:lnTo>
                    <a:pt x="1532" y="4"/>
                  </a:lnTo>
                  <a:lnTo>
                    <a:pt x="1488" y="4"/>
                  </a:lnTo>
                  <a:lnTo>
                    <a:pt x="1488" y="4"/>
                  </a:lnTo>
                  <a:lnTo>
                    <a:pt x="1462" y="6"/>
                  </a:lnTo>
                  <a:lnTo>
                    <a:pt x="1462" y="6"/>
                  </a:lnTo>
                  <a:lnTo>
                    <a:pt x="1416" y="6"/>
                  </a:lnTo>
                  <a:lnTo>
                    <a:pt x="1370" y="6"/>
                  </a:lnTo>
                  <a:lnTo>
                    <a:pt x="1370" y="6"/>
                  </a:lnTo>
                  <a:lnTo>
                    <a:pt x="1332" y="6"/>
                  </a:lnTo>
                  <a:lnTo>
                    <a:pt x="1294" y="6"/>
                  </a:lnTo>
                  <a:lnTo>
                    <a:pt x="1294" y="6"/>
                  </a:lnTo>
                  <a:lnTo>
                    <a:pt x="1280" y="6"/>
                  </a:lnTo>
                  <a:lnTo>
                    <a:pt x="1266" y="10"/>
                  </a:lnTo>
                  <a:lnTo>
                    <a:pt x="1266" y="10"/>
                  </a:lnTo>
                  <a:lnTo>
                    <a:pt x="1264" y="8"/>
                  </a:lnTo>
                  <a:lnTo>
                    <a:pt x="1260" y="8"/>
                  </a:lnTo>
                  <a:lnTo>
                    <a:pt x="1256" y="8"/>
                  </a:lnTo>
                  <a:lnTo>
                    <a:pt x="1254" y="10"/>
                  </a:lnTo>
                  <a:lnTo>
                    <a:pt x="1254" y="10"/>
                  </a:lnTo>
                  <a:lnTo>
                    <a:pt x="1232" y="8"/>
                  </a:lnTo>
                  <a:lnTo>
                    <a:pt x="1212" y="8"/>
                  </a:lnTo>
                  <a:lnTo>
                    <a:pt x="1192" y="8"/>
                  </a:lnTo>
                  <a:lnTo>
                    <a:pt x="1170" y="8"/>
                  </a:lnTo>
                  <a:lnTo>
                    <a:pt x="1170" y="8"/>
                  </a:lnTo>
                  <a:lnTo>
                    <a:pt x="1148" y="8"/>
                  </a:lnTo>
                  <a:lnTo>
                    <a:pt x="1126" y="10"/>
                  </a:lnTo>
                  <a:lnTo>
                    <a:pt x="1126" y="10"/>
                  </a:lnTo>
                  <a:lnTo>
                    <a:pt x="1114" y="8"/>
                  </a:lnTo>
                  <a:lnTo>
                    <a:pt x="1102" y="8"/>
                  </a:lnTo>
                  <a:lnTo>
                    <a:pt x="1076" y="10"/>
                  </a:lnTo>
                  <a:lnTo>
                    <a:pt x="1076" y="10"/>
                  </a:lnTo>
                  <a:lnTo>
                    <a:pt x="1064" y="8"/>
                  </a:lnTo>
                  <a:lnTo>
                    <a:pt x="1056" y="6"/>
                  </a:lnTo>
                  <a:lnTo>
                    <a:pt x="1048" y="8"/>
                  </a:lnTo>
                  <a:lnTo>
                    <a:pt x="1048" y="8"/>
                  </a:lnTo>
                  <a:lnTo>
                    <a:pt x="1046" y="8"/>
                  </a:lnTo>
                  <a:lnTo>
                    <a:pt x="1046" y="12"/>
                  </a:lnTo>
                  <a:lnTo>
                    <a:pt x="1046" y="12"/>
                  </a:lnTo>
                  <a:lnTo>
                    <a:pt x="1046" y="10"/>
                  </a:lnTo>
                  <a:lnTo>
                    <a:pt x="1046" y="10"/>
                  </a:lnTo>
                  <a:lnTo>
                    <a:pt x="1046" y="8"/>
                  </a:lnTo>
                  <a:lnTo>
                    <a:pt x="1044" y="8"/>
                  </a:lnTo>
                  <a:lnTo>
                    <a:pt x="1044" y="8"/>
                  </a:lnTo>
                  <a:lnTo>
                    <a:pt x="1000" y="8"/>
                  </a:lnTo>
                  <a:lnTo>
                    <a:pt x="958" y="8"/>
                  </a:lnTo>
                  <a:lnTo>
                    <a:pt x="958" y="8"/>
                  </a:lnTo>
                  <a:lnTo>
                    <a:pt x="928" y="6"/>
                  </a:lnTo>
                  <a:lnTo>
                    <a:pt x="914" y="6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38" y="4"/>
                  </a:lnTo>
                  <a:lnTo>
                    <a:pt x="780" y="4"/>
                  </a:lnTo>
                  <a:lnTo>
                    <a:pt x="720" y="6"/>
                  </a:lnTo>
                  <a:lnTo>
                    <a:pt x="662" y="6"/>
                  </a:lnTo>
                  <a:lnTo>
                    <a:pt x="662" y="6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508" y="4"/>
                  </a:lnTo>
                  <a:lnTo>
                    <a:pt x="508" y="4"/>
                  </a:lnTo>
                  <a:lnTo>
                    <a:pt x="480" y="6"/>
                  </a:lnTo>
                  <a:lnTo>
                    <a:pt x="480" y="6"/>
                  </a:lnTo>
                  <a:lnTo>
                    <a:pt x="444" y="4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372" y="4"/>
                  </a:lnTo>
                  <a:lnTo>
                    <a:pt x="372" y="4"/>
                  </a:lnTo>
                  <a:lnTo>
                    <a:pt x="356" y="2"/>
                  </a:lnTo>
                  <a:lnTo>
                    <a:pt x="338" y="2"/>
                  </a:lnTo>
                  <a:lnTo>
                    <a:pt x="338" y="2"/>
                  </a:lnTo>
                  <a:lnTo>
                    <a:pt x="326" y="4"/>
                  </a:lnTo>
                  <a:lnTo>
                    <a:pt x="326" y="4"/>
                  </a:lnTo>
                  <a:lnTo>
                    <a:pt x="300" y="2"/>
                  </a:lnTo>
                  <a:lnTo>
                    <a:pt x="300" y="2"/>
                  </a:lnTo>
                  <a:lnTo>
                    <a:pt x="268" y="2"/>
                  </a:lnTo>
                  <a:lnTo>
                    <a:pt x="236" y="2"/>
                  </a:lnTo>
                  <a:lnTo>
                    <a:pt x="236" y="2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180" y="2"/>
                  </a:lnTo>
                  <a:lnTo>
                    <a:pt x="180" y="2"/>
                  </a:lnTo>
                  <a:lnTo>
                    <a:pt x="158" y="2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20" y="2"/>
                  </a:lnTo>
                  <a:lnTo>
                    <a:pt x="1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98" y="10"/>
                  </a:lnTo>
                  <a:lnTo>
                    <a:pt x="136" y="10"/>
                  </a:lnTo>
                  <a:lnTo>
                    <a:pt x="136" y="10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80" y="10"/>
                  </a:lnTo>
                  <a:lnTo>
                    <a:pt x="192" y="10"/>
                  </a:lnTo>
                  <a:lnTo>
                    <a:pt x="192" y="10"/>
                  </a:lnTo>
                  <a:lnTo>
                    <a:pt x="200" y="12"/>
                  </a:lnTo>
                  <a:lnTo>
                    <a:pt x="200" y="12"/>
                  </a:lnTo>
                  <a:lnTo>
                    <a:pt x="222" y="12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80" y="10"/>
                  </a:lnTo>
                  <a:lnTo>
                    <a:pt x="280" y="10"/>
                  </a:lnTo>
                  <a:lnTo>
                    <a:pt x="294" y="10"/>
                  </a:lnTo>
                  <a:lnTo>
                    <a:pt x="310" y="12"/>
                  </a:lnTo>
                  <a:lnTo>
                    <a:pt x="310" y="12"/>
                  </a:lnTo>
                  <a:lnTo>
                    <a:pt x="326" y="10"/>
                  </a:lnTo>
                  <a:lnTo>
                    <a:pt x="342" y="10"/>
                  </a:lnTo>
                  <a:lnTo>
                    <a:pt x="342" y="10"/>
                  </a:lnTo>
                  <a:lnTo>
                    <a:pt x="352" y="12"/>
                  </a:lnTo>
                  <a:lnTo>
                    <a:pt x="352" y="12"/>
                  </a:lnTo>
                  <a:lnTo>
                    <a:pt x="390" y="12"/>
                  </a:lnTo>
                  <a:lnTo>
                    <a:pt x="430" y="12"/>
                  </a:lnTo>
                  <a:lnTo>
                    <a:pt x="430" y="12"/>
                  </a:lnTo>
                  <a:lnTo>
                    <a:pt x="452" y="12"/>
                  </a:lnTo>
                  <a:lnTo>
                    <a:pt x="472" y="12"/>
                  </a:lnTo>
                  <a:lnTo>
                    <a:pt x="494" y="12"/>
                  </a:lnTo>
                  <a:lnTo>
                    <a:pt x="516" y="14"/>
                  </a:lnTo>
                  <a:lnTo>
                    <a:pt x="516" y="14"/>
                  </a:lnTo>
                  <a:lnTo>
                    <a:pt x="610" y="12"/>
                  </a:lnTo>
                  <a:lnTo>
                    <a:pt x="706" y="14"/>
                  </a:lnTo>
                  <a:lnTo>
                    <a:pt x="706" y="14"/>
                  </a:lnTo>
                  <a:lnTo>
                    <a:pt x="712" y="12"/>
                  </a:lnTo>
                  <a:lnTo>
                    <a:pt x="720" y="12"/>
                  </a:lnTo>
                  <a:lnTo>
                    <a:pt x="720" y="12"/>
                  </a:lnTo>
                  <a:lnTo>
                    <a:pt x="750" y="12"/>
                  </a:lnTo>
                  <a:lnTo>
                    <a:pt x="778" y="14"/>
                  </a:lnTo>
                  <a:lnTo>
                    <a:pt x="778" y="14"/>
                  </a:lnTo>
                  <a:lnTo>
                    <a:pt x="794" y="12"/>
                  </a:lnTo>
                  <a:lnTo>
                    <a:pt x="810" y="12"/>
                  </a:lnTo>
                  <a:lnTo>
                    <a:pt x="826" y="12"/>
                  </a:lnTo>
                  <a:lnTo>
                    <a:pt x="840" y="10"/>
                  </a:lnTo>
                  <a:lnTo>
                    <a:pt x="840" y="10"/>
                  </a:lnTo>
                  <a:lnTo>
                    <a:pt x="850" y="12"/>
                  </a:lnTo>
                  <a:lnTo>
                    <a:pt x="862" y="12"/>
                  </a:lnTo>
                  <a:lnTo>
                    <a:pt x="884" y="12"/>
                  </a:lnTo>
                  <a:lnTo>
                    <a:pt x="884" y="12"/>
                  </a:lnTo>
                  <a:lnTo>
                    <a:pt x="906" y="14"/>
                  </a:lnTo>
                  <a:lnTo>
                    <a:pt x="928" y="14"/>
                  </a:lnTo>
                  <a:lnTo>
                    <a:pt x="928" y="14"/>
                  </a:lnTo>
                  <a:lnTo>
                    <a:pt x="934" y="14"/>
                  </a:lnTo>
                  <a:lnTo>
                    <a:pt x="940" y="12"/>
                  </a:lnTo>
                  <a:lnTo>
                    <a:pt x="940" y="12"/>
                  </a:lnTo>
                  <a:lnTo>
                    <a:pt x="962" y="14"/>
                  </a:lnTo>
                  <a:lnTo>
                    <a:pt x="982" y="14"/>
                  </a:lnTo>
                  <a:lnTo>
                    <a:pt x="1020" y="14"/>
                  </a:lnTo>
                  <a:lnTo>
                    <a:pt x="1020" y="14"/>
                  </a:lnTo>
                  <a:lnTo>
                    <a:pt x="1032" y="14"/>
                  </a:lnTo>
                  <a:lnTo>
                    <a:pt x="1042" y="14"/>
                  </a:lnTo>
                  <a:lnTo>
                    <a:pt x="1052" y="14"/>
                  </a:lnTo>
                  <a:lnTo>
                    <a:pt x="1062" y="16"/>
                  </a:lnTo>
                  <a:lnTo>
                    <a:pt x="1062" y="16"/>
                  </a:lnTo>
                  <a:lnTo>
                    <a:pt x="1096" y="16"/>
                  </a:lnTo>
                  <a:lnTo>
                    <a:pt x="1126" y="16"/>
                  </a:lnTo>
                  <a:lnTo>
                    <a:pt x="1160" y="16"/>
                  </a:lnTo>
                  <a:lnTo>
                    <a:pt x="1194" y="14"/>
                  </a:lnTo>
                  <a:lnTo>
                    <a:pt x="1194" y="14"/>
                  </a:lnTo>
                  <a:lnTo>
                    <a:pt x="1198" y="16"/>
                  </a:lnTo>
                  <a:lnTo>
                    <a:pt x="1202" y="16"/>
                  </a:lnTo>
                  <a:lnTo>
                    <a:pt x="1214" y="16"/>
                  </a:lnTo>
                  <a:lnTo>
                    <a:pt x="1214" y="16"/>
                  </a:lnTo>
                  <a:lnTo>
                    <a:pt x="1252" y="16"/>
                  </a:lnTo>
                  <a:lnTo>
                    <a:pt x="1270" y="16"/>
                  </a:lnTo>
                  <a:lnTo>
                    <a:pt x="1290" y="16"/>
                  </a:lnTo>
                  <a:lnTo>
                    <a:pt x="1290" y="16"/>
                  </a:lnTo>
                  <a:lnTo>
                    <a:pt x="1302" y="14"/>
                  </a:lnTo>
                  <a:lnTo>
                    <a:pt x="1314" y="16"/>
                  </a:lnTo>
                  <a:lnTo>
                    <a:pt x="1338" y="18"/>
                  </a:lnTo>
                  <a:lnTo>
                    <a:pt x="1338" y="18"/>
                  </a:lnTo>
                  <a:lnTo>
                    <a:pt x="1346" y="16"/>
                  </a:lnTo>
                  <a:lnTo>
                    <a:pt x="1346" y="16"/>
                  </a:lnTo>
                  <a:lnTo>
                    <a:pt x="1364" y="16"/>
                  </a:lnTo>
                  <a:lnTo>
                    <a:pt x="1364" y="16"/>
                  </a:lnTo>
                  <a:lnTo>
                    <a:pt x="1380" y="18"/>
                  </a:lnTo>
                  <a:lnTo>
                    <a:pt x="1394" y="18"/>
                  </a:lnTo>
                  <a:lnTo>
                    <a:pt x="1394" y="18"/>
                  </a:lnTo>
                  <a:lnTo>
                    <a:pt x="1404" y="18"/>
                  </a:lnTo>
                  <a:lnTo>
                    <a:pt x="1404" y="18"/>
                  </a:lnTo>
                  <a:lnTo>
                    <a:pt x="1504" y="18"/>
                  </a:lnTo>
                  <a:lnTo>
                    <a:pt x="1504" y="18"/>
                  </a:lnTo>
                  <a:lnTo>
                    <a:pt x="1740" y="18"/>
                  </a:lnTo>
                  <a:lnTo>
                    <a:pt x="1740" y="18"/>
                  </a:lnTo>
                  <a:lnTo>
                    <a:pt x="1760" y="20"/>
                  </a:lnTo>
                  <a:lnTo>
                    <a:pt x="1782" y="20"/>
                  </a:lnTo>
                  <a:lnTo>
                    <a:pt x="1804" y="20"/>
                  </a:lnTo>
                  <a:lnTo>
                    <a:pt x="1826" y="22"/>
                  </a:lnTo>
                  <a:lnTo>
                    <a:pt x="1826" y="22"/>
                  </a:lnTo>
                  <a:lnTo>
                    <a:pt x="1832" y="20"/>
                  </a:lnTo>
                  <a:lnTo>
                    <a:pt x="1838" y="20"/>
                  </a:lnTo>
                  <a:lnTo>
                    <a:pt x="1838" y="20"/>
                  </a:lnTo>
                  <a:lnTo>
                    <a:pt x="1894" y="20"/>
                  </a:lnTo>
                  <a:lnTo>
                    <a:pt x="1952" y="20"/>
                  </a:lnTo>
                  <a:lnTo>
                    <a:pt x="1952" y="20"/>
                  </a:lnTo>
                  <a:lnTo>
                    <a:pt x="2008" y="20"/>
                  </a:lnTo>
                  <a:lnTo>
                    <a:pt x="2064" y="20"/>
                  </a:lnTo>
                  <a:lnTo>
                    <a:pt x="2064" y="20"/>
                  </a:lnTo>
                  <a:lnTo>
                    <a:pt x="2082" y="20"/>
                  </a:lnTo>
                  <a:lnTo>
                    <a:pt x="2102" y="20"/>
                  </a:lnTo>
                  <a:lnTo>
                    <a:pt x="2122" y="20"/>
                  </a:lnTo>
                  <a:lnTo>
                    <a:pt x="2142" y="22"/>
                  </a:lnTo>
                  <a:lnTo>
                    <a:pt x="2142" y="22"/>
                  </a:lnTo>
                  <a:lnTo>
                    <a:pt x="2220" y="20"/>
                  </a:lnTo>
                  <a:lnTo>
                    <a:pt x="2300" y="22"/>
                  </a:lnTo>
                  <a:lnTo>
                    <a:pt x="2300" y="22"/>
                  </a:lnTo>
                  <a:lnTo>
                    <a:pt x="2320" y="20"/>
                  </a:lnTo>
                  <a:lnTo>
                    <a:pt x="2320" y="20"/>
                  </a:lnTo>
                  <a:lnTo>
                    <a:pt x="2328" y="22"/>
                  </a:lnTo>
                  <a:lnTo>
                    <a:pt x="2328" y="22"/>
                  </a:lnTo>
                  <a:lnTo>
                    <a:pt x="2334" y="20"/>
                  </a:lnTo>
                  <a:lnTo>
                    <a:pt x="2340" y="20"/>
                  </a:lnTo>
                  <a:lnTo>
                    <a:pt x="2340" y="20"/>
                  </a:lnTo>
                  <a:lnTo>
                    <a:pt x="2404" y="20"/>
                  </a:lnTo>
                  <a:lnTo>
                    <a:pt x="2438" y="20"/>
                  </a:lnTo>
                  <a:lnTo>
                    <a:pt x="2468" y="24"/>
                  </a:lnTo>
                  <a:lnTo>
                    <a:pt x="2468" y="24"/>
                  </a:lnTo>
                  <a:lnTo>
                    <a:pt x="2476" y="22"/>
                  </a:lnTo>
                  <a:lnTo>
                    <a:pt x="2486" y="22"/>
                  </a:lnTo>
                  <a:lnTo>
                    <a:pt x="2502" y="22"/>
                  </a:lnTo>
                  <a:lnTo>
                    <a:pt x="2502" y="22"/>
                  </a:lnTo>
                  <a:lnTo>
                    <a:pt x="2534" y="22"/>
                  </a:lnTo>
                  <a:lnTo>
                    <a:pt x="2568" y="20"/>
                  </a:lnTo>
                  <a:lnTo>
                    <a:pt x="2568" y="20"/>
                  </a:lnTo>
                  <a:lnTo>
                    <a:pt x="2586" y="22"/>
                  </a:lnTo>
                  <a:lnTo>
                    <a:pt x="2586" y="22"/>
                  </a:lnTo>
                  <a:lnTo>
                    <a:pt x="2624" y="22"/>
                  </a:lnTo>
                  <a:lnTo>
                    <a:pt x="2624" y="22"/>
                  </a:lnTo>
                  <a:lnTo>
                    <a:pt x="2642" y="20"/>
                  </a:lnTo>
                  <a:lnTo>
                    <a:pt x="2642" y="20"/>
                  </a:lnTo>
                  <a:lnTo>
                    <a:pt x="2706" y="22"/>
                  </a:lnTo>
                  <a:lnTo>
                    <a:pt x="2764" y="22"/>
                  </a:lnTo>
                  <a:lnTo>
                    <a:pt x="2764" y="22"/>
                  </a:lnTo>
                  <a:lnTo>
                    <a:pt x="2840" y="22"/>
                  </a:lnTo>
                  <a:lnTo>
                    <a:pt x="2840" y="22"/>
                  </a:lnTo>
                  <a:lnTo>
                    <a:pt x="2888" y="24"/>
                  </a:lnTo>
                  <a:lnTo>
                    <a:pt x="2910" y="24"/>
                  </a:lnTo>
                  <a:lnTo>
                    <a:pt x="2932" y="22"/>
                  </a:lnTo>
                  <a:lnTo>
                    <a:pt x="2932" y="22"/>
                  </a:lnTo>
                  <a:lnTo>
                    <a:pt x="2946" y="24"/>
                  </a:lnTo>
                  <a:lnTo>
                    <a:pt x="2960" y="24"/>
                  </a:lnTo>
                  <a:lnTo>
                    <a:pt x="2984" y="24"/>
                  </a:lnTo>
                  <a:lnTo>
                    <a:pt x="2984" y="24"/>
                  </a:lnTo>
                  <a:lnTo>
                    <a:pt x="3024" y="24"/>
                  </a:lnTo>
                  <a:lnTo>
                    <a:pt x="3024" y="24"/>
                  </a:lnTo>
                  <a:lnTo>
                    <a:pt x="3088" y="24"/>
                  </a:lnTo>
                  <a:lnTo>
                    <a:pt x="3088" y="24"/>
                  </a:lnTo>
                  <a:lnTo>
                    <a:pt x="3132" y="24"/>
                  </a:lnTo>
                  <a:lnTo>
                    <a:pt x="3132" y="24"/>
                  </a:lnTo>
                  <a:lnTo>
                    <a:pt x="3156" y="24"/>
                  </a:lnTo>
                  <a:lnTo>
                    <a:pt x="3178" y="24"/>
                  </a:lnTo>
                  <a:lnTo>
                    <a:pt x="3178" y="24"/>
                  </a:lnTo>
                  <a:lnTo>
                    <a:pt x="3190" y="24"/>
                  </a:lnTo>
                  <a:lnTo>
                    <a:pt x="3202" y="26"/>
                  </a:lnTo>
                  <a:lnTo>
                    <a:pt x="3202" y="26"/>
                  </a:lnTo>
                  <a:lnTo>
                    <a:pt x="3208" y="24"/>
                  </a:lnTo>
                  <a:lnTo>
                    <a:pt x="3208" y="24"/>
                  </a:lnTo>
                  <a:lnTo>
                    <a:pt x="3214" y="24"/>
                  </a:lnTo>
                  <a:lnTo>
                    <a:pt x="3222" y="26"/>
                  </a:lnTo>
                  <a:lnTo>
                    <a:pt x="3222" y="26"/>
                  </a:lnTo>
                  <a:lnTo>
                    <a:pt x="3246" y="26"/>
                  </a:lnTo>
                  <a:lnTo>
                    <a:pt x="3268" y="24"/>
                  </a:lnTo>
                  <a:lnTo>
                    <a:pt x="3268" y="24"/>
                  </a:lnTo>
                  <a:lnTo>
                    <a:pt x="3278" y="26"/>
                  </a:lnTo>
                  <a:lnTo>
                    <a:pt x="3278" y="26"/>
                  </a:lnTo>
                  <a:lnTo>
                    <a:pt x="3334" y="26"/>
                  </a:lnTo>
                  <a:lnTo>
                    <a:pt x="3390" y="26"/>
                  </a:lnTo>
                  <a:lnTo>
                    <a:pt x="3390" y="26"/>
                  </a:lnTo>
                  <a:lnTo>
                    <a:pt x="3404" y="26"/>
                  </a:lnTo>
                  <a:lnTo>
                    <a:pt x="3418" y="24"/>
                  </a:lnTo>
                  <a:lnTo>
                    <a:pt x="3418" y="24"/>
                  </a:lnTo>
                  <a:lnTo>
                    <a:pt x="3446" y="24"/>
                  </a:lnTo>
                  <a:lnTo>
                    <a:pt x="3470" y="26"/>
                  </a:lnTo>
                  <a:lnTo>
                    <a:pt x="3470" y="26"/>
                  </a:lnTo>
                  <a:lnTo>
                    <a:pt x="3496" y="26"/>
                  </a:lnTo>
                  <a:lnTo>
                    <a:pt x="3496" y="26"/>
                  </a:lnTo>
                  <a:lnTo>
                    <a:pt x="3532" y="24"/>
                  </a:lnTo>
                  <a:lnTo>
                    <a:pt x="3532" y="24"/>
                  </a:lnTo>
                  <a:lnTo>
                    <a:pt x="3544" y="24"/>
                  </a:lnTo>
                  <a:lnTo>
                    <a:pt x="3556" y="26"/>
                  </a:lnTo>
                  <a:lnTo>
                    <a:pt x="3556" y="26"/>
                  </a:lnTo>
                  <a:lnTo>
                    <a:pt x="3578" y="26"/>
                  </a:lnTo>
                  <a:lnTo>
                    <a:pt x="3598" y="26"/>
                  </a:lnTo>
                  <a:lnTo>
                    <a:pt x="3598" y="26"/>
                  </a:lnTo>
                  <a:lnTo>
                    <a:pt x="3622" y="26"/>
                  </a:lnTo>
                  <a:lnTo>
                    <a:pt x="3622" y="26"/>
                  </a:lnTo>
                  <a:lnTo>
                    <a:pt x="3634" y="26"/>
                  </a:lnTo>
                  <a:lnTo>
                    <a:pt x="3646" y="26"/>
                  </a:lnTo>
                  <a:lnTo>
                    <a:pt x="3646" y="26"/>
                  </a:lnTo>
                  <a:lnTo>
                    <a:pt x="3658" y="26"/>
                  </a:lnTo>
                  <a:lnTo>
                    <a:pt x="3670" y="26"/>
                  </a:lnTo>
                  <a:lnTo>
                    <a:pt x="3670" y="26"/>
                  </a:lnTo>
                  <a:lnTo>
                    <a:pt x="3706" y="26"/>
                  </a:lnTo>
                  <a:lnTo>
                    <a:pt x="3742" y="26"/>
                  </a:lnTo>
                  <a:lnTo>
                    <a:pt x="3742" y="26"/>
                  </a:lnTo>
                  <a:lnTo>
                    <a:pt x="3788" y="26"/>
                  </a:lnTo>
                  <a:lnTo>
                    <a:pt x="3788" y="26"/>
                  </a:lnTo>
                  <a:lnTo>
                    <a:pt x="3810" y="28"/>
                  </a:lnTo>
                  <a:lnTo>
                    <a:pt x="3810" y="28"/>
                  </a:lnTo>
                  <a:lnTo>
                    <a:pt x="3816" y="26"/>
                  </a:lnTo>
                  <a:lnTo>
                    <a:pt x="3816" y="26"/>
                  </a:lnTo>
                  <a:lnTo>
                    <a:pt x="3820" y="26"/>
                  </a:lnTo>
                  <a:lnTo>
                    <a:pt x="3824" y="28"/>
                  </a:lnTo>
                  <a:lnTo>
                    <a:pt x="3824" y="28"/>
                  </a:lnTo>
                  <a:lnTo>
                    <a:pt x="3832" y="26"/>
                  </a:lnTo>
                  <a:lnTo>
                    <a:pt x="3832" y="26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4"/>
                  </a:lnTo>
                  <a:lnTo>
                    <a:pt x="3850" y="24"/>
                  </a:lnTo>
                  <a:lnTo>
                    <a:pt x="3856" y="26"/>
                  </a:lnTo>
                  <a:lnTo>
                    <a:pt x="3864" y="26"/>
                  </a:lnTo>
                  <a:lnTo>
                    <a:pt x="3878" y="24"/>
                  </a:lnTo>
                  <a:lnTo>
                    <a:pt x="3878" y="24"/>
                  </a:lnTo>
                  <a:lnTo>
                    <a:pt x="3890" y="24"/>
                  </a:lnTo>
                  <a:lnTo>
                    <a:pt x="3890" y="24"/>
                  </a:lnTo>
                  <a:lnTo>
                    <a:pt x="3900" y="24"/>
                  </a:lnTo>
                  <a:lnTo>
                    <a:pt x="3906" y="22"/>
                  </a:lnTo>
                  <a:lnTo>
                    <a:pt x="3910" y="20"/>
                  </a:lnTo>
                  <a:lnTo>
                    <a:pt x="3910" y="20"/>
                  </a:lnTo>
                  <a:lnTo>
                    <a:pt x="3914" y="20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6"/>
                  </a:lnTo>
                  <a:lnTo>
                    <a:pt x="3916" y="14"/>
                  </a:lnTo>
                  <a:lnTo>
                    <a:pt x="3916" y="14"/>
                  </a:lnTo>
                  <a:lnTo>
                    <a:pt x="3868" y="14"/>
                  </a:lnTo>
                  <a:lnTo>
                    <a:pt x="3844" y="14"/>
                  </a:lnTo>
                  <a:lnTo>
                    <a:pt x="3820" y="12"/>
                  </a:lnTo>
                  <a:lnTo>
                    <a:pt x="3820" y="12"/>
                  </a:lnTo>
                  <a:close/>
                  <a:moveTo>
                    <a:pt x="744" y="10"/>
                  </a:moveTo>
                  <a:lnTo>
                    <a:pt x="744" y="10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6" y="8"/>
                  </a:lnTo>
                  <a:lnTo>
                    <a:pt x="744" y="10"/>
                  </a:lnTo>
                  <a:lnTo>
                    <a:pt x="744" y="10"/>
                  </a:lnTo>
                  <a:close/>
                  <a:moveTo>
                    <a:pt x="2874" y="18"/>
                  </a:moveTo>
                  <a:lnTo>
                    <a:pt x="2874" y="18"/>
                  </a:lnTo>
                  <a:lnTo>
                    <a:pt x="2874" y="16"/>
                  </a:lnTo>
                  <a:lnTo>
                    <a:pt x="2874" y="16"/>
                  </a:lnTo>
                  <a:lnTo>
                    <a:pt x="2876" y="18"/>
                  </a:lnTo>
                  <a:lnTo>
                    <a:pt x="2876" y="18"/>
                  </a:lnTo>
                  <a:lnTo>
                    <a:pt x="2874" y="18"/>
                  </a:lnTo>
                  <a:lnTo>
                    <a:pt x="2874" y="18"/>
                  </a:lnTo>
                  <a:close/>
                  <a:moveTo>
                    <a:pt x="3160" y="18"/>
                  </a:moveTo>
                  <a:lnTo>
                    <a:pt x="3160" y="18"/>
                  </a:lnTo>
                  <a:lnTo>
                    <a:pt x="3160" y="16"/>
                  </a:lnTo>
                  <a:lnTo>
                    <a:pt x="3160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0" y="18"/>
                  </a:lnTo>
                  <a:lnTo>
                    <a:pt x="316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0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430514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49250" y="3629025"/>
            <a:ext cx="4587875" cy="1639661"/>
          </a:xfrm>
        </p:spPr>
        <p:txBody>
          <a:bodyPr lIns="0" tIns="0" rIns="0" bIns="0"/>
          <a:lstStyle>
            <a:lvl1pPr marL="228600" indent="-228600" algn="l">
              <a:lnSpc>
                <a:spcPct val="100000"/>
              </a:lnSpc>
              <a:spcAft>
                <a:spcPts val="0"/>
              </a:spcAft>
              <a:buFont typeface="Wingdings" pitchFamily="2" charset="2"/>
              <a:buNone/>
              <a:defRPr sz="2200">
                <a:solidFill>
                  <a:schemeClr val="tx1"/>
                </a:solidFill>
              </a:defRPr>
            </a:lvl1pPr>
            <a:lvl2pPr marL="300038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38175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28688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238250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3660A-DD26-4D68-AB4C-4AE07E1736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NetApp Confidential - Internal Use Only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itle 6"/>
          <p:cNvSpPr>
            <a:spLocks noGrp="1"/>
          </p:cNvSpPr>
          <p:nvPr userDrawn="1">
            <p:ph type="title"/>
          </p:nvPr>
        </p:nvSpPr>
        <p:spPr>
          <a:xfrm>
            <a:off x="349250" y="1736726"/>
            <a:ext cx="4587875" cy="1765300"/>
          </a:xfrm>
        </p:spPr>
        <p:txBody>
          <a:bodyPr lIns="0" anchor="b"/>
          <a:lstStyle>
            <a:lvl1pPr algn="l">
              <a:lnSpc>
                <a:spcPts val="4000"/>
              </a:lnSpc>
              <a:defRPr sz="3800" b="0">
                <a:solidFill>
                  <a:schemeClr val="accent3"/>
                </a:solidFill>
              </a:defRPr>
            </a:lvl1pPr>
          </a:lstStyle>
          <a:p>
            <a:endParaRPr lang="en-US" dirty="0" smtClean="0"/>
          </a:p>
        </p:txBody>
      </p:sp>
      <p:pic>
        <p:nvPicPr>
          <p:cNvPr id="8" name="Picture 7" descr="Shapes_2_HiRes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600" y="2452121"/>
            <a:ext cx="3613150" cy="219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95676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49251" y="3628572"/>
            <a:ext cx="4587874" cy="1642675"/>
          </a:xfr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Wingdings" pitchFamily="2" charset="2"/>
              <a:buNone/>
              <a:defRPr sz="2200">
                <a:solidFill>
                  <a:schemeClr val="tx1"/>
                </a:solidFill>
              </a:defRPr>
            </a:lvl1pPr>
            <a:lvl2pPr marL="300038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38175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28688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238250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3660A-DD26-4D68-AB4C-4AE07E1736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NetApp Confidential - Internal Use Only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349250" y="1736725"/>
            <a:ext cx="4587875" cy="1766207"/>
          </a:xfrm>
        </p:spPr>
        <p:txBody>
          <a:bodyPr lIns="0" anchor="b"/>
          <a:lstStyle>
            <a:lvl1pPr algn="l">
              <a:lnSpc>
                <a:spcPts val="4000"/>
              </a:lnSpc>
              <a:defRPr sz="3800" b="0">
                <a:solidFill>
                  <a:schemeClr val="accent3"/>
                </a:solidFill>
              </a:defRPr>
            </a:lvl1pPr>
          </a:lstStyle>
          <a:p>
            <a:endParaRPr lang="en-US" dirty="0" smtClean="0"/>
          </a:p>
        </p:txBody>
      </p:sp>
      <p:pic>
        <p:nvPicPr>
          <p:cNvPr id="8" name="Picture 7" descr="Shapes_2_HiRes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600" y="2452121"/>
            <a:ext cx="3613150" cy="219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59360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A020B-04BE-426D-AE2C-2E6EF2F1CA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7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NetApp Confidential - Internal Use Only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 bwMode="gray">
          <a:xfrm>
            <a:off x="347662" y="6445714"/>
            <a:ext cx="8449056" cy="107486"/>
            <a:chOff x="347662" y="6160730"/>
            <a:chExt cx="8449056" cy="107486"/>
          </a:xfrm>
        </p:grpSpPr>
        <p:sp>
          <p:nvSpPr>
            <p:cNvPr id="9" name="Freeform 5"/>
            <p:cNvSpPr>
              <a:spLocks/>
            </p:cNvSpPr>
            <p:nvPr userDrawn="1"/>
          </p:nvSpPr>
          <p:spPr bwMode="gray">
            <a:xfrm>
              <a:off x="347662" y="6160730"/>
              <a:ext cx="8449056" cy="107486"/>
            </a:xfrm>
            <a:custGeom>
              <a:avLst/>
              <a:gdLst>
                <a:gd name="T0" fmla="*/ 116 w 3930"/>
                <a:gd name="T1" fmla="*/ 4 h 50"/>
                <a:gd name="T2" fmla="*/ 258 w 3930"/>
                <a:gd name="T3" fmla="*/ 2 h 50"/>
                <a:gd name="T4" fmla="*/ 376 w 3930"/>
                <a:gd name="T5" fmla="*/ 2 h 50"/>
                <a:gd name="T6" fmla="*/ 494 w 3930"/>
                <a:gd name="T7" fmla="*/ 6 h 50"/>
                <a:gd name="T8" fmla="*/ 628 w 3930"/>
                <a:gd name="T9" fmla="*/ 8 h 50"/>
                <a:gd name="T10" fmla="*/ 774 w 3930"/>
                <a:gd name="T11" fmla="*/ 6 h 50"/>
                <a:gd name="T12" fmla="*/ 894 w 3930"/>
                <a:gd name="T13" fmla="*/ 4 h 50"/>
                <a:gd name="T14" fmla="*/ 1038 w 3930"/>
                <a:gd name="T15" fmla="*/ 4 h 50"/>
                <a:gd name="T16" fmla="*/ 1196 w 3930"/>
                <a:gd name="T17" fmla="*/ 2 h 50"/>
                <a:gd name="T18" fmla="*/ 1326 w 3930"/>
                <a:gd name="T19" fmla="*/ 4 h 50"/>
                <a:gd name="T20" fmla="*/ 1428 w 3930"/>
                <a:gd name="T21" fmla="*/ 4 h 50"/>
                <a:gd name="T22" fmla="*/ 1568 w 3930"/>
                <a:gd name="T23" fmla="*/ 6 h 50"/>
                <a:gd name="T24" fmla="*/ 1710 w 3930"/>
                <a:gd name="T25" fmla="*/ 6 h 50"/>
                <a:gd name="T26" fmla="*/ 1826 w 3930"/>
                <a:gd name="T27" fmla="*/ 8 h 50"/>
                <a:gd name="T28" fmla="*/ 1950 w 3930"/>
                <a:gd name="T29" fmla="*/ 4 h 50"/>
                <a:gd name="T30" fmla="*/ 2106 w 3930"/>
                <a:gd name="T31" fmla="*/ 4 h 50"/>
                <a:gd name="T32" fmla="*/ 2234 w 3930"/>
                <a:gd name="T33" fmla="*/ 2 h 50"/>
                <a:gd name="T34" fmla="*/ 2354 w 3930"/>
                <a:gd name="T35" fmla="*/ 2 h 50"/>
                <a:gd name="T36" fmla="*/ 2498 w 3930"/>
                <a:gd name="T37" fmla="*/ 6 h 50"/>
                <a:gd name="T38" fmla="*/ 2580 w 3930"/>
                <a:gd name="T39" fmla="*/ 4 h 50"/>
                <a:gd name="T40" fmla="*/ 2684 w 3930"/>
                <a:gd name="T41" fmla="*/ 4 h 50"/>
                <a:gd name="T42" fmla="*/ 2830 w 3930"/>
                <a:gd name="T43" fmla="*/ 4 h 50"/>
                <a:gd name="T44" fmla="*/ 2932 w 3930"/>
                <a:gd name="T45" fmla="*/ 6 h 50"/>
                <a:gd name="T46" fmla="*/ 3058 w 3930"/>
                <a:gd name="T47" fmla="*/ 6 h 50"/>
                <a:gd name="T48" fmla="*/ 3176 w 3930"/>
                <a:gd name="T49" fmla="*/ 10 h 50"/>
                <a:gd name="T50" fmla="*/ 3262 w 3930"/>
                <a:gd name="T51" fmla="*/ 14 h 50"/>
                <a:gd name="T52" fmla="*/ 3340 w 3930"/>
                <a:gd name="T53" fmla="*/ 12 h 50"/>
                <a:gd name="T54" fmla="*/ 3456 w 3930"/>
                <a:gd name="T55" fmla="*/ 18 h 50"/>
                <a:gd name="T56" fmla="*/ 3592 w 3930"/>
                <a:gd name="T57" fmla="*/ 16 h 50"/>
                <a:gd name="T58" fmla="*/ 3648 w 3930"/>
                <a:gd name="T59" fmla="*/ 16 h 50"/>
                <a:gd name="T60" fmla="*/ 3784 w 3930"/>
                <a:gd name="T61" fmla="*/ 20 h 50"/>
                <a:gd name="T62" fmla="*/ 3846 w 3930"/>
                <a:gd name="T63" fmla="*/ 24 h 50"/>
                <a:gd name="T64" fmla="*/ 3874 w 3930"/>
                <a:gd name="T65" fmla="*/ 36 h 50"/>
                <a:gd name="T66" fmla="*/ 3782 w 3930"/>
                <a:gd name="T67" fmla="*/ 42 h 50"/>
                <a:gd name="T68" fmla="*/ 3676 w 3930"/>
                <a:gd name="T69" fmla="*/ 46 h 50"/>
                <a:gd name="T70" fmla="*/ 3570 w 3930"/>
                <a:gd name="T71" fmla="*/ 48 h 50"/>
                <a:gd name="T72" fmla="*/ 3518 w 3930"/>
                <a:gd name="T73" fmla="*/ 48 h 50"/>
                <a:gd name="T74" fmla="*/ 3396 w 3930"/>
                <a:gd name="T75" fmla="*/ 48 h 50"/>
                <a:gd name="T76" fmla="*/ 3304 w 3930"/>
                <a:gd name="T77" fmla="*/ 48 h 50"/>
                <a:gd name="T78" fmla="*/ 3152 w 3930"/>
                <a:gd name="T79" fmla="*/ 40 h 50"/>
                <a:gd name="T80" fmla="*/ 3042 w 3930"/>
                <a:gd name="T81" fmla="*/ 42 h 50"/>
                <a:gd name="T82" fmla="*/ 2898 w 3930"/>
                <a:gd name="T83" fmla="*/ 36 h 50"/>
                <a:gd name="T84" fmla="*/ 2814 w 3930"/>
                <a:gd name="T85" fmla="*/ 38 h 50"/>
                <a:gd name="T86" fmla="*/ 2692 w 3930"/>
                <a:gd name="T87" fmla="*/ 36 h 50"/>
                <a:gd name="T88" fmla="*/ 2588 w 3930"/>
                <a:gd name="T89" fmla="*/ 34 h 50"/>
                <a:gd name="T90" fmla="*/ 2466 w 3930"/>
                <a:gd name="T91" fmla="*/ 38 h 50"/>
                <a:gd name="T92" fmla="*/ 2356 w 3930"/>
                <a:gd name="T93" fmla="*/ 36 h 50"/>
                <a:gd name="T94" fmla="*/ 2212 w 3930"/>
                <a:gd name="T95" fmla="*/ 40 h 50"/>
                <a:gd name="T96" fmla="*/ 2040 w 3930"/>
                <a:gd name="T97" fmla="*/ 40 h 50"/>
                <a:gd name="T98" fmla="*/ 1922 w 3930"/>
                <a:gd name="T99" fmla="*/ 40 h 50"/>
                <a:gd name="T100" fmla="*/ 1804 w 3930"/>
                <a:gd name="T101" fmla="*/ 42 h 50"/>
                <a:gd name="T102" fmla="*/ 1642 w 3930"/>
                <a:gd name="T103" fmla="*/ 44 h 50"/>
                <a:gd name="T104" fmla="*/ 1492 w 3930"/>
                <a:gd name="T105" fmla="*/ 46 h 50"/>
                <a:gd name="T106" fmla="*/ 1354 w 3930"/>
                <a:gd name="T107" fmla="*/ 44 h 50"/>
                <a:gd name="T108" fmla="*/ 1180 w 3930"/>
                <a:gd name="T109" fmla="*/ 44 h 50"/>
                <a:gd name="T110" fmla="*/ 1052 w 3930"/>
                <a:gd name="T111" fmla="*/ 46 h 50"/>
                <a:gd name="T112" fmla="*/ 936 w 3930"/>
                <a:gd name="T113" fmla="*/ 44 h 50"/>
                <a:gd name="T114" fmla="*/ 790 w 3930"/>
                <a:gd name="T115" fmla="*/ 40 h 50"/>
                <a:gd name="T116" fmla="*/ 636 w 3930"/>
                <a:gd name="T117" fmla="*/ 42 h 50"/>
                <a:gd name="T118" fmla="*/ 494 w 3930"/>
                <a:gd name="T119" fmla="*/ 46 h 50"/>
                <a:gd name="T120" fmla="*/ 362 w 3930"/>
                <a:gd name="T121" fmla="*/ 42 h 50"/>
                <a:gd name="T122" fmla="*/ 222 w 3930"/>
                <a:gd name="T123" fmla="*/ 40 h 50"/>
                <a:gd name="T124" fmla="*/ 70 w 3930"/>
                <a:gd name="T125" fmla="*/ 3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30" h="50">
                  <a:moveTo>
                    <a:pt x="2" y="14"/>
                  </a:move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10" y="4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16" y="4"/>
                  </a:lnTo>
                  <a:lnTo>
                    <a:pt x="116" y="4"/>
                  </a:lnTo>
                  <a:lnTo>
                    <a:pt x="120" y="4"/>
                  </a:lnTo>
                  <a:lnTo>
                    <a:pt x="120" y="4"/>
                  </a:lnTo>
                  <a:lnTo>
                    <a:pt x="124" y="4"/>
                  </a:lnTo>
                  <a:lnTo>
                    <a:pt x="124" y="4"/>
                  </a:lnTo>
                  <a:lnTo>
                    <a:pt x="128" y="4"/>
                  </a:lnTo>
                  <a:lnTo>
                    <a:pt x="134" y="4"/>
                  </a:lnTo>
                  <a:lnTo>
                    <a:pt x="134" y="4"/>
                  </a:lnTo>
                  <a:lnTo>
                    <a:pt x="136" y="4"/>
                  </a:lnTo>
                  <a:lnTo>
                    <a:pt x="136" y="4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8" y="2"/>
                  </a:lnTo>
                  <a:lnTo>
                    <a:pt x="148" y="2"/>
                  </a:lnTo>
                  <a:lnTo>
                    <a:pt x="150" y="2"/>
                  </a:lnTo>
                  <a:lnTo>
                    <a:pt x="150" y="2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64" y="2"/>
                  </a:lnTo>
                  <a:lnTo>
                    <a:pt x="164" y="2"/>
                  </a:lnTo>
                  <a:lnTo>
                    <a:pt x="168" y="2"/>
                  </a:lnTo>
                  <a:lnTo>
                    <a:pt x="174" y="4"/>
                  </a:lnTo>
                  <a:lnTo>
                    <a:pt x="174" y="4"/>
                  </a:lnTo>
                  <a:lnTo>
                    <a:pt x="178" y="2"/>
                  </a:lnTo>
                  <a:lnTo>
                    <a:pt x="178" y="2"/>
                  </a:lnTo>
                  <a:lnTo>
                    <a:pt x="180" y="4"/>
                  </a:lnTo>
                  <a:lnTo>
                    <a:pt x="180" y="4"/>
                  </a:lnTo>
                  <a:lnTo>
                    <a:pt x="182" y="2"/>
                  </a:lnTo>
                  <a:lnTo>
                    <a:pt x="182" y="2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88" y="4"/>
                  </a:lnTo>
                  <a:lnTo>
                    <a:pt x="188" y="4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10" y="2"/>
                  </a:lnTo>
                  <a:lnTo>
                    <a:pt x="210" y="2"/>
                  </a:lnTo>
                  <a:lnTo>
                    <a:pt x="212" y="2"/>
                  </a:lnTo>
                  <a:lnTo>
                    <a:pt x="212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4"/>
                  </a:lnTo>
                  <a:lnTo>
                    <a:pt x="214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8" y="4"/>
                  </a:lnTo>
                  <a:lnTo>
                    <a:pt x="218" y="4"/>
                  </a:lnTo>
                  <a:lnTo>
                    <a:pt x="224" y="4"/>
                  </a:lnTo>
                  <a:lnTo>
                    <a:pt x="224" y="4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244" y="2"/>
                  </a:lnTo>
                  <a:lnTo>
                    <a:pt x="244" y="2"/>
                  </a:lnTo>
                  <a:lnTo>
                    <a:pt x="248" y="2"/>
                  </a:lnTo>
                  <a:lnTo>
                    <a:pt x="248" y="2"/>
                  </a:lnTo>
                  <a:lnTo>
                    <a:pt x="252" y="2"/>
                  </a:lnTo>
                  <a:lnTo>
                    <a:pt x="252" y="2"/>
                  </a:lnTo>
                  <a:lnTo>
                    <a:pt x="256" y="2"/>
                  </a:lnTo>
                  <a:lnTo>
                    <a:pt x="256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60" y="2"/>
                  </a:lnTo>
                  <a:lnTo>
                    <a:pt x="260" y="2"/>
                  </a:lnTo>
                  <a:lnTo>
                    <a:pt x="262" y="2"/>
                  </a:lnTo>
                  <a:lnTo>
                    <a:pt x="262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70" y="2"/>
                  </a:lnTo>
                  <a:lnTo>
                    <a:pt x="270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8" y="2"/>
                  </a:lnTo>
                  <a:lnTo>
                    <a:pt x="278" y="2"/>
                  </a:lnTo>
                  <a:lnTo>
                    <a:pt x="280" y="2"/>
                  </a:lnTo>
                  <a:lnTo>
                    <a:pt x="280" y="2"/>
                  </a:lnTo>
                  <a:lnTo>
                    <a:pt x="280" y="4"/>
                  </a:lnTo>
                  <a:lnTo>
                    <a:pt x="280" y="4"/>
                  </a:lnTo>
                  <a:lnTo>
                    <a:pt x="282" y="2"/>
                  </a:lnTo>
                  <a:lnTo>
                    <a:pt x="282" y="2"/>
                  </a:lnTo>
                  <a:lnTo>
                    <a:pt x="288" y="2"/>
                  </a:lnTo>
                  <a:lnTo>
                    <a:pt x="288" y="2"/>
                  </a:lnTo>
                  <a:lnTo>
                    <a:pt x="290" y="2"/>
                  </a:lnTo>
                  <a:lnTo>
                    <a:pt x="290" y="2"/>
                  </a:lnTo>
                  <a:lnTo>
                    <a:pt x="296" y="2"/>
                  </a:lnTo>
                  <a:lnTo>
                    <a:pt x="296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302" y="2"/>
                  </a:lnTo>
                  <a:lnTo>
                    <a:pt x="302" y="2"/>
                  </a:lnTo>
                  <a:lnTo>
                    <a:pt x="306" y="2"/>
                  </a:lnTo>
                  <a:lnTo>
                    <a:pt x="306" y="2"/>
                  </a:lnTo>
                  <a:lnTo>
                    <a:pt x="310" y="2"/>
                  </a:lnTo>
                  <a:lnTo>
                    <a:pt x="312" y="2"/>
                  </a:lnTo>
                  <a:lnTo>
                    <a:pt x="312" y="2"/>
                  </a:lnTo>
                  <a:lnTo>
                    <a:pt x="318" y="2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24" y="4"/>
                  </a:lnTo>
                  <a:lnTo>
                    <a:pt x="324" y="4"/>
                  </a:lnTo>
                  <a:lnTo>
                    <a:pt x="324" y="2"/>
                  </a:lnTo>
                  <a:lnTo>
                    <a:pt x="326" y="2"/>
                  </a:lnTo>
                  <a:lnTo>
                    <a:pt x="326" y="2"/>
                  </a:lnTo>
                  <a:lnTo>
                    <a:pt x="332" y="2"/>
                  </a:lnTo>
                  <a:lnTo>
                    <a:pt x="332" y="2"/>
                  </a:lnTo>
                  <a:lnTo>
                    <a:pt x="336" y="2"/>
                  </a:lnTo>
                  <a:lnTo>
                    <a:pt x="342" y="2"/>
                  </a:lnTo>
                  <a:lnTo>
                    <a:pt x="342" y="2"/>
                  </a:lnTo>
                  <a:lnTo>
                    <a:pt x="344" y="2"/>
                  </a:lnTo>
                  <a:lnTo>
                    <a:pt x="348" y="2"/>
                  </a:lnTo>
                  <a:lnTo>
                    <a:pt x="348" y="2"/>
                  </a:lnTo>
                  <a:lnTo>
                    <a:pt x="352" y="2"/>
                  </a:lnTo>
                  <a:lnTo>
                    <a:pt x="352" y="2"/>
                  </a:lnTo>
                  <a:lnTo>
                    <a:pt x="354" y="2"/>
                  </a:lnTo>
                  <a:lnTo>
                    <a:pt x="354" y="2"/>
                  </a:lnTo>
                  <a:lnTo>
                    <a:pt x="358" y="2"/>
                  </a:lnTo>
                  <a:lnTo>
                    <a:pt x="360" y="2"/>
                  </a:lnTo>
                  <a:lnTo>
                    <a:pt x="360" y="2"/>
                  </a:lnTo>
                  <a:lnTo>
                    <a:pt x="360" y="4"/>
                  </a:lnTo>
                  <a:lnTo>
                    <a:pt x="360" y="6"/>
                  </a:lnTo>
                  <a:lnTo>
                    <a:pt x="360" y="6"/>
                  </a:lnTo>
                  <a:lnTo>
                    <a:pt x="362" y="4"/>
                  </a:lnTo>
                  <a:lnTo>
                    <a:pt x="364" y="2"/>
                  </a:lnTo>
                  <a:lnTo>
                    <a:pt x="364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4" y="4"/>
                  </a:lnTo>
                  <a:lnTo>
                    <a:pt x="374" y="4"/>
                  </a:lnTo>
                  <a:lnTo>
                    <a:pt x="376" y="2"/>
                  </a:lnTo>
                  <a:lnTo>
                    <a:pt x="376" y="2"/>
                  </a:lnTo>
                  <a:lnTo>
                    <a:pt x="378" y="4"/>
                  </a:lnTo>
                  <a:lnTo>
                    <a:pt x="378" y="4"/>
                  </a:lnTo>
                  <a:lnTo>
                    <a:pt x="384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4"/>
                  </a:lnTo>
                  <a:lnTo>
                    <a:pt x="390" y="4"/>
                  </a:lnTo>
                  <a:lnTo>
                    <a:pt x="390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6" y="6"/>
                  </a:lnTo>
                  <a:lnTo>
                    <a:pt x="396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402" y="4"/>
                  </a:lnTo>
                  <a:lnTo>
                    <a:pt x="402" y="4"/>
                  </a:lnTo>
                  <a:lnTo>
                    <a:pt x="406" y="6"/>
                  </a:lnTo>
                  <a:lnTo>
                    <a:pt x="406" y="6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2" y="6"/>
                  </a:lnTo>
                  <a:lnTo>
                    <a:pt x="412" y="4"/>
                  </a:lnTo>
                  <a:lnTo>
                    <a:pt x="412" y="4"/>
                  </a:lnTo>
                  <a:lnTo>
                    <a:pt x="420" y="4"/>
                  </a:lnTo>
                  <a:lnTo>
                    <a:pt x="420" y="4"/>
                  </a:lnTo>
                  <a:lnTo>
                    <a:pt x="424" y="4"/>
                  </a:lnTo>
                  <a:lnTo>
                    <a:pt x="424" y="4"/>
                  </a:lnTo>
                  <a:lnTo>
                    <a:pt x="428" y="6"/>
                  </a:lnTo>
                  <a:lnTo>
                    <a:pt x="428" y="6"/>
                  </a:lnTo>
                  <a:lnTo>
                    <a:pt x="430" y="4"/>
                  </a:lnTo>
                  <a:lnTo>
                    <a:pt x="430" y="4"/>
                  </a:lnTo>
                  <a:lnTo>
                    <a:pt x="432" y="6"/>
                  </a:lnTo>
                  <a:lnTo>
                    <a:pt x="432" y="6"/>
                  </a:lnTo>
                  <a:lnTo>
                    <a:pt x="436" y="4"/>
                  </a:lnTo>
                  <a:lnTo>
                    <a:pt x="436" y="4"/>
                  </a:lnTo>
                  <a:lnTo>
                    <a:pt x="442" y="4"/>
                  </a:lnTo>
                  <a:lnTo>
                    <a:pt x="442" y="4"/>
                  </a:lnTo>
                  <a:lnTo>
                    <a:pt x="446" y="4"/>
                  </a:lnTo>
                  <a:lnTo>
                    <a:pt x="446" y="4"/>
                  </a:lnTo>
                  <a:lnTo>
                    <a:pt x="448" y="4"/>
                  </a:lnTo>
                  <a:lnTo>
                    <a:pt x="448" y="4"/>
                  </a:lnTo>
                  <a:lnTo>
                    <a:pt x="450" y="6"/>
                  </a:lnTo>
                  <a:lnTo>
                    <a:pt x="450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8" y="6"/>
                  </a:lnTo>
                  <a:lnTo>
                    <a:pt x="458" y="6"/>
                  </a:lnTo>
                  <a:lnTo>
                    <a:pt x="458" y="8"/>
                  </a:lnTo>
                  <a:lnTo>
                    <a:pt x="458" y="8"/>
                  </a:lnTo>
                  <a:lnTo>
                    <a:pt x="460" y="6"/>
                  </a:lnTo>
                  <a:lnTo>
                    <a:pt x="460" y="6"/>
                  </a:lnTo>
                  <a:lnTo>
                    <a:pt x="464" y="8"/>
                  </a:lnTo>
                  <a:lnTo>
                    <a:pt x="464" y="8"/>
                  </a:lnTo>
                  <a:lnTo>
                    <a:pt x="468" y="6"/>
                  </a:lnTo>
                  <a:lnTo>
                    <a:pt x="468" y="6"/>
                  </a:lnTo>
                  <a:lnTo>
                    <a:pt x="472" y="6"/>
                  </a:lnTo>
                  <a:lnTo>
                    <a:pt x="472" y="6"/>
                  </a:lnTo>
                  <a:lnTo>
                    <a:pt x="476" y="6"/>
                  </a:lnTo>
                  <a:lnTo>
                    <a:pt x="476" y="6"/>
                  </a:lnTo>
                  <a:lnTo>
                    <a:pt x="478" y="6"/>
                  </a:lnTo>
                  <a:lnTo>
                    <a:pt x="478" y="6"/>
                  </a:lnTo>
                  <a:lnTo>
                    <a:pt x="482" y="6"/>
                  </a:lnTo>
                  <a:lnTo>
                    <a:pt x="482" y="6"/>
                  </a:lnTo>
                  <a:lnTo>
                    <a:pt x="484" y="6"/>
                  </a:lnTo>
                  <a:lnTo>
                    <a:pt x="484" y="6"/>
                  </a:lnTo>
                  <a:lnTo>
                    <a:pt x="490" y="4"/>
                  </a:lnTo>
                  <a:lnTo>
                    <a:pt x="490" y="4"/>
                  </a:lnTo>
                  <a:lnTo>
                    <a:pt x="490" y="6"/>
                  </a:lnTo>
                  <a:lnTo>
                    <a:pt x="490" y="6"/>
                  </a:lnTo>
                  <a:lnTo>
                    <a:pt x="494" y="6"/>
                  </a:lnTo>
                  <a:lnTo>
                    <a:pt x="494" y="6"/>
                  </a:lnTo>
                  <a:lnTo>
                    <a:pt x="498" y="6"/>
                  </a:lnTo>
                  <a:lnTo>
                    <a:pt x="498" y="6"/>
                  </a:lnTo>
                  <a:lnTo>
                    <a:pt x="506" y="6"/>
                  </a:lnTo>
                  <a:lnTo>
                    <a:pt x="516" y="6"/>
                  </a:lnTo>
                  <a:lnTo>
                    <a:pt x="516" y="6"/>
                  </a:lnTo>
                  <a:lnTo>
                    <a:pt x="518" y="6"/>
                  </a:lnTo>
                  <a:lnTo>
                    <a:pt x="518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4" y="6"/>
                  </a:lnTo>
                  <a:lnTo>
                    <a:pt x="524" y="6"/>
                  </a:lnTo>
                  <a:lnTo>
                    <a:pt x="526" y="6"/>
                  </a:lnTo>
                  <a:lnTo>
                    <a:pt x="526" y="6"/>
                  </a:lnTo>
                  <a:lnTo>
                    <a:pt x="528" y="6"/>
                  </a:lnTo>
                  <a:lnTo>
                    <a:pt x="528" y="6"/>
                  </a:lnTo>
                  <a:lnTo>
                    <a:pt x="530" y="6"/>
                  </a:lnTo>
                  <a:lnTo>
                    <a:pt x="530" y="6"/>
                  </a:lnTo>
                  <a:lnTo>
                    <a:pt x="532" y="6"/>
                  </a:lnTo>
                  <a:lnTo>
                    <a:pt x="532" y="6"/>
                  </a:lnTo>
                  <a:lnTo>
                    <a:pt x="534" y="6"/>
                  </a:lnTo>
                  <a:lnTo>
                    <a:pt x="534" y="6"/>
                  </a:lnTo>
                  <a:lnTo>
                    <a:pt x="536" y="6"/>
                  </a:lnTo>
                  <a:lnTo>
                    <a:pt x="536" y="6"/>
                  </a:lnTo>
                  <a:lnTo>
                    <a:pt x="540" y="4"/>
                  </a:lnTo>
                  <a:lnTo>
                    <a:pt x="540" y="4"/>
                  </a:lnTo>
                  <a:lnTo>
                    <a:pt x="542" y="4"/>
                  </a:lnTo>
                  <a:lnTo>
                    <a:pt x="542" y="4"/>
                  </a:lnTo>
                  <a:lnTo>
                    <a:pt x="544" y="4"/>
                  </a:lnTo>
                  <a:lnTo>
                    <a:pt x="544" y="4"/>
                  </a:lnTo>
                  <a:lnTo>
                    <a:pt x="548" y="4"/>
                  </a:lnTo>
                  <a:lnTo>
                    <a:pt x="548" y="4"/>
                  </a:lnTo>
                  <a:lnTo>
                    <a:pt x="550" y="4"/>
                  </a:lnTo>
                  <a:lnTo>
                    <a:pt x="550" y="4"/>
                  </a:lnTo>
                  <a:lnTo>
                    <a:pt x="556" y="4"/>
                  </a:lnTo>
                  <a:lnTo>
                    <a:pt x="560" y="4"/>
                  </a:lnTo>
                  <a:lnTo>
                    <a:pt x="560" y="4"/>
                  </a:lnTo>
                  <a:lnTo>
                    <a:pt x="562" y="6"/>
                  </a:lnTo>
                  <a:lnTo>
                    <a:pt x="562" y="6"/>
                  </a:lnTo>
                  <a:lnTo>
                    <a:pt x="568" y="6"/>
                  </a:lnTo>
                  <a:lnTo>
                    <a:pt x="568" y="6"/>
                  </a:lnTo>
                  <a:lnTo>
                    <a:pt x="570" y="4"/>
                  </a:lnTo>
                  <a:lnTo>
                    <a:pt x="570" y="4"/>
                  </a:lnTo>
                  <a:lnTo>
                    <a:pt x="572" y="4"/>
                  </a:lnTo>
                  <a:lnTo>
                    <a:pt x="572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8" y="6"/>
                  </a:lnTo>
                  <a:lnTo>
                    <a:pt x="578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6" y="6"/>
                  </a:lnTo>
                  <a:lnTo>
                    <a:pt x="586" y="6"/>
                  </a:lnTo>
                  <a:lnTo>
                    <a:pt x="590" y="6"/>
                  </a:lnTo>
                  <a:lnTo>
                    <a:pt x="590" y="6"/>
                  </a:lnTo>
                  <a:lnTo>
                    <a:pt x="592" y="4"/>
                  </a:lnTo>
                  <a:lnTo>
                    <a:pt x="592" y="4"/>
                  </a:lnTo>
                  <a:lnTo>
                    <a:pt x="594" y="4"/>
                  </a:lnTo>
                  <a:lnTo>
                    <a:pt x="596" y="6"/>
                  </a:lnTo>
                  <a:lnTo>
                    <a:pt x="596" y="6"/>
                  </a:lnTo>
                  <a:lnTo>
                    <a:pt x="600" y="8"/>
                  </a:lnTo>
                  <a:lnTo>
                    <a:pt x="600" y="8"/>
                  </a:lnTo>
                  <a:lnTo>
                    <a:pt x="602" y="8"/>
                  </a:lnTo>
                  <a:lnTo>
                    <a:pt x="604" y="8"/>
                  </a:lnTo>
                  <a:lnTo>
                    <a:pt x="604" y="8"/>
                  </a:lnTo>
                  <a:lnTo>
                    <a:pt x="606" y="8"/>
                  </a:lnTo>
                  <a:lnTo>
                    <a:pt x="606" y="8"/>
                  </a:lnTo>
                  <a:lnTo>
                    <a:pt x="612" y="8"/>
                  </a:lnTo>
                  <a:lnTo>
                    <a:pt x="612" y="8"/>
                  </a:lnTo>
                  <a:lnTo>
                    <a:pt x="616" y="6"/>
                  </a:lnTo>
                  <a:lnTo>
                    <a:pt x="616" y="6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20" y="10"/>
                  </a:lnTo>
                  <a:lnTo>
                    <a:pt x="620" y="10"/>
                  </a:lnTo>
                  <a:lnTo>
                    <a:pt x="628" y="8"/>
                  </a:lnTo>
                  <a:lnTo>
                    <a:pt x="628" y="8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634" y="8"/>
                  </a:lnTo>
                  <a:lnTo>
                    <a:pt x="634" y="8"/>
                  </a:lnTo>
                  <a:lnTo>
                    <a:pt x="636" y="6"/>
                  </a:lnTo>
                  <a:lnTo>
                    <a:pt x="636" y="6"/>
                  </a:lnTo>
                  <a:lnTo>
                    <a:pt x="644" y="6"/>
                  </a:lnTo>
                  <a:lnTo>
                    <a:pt x="644" y="6"/>
                  </a:lnTo>
                  <a:lnTo>
                    <a:pt x="646" y="6"/>
                  </a:lnTo>
                  <a:lnTo>
                    <a:pt x="646" y="6"/>
                  </a:lnTo>
                  <a:lnTo>
                    <a:pt x="650" y="4"/>
                  </a:lnTo>
                  <a:lnTo>
                    <a:pt x="650" y="4"/>
                  </a:lnTo>
                  <a:lnTo>
                    <a:pt x="652" y="6"/>
                  </a:lnTo>
                  <a:lnTo>
                    <a:pt x="652" y="6"/>
                  </a:lnTo>
                  <a:lnTo>
                    <a:pt x="658" y="6"/>
                  </a:lnTo>
                  <a:lnTo>
                    <a:pt x="658" y="6"/>
                  </a:lnTo>
                  <a:lnTo>
                    <a:pt x="660" y="6"/>
                  </a:lnTo>
                  <a:lnTo>
                    <a:pt x="660" y="6"/>
                  </a:lnTo>
                  <a:lnTo>
                    <a:pt x="664" y="4"/>
                  </a:lnTo>
                  <a:lnTo>
                    <a:pt x="664" y="4"/>
                  </a:lnTo>
                  <a:lnTo>
                    <a:pt x="664" y="6"/>
                  </a:lnTo>
                  <a:lnTo>
                    <a:pt x="664" y="6"/>
                  </a:lnTo>
                  <a:lnTo>
                    <a:pt x="668" y="6"/>
                  </a:lnTo>
                  <a:lnTo>
                    <a:pt x="668" y="6"/>
                  </a:lnTo>
                  <a:lnTo>
                    <a:pt x="670" y="6"/>
                  </a:lnTo>
                  <a:lnTo>
                    <a:pt x="670" y="6"/>
                  </a:lnTo>
                  <a:lnTo>
                    <a:pt x="674" y="6"/>
                  </a:lnTo>
                  <a:lnTo>
                    <a:pt x="674" y="6"/>
                  </a:lnTo>
                  <a:lnTo>
                    <a:pt x="676" y="6"/>
                  </a:lnTo>
                  <a:lnTo>
                    <a:pt x="678" y="6"/>
                  </a:lnTo>
                  <a:lnTo>
                    <a:pt x="678" y="6"/>
                  </a:lnTo>
                  <a:lnTo>
                    <a:pt x="682" y="4"/>
                  </a:lnTo>
                  <a:lnTo>
                    <a:pt x="682" y="4"/>
                  </a:lnTo>
                  <a:lnTo>
                    <a:pt x="684" y="4"/>
                  </a:lnTo>
                  <a:lnTo>
                    <a:pt x="684" y="4"/>
                  </a:lnTo>
                  <a:lnTo>
                    <a:pt x="686" y="4"/>
                  </a:lnTo>
                  <a:lnTo>
                    <a:pt x="686" y="4"/>
                  </a:lnTo>
                  <a:lnTo>
                    <a:pt x="688" y="4"/>
                  </a:lnTo>
                  <a:lnTo>
                    <a:pt x="688" y="4"/>
                  </a:lnTo>
                  <a:lnTo>
                    <a:pt x="690" y="6"/>
                  </a:lnTo>
                  <a:lnTo>
                    <a:pt x="690" y="6"/>
                  </a:lnTo>
                  <a:lnTo>
                    <a:pt x="692" y="6"/>
                  </a:lnTo>
                  <a:lnTo>
                    <a:pt x="692" y="6"/>
                  </a:lnTo>
                  <a:lnTo>
                    <a:pt x="696" y="6"/>
                  </a:lnTo>
                  <a:lnTo>
                    <a:pt x="696" y="6"/>
                  </a:lnTo>
                  <a:lnTo>
                    <a:pt x="700" y="6"/>
                  </a:lnTo>
                  <a:lnTo>
                    <a:pt x="700" y="6"/>
                  </a:lnTo>
                  <a:lnTo>
                    <a:pt x="706" y="6"/>
                  </a:lnTo>
                  <a:lnTo>
                    <a:pt x="706" y="6"/>
                  </a:lnTo>
                  <a:lnTo>
                    <a:pt x="706" y="8"/>
                  </a:lnTo>
                  <a:lnTo>
                    <a:pt x="706" y="8"/>
                  </a:lnTo>
                  <a:lnTo>
                    <a:pt x="708" y="10"/>
                  </a:lnTo>
                  <a:lnTo>
                    <a:pt x="708" y="10"/>
                  </a:lnTo>
                  <a:lnTo>
                    <a:pt x="712" y="10"/>
                  </a:lnTo>
                  <a:lnTo>
                    <a:pt x="712" y="10"/>
                  </a:lnTo>
                  <a:lnTo>
                    <a:pt x="716" y="8"/>
                  </a:lnTo>
                  <a:lnTo>
                    <a:pt x="716" y="8"/>
                  </a:lnTo>
                  <a:lnTo>
                    <a:pt x="722" y="8"/>
                  </a:lnTo>
                  <a:lnTo>
                    <a:pt x="722" y="8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34" y="4"/>
                  </a:lnTo>
                  <a:lnTo>
                    <a:pt x="734" y="4"/>
                  </a:lnTo>
                  <a:lnTo>
                    <a:pt x="746" y="4"/>
                  </a:lnTo>
                  <a:lnTo>
                    <a:pt x="746" y="4"/>
                  </a:lnTo>
                  <a:lnTo>
                    <a:pt x="746" y="6"/>
                  </a:lnTo>
                  <a:lnTo>
                    <a:pt x="746" y="6"/>
                  </a:lnTo>
                  <a:lnTo>
                    <a:pt x="750" y="6"/>
                  </a:lnTo>
                  <a:lnTo>
                    <a:pt x="754" y="6"/>
                  </a:lnTo>
                  <a:lnTo>
                    <a:pt x="754" y="6"/>
                  </a:lnTo>
                  <a:lnTo>
                    <a:pt x="764" y="6"/>
                  </a:lnTo>
                  <a:lnTo>
                    <a:pt x="764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70" y="6"/>
                  </a:lnTo>
                  <a:lnTo>
                    <a:pt x="770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8" y="8"/>
                  </a:lnTo>
                  <a:lnTo>
                    <a:pt x="778" y="8"/>
                  </a:lnTo>
                  <a:lnTo>
                    <a:pt x="780" y="8"/>
                  </a:lnTo>
                  <a:lnTo>
                    <a:pt x="780" y="8"/>
                  </a:lnTo>
                  <a:lnTo>
                    <a:pt x="780" y="6"/>
                  </a:lnTo>
                  <a:lnTo>
                    <a:pt x="780" y="6"/>
                  </a:lnTo>
                  <a:lnTo>
                    <a:pt x="784" y="6"/>
                  </a:lnTo>
                  <a:lnTo>
                    <a:pt x="786" y="6"/>
                  </a:lnTo>
                  <a:lnTo>
                    <a:pt x="786" y="6"/>
                  </a:lnTo>
                  <a:lnTo>
                    <a:pt x="788" y="8"/>
                  </a:lnTo>
                  <a:lnTo>
                    <a:pt x="788" y="8"/>
                  </a:lnTo>
                  <a:lnTo>
                    <a:pt x="790" y="8"/>
                  </a:lnTo>
                  <a:lnTo>
                    <a:pt x="790" y="8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8" y="6"/>
                  </a:lnTo>
                  <a:lnTo>
                    <a:pt x="798" y="6"/>
                  </a:lnTo>
                  <a:lnTo>
                    <a:pt x="800" y="6"/>
                  </a:lnTo>
                  <a:lnTo>
                    <a:pt x="800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8" y="6"/>
                  </a:lnTo>
                  <a:lnTo>
                    <a:pt x="808" y="6"/>
                  </a:lnTo>
                  <a:lnTo>
                    <a:pt x="810" y="6"/>
                  </a:lnTo>
                  <a:lnTo>
                    <a:pt x="810" y="6"/>
                  </a:lnTo>
                  <a:lnTo>
                    <a:pt x="812" y="4"/>
                  </a:lnTo>
                  <a:lnTo>
                    <a:pt x="812" y="4"/>
                  </a:lnTo>
                  <a:lnTo>
                    <a:pt x="816" y="4"/>
                  </a:lnTo>
                  <a:lnTo>
                    <a:pt x="816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20" y="4"/>
                  </a:lnTo>
                  <a:lnTo>
                    <a:pt x="820" y="4"/>
                  </a:lnTo>
                  <a:lnTo>
                    <a:pt x="822" y="4"/>
                  </a:lnTo>
                  <a:lnTo>
                    <a:pt x="822" y="4"/>
                  </a:lnTo>
                  <a:lnTo>
                    <a:pt x="826" y="4"/>
                  </a:lnTo>
                  <a:lnTo>
                    <a:pt x="826" y="4"/>
                  </a:lnTo>
                  <a:lnTo>
                    <a:pt x="832" y="4"/>
                  </a:lnTo>
                  <a:lnTo>
                    <a:pt x="832" y="4"/>
                  </a:lnTo>
                  <a:lnTo>
                    <a:pt x="834" y="4"/>
                  </a:lnTo>
                  <a:lnTo>
                    <a:pt x="834" y="4"/>
                  </a:lnTo>
                  <a:lnTo>
                    <a:pt x="838" y="4"/>
                  </a:lnTo>
                  <a:lnTo>
                    <a:pt x="838" y="4"/>
                  </a:lnTo>
                  <a:lnTo>
                    <a:pt x="840" y="4"/>
                  </a:lnTo>
                  <a:lnTo>
                    <a:pt x="840" y="4"/>
                  </a:lnTo>
                  <a:lnTo>
                    <a:pt x="848" y="4"/>
                  </a:lnTo>
                  <a:lnTo>
                    <a:pt x="848" y="4"/>
                  </a:lnTo>
                  <a:lnTo>
                    <a:pt x="850" y="6"/>
                  </a:lnTo>
                  <a:lnTo>
                    <a:pt x="850" y="6"/>
                  </a:lnTo>
                  <a:lnTo>
                    <a:pt x="852" y="6"/>
                  </a:lnTo>
                  <a:lnTo>
                    <a:pt x="852" y="6"/>
                  </a:lnTo>
                  <a:lnTo>
                    <a:pt x="854" y="6"/>
                  </a:lnTo>
                  <a:lnTo>
                    <a:pt x="854" y="6"/>
                  </a:lnTo>
                  <a:lnTo>
                    <a:pt x="856" y="6"/>
                  </a:lnTo>
                  <a:lnTo>
                    <a:pt x="856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4" y="4"/>
                  </a:lnTo>
                  <a:lnTo>
                    <a:pt x="864" y="4"/>
                  </a:lnTo>
                  <a:lnTo>
                    <a:pt x="868" y="4"/>
                  </a:lnTo>
                  <a:lnTo>
                    <a:pt x="868" y="4"/>
                  </a:lnTo>
                  <a:lnTo>
                    <a:pt x="874" y="4"/>
                  </a:lnTo>
                  <a:lnTo>
                    <a:pt x="880" y="4"/>
                  </a:lnTo>
                  <a:lnTo>
                    <a:pt x="880" y="4"/>
                  </a:lnTo>
                  <a:lnTo>
                    <a:pt x="888" y="4"/>
                  </a:lnTo>
                  <a:lnTo>
                    <a:pt x="888" y="4"/>
                  </a:lnTo>
                  <a:lnTo>
                    <a:pt x="894" y="4"/>
                  </a:lnTo>
                  <a:lnTo>
                    <a:pt x="894" y="4"/>
                  </a:lnTo>
                  <a:lnTo>
                    <a:pt x="896" y="4"/>
                  </a:lnTo>
                  <a:lnTo>
                    <a:pt x="896" y="4"/>
                  </a:lnTo>
                  <a:lnTo>
                    <a:pt x="912" y="4"/>
                  </a:lnTo>
                  <a:lnTo>
                    <a:pt x="912" y="4"/>
                  </a:lnTo>
                  <a:lnTo>
                    <a:pt x="914" y="6"/>
                  </a:lnTo>
                  <a:lnTo>
                    <a:pt x="914" y="6"/>
                  </a:lnTo>
                  <a:lnTo>
                    <a:pt x="928" y="6"/>
                  </a:lnTo>
                  <a:lnTo>
                    <a:pt x="928" y="6"/>
                  </a:lnTo>
                  <a:lnTo>
                    <a:pt x="930" y="6"/>
                  </a:lnTo>
                  <a:lnTo>
                    <a:pt x="930" y="6"/>
                  </a:lnTo>
                  <a:lnTo>
                    <a:pt x="932" y="4"/>
                  </a:lnTo>
                  <a:lnTo>
                    <a:pt x="932" y="4"/>
                  </a:lnTo>
                  <a:lnTo>
                    <a:pt x="936" y="6"/>
                  </a:lnTo>
                  <a:lnTo>
                    <a:pt x="936" y="6"/>
                  </a:lnTo>
                  <a:lnTo>
                    <a:pt x="942" y="4"/>
                  </a:lnTo>
                  <a:lnTo>
                    <a:pt x="942" y="4"/>
                  </a:lnTo>
                  <a:lnTo>
                    <a:pt x="948" y="4"/>
                  </a:lnTo>
                  <a:lnTo>
                    <a:pt x="948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2" y="4"/>
                  </a:lnTo>
                  <a:lnTo>
                    <a:pt x="952" y="4"/>
                  </a:lnTo>
                  <a:lnTo>
                    <a:pt x="954" y="4"/>
                  </a:lnTo>
                  <a:lnTo>
                    <a:pt x="954" y="4"/>
                  </a:lnTo>
                  <a:lnTo>
                    <a:pt x="956" y="4"/>
                  </a:lnTo>
                  <a:lnTo>
                    <a:pt x="960" y="4"/>
                  </a:lnTo>
                  <a:lnTo>
                    <a:pt x="960" y="4"/>
                  </a:lnTo>
                  <a:lnTo>
                    <a:pt x="962" y="4"/>
                  </a:lnTo>
                  <a:lnTo>
                    <a:pt x="962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2"/>
                  </a:lnTo>
                  <a:lnTo>
                    <a:pt x="968" y="2"/>
                  </a:lnTo>
                  <a:lnTo>
                    <a:pt x="980" y="6"/>
                  </a:lnTo>
                  <a:lnTo>
                    <a:pt x="980" y="6"/>
                  </a:lnTo>
                  <a:lnTo>
                    <a:pt x="984" y="6"/>
                  </a:lnTo>
                  <a:lnTo>
                    <a:pt x="988" y="6"/>
                  </a:lnTo>
                  <a:lnTo>
                    <a:pt x="988" y="6"/>
                  </a:lnTo>
                  <a:lnTo>
                    <a:pt x="990" y="4"/>
                  </a:lnTo>
                  <a:lnTo>
                    <a:pt x="990" y="4"/>
                  </a:lnTo>
                  <a:lnTo>
                    <a:pt x="994" y="4"/>
                  </a:lnTo>
                  <a:lnTo>
                    <a:pt x="994" y="4"/>
                  </a:lnTo>
                  <a:lnTo>
                    <a:pt x="996" y="4"/>
                  </a:lnTo>
                  <a:lnTo>
                    <a:pt x="996" y="4"/>
                  </a:lnTo>
                  <a:lnTo>
                    <a:pt x="998" y="6"/>
                  </a:lnTo>
                  <a:lnTo>
                    <a:pt x="998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4" y="4"/>
                  </a:lnTo>
                  <a:lnTo>
                    <a:pt x="1004" y="4"/>
                  </a:lnTo>
                  <a:lnTo>
                    <a:pt x="1008" y="4"/>
                  </a:lnTo>
                  <a:lnTo>
                    <a:pt x="1008" y="4"/>
                  </a:lnTo>
                  <a:lnTo>
                    <a:pt x="1010" y="4"/>
                  </a:lnTo>
                  <a:lnTo>
                    <a:pt x="1010" y="4"/>
                  </a:lnTo>
                  <a:lnTo>
                    <a:pt x="1014" y="2"/>
                  </a:lnTo>
                  <a:lnTo>
                    <a:pt x="1014" y="2"/>
                  </a:lnTo>
                  <a:lnTo>
                    <a:pt x="1018" y="2"/>
                  </a:lnTo>
                  <a:lnTo>
                    <a:pt x="1018" y="2"/>
                  </a:lnTo>
                  <a:lnTo>
                    <a:pt x="1020" y="2"/>
                  </a:lnTo>
                  <a:lnTo>
                    <a:pt x="1024" y="4"/>
                  </a:lnTo>
                  <a:lnTo>
                    <a:pt x="1024" y="4"/>
                  </a:lnTo>
                  <a:lnTo>
                    <a:pt x="1026" y="2"/>
                  </a:lnTo>
                  <a:lnTo>
                    <a:pt x="1026" y="2"/>
                  </a:lnTo>
                  <a:lnTo>
                    <a:pt x="1030" y="4"/>
                  </a:lnTo>
                  <a:lnTo>
                    <a:pt x="1030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4" y="6"/>
                  </a:lnTo>
                  <a:lnTo>
                    <a:pt x="1034" y="6"/>
                  </a:lnTo>
                  <a:lnTo>
                    <a:pt x="1036" y="6"/>
                  </a:lnTo>
                  <a:lnTo>
                    <a:pt x="1036" y="6"/>
                  </a:lnTo>
                  <a:lnTo>
                    <a:pt x="1038" y="6"/>
                  </a:lnTo>
                  <a:lnTo>
                    <a:pt x="1038" y="6"/>
                  </a:lnTo>
                  <a:lnTo>
                    <a:pt x="1038" y="4"/>
                  </a:lnTo>
                  <a:lnTo>
                    <a:pt x="1038" y="4"/>
                  </a:lnTo>
                  <a:lnTo>
                    <a:pt x="1042" y="4"/>
                  </a:lnTo>
                  <a:lnTo>
                    <a:pt x="1042" y="4"/>
                  </a:lnTo>
                  <a:lnTo>
                    <a:pt x="1046" y="2"/>
                  </a:lnTo>
                  <a:lnTo>
                    <a:pt x="1046" y="2"/>
                  </a:lnTo>
                  <a:lnTo>
                    <a:pt x="1058" y="6"/>
                  </a:lnTo>
                  <a:lnTo>
                    <a:pt x="1058" y="6"/>
                  </a:lnTo>
                  <a:lnTo>
                    <a:pt x="1060" y="4"/>
                  </a:lnTo>
                  <a:lnTo>
                    <a:pt x="1060" y="4"/>
                  </a:lnTo>
                  <a:lnTo>
                    <a:pt x="1066" y="4"/>
                  </a:lnTo>
                  <a:lnTo>
                    <a:pt x="1066" y="4"/>
                  </a:lnTo>
                  <a:lnTo>
                    <a:pt x="1068" y="6"/>
                  </a:lnTo>
                  <a:lnTo>
                    <a:pt x="1068" y="6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6" y="4"/>
                  </a:lnTo>
                  <a:lnTo>
                    <a:pt x="1080" y="6"/>
                  </a:lnTo>
                  <a:lnTo>
                    <a:pt x="1080" y="6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8" y="4"/>
                  </a:lnTo>
                  <a:lnTo>
                    <a:pt x="1088" y="4"/>
                  </a:lnTo>
                  <a:lnTo>
                    <a:pt x="1092" y="2"/>
                  </a:lnTo>
                  <a:lnTo>
                    <a:pt x="1092" y="2"/>
                  </a:lnTo>
                  <a:lnTo>
                    <a:pt x="1098" y="2"/>
                  </a:lnTo>
                  <a:lnTo>
                    <a:pt x="1098" y="2"/>
                  </a:lnTo>
                  <a:lnTo>
                    <a:pt x="1102" y="2"/>
                  </a:lnTo>
                  <a:lnTo>
                    <a:pt x="1102" y="2"/>
                  </a:lnTo>
                  <a:lnTo>
                    <a:pt x="1104" y="2"/>
                  </a:lnTo>
                  <a:lnTo>
                    <a:pt x="1104" y="2"/>
                  </a:lnTo>
                  <a:lnTo>
                    <a:pt x="1108" y="2"/>
                  </a:lnTo>
                  <a:lnTo>
                    <a:pt x="1108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8" y="0"/>
                  </a:lnTo>
                  <a:lnTo>
                    <a:pt x="1118" y="0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1136" y="0"/>
                  </a:lnTo>
                  <a:lnTo>
                    <a:pt x="1136" y="0"/>
                  </a:lnTo>
                  <a:lnTo>
                    <a:pt x="1140" y="0"/>
                  </a:lnTo>
                  <a:lnTo>
                    <a:pt x="1140" y="0"/>
                  </a:lnTo>
                  <a:lnTo>
                    <a:pt x="1146" y="0"/>
                  </a:lnTo>
                  <a:lnTo>
                    <a:pt x="1146" y="0"/>
                  </a:lnTo>
                  <a:lnTo>
                    <a:pt x="1152" y="0"/>
                  </a:lnTo>
                  <a:lnTo>
                    <a:pt x="1152" y="0"/>
                  </a:lnTo>
                  <a:lnTo>
                    <a:pt x="1156" y="0"/>
                  </a:lnTo>
                  <a:lnTo>
                    <a:pt x="1156" y="0"/>
                  </a:lnTo>
                  <a:lnTo>
                    <a:pt x="1158" y="0"/>
                  </a:lnTo>
                  <a:lnTo>
                    <a:pt x="1158" y="0"/>
                  </a:lnTo>
                  <a:lnTo>
                    <a:pt x="1162" y="0"/>
                  </a:lnTo>
                  <a:lnTo>
                    <a:pt x="1162" y="0"/>
                  </a:lnTo>
                  <a:lnTo>
                    <a:pt x="1166" y="0"/>
                  </a:lnTo>
                  <a:lnTo>
                    <a:pt x="1166" y="0"/>
                  </a:lnTo>
                  <a:lnTo>
                    <a:pt x="1172" y="0"/>
                  </a:lnTo>
                  <a:lnTo>
                    <a:pt x="1172" y="0"/>
                  </a:lnTo>
                  <a:lnTo>
                    <a:pt x="1174" y="0"/>
                  </a:lnTo>
                  <a:lnTo>
                    <a:pt x="1174" y="0"/>
                  </a:lnTo>
                  <a:lnTo>
                    <a:pt x="1178" y="2"/>
                  </a:lnTo>
                  <a:lnTo>
                    <a:pt x="1178" y="2"/>
                  </a:lnTo>
                  <a:lnTo>
                    <a:pt x="1186" y="2"/>
                  </a:lnTo>
                  <a:lnTo>
                    <a:pt x="1186" y="2"/>
                  </a:lnTo>
                  <a:lnTo>
                    <a:pt x="1190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8" y="2"/>
                  </a:lnTo>
                  <a:lnTo>
                    <a:pt x="1198" y="2"/>
                  </a:lnTo>
                  <a:lnTo>
                    <a:pt x="1200" y="0"/>
                  </a:lnTo>
                  <a:lnTo>
                    <a:pt x="1200" y="0"/>
                  </a:lnTo>
                  <a:lnTo>
                    <a:pt x="1206" y="2"/>
                  </a:lnTo>
                  <a:lnTo>
                    <a:pt x="1206" y="2"/>
                  </a:lnTo>
                  <a:lnTo>
                    <a:pt x="1208" y="2"/>
                  </a:lnTo>
                  <a:lnTo>
                    <a:pt x="1208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2" y="2"/>
                  </a:lnTo>
                  <a:lnTo>
                    <a:pt x="1212" y="2"/>
                  </a:lnTo>
                  <a:lnTo>
                    <a:pt x="1218" y="2"/>
                  </a:lnTo>
                  <a:lnTo>
                    <a:pt x="1218" y="2"/>
                  </a:lnTo>
                  <a:lnTo>
                    <a:pt x="1220" y="0"/>
                  </a:lnTo>
                  <a:lnTo>
                    <a:pt x="1220" y="0"/>
                  </a:lnTo>
                  <a:lnTo>
                    <a:pt x="1222" y="0"/>
                  </a:lnTo>
                  <a:lnTo>
                    <a:pt x="1222" y="0"/>
                  </a:lnTo>
                  <a:lnTo>
                    <a:pt x="1224" y="2"/>
                  </a:lnTo>
                  <a:lnTo>
                    <a:pt x="1224" y="2"/>
                  </a:lnTo>
                  <a:lnTo>
                    <a:pt x="1232" y="2"/>
                  </a:lnTo>
                  <a:lnTo>
                    <a:pt x="1232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6" y="2"/>
                  </a:lnTo>
                  <a:lnTo>
                    <a:pt x="1236" y="2"/>
                  </a:lnTo>
                  <a:lnTo>
                    <a:pt x="1240" y="2"/>
                  </a:lnTo>
                  <a:lnTo>
                    <a:pt x="1240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8" y="2"/>
                  </a:lnTo>
                  <a:lnTo>
                    <a:pt x="1248" y="2"/>
                  </a:lnTo>
                  <a:lnTo>
                    <a:pt x="1252" y="4"/>
                  </a:lnTo>
                  <a:lnTo>
                    <a:pt x="1252" y="4"/>
                  </a:lnTo>
                  <a:lnTo>
                    <a:pt x="1254" y="2"/>
                  </a:lnTo>
                  <a:lnTo>
                    <a:pt x="1254" y="2"/>
                  </a:lnTo>
                  <a:lnTo>
                    <a:pt x="1256" y="4"/>
                  </a:lnTo>
                  <a:lnTo>
                    <a:pt x="1256" y="4"/>
                  </a:lnTo>
                  <a:lnTo>
                    <a:pt x="1260" y="4"/>
                  </a:lnTo>
                  <a:lnTo>
                    <a:pt x="1260" y="4"/>
                  </a:lnTo>
                  <a:lnTo>
                    <a:pt x="1260" y="2"/>
                  </a:lnTo>
                  <a:lnTo>
                    <a:pt x="1260" y="2"/>
                  </a:lnTo>
                  <a:lnTo>
                    <a:pt x="1262" y="4"/>
                  </a:lnTo>
                  <a:lnTo>
                    <a:pt x="1262" y="4"/>
                  </a:lnTo>
                  <a:lnTo>
                    <a:pt x="1266" y="2"/>
                  </a:lnTo>
                  <a:lnTo>
                    <a:pt x="1266" y="2"/>
                  </a:lnTo>
                  <a:lnTo>
                    <a:pt x="1268" y="6"/>
                  </a:lnTo>
                  <a:lnTo>
                    <a:pt x="1268" y="6"/>
                  </a:lnTo>
                  <a:lnTo>
                    <a:pt x="1276" y="6"/>
                  </a:lnTo>
                  <a:lnTo>
                    <a:pt x="1276" y="6"/>
                  </a:lnTo>
                  <a:lnTo>
                    <a:pt x="1280" y="6"/>
                  </a:lnTo>
                  <a:lnTo>
                    <a:pt x="1282" y="4"/>
                  </a:lnTo>
                  <a:lnTo>
                    <a:pt x="1282" y="4"/>
                  </a:lnTo>
                  <a:lnTo>
                    <a:pt x="1286" y="4"/>
                  </a:lnTo>
                  <a:lnTo>
                    <a:pt x="1286" y="4"/>
                  </a:lnTo>
                  <a:lnTo>
                    <a:pt x="1288" y="4"/>
                  </a:lnTo>
                  <a:lnTo>
                    <a:pt x="1288" y="4"/>
                  </a:lnTo>
                  <a:lnTo>
                    <a:pt x="1294" y="4"/>
                  </a:lnTo>
                  <a:lnTo>
                    <a:pt x="1294" y="4"/>
                  </a:lnTo>
                  <a:lnTo>
                    <a:pt x="1300" y="2"/>
                  </a:lnTo>
                  <a:lnTo>
                    <a:pt x="1300" y="2"/>
                  </a:lnTo>
                  <a:lnTo>
                    <a:pt x="1302" y="4"/>
                  </a:lnTo>
                  <a:lnTo>
                    <a:pt x="1302" y="4"/>
                  </a:lnTo>
                  <a:lnTo>
                    <a:pt x="1304" y="4"/>
                  </a:lnTo>
                  <a:lnTo>
                    <a:pt x="1304" y="4"/>
                  </a:lnTo>
                  <a:lnTo>
                    <a:pt x="1314" y="2"/>
                  </a:lnTo>
                  <a:lnTo>
                    <a:pt x="1314" y="2"/>
                  </a:lnTo>
                  <a:lnTo>
                    <a:pt x="1318" y="4"/>
                  </a:lnTo>
                  <a:lnTo>
                    <a:pt x="1322" y="2"/>
                  </a:lnTo>
                  <a:lnTo>
                    <a:pt x="1322" y="2"/>
                  </a:lnTo>
                  <a:lnTo>
                    <a:pt x="1324" y="4"/>
                  </a:lnTo>
                  <a:lnTo>
                    <a:pt x="1324" y="4"/>
                  </a:lnTo>
                  <a:lnTo>
                    <a:pt x="1326" y="4"/>
                  </a:lnTo>
                  <a:lnTo>
                    <a:pt x="1326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2" y="4"/>
                  </a:lnTo>
                  <a:lnTo>
                    <a:pt x="1332" y="4"/>
                  </a:lnTo>
                  <a:lnTo>
                    <a:pt x="1336" y="4"/>
                  </a:lnTo>
                  <a:lnTo>
                    <a:pt x="1336" y="4"/>
                  </a:lnTo>
                  <a:lnTo>
                    <a:pt x="1340" y="4"/>
                  </a:lnTo>
                  <a:lnTo>
                    <a:pt x="1344" y="4"/>
                  </a:lnTo>
                  <a:lnTo>
                    <a:pt x="1344" y="4"/>
                  </a:lnTo>
                  <a:lnTo>
                    <a:pt x="1346" y="4"/>
                  </a:lnTo>
                  <a:lnTo>
                    <a:pt x="1346" y="4"/>
                  </a:lnTo>
                  <a:lnTo>
                    <a:pt x="1348" y="4"/>
                  </a:lnTo>
                  <a:lnTo>
                    <a:pt x="1348" y="4"/>
                  </a:lnTo>
                  <a:lnTo>
                    <a:pt x="1352" y="4"/>
                  </a:lnTo>
                  <a:lnTo>
                    <a:pt x="1352" y="4"/>
                  </a:lnTo>
                  <a:lnTo>
                    <a:pt x="1356" y="4"/>
                  </a:lnTo>
                  <a:lnTo>
                    <a:pt x="1356" y="4"/>
                  </a:lnTo>
                  <a:lnTo>
                    <a:pt x="1360" y="4"/>
                  </a:lnTo>
                  <a:lnTo>
                    <a:pt x="1360" y="4"/>
                  </a:lnTo>
                  <a:lnTo>
                    <a:pt x="1362" y="4"/>
                  </a:lnTo>
                  <a:lnTo>
                    <a:pt x="1362" y="4"/>
                  </a:lnTo>
                  <a:lnTo>
                    <a:pt x="1366" y="6"/>
                  </a:lnTo>
                  <a:lnTo>
                    <a:pt x="1366" y="6"/>
                  </a:lnTo>
                  <a:lnTo>
                    <a:pt x="1366" y="8"/>
                  </a:lnTo>
                  <a:lnTo>
                    <a:pt x="1366" y="8"/>
                  </a:lnTo>
                  <a:lnTo>
                    <a:pt x="1368" y="8"/>
                  </a:lnTo>
                  <a:lnTo>
                    <a:pt x="1370" y="8"/>
                  </a:lnTo>
                  <a:lnTo>
                    <a:pt x="1370" y="8"/>
                  </a:lnTo>
                  <a:lnTo>
                    <a:pt x="1374" y="6"/>
                  </a:lnTo>
                  <a:lnTo>
                    <a:pt x="1374" y="6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6" y="4"/>
                  </a:lnTo>
                  <a:lnTo>
                    <a:pt x="1376" y="4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8" y="4"/>
                  </a:lnTo>
                  <a:lnTo>
                    <a:pt x="1378" y="4"/>
                  </a:lnTo>
                  <a:lnTo>
                    <a:pt x="1378" y="6"/>
                  </a:lnTo>
                  <a:lnTo>
                    <a:pt x="1378" y="6"/>
                  </a:lnTo>
                  <a:lnTo>
                    <a:pt x="1384" y="4"/>
                  </a:lnTo>
                  <a:lnTo>
                    <a:pt x="1384" y="4"/>
                  </a:lnTo>
                  <a:lnTo>
                    <a:pt x="1386" y="6"/>
                  </a:lnTo>
                  <a:lnTo>
                    <a:pt x="1386" y="6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90" y="6"/>
                  </a:lnTo>
                  <a:lnTo>
                    <a:pt x="1390" y="6"/>
                  </a:lnTo>
                  <a:lnTo>
                    <a:pt x="1394" y="6"/>
                  </a:lnTo>
                  <a:lnTo>
                    <a:pt x="1394" y="6"/>
                  </a:lnTo>
                  <a:lnTo>
                    <a:pt x="1396" y="6"/>
                  </a:lnTo>
                  <a:lnTo>
                    <a:pt x="1396" y="6"/>
                  </a:lnTo>
                  <a:lnTo>
                    <a:pt x="1398" y="6"/>
                  </a:lnTo>
                  <a:lnTo>
                    <a:pt x="1398" y="6"/>
                  </a:lnTo>
                  <a:lnTo>
                    <a:pt x="1400" y="4"/>
                  </a:lnTo>
                  <a:lnTo>
                    <a:pt x="1400" y="4"/>
                  </a:lnTo>
                  <a:lnTo>
                    <a:pt x="1402" y="6"/>
                  </a:lnTo>
                  <a:lnTo>
                    <a:pt x="1402" y="6"/>
                  </a:lnTo>
                  <a:lnTo>
                    <a:pt x="1402" y="4"/>
                  </a:lnTo>
                  <a:lnTo>
                    <a:pt x="1402" y="4"/>
                  </a:lnTo>
                  <a:lnTo>
                    <a:pt x="1404" y="4"/>
                  </a:lnTo>
                  <a:lnTo>
                    <a:pt x="1404" y="4"/>
                  </a:lnTo>
                  <a:lnTo>
                    <a:pt x="1404" y="6"/>
                  </a:lnTo>
                  <a:lnTo>
                    <a:pt x="1404" y="6"/>
                  </a:lnTo>
                  <a:lnTo>
                    <a:pt x="1406" y="4"/>
                  </a:lnTo>
                  <a:lnTo>
                    <a:pt x="1406" y="4"/>
                  </a:lnTo>
                  <a:lnTo>
                    <a:pt x="1412" y="6"/>
                  </a:lnTo>
                  <a:lnTo>
                    <a:pt x="1412" y="6"/>
                  </a:lnTo>
                  <a:lnTo>
                    <a:pt x="1414" y="6"/>
                  </a:lnTo>
                  <a:lnTo>
                    <a:pt x="1414" y="6"/>
                  </a:lnTo>
                  <a:lnTo>
                    <a:pt x="1416" y="6"/>
                  </a:lnTo>
                  <a:lnTo>
                    <a:pt x="1416" y="6"/>
                  </a:lnTo>
                  <a:lnTo>
                    <a:pt x="1420" y="4"/>
                  </a:lnTo>
                  <a:lnTo>
                    <a:pt x="1420" y="4"/>
                  </a:lnTo>
                  <a:lnTo>
                    <a:pt x="1428" y="4"/>
                  </a:lnTo>
                  <a:lnTo>
                    <a:pt x="1428" y="4"/>
                  </a:lnTo>
                  <a:lnTo>
                    <a:pt x="1432" y="4"/>
                  </a:lnTo>
                  <a:lnTo>
                    <a:pt x="1432" y="4"/>
                  </a:lnTo>
                  <a:lnTo>
                    <a:pt x="1434" y="6"/>
                  </a:lnTo>
                  <a:lnTo>
                    <a:pt x="1434" y="6"/>
                  </a:lnTo>
                  <a:lnTo>
                    <a:pt x="1436" y="6"/>
                  </a:lnTo>
                  <a:lnTo>
                    <a:pt x="1436" y="6"/>
                  </a:lnTo>
                  <a:lnTo>
                    <a:pt x="1438" y="6"/>
                  </a:lnTo>
                  <a:lnTo>
                    <a:pt x="1438" y="6"/>
                  </a:lnTo>
                  <a:lnTo>
                    <a:pt x="1440" y="6"/>
                  </a:lnTo>
                  <a:lnTo>
                    <a:pt x="1440" y="6"/>
                  </a:lnTo>
                  <a:lnTo>
                    <a:pt x="1444" y="6"/>
                  </a:lnTo>
                  <a:lnTo>
                    <a:pt x="1444" y="6"/>
                  </a:lnTo>
                  <a:lnTo>
                    <a:pt x="1446" y="6"/>
                  </a:lnTo>
                  <a:lnTo>
                    <a:pt x="1446" y="6"/>
                  </a:lnTo>
                  <a:lnTo>
                    <a:pt x="1450" y="6"/>
                  </a:lnTo>
                  <a:lnTo>
                    <a:pt x="1450" y="6"/>
                  </a:lnTo>
                  <a:lnTo>
                    <a:pt x="1452" y="6"/>
                  </a:lnTo>
                  <a:lnTo>
                    <a:pt x="1452" y="6"/>
                  </a:lnTo>
                  <a:lnTo>
                    <a:pt x="1454" y="4"/>
                  </a:lnTo>
                  <a:lnTo>
                    <a:pt x="1454" y="4"/>
                  </a:lnTo>
                  <a:lnTo>
                    <a:pt x="1456" y="4"/>
                  </a:lnTo>
                  <a:lnTo>
                    <a:pt x="1456" y="4"/>
                  </a:lnTo>
                  <a:lnTo>
                    <a:pt x="1462" y="4"/>
                  </a:lnTo>
                  <a:lnTo>
                    <a:pt x="1462" y="4"/>
                  </a:lnTo>
                  <a:lnTo>
                    <a:pt x="1464" y="4"/>
                  </a:lnTo>
                  <a:lnTo>
                    <a:pt x="1464" y="4"/>
                  </a:lnTo>
                  <a:lnTo>
                    <a:pt x="1468" y="4"/>
                  </a:lnTo>
                  <a:lnTo>
                    <a:pt x="1468" y="4"/>
                  </a:lnTo>
                  <a:lnTo>
                    <a:pt x="1472" y="4"/>
                  </a:lnTo>
                  <a:lnTo>
                    <a:pt x="1472" y="4"/>
                  </a:lnTo>
                  <a:lnTo>
                    <a:pt x="1476" y="4"/>
                  </a:lnTo>
                  <a:lnTo>
                    <a:pt x="1476" y="4"/>
                  </a:lnTo>
                  <a:lnTo>
                    <a:pt x="1480" y="4"/>
                  </a:lnTo>
                  <a:lnTo>
                    <a:pt x="1480" y="4"/>
                  </a:lnTo>
                  <a:lnTo>
                    <a:pt x="1484" y="6"/>
                  </a:lnTo>
                  <a:lnTo>
                    <a:pt x="1484" y="6"/>
                  </a:lnTo>
                  <a:lnTo>
                    <a:pt x="1486" y="6"/>
                  </a:lnTo>
                  <a:lnTo>
                    <a:pt x="1486" y="6"/>
                  </a:lnTo>
                  <a:lnTo>
                    <a:pt x="1488" y="6"/>
                  </a:lnTo>
                  <a:lnTo>
                    <a:pt x="1488" y="6"/>
                  </a:lnTo>
                  <a:lnTo>
                    <a:pt x="1492" y="4"/>
                  </a:lnTo>
                  <a:lnTo>
                    <a:pt x="1492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500" y="4"/>
                  </a:lnTo>
                  <a:lnTo>
                    <a:pt x="1500" y="4"/>
                  </a:lnTo>
                  <a:lnTo>
                    <a:pt x="1504" y="4"/>
                  </a:lnTo>
                  <a:lnTo>
                    <a:pt x="1504" y="4"/>
                  </a:lnTo>
                  <a:lnTo>
                    <a:pt x="1506" y="4"/>
                  </a:lnTo>
                  <a:lnTo>
                    <a:pt x="1506" y="4"/>
                  </a:lnTo>
                  <a:lnTo>
                    <a:pt x="1512" y="4"/>
                  </a:lnTo>
                  <a:lnTo>
                    <a:pt x="1512" y="4"/>
                  </a:lnTo>
                  <a:lnTo>
                    <a:pt x="1514" y="6"/>
                  </a:lnTo>
                  <a:lnTo>
                    <a:pt x="1514" y="6"/>
                  </a:lnTo>
                  <a:lnTo>
                    <a:pt x="1520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8" y="4"/>
                  </a:lnTo>
                  <a:lnTo>
                    <a:pt x="1528" y="4"/>
                  </a:lnTo>
                  <a:lnTo>
                    <a:pt x="1532" y="4"/>
                  </a:lnTo>
                  <a:lnTo>
                    <a:pt x="1532" y="4"/>
                  </a:lnTo>
                  <a:lnTo>
                    <a:pt x="1540" y="4"/>
                  </a:lnTo>
                  <a:lnTo>
                    <a:pt x="1540" y="4"/>
                  </a:lnTo>
                  <a:lnTo>
                    <a:pt x="1542" y="4"/>
                  </a:lnTo>
                  <a:lnTo>
                    <a:pt x="1542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50" y="6"/>
                  </a:lnTo>
                  <a:lnTo>
                    <a:pt x="1550" y="6"/>
                  </a:lnTo>
                  <a:lnTo>
                    <a:pt x="1556" y="4"/>
                  </a:lnTo>
                  <a:lnTo>
                    <a:pt x="1556" y="4"/>
                  </a:lnTo>
                  <a:lnTo>
                    <a:pt x="1560" y="6"/>
                  </a:lnTo>
                  <a:lnTo>
                    <a:pt x="1560" y="6"/>
                  </a:lnTo>
                  <a:lnTo>
                    <a:pt x="1564" y="4"/>
                  </a:lnTo>
                  <a:lnTo>
                    <a:pt x="1568" y="6"/>
                  </a:lnTo>
                  <a:lnTo>
                    <a:pt x="1568" y="6"/>
                  </a:lnTo>
                  <a:lnTo>
                    <a:pt x="1574" y="4"/>
                  </a:lnTo>
                  <a:lnTo>
                    <a:pt x="1574" y="4"/>
                  </a:lnTo>
                  <a:lnTo>
                    <a:pt x="1576" y="6"/>
                  </a:lnTo>
                  <a:lnTo>
                    <a:pt x="1576" y="6"/>
                  </a:lnTo>
                  <a:lnTo>
                    <a:pt x="1578" y="4"/>
                  </a:lnTo>
                  <a:lnTo>
                    <a:pt x="1578" y="4"/>
                  </a:lnTo>
                  <a:lnTo>
                    <a:pt x="1586" y="6"/>
                  </a:lnTo>
                  <a:lnTo>
                    <a:pt x="1586" y="6"/>
                  </a:lnTo>
                  <a:lnTo>
                    <a:pt x="1588" y="6"/>
                  </a:lnTo>
                  <a:lnTo>
                    <a:pt x="1588" y="6"/>
                  </a:lnTo>
                  <a:lnTo>
                    <a:pt x="1592" y="6"/>
                  </a:lnTo>
                  <a:lnTo>
                    <a:pt x="1592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6" y="4"/>
                  </a:lnTo>
                  <a:lnTo>
                    <a:pt x="1596" y="4"/>
                  </a:lnTo>
                  <a:lnTo>
                    <a:pt x="1602" y="4"/>
                  </a:lnTo>
                  <a:lnTo>
                    <a:pt x="1602" y="4"/>
                  </a:lnTo>
                  <a:lnTo>
                    <a:pt x="1608" y="4"/>
                  </a:lnTo>
                  <a:lnTo>
                    <a:pt x="1608" y="4"/>
                  </a:lnTo>
                  <a:lnTo>
                    <a:pt x="1610" y="4"/>
                  </a:lnTo>
                  <a:lnTo>
                    <a:pt x="1610" y="4"/>
                  </a:lnTo>
                  <a:lnTo>
                    <a:pt x="1612" y="4"/>
                  </a:lnTo>
                  <a:lnTo>
                    <a:pt x="1612" y="4"/>
                  </a:lnTo>
                  <a:lnTo>
                    <a:pt x="1616" y="4"/>
                  </a:lnTo>
                  <a:lnTo>
                    <a:pt x="1616" y="4"/>
                  </a:lnTo>
                  <a:lnTo>
                    <a:pt x="1618" y="4"/>
                  </a:lnTo>
                  <a:lnTo>
                    <a:pt x="1618" y="4"/>
                  </a:lnTo>
                  <a:lnTo>
                    <a:pt x="1624" y="4"/>
                  </a:lnTo>
                  <a:lnTo>
                    <a:pt x="1624" y="4"/>
                  </a:lnTo>
                  <a:lnTo>
                    <a:pt x="1626" y="4"/>
                  </a:lnTo>
                  <a:lnTo>
                    <a:pt x="1626" y="4"/>
                  </a:lnTo>
                  <a:lnTo>
                    <a:pt x="1628" y="4"/>
                  </a:lnTo>
                  <a:lnTo>
                    <a:pt x="1628" y="4"/>
                  </a:lnTo>
                  <a:lnTo>
                    <a:pt x="1632" y="4"/>
                  </a:lnTo>
                  <a:lnTo>
                    <a:pt x="1632" y="4"/>
                  </a:lnTo>
                  <a:lnTo>
                    <a:pt x="1634" y="4"/>
                  </a:lnTo>
                  <a:lnTo>
                    <a:pt x="1634" y="4"/>
                  </a:lnTo>
                  <a:lnTo>
                    <a:pt x="1640" y="4"/>
                  </a:lnTo>
                  <a:lnTo>
                    <a:pt x="1640" y="4"/>
                  </a:lnTo>
                  <a:lnTo>
                    <a:pt x="1642" y="4"/>
                  </a:lnTo>
                  <a:lnTo>
                    <a:pt x="1642" y="4"/>
                  </a:lnTo>
                  <a:lnTo>
                    <a:pt x="1644" y="4"/>
                  </a:lnTo>
                  <a:lnTo>
                    <a:pt x="1644" y="4"/>
                  </a:lnTo>
                  <a:lnTo>
                    <a:pt x="1648" y="4"/>
                  </a:lnTo>
                  <a:lnTo>
                    <a:pt x="1648" y="4"/>
                  </a:lnTo>
                  <a:lnTo>
                    <a:pt x="1650" y="4"/>
                  </a:lnTo>
                  <a:lnTo>
                    <a:pt x="1650" y="4"/>
                  </a:lnTo>
                  <a:lnTo>
                    <a:pt x="1656" y="4"/>
                  </a:lnTo>
                  <a:lnTo>
                    <a:pt x="1656" y="4"/>
                  </a:lnTo>
                  <a:lnTo>
                    <a:pt x="1658" y="4"/>
                  </a:lnTo>
                  <a:lnTo>
                    <a:pt x="1658" y="4"/>
                  </a:lnTo>
                  <a:lnTo>
                    <a:pt x="1662" y="4"/>
                  </a:lnTo>
                  <a:lnTo>
                    <a:pt x="1662" y="4"/>
                  </a:lnTo>
                  <a:lnTo>
                    <a:pt x="1664" y="4"/>
                  </a:lnTo>
                  <a:lnTo>
                    <a:pt x="1664" y="4"/>
                  </a:lnTo>
                  <a:lnTo>
                    <a:pt x="1668" y="4"/>
                  </a:lnTo>
                  <a:lnTo>
                    <a:pt x="1668" y="4"/>
                  </a:lnTo>
                  <a:lnTo>
                    <a:pt x="1670" y="4"/>
                  </a:lnTo>
                  <a:lnTo>
                    <a:pt x="1670" y="4"/>
                  </a:lnTo>
                  <a:lnTo>
                    <a:pt x="1680" y="4"/>
                  </a:lnTo>
                  <a:lnTo>
                    <a:pt x="1680" y="4"/>
                  </a:lnTo>
                  <a:lnTo>
                    <a:pt x="1688" y="6"/>
                  </a:lnTo>
                  <a:lnTo>
                    <a:pt x="1688" y="6"/>
                  </a:lnTo>
                  <a:lnTo>
                    <a:pt x="1690" y="6"/>
                  </a:lnTo>
                  <a:lnTo>
                    <a:pt x="1690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6" y="4"/>
                  </a:lnTo>
                  <a:lnTo>
                    <a:pt x="1696" y="4"/>
                  </a:lnTo>
                  <a:lnTo>
                    <a:pt x="1702" y="6"/>
                  </a:lnTo>
                  <a:lnTo>
                    <a:pt x="1702" y="6"/>
                  </a:lnTo>
                  <a:lnTo>
                    <a:pt x="1704" y="8"/>
                  </a:lnTo>
                  <a:lnTo>
                    <a:pt x="1704" y="8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10" y="6"/>
                  </a:lnTo>
                  <a:lnTo>
                    <a:pt x="1710" y="6"/>
                  </a:lnTo>
                  <a:lnTo>
                    <a:pt x="1712" y="8"/>
                  </a:lnTo>
                  <a:lnTo>
                    <a:pt x="1712" y="8"/>
                  </a:lnTo>
                  <a:lnTo>
                    <a:pt x="1714" y="6"/>
                  </a:lnTo>
                  <a:lnTo>
                    <a:pt x="1718" y="6"/>
                  </a:lnTo>
                  <a:lnTo>
                    <a:pt x="1718" y="6"/>
                  </a:lnTo>
                  <a:lnTo>
                    <a:pt x="1722" y="6"/>
                  </a:lnTo>
                  <a:lnTo>
                    <a:pt x="1722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6" y="8"/>
                  </a:lnTo>
                  <a:lnTo>
                    <a:pt x="1726" y="8"/>
                  </a:lnTo>
                  <a:lnTo>
                    <a:pt x="1728" y="8"/>
                  </a:lnTo>
                  <a:lnTo>
                    <a:pt x="1730" y="6"/>
                  </a:lnTo>
                  <a:lnTo>
                    <a:pt x="1730" y="6"/>
                  </a:lnTo>
                  <a:lnTo>
                    <a:pt x="1734" y="6"/>
                  </a:lnTo>
                  <a:lnTo>
                    <a:pt x="1734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8" y="6"/>
                  </a:lnTo>
                  <a:lnTo>
                    <a:pt x="1738" y="6"/>
                  </a:lnTo>
                  <a:lnTo>
                    <a:pt x="1750" y="4"/>
                  </a:lnTo>
                  <a:lnTo>
                    <a:pt x="1750" y="4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8" y="6"/>
                  </a:lnTo>
                  <a:lnTo>
                    <a:pt x="1758" y="6"/>
                  </a:lnTo>
                  <a:lnTo>
                    <a:pt x="1762" y="6"/>
                  </a:lnTo>
                  <a:lnTo>
                    <a:pt x="1762" y="6"/>
                  </a:lnTo>
                  <a:lnTo>
                    <a:pt x="1764" y="4"/>
                  </a:lnTo>
                  <a:lnTo>
                    <a:pt x="1764" y="4"/>
                  </a:lnTo>
                  <a:lnTo>
                    <a:pt x="1766" y="6"/>
                  </a:lnTo>
                  <a:lnTo>
                    <a:pt x="1766" y="6"/>
                  </a:lnTo>
                  <a:lnTo>
                    <a:pt x="1770" y="4"/>
                  </a:lnTo>
                  <a:lnTo>
                    <a:pt x="1770" y="4"/>
                  </a:lnTo>
                  <a:lnTo>
                    <a:pt x="1772" y="6"/>
                  </a:lnTo>
                  <a:lnTo>
                    <a:pt x="1772" y="6"/>
                  </a:lnTo>
                  <a:lnTo>
                    <a:pt x="1776" y="4"/>
                  </a:lnTo>
                  <a:lnTo>
                    <a:pt x="1776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4" y="6"/>
                  </a:lnTo>
                  <a:lnTo>
                    <a:pt x="1784" y="6"/>
                  </a:lnTo>
                  <a:lnTo>
                    <a:pt x="1792" y="6"/>
                  </a:lnTo>
                  <a:lnTo>
                    <a:pt x="1792" y="6"/>
                  </a:lnTo>
                  <a:lnTo>
                    <a:pt x="1794" y="4"/>
                  </a:lnTo>
                  <a:lnTo>
                    <a:pt x="1794" y="4"/>
                  </a:lnTo>
                  <a:lnTo>
                    <a:pt x="1798" y="6"/>
                  </a:lnTo>
                  <a:lnTo>
                    <a:pt x="1798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2" y="4"/>
                  </a:lnTo>
                  <a:lnTo>
                    <a:pt x="1802" y="4"/>
                  </a:lnTo>
                  <a:lnTo>
                    <a:pt x="1802" y="6"/>
                  </a:lnTo>
                  <a:lnTo>
                    <a:pt x="1802" y="6"/>
                  </a:lnTo>
                  <a:lnTo>
                    <a:pt x="1804" y="4"/>
                  </a:lnTo>
                  <a:lnTo>
                    <a:pt x="1804" y="4"/>
                  </a:lnTo>
                  <a:lnTo>
                    <a:pt x="1804" y="6"/>
                  </a:lnTo>
                  <a:lnTo>
                    <a:pt x="1804" y="6"/>
                  </a:lnTo>
                  <a:lnTo>
                    <a:pt x="1812" y="6"/>
                  </a:lnTo>
                  <a:lnTo>
                    <a:pt x="1812" y="6"/>
                  </a:lnTo>
                  <a:lnTo>
                    <a:pt x="1814" y="6"/>
                  </a:lnTo>
                  <a:lnTo>
                    <a:pt x="1814" y="6"/>
                  </a:lnTo>
                  <a:lnTo>
                    <a:pt x="1816" y="6"/>
                  </a:lnTo>
                  <a:lnTo>
                    <a:pt x="1816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4" y="6"/>
                  </a:lnTo>
                  <a:lnTo>
                    <a:pt x="1824" y="6"/>
                  </a:lnTo>
                  <a:lnTo>
                    <a:pt x="1826" y="6"/>
                  </a:lnTo>
                  <a:lnTo>
                    <a:pt x="1826" y="6"/>
                  </a:lnTo>
                  <a:lnTo>
                    <a:pt x="1826" y="8"/>
                  </a:lnTo>
                  <a:lnTo>
                    <a:pt x="1826" y="8"/>
                  </a:lnTo>
                  <a:lnTo>
                    <a:pt x="1828" y="8"/>
                  </a:lnTo>
                  <a:lnTo>
                    <a:pt x="1828" y="8"/>
                  </a:lnTo>
                  <a:lnTo>
                    <a:pt x="1832" y="8"/>
                  </a:lnTo>
                  <a:lnTo>
                    <a:pt x="1832" y="8"/>
                  </a:lnTo>
                  <a:lnTo>
                    <a:pt x="1836" y="6"/>
                  </a:lnTo>
                  <a:lnTo>
                    <a:pt x="1836" y="6"/>
                  </a:lnTo>
                  <a:lnTo>
                    <a:pt x="1838" y="6"/>
                  </a:lnTo>
                  <a:lnTo>
                    <a:pt x="1838" y="6"/>
                  </a:lnTo>
                  <a:lnTo>
                    <a:pt x="1840" y="6"/>
                  </a:lnTo>
                  <a:lnTo>
                    <a:pt x="1840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4" y="6"/>
                  </a:lnTo>
                  <a:lnTo>
                    <a:pt x="1844" y="6"/>
                  </a:lnTo>
                  <a:lnTo>
                    <a:pt x="1846" y="6"/>
                  </a:lnTo>
                  <a:lnTo>
                    <a:pt x="1846" y="6"/>
                  </a:lnTo>
                  <a:lnTo>
                    <a:pt x="1848" y="6"/>
                  </a:lnTo>
                  <a:lnTo>
                    <a:pt x="1848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2" y="6"/>
                  </a:lnTo>
                  <a:lnTo>
                    <a:pt x="1852" y="6"/>
                  </a:lnTo>
                  <a:lnTo>
                    <a:pt x="1854" y="6"/>
                  </a:lnTo>
                  <a:lnTo>
                    <a:pt x="1854" y="6"/>
                  </a:lnTo>
                  <a:lnTo>
                    <a:pt x="1858" y="6"/>
                  </a:lnTo>
                  <a:lnTo>
                    <a:pt x="1858" y="6"/>
                  </a:lnTo>
                  <a:lnTo>
                    <a:pt x="1860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6" y="6"/>
                  </a:lnTo>
                  <a:lnTo>
                    <a:pt x="1866" y="6"/>
                  </a:lnTo>
                  <a:lnTo>
                    <a:pt x="1872" y="6"/>
                  </a:lnTo>
                  <a:lnTo>
                    <a:pt x="1872" y="6"/>
                  </a:lnTo>
                  <a:lnTo>
                    <a:pt x="1880" y="6"/>
                  </a:lnTo>
                  <a:lnTo>
                    <a:pt x="1880" y="6"/>
                  </a:lnTo>
                  <a:lnTo>
                    <a:pt x="1882" y="6"/>
                  </a:lnTo>
                  <a:lnTo>
                    <a:pt x="1882" y="6"/>
                  </a:lnTo>
                  <a:lnTo>
                    <a:pt x="1888" y="6"/>
                  </a:lnTo>
                  <a:lnTo>
                    <a:pt x="1888" y="6"/>
                  </a:lnTo>
                  <a:lnTo>
                    <a:pt x="1892" y="6"/>
                  </a:lnTo>
                  <a:lnTo>
                    <a:pt x="1892" y="6"/>
                  </a:lnTo>
                  <a:lnTo>
                    <a:pt x="1896" y="6"/>
                  </a:lnTo>
                  <a:lnTo>
                    <a:pt x="1896" y="6"/>
                  </a:lnTo>
                  <a:lnTo>
                    <a:pt x="1898" y="6"/>
                  </a:lnTo>
                  <a:lnTo>
                    <a:pt x="1898" y="6"/>
                  </a:lnTo>
                  <a:lnTo>
                    <a:pt x="1902" y="4"/>
                  </a:lnTo>
                  <a:lnTo>
                    <a:pt x="1902" y="4"/>
                  </a:lnTo>
                  <a:lnTo>
                    <a:pt x="1906" y="6"/>
                  </a:lnTo>
                  <a:lnTo>
                    <a:pt x="1906" y="6"/>
                  </a:lnTo>
                  <a:lnTo>
                    <a:pt x="1914" y="4"/>
                  </a:lnTo>
                  <a:lnTo>
                    <a:pt x="1914" y="4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8" y="8"/>
                  </a:lnTo>
                  <a:lnTo>
                    <a:pt x="1918" y="8"/>
                  </a:lnTo>
                  <a:lnTo>
                    <a:pt x="1922" y="8"/>
                  </a:lnTo>
                  <a:lnTo>
                    <a:pt x="1926" y="8"/>
                  </a:lnTo>
                  <a:lnTo>
                    <a:pt x="1926" y="8"/>
                  </a:lnTo>
                  <a:lnTo>
                    <a:pt x="1928" y="10"/>
                  </a:lnTo>
                  <a:lnTo>
                    <a:pt x="1928" y="10"/>
                  </a:lnTo>
                  <a:lnTo>
                    <a:pt x="1934" y="8"/>
                  </a:lnTo>
                  <a:lnTo>
                    <a:pt x="1934" y="8"/>
                  </a:lnTo>
                  <a:lnTo>
                    <a:pt x="1944" y="6"/>
                  </a:lnTo>
                  <a:lnTo>
                    <a:pt x="1944" y="6"/>
                  </a:lnTo>
                  <a:lnTo>
                    <a:pt x="1946" y="6"/>
                  </a:lnTo>
                  <a:lnTo>
                    <a:pt x="1946" y="6"/>
                  </a:lnTo>
                  <a:lnTo>
                    <a:pt x="1948" y="4"/>
                  </a:lnTo>
                  <a:lnTo>
                    <a:pt x="1948" y="4"/>
                  </a:lnTo>
                  <a:lnTo>
                    <a:pt x="1950" y="4"/>
                  </a:lnTo>
                  <a:lnTo>
                    <a:pt x="1950" y="4"/>
                  </a:lnTo>
                  <a:lnTo>
                    <a:pt x="1950" y="6"/>
                  </a:lnTo>
                  <a:lnTo>
                    <a:pt x="1950" y="6"/>
                  </a:lnTo>
                  <a:lnTo>
                    <a:pt x="1954" y="6"/>
                  </a:lnTo>
                  <a:lnTo>
                    <a:pt x="1954" y="6"/>
                  </a:lnTo>
                  <a:lnTo>
                    <a:pt x="1960" y="6"/>
                  </a:lnTo>
                  <a:lnTo>
                    <a:pt x="1960" y="6"/>
                  </a:lnTo>
                  <a:lnTo>
                    <a:pt x="1960" y="4"/>
                  </a:lnTo>
                  <a:lnTo>
                    <a:pt x="1960" y="4"/>
                  </a:lnTo>
                  <a:lnTo>
                    <a:pt x="1962" y="4"/>
                  </a:lnTo>
                  <a:lnTo>
                    <a:pt x="1962" y="4"/>
                  </a:lnTo>
                  <a:lnTo>
                    <a:pt x="1968" y="6"/>
                  </a:lnTo>
                  <a:lnTo>
                    <a:pt x="1968" y="6"/>
                  </a:lnTo>
                  <a:lnTo>
                    <a:pt x="1970" y="6"/>
                  </a:lnTo>
                  <a:lnTo>
                    <a:pt x="1970" y="6"/>
                  </a:lnTo>
                  <a:lnTo>
                    <a:pt x="1972" y="6"/>
                  </a:lnTo>
                  <a:lnTo>
                    <a:pt x="1972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6" y="6"/>
                  </a:lnTo>
                  <a:lnTo>
                    <a:pt x="1976" y="6"/>
                  </a:lnTo>
                  <a:lnTo>
                    <a:pt x="1978" y="8"/>
                  </a:lnTo>
                  <a:lnTo>
                    <a:pt x="1978" y="8"/>
                  </a:lnTo>
                  <a:lnTo>
                    <a:pt x="1978" y="6"/>
                  </a:lnTo>
                  <a:lnTo>
                    <a:pt x="1978" y="6"/>
                  </a:lnTo>
                  <a:lnTo>
                    <a:pt x="1982" y="6"/>
                  </a:lnTo>
                  <a:lnTo>
                    <a:pt x="1982" y="6"/>
                  </a:lnTo>
                  <a:lnTo>
                    <a:pt x="1986" y="8"/>
                  </a:lnTo>
                  <a:lnTo>
                    <a:pt x="1986" y="8"/>
                  </a:lnTo>
                  <a:lnTo>
                    <a:pt x="1994" y="8"/>
                  </a:lnTo>
                  <a:lnTo>
                    <a:pt x="1994" y="8"/>
                  </a:lnTo>
                  <a:lnTo>
                    <a:pt x="1996" y="6"/>
                  </a:lnTo>
                  <a:lnTo>
                    <a:pt x="1996" y="6"/>
                  </a:lnTo>
                  <a:lnTo>
                    <a:pt x="2000" y="6"/>
                  </a:lnTo>
                  <a:lnTo>
                    <a:pt x="2000" y="6"/>
                  </a:lnTo>
                  <a:lnTo>
                    <a:pt x="2002" y="4"/>
                  </a:lnTo>
                  <a:lnTo>
                    <a:pt x="2002" y="4"/>
                  </a:lnTo>
                  <a:lnTo>
                    <a:pt x="2010" y="4"/>
                  </a:lnTo>
                  <a:lnTo>
                    <a:pt x="2010" y="4"/>
                  </a:lnTo>
                  <a:lnTo>
                    <a:pt x="2012" y="4"/>
                  </a:lnTo>
                  <a:lnTo>
                    <a:pt x="2012" y="4"/>
                  </a:lnTo>
                  <a:lnTo>
                    <a:pt x="2014" y="4"/>
                  </a:lnTo>
                  <a:lnTo>
                    <a:pt x="2014" y="4"/>
                  </a:lnTo>
                  <a:lnTo>
                    <a:pt x="2016" y="4"/>
                  </a:lnTo>
                  <a:lnTo>
                    <a:pt x="2016" y="4"/>
                  </a:lnTo>
                  <a:lnTo>
                    <a:pt x="2018" y="4"/>
                  </a:lnTo>
                  <a:lnTo>
                    <a:pt x="2018" y="4"/>
                  </a:lnTo>
                  <a:lnTo>
                    <a:pt x="2032" y="4"/>
                  </a:lnTo>
                  <a:lnTo>
                    <a:pt x="2032" y="4"/>
                  </a:lnTo>
                  <a:lnTo>
                    <a:pt x="2040" y="4"/>
                  </a:lnTo>
                  <a:lnTo>
                    <a:pt x="2040" y="4"/>
                  </a:lnTo>
                  <a:lnTo>
                    <a:pt x="2050" y="4"/>
                  </a:lnTo>
                  <a:lnTo>
                    <a:pt x="2050" y="4"/>
                  </a:lnTo>
                  <a:lnTo>
                    <a:pt x="2052" y="4"/>
                  </a:lnTo>
                  <a:lnTo>
                    <a:pt x="2052" y="4"/>
                  </a:lnTo>
                  <a:lnTo>
                    <a:pt x="2054" y="4"/>
                  </a:lnTo>
                  <a:lnTo>
                    <a:pt x="2054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60" y="4"/>
                  </a:lnTo>
                  <a:lnTo>
                    <a:pt x="2060" y="4"/>
                  </a:lnTo>
                  <a:lnTo>
                    <a:pt x="2066" y="4"/>
                  </a:lnTo>
                  <a:lnTo>
                    <a:pt x="2066" y="4"/>
                  </a:lnTo>
                  <a:lnTo>
                    <a:pt x="2070" y="4"/>
                  </a:lnTo>
                  <a:lnTo>
                    <a:pt x="2070" y="4"/>
                  </a:lnTo>
                  <a:lnTo>
                    <a:pt x="2072" y="4"/>
                  </a:lnTo>
                  <a:lnTo>
                    <a:pt x="2072" y="4"/>
                  </a:lnTo>
                  <a:lnTo>
                    <a:pt x="2074" y="6"/>
                  </a:lnTo>
                  <a:lnTo>
                    <a:pt x="2074" y="6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86" y="4"/>
                  </a:lnTo>
                  <a:lnTo>
                    <a:pt x="2086" y="4"/>
                  </a:lnTo>
                  <a:lnTo>
                    <a:pt x="2088" y="4"/>
                  </a:lnTo>
                  <a:lnTo>
                    <a:pt x="2088" y="4"/>
                  </a:lnTo>
                  <a:lnTo>
                    <a:pt x="2092" y="4"/>
                  </a:lnTo>
                  <a:lnTo>
                    <a:pt x="2092" y="4"/>
                  </a:lnTo>
                  <a:lnTo>
                    <a:pt x="2096" y="4"/>
                  </a:lnTo>
                  <a:lnTo>
                    <a:pt x="2096" y="4"/>
                  </a:lnTo>
                  <a:lnTo>
                    <a:pt x="2098" y="4"/>
                  </a:lnTo>
                  <a:lnTo>
                    <a:pt x="2098" y="4"/>
                  </a:lnTo>
                  <a:lnTo>
                    <a:pt x="2106" y="4"/>
                  </a:lnTo>
                  <a:lnTo>
                    <a:pt x="2106" y="4"/>
                  </a:lnTo>
                  <a:lnTo>
                    <a:pt x="2108" y="4"/>
                  </a:lnTo>
                  <a:lnTo>
                    <a:pt x="2108" y="4"/>
                  </a:lnTo>
                  <a:lnTo>
                    <a:pt x="2114" y="4"/>
                  </a:lnTo>
                  <a:lnTo>
                    <a:pt x="2114" y="4"/>
                  </a:lnTo>
                  <a:lnTo>
                    <a:pt x="2116" y="4"/>
                  </a:lnTo>
                  <a:lnTo>
                    <a:pt x="2116" y="4"/>
                  </a:lnTo>
                  <a:lnTo>
                    <a:pt x="2118" y="4"/>
                  </a:lnTo>
                  <a:lnTo>
                    <a:pt x="2118" y="4"/>
                  </a:lnTo>
                  <a:lnTo>
                    <a:pt x="2124" y="4"/>
                  </a:lnTo>
                  <a:lnTo>
                    <a:pt x="2124" y="4"/>
                  </a:lnTo>
                  <a:lnTo>
                    <a:pt x="2132" y="4"/>
                  </a:lnTo>
                  <a:lnTo>
                    <a:pt x="2132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8" y="4"/>
                  </a:lnTo>
                  <a:lnTo>
                    <a:pt x="2138" y="4"/>
                  </a:lnTo>
                  <a:lnTo>
                    <a:pt x="2144" y="4"/>
                  </a:lnTo>
                  <a:lnTo>
                    <a:pt x="2144" y="4"/>
                  </a:lnTo>
                  <a:lnTo>
                    <a:pt x="2146" y="4"/>
                  </a:lnTo>
                  <a:lnTo>
                    <a:pt x="2146" y="4"/>
                  </a:lnTo>
                  <a:lnTo>
                    <a:pt x="2150" y="4"/>
                  </a:lnTo>
                  <a:lnTo>
                    <a:pt x="2150" y="4"/>
                  </a:lnTo>
                  <a:lnTo>
                    <a:pt x="2154" y="4"/>
                  </a:lnTo>
                  <a:lnTo>
                    <a:pt x="2154" y="4"/>
                  </a:lnTo>
                  <a:lnTo>
                    <a:pt x="2156" y="4"/>
                  </a:lnTo>
                  <a:lnTo>
                    <a:pt x="2156" y="4"/>
                  </a:lnTo>
                  <a:lnTo>
                    <a:pt x="2160" y="4"/>
                  </a:lnTo>
                  <a:lnTo>
                    <a:pt x="2160" y="4"/>
                  </a:lnTo>
                  <a:lnTo>
                    <a:pt x="2164" y="4"/>
                  </a:lnTo>
                  <a:lnTo>
                    <a:pt x="2164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72" y="4"/>
                  </a:lnTo>
                  <a:lnTo>
                    <a:pt x="2172" y="4"/>
                  </a:lnTo>
                  <a:lnTo>
                    <a:pt x="2178" y="4"/>
                  </a:lnTo>
                  <a:lnTo>
                    <a:pt x="2178" y="4"/>
                  </a:lnTo>
                  <a:lnTo>
                    <a:pt x="2182" y="4"/>
                  </a:lnTo>
                  <a:lnTo>
                    <a:pt x="2182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8" y="4"/>
                  </a:lnTo>
                  <a:lnTo>
                    <a:pt x="2188" y="4"/>
                  </a:lnTo>
                  <a:lnTo>
                    <a:pt x="2190" y="2"/>
                  </a:lnTo>
                  <a:lnTo>
                    <a:pt x="219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6" y="4"/>
                  </a:lnTo>
                  <a:lnTo>
                    <a:pt x="2206" y="4"/>
                  </a:lnTo>
                  <a:lnTo>
                    <a:pt x="2210" y="4"/>
                  </a:lnTo>
                  <a:lnTo>
                    <a:pt x="2210" y="4"/>
                  </a:lnTo>
                  <a:lnTo>
                    <a:pt x="2216" y="2"/>
                  </a:lnTo>
                  <a:lnTo>
                    <a:pt x="2216" y="2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6" y="2"/>
                  </a:lnTo>
                  <a:lnTo>
                    <a:pt x="2230" y="4"/>
                  </a:lnTo>
                  <a:lnTo>
                    <a:pt x="2230" y="4"/>
                  </a:lnTo>
                  <a:lnTo>
                    <a:pt x="2232" y="2"/>
                  </a:lnTo>
                  <a:lnTo>
                    <a:pt x="2232" y="2"/>
                  </a:lnTo>
                  <a:lnTo>
                    <a:pt x="2234" y="2"/>
                  </a:lnTo>
                  <a:lnTo>
                    <a:pt x="2234" y="2"/>
                  </a:lnTo>
                  <a:lnTo>
                    <a:pt x="2236" y="2"/>
                  </a:lnTo>
                  <a:lnTo>
                    <a:pt x="2236" y="2"/>
                  </a:lnTo>
                  <a:lnTo>
                    <a:pt x="2240" y="2"/>
                  </a:lnTo>
                  <a:lnTo>
                    <a:pt x="2240" y="2"/>
                  </a:lnTo>
                  <a:lnTo>
                    <a:pt x="2248" y="4"/>
                  </a:lnTo>
                  <a:lnTo>
                    <a:pt x="2248" y="4"/>
                  </a:lnTo>
                  <a:lnTo>
                    <a:pt x="2252" y="2"/>
                  </a:lnTo>
                  <a:lnTo>
                    <a:pt x="2252" y="2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62" y="2"/>
                  </a:lnTo>
                  <a:lnTo>
                    <a:pt x="2262" y="2"/>
                  </a:lnTo>
                  <a:lnTo>
                    <a:pt x="2266" y="4"/>
                  </a:lnTo>
                  <a:lnTo>
                    <a:pt x="2266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82" y="4"/>
                  </a:lnTo>
                  <a:lnTo>
                    <a:pt x="2282" y="4"/>
                  </a:lnTo>
                  <a:lnTo>
                    <a:pt x="2286" y="4"/>
                  </a:lnTo>
                  <a:lnTo>
                    <a:pt x="2286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90" y="4"/>
                  </a:lnTo>
                  <a:lnTo>
                    <a:pt x="2290" y="4"/>
                  </a:lnTo>
                  <a:lnTo>
                    <a:pt x="2292" y="2"/>
                  </a:lnTo>
                  <a:lnTo>
                    <a:pt x="2296" y="2"/>
                  </a:lnTo>
                  <a:lnTo>
                    <a:pt x="2296" y="2"/>
                  </a:lnTo>
                  <a:lnTo>
                    <a:pt x="2298" y="2"/>
                  </a:lnTo>
                  <a:lnTo>
                    <a:pt x="2298" y="2"/>
                  </a:lnTo>
                  <a:lnTo>
                    <a:pt x="2304" y="2"/>
                  </a:lnTo>
                  <a:lnTo>
                    <a:pt x="2304" y="2"/>
                  </a:lnTo>
                  <a:lnTo>
                    <a:pt x="2306" y="2"/>
                  </a:lnTo>
                  <a:lnTo>
                    <a:pt x="2306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6" y="2"/>
                  </a:lnTo>
                  <a:lnTo>
                    <a:pt x="2316" y="2"/>
                  </a:lnTo>
                  <a:lnTo>
                    <a:pt x="2318" y="2"/>
                  </a:lnTo>
                  <a:lnTo>
                    <a:pt x="2318" y="2"/>
                  </a:lnTo>
                  <a:lnTo>
                    <a:pt x="2322" y="2"/>
                  </a:lnTo>
                  <a:lnTo>
                    <a:pt x="2322" y="2"/>
                  </a:lnTo>
                  <a:lnTo>
                    <a:pt x="2328" y="2"/>
                  </a:lnTo>
                  <a:lnTo>
                    <a:pt x="2328" y="2"/>
                  </a:lnTo>
                  <a:lnTo>
                    <a:pt x="2330" y="2"/>
                  </a:lnTo>
                  <a:lnTo>
                    <a:pt x="2330" y="2"/>
                  </a:lnTo>
                  <a:lnTo>
                    <a:pt x="2334" y="4"/>
                  </a:lnTo>
                  <a:lnTo>
                    <a:pt x="2334" y="4"/>
                  </a:lnTo>
                  <a:lnTo>
                    <a:pt x="2338" y="2"/>
                  </a:lnTo>
                  <a:lnTo>
                    <a:pt x="2338" y="2"/>
                  </a:lnTo>
                  <a:lnTo>
                    <a:pt x="2344" y="2"/>
                  </a:lnTo>
                  <a:lnTo>
                    <a:pt x="2344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64" y="2"/>
                  </a:lnTo>
                  <a:lnTo>
                    <a:pt x="2364" y="2"/>
                  </a:lnTo>
                  <a:lnTo>
                    <a:pt x="2366" y="4"/>
                  </a:lnTo>
                  <a:lnTo>
                    <a:pt x="2366" y="4"/>
                  </a:lnTo>
                  <a:lnTo>
                    <a:pt x="2368" y="4"/>
                  </a:lnTo>
                  <a:lnTo>
                    <a:pt x="2368" y="4"/>
                  </a:lnTo>
                  <a:lnTo>
                    <a:pt x="2370" y="4"/>
                  </a:lnTo>
                  <a:lnTo>
                    <a:pt x="2370" y="4"/>
                  </a:lnTo>
                  <a:lnTo>
                    <a:pt x="2374" y="2"/>
                  </a:lnTo>
                  <a:lnTo>
                    <a:pt x="2374" y="2"/>
                  </a:lnTo>
                  <a:lnTo>
                    <a:pt x="2378" y="2"/>
                  </a:lnTo>
                  <a:lnTo>
                    <a:pt x="2378" y="2"/>
                  </a:lnTo>
                  <a:lnTo>
                    <a:pt x="2380" y="2"/>
                  </a:lnTo>
                  <a:lnTo>
                    <a:pt x="2384" y="2"/>
                  </a:lnTo>
                  <a:lnTo>
                    <a:pt x="2384" y="2"/>
                  </a:lnTo>
                  <a:lnTo>
                    <a:pt x="2388" y="2"/>
                  </a:lnTo>
                  <a:lnTo>
                    <a:pt x="2390" y="2"/>
                  </a:lnTo>
                  <a:lnTo>
                    <a:pt x="2390" y="2"/>
                  </a:lnTo>
                  <a:lnTo>
                    <a:pt x="2398" y="2"/>
                  </a:lnTo>
                  <a:lnTo>
                    <a:pt x="2398" y="2"/>
                  </a:lnTo>
                  <a:lnTo>
                    <a:pt x="2402" y="2"/>
                  </a:lnTo>
                  <a:lnTo>
                    <a:pt x="2402" y="2"/>
                  </a:lnTo>
                  <a:lnTo>
                    <a:pt x="2404" y="2"/>
                  </a:lnTo>
                  <a:lnTo>
                    <a:pt x="2404" y="2"/>
                  </a:lnTo>
                  <a:lnTo>
                    <a:pt x="2406" y="2"/>
                  </a:lnTo>
                  <a:lnTo>
                    <a:pt x="2406" y="2"/>
                  </a:lnTo>
                  <a:lnTo>
                    <a:pt x="2410" y="2"/>
                  </a:lnTo>
                  <a:lnTo>
                    <a:pt x="2410" y="2"/>
                  </a:lnTo>
                  <a:lnTo>
                    <a:pt x="2414" y="4"/>
                  </a:lnTo>
                  <a:lnTo>
                    <a:pt x="2414" y="4"/>
                  </a:lnTo>
                  <a:lnTo>
                    <a:pt x="2414" y="6"/>
                  </a:lnTo>
                  <a:lnTo>
                    <a:pt x="2414" y="6"/>
                  </a:lnTo>
                  <a:lnTo>
                    <a:pt x="2418" y="4"/>
                  </a:lnTo>
                  <a:lnTo>
                    <a:pt x="2418" y="4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2" y="6"/>
                  </a:lnTo>
                  <a:lnTo>
                    <a:pt x="2422" y="6"/>
                  </a:lnTo>
                  <a:lnTo>
                    <a:pt x="2428" y="6"/>
                  </a:lnTo>
                  <a:lnTo>
                    <a:pt x="2434" y="6"/>
                  </a:lnTo>
                  <a:lnTo>
                    <a:pt x="2434" y="6"/>
                  </a:lnTo>
                  <a:lnTo>
                    <a:pt x="2436" y="6"/>
                  </a:lnTo>
                  <a:lnTo>
                    <a:pt x="2436" y="6"/>
                  </a:lnTo>
                  <a:lnTo>
                    <a:pt x="2442" y="4"/>
                  </a:lnTo>
                  <a:lnTo>
                    <a:pt x="2442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50" y="4"/>
                  </a:lnTo>
                  <a:lnTo>
                    <a:pt x="2450" y="4"/>
                  </a:lnTo>
                  <a:lnTo>
                    <a:pt x="2452" y="4"/>
                  </a:lnTo>
                  <a:lnTo>
                    <a:pt x="2452" y="4"/>
                  </a:lnTo>
                  <a:lnTo>
                    <a:pt x="2460" y="4"/>
                  </a:lnTo>
                  <a:lnTo>
                    <a:pt x="2460" y="4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4" y="8"/>
                  </a:lnTo>
                  <a:lnTo>
                    <a:pt x="2464" y="8"/>
                  </a:lnTo>
                  <a:lnTo>
                    <a:pt x="2468" y="6"/>
                  </a:lnTo>
                  <a:lnTo>
                    <a:pt x="2474" y="4"/>
                  </a:lnTo>
                  <a:lnTo>
                    <a:pt x="2474" y="4"/>
                  </a:lnTo>
                  <a:lnTo>
                    <a:pt x="2476" y="6"/>
                  </a:lnTo>
                  <a:lnTo>
                    <a:pt x="2476" y="6"/>
                  </a:lnTo>
                  <a:lnTo>
                    <a:pt x="2478" y="6"/>
                  </a:lnTo>
                  <a:lnTo>
                    <a:pt x="2478" y="6"/>
                  </a:lnTo>
                  <a:lnTo>
                    <a:pt x="2484" y="6"/>
                  </a:lnTo>
                  <a:lnTo>
                    <a:pt x="2484" y="6"/>
                  </a:lnTo>
                  <a:lnTo>
                    <a:pt x="2486" y="6"/>
                  </a:lnTo>
                  <a:lnTo>
                    <a:pt x="2486" y="6"/>
                  </a:lnTo>
                  <a:lnTo>
                    <a:pt x="2492" y="6"/>
                  </a:lnTo>
                  <a:lnTo>
                    <a:pt x="2492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502" y="6"/>
                  </a:lnTo>
                  <a:lnTo>
                    <a:pt x="2502" y="6"/>
                  </a:lnTo>
                  <a:lnTo>
                    <a:pt x="2504" y="6"/>
                  </a:lnTo>
                  <a:lnTo>
                    <a:pt x="2504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4"/>
                  </a:lnTo>
                  <a:lnTo>
                    <a:pt x="2506" y="4"/>
                  </a:lnTo>
                  <a:lnTo>
                    <a:pt x="2518" y="4"/>
                  </a:lnTo>
                  <a:lnTo>
                    <a:pt x="2518" y="4"/>
                  </a:lnTo>
                  <a:lnTo>
                    <a:pt x="2522" y="6"/>
                  </a:lnTo>
                  <a:lnTo>
                    <a:pt x="2522" y="6"/>
                  </a:lnTo>
                  <a:lnTo>
                    <a:pt x="2524" y="6"/>
                  </a:lnTo>
                  <a:lnTo>
                    <a:pt x="2524" y="6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8" y="4"/>
                  </a:lnTo>
                  <a:lnTo>
                    <a:pt x="2528" y="4"/>
                  </a:lnTo>
                  <a:lnTo>
                    <a:pt x="2536" y="4"/>
                  </a:lnTo>
                  <a:lnTo>
                    <a:pt x="2536" y="4"/>
                  </a:lnTo>
                  <a:lnTo>
                    <a:pt x="2538" y="4"/>
                  </a:lnTo>
                  <a:lnTo>
                    <a:pt x="2538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52" y="6"/>
                  </a:lnTo>
                  <a:lnTo>
                    <a:pt x="2552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60" y="6"/>
                  </a:lnTo>
                  <a:lnTo>
                    <a:pt x="2560" y="6"/>
                  </a:lnTo>
                  <a:lnTo>
                    <a:pt x="2562" y="6"/>
                  </a:lnTo>
                  <a:lnTo>
                    <a:pt x="2562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70" y="4"/>
                  </a:lnTo>
                  <a:lnTo>
                    <a:pt x="2570" y="4"/>
                  </a:lnTo>
                  <a:lnTo>
                    <a:pt x="2574" y="4"/>
                  </a:lnTo>
                  <a:lnTo>
                    <a:pt x="2574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8" y="4"/>
                  </a:lnTo>
                  <a:lnTo>
                    <a:pt x="2578" y="4"/>
                  </a:lnTo>
                  <a:lnTo>
                    <a:pt x="2580" y="4"/>
                  </a:lnTo>
                  <a:lnTo>
                    <a:pt x="2580" y="4"/>
                  </a:lnTo>
                  <a:lnTo>
                    <a:pt x="2580" y="6"/>
                  </a:lnTo>
                  <a:lnTo>
                    <a:pt x="2580" y="6"/>
                  </a:lnTo>
                  <a:lnTo>
                    <a:pt x="2584" y="6"/>
                  </a:lnTo>
                  <a:lnTo>
                    <a:pt x="2584" y="6"/>
                  </a:lnTo>
                  <a:lnTo>
                    <a:pt x="2590" y="6"/>
                  </a:lnTo>
                  <a:lnTo>
                    <a:pt x="2590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4" y="6"/>
                  </a:lnTo>
                  <a:lnTo>
                    <a:pt x="2594" y="6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600" y="6"/>
                  </a:lnTo>
                  <a:lnTo>
                    <a:pt x="2600" y="6"/>
                  </a:lnTo>
                  <a:lnTo>
                    <a:pt x="2608" y="6"/>
                  </a:lnTo>
                  <a:lnTo>
                    <a:pt x="2608" y="6"/>
                  </a:lnTo>
                  <a:lnTo>
                    <a:pt x="2612" y="6"/>
                  </a:lnTo>
                  <a:lnTo>
                    <a:pt x="2612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8" y="8"/>
                  </a:lnTo>
                  <a:lnTo>
                    <a:pt x="2618" y="8"/>
                  </a:lnTo>
                  <a:lnTo>
                    <a:pt x="2620" y="8"/>
                  </a:lnTo>
                  <a:lnTo>
                    <a:pt x="2620" y="8"/>
                  </a:lnTo>
                  <a:lnTo>
                    <a:pt x="2626" y="6"/>
                  </a:lnTo>
                  <a:lnTo>
                    <a:pt x="2626" y="6"/>
                  </a:lnTo>
                  <a:lnTo>
                    <a:pt x="2628" y="8"/>
                  </a:lnTo>
                  <a:lnTo>
                    <a:pt x="2628" y="8"/>
                  </a:lnTo>
                  <a:lnTo>
                    <a:pt x="2630" y="8"/>
                  </a:lnTo>
                  <a:lnTo>
                    <a:pt x="2630" y="8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6" y="12"/>
                  </a:lnTo>
                  <a:lnTo>
                    <a:pt x="2636" y="12"/>
                  </a:lnTo>
                  <a:lnTo>
                    <a:pt x="2636" y="10"/>
                  </a:lnTo>
                  <a:lnTo>
                    <a:pt x="2636" y="10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4" y="6"/>
                  </a:lnTo>
                  <a:lnTo>
                    <a:pt x="2644" y="6"/>
                  </a:lnTo>
                  <a:lnTo>
                    <a:pt x="2646" y="6"/>
                  </a:lnTo>
                  <a:lnTo>
                    <a:pt x="2646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60" y="6"/>
                  </a:lnTo>
                  <a:lnTo>
                    <a:pt x="2660" y="6"/>
                  </a:lnTo>
                  <a:lnTo>
                    <a:pt x="2662" y="6"/>
                  </a:lnTo>
                  <a:lnTo>
                    <a:pt x="2662" y="6"/>
                  </a:lnTo>
                  <a:lnTo>
                    <a:pt x="2664" y="4"/>
                  </a:lnTo>
                  <a:lnTo>
                    <a:pt x="2664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74" y="4"/>
                  </a:lnTo>
                  <a:lnTo>
                    <a:pt x="2674" y="4"/>
                  </a:lnTo>
                  <a:lnTo>
                    <a:pt x="2678" y="4"/>
                  </a:lnTo>
                  <a:lnTo>
                    <a:pt x="2678" y="4"/>
                  </a:lnTo>
                  <a:lnTo>
                    <a:pt x="2682" y="4"/>
                  </a:lnTo>
                  <a:lnTo>
                    <a:pt x="2682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90" y="2"/>
                  </a:lnTo>
                  <a:lnTo>
                    <a:pt x="2690" y="2"/>
                  </a:lnTo>
                  <a:lnTo>
                    <a:pt x="2692" y="4"/>
                  </a:lnTo>
                  <a:lnTo>
                    <a:pt x="2692" y="4"/>
                  </a:lnTo>
                  <a:lnTo>
                    <a:pt x="2698" y="4"/>
                  </a:lnTo>
                  <a:lnTo>
                    <a:pt x="2698" y="4"/>
                  </a:lnTo>
                  <a:lnTo>
                    <a:pt x="2704" y="4"/>
                  </a:lnTo>
                  <a:lnTo>
                    <a:pt x="2704" y="4"/>
                  </a:lnTo>
                  <a:lnTo>
                    <a:pt x="2712" y="2"/>
                  </a:lnTo>
                  <a:lnTo>
                    <a:pt x="2712" y="2"/>
                  </a:lnTo>
                  <a:lnTo>
                    <a:pt x="2714" y="4"/>
                  </a:lnTo>
                  <a:lnTo>
                    <a:pt x="2714" y="4"/>
                  </a:lnTo>
                  <a:lnTo>
                    <a:pt x="2718" y="4"/>
                  </a:lnTo>
                  <a:lnTo>
                    <a:pt x="2718" y="4"/>
                  </a:lnTo>
                  <a:lnTo>
                    <a:pt x="2724" y="4"/>
                  </a:lnTo>
                  <a:lnTo>
                    <a:pt x="2724" y="4"/>
                  </a:lnTo>
                  <a:lnTo>
                    <a:pt x="2728" y="4"/>
                  </a:lnTo>
                  <a:lnTo>
                    <a:pt x="2728" y="4"/>
                  </a:lnTo>
                  <a:lnTo>
                    <a:pt x="2732" y="4"/>
                  </a:lnTo>
                  <a:lnTo>
                    <a:pt x="2732" y="4"/>
                  </a:lnTo>
                  <a:lnTo>
                    <a:pt x="2740" y="4"/>
                  </a:lnTo>
                  <a:lnTo>
                    <a:pt x="2740" y="4"/>
                  </a:lnTo>
                  <a:lnTo>
                    <a:pt x="2742" y="4"/>
                  </a:lnTo>
                  <a:lnTo>
                    <a:pt x="2742" y="4"/>
                  </a:lnTo>
                  <a:lnTo>
                    <a:pt x="2748" y="2"/>
                  </a:lnTo>
                  <a:lnTo>
                    <a:pt x="2748" y="2"/>
                  </a:lnTo>
                  <a:lnTo>
                    <a:pt x="2754" y="2"/>
                  </a:lnTo>
                  <a:lnTo>
                    <a:pt x="2754" y="2"/>
                  </a:lnTo>
                  <a:lnTo>
                    <a:pt x="2758" y="4"/>
                  </a:lnTo>
                  <a:lnTo>
                    <a:pt x="2758" y="4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8" y="2"/>
                  </a:lnTo>
                  <a:lnTo>
                    <a:pt x="2768" y="2"/>
                  </a:lnTo>
                  <a:lnTo>
                    <a:pt x="2772" y="4"/>
                  </a:lnTo>
                  <a:lnTo>
                    <a:pt x="2772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6" y="4"/>
                  </a:lnTo>
                  <a:lnTo>
                    <a:pt x="2776" y="4"/>
                  </a:lnTo>
                  <a:lnTo>
                    <a:pt x="2782" y="2"/>
                  </a:lnTo>
                  <a:lnTo>
                    <a:pt x="2782" y="2"/>
                  </a:lnTo>
                  <a:lnTo>
                    <a:pt x="2784" y="4"/>
                  </a:lnTo>
                  <a:lnTo>
                    <a:pt x="2784" y="4"/>
                  </a:lnTo>
                  <a:lnTo>
                    <a:pt x="2784" y="2"/>
                  </a:lnTo>
                  <a:lnTo>
                    <a:pt x="2784" y="2"/>
                  </a:lnTo>
                  <a:lnTo>
                    <a:pt x="2796" y="4"/>
                  </a:lnTo>
                  <a:lnTo>
                    <a:pt x="2796" y="4"/>
                  </a:lnTo>
                  <a:lnTo>
                    <a:pt x="2802" y="4"/>
                  </a:lnTo>
                  <a:lnTo>
                    <a:pt x="2802" y="4"/>
                  </a:lnTo>
                  <a:lnTo>
                    <a:pt x="2806" y="4"/>
                  </a:lnTo>
                  <a:lnTo>
                    <a:pt x="2806" y="4"/>
                  </a:lnTo>
                  <a:lnTo>
                    <a:pt x="2810" y="4"/>
                  </a:lnTo>
                  <a:lnTo>
                    <a:pt x="2810" y="4"/>
                  </a:lnTo>
                  <a:lnTo>
                    <a:pt x="2814" y="4"/>
                  </a:lnTo>
                  <a:lnTo>
                    <a:pt x="2814" y="4"/>
                  </a:lnTo>
                  <a:lnTo>
                    <a:pt x="2818" y="4"/>
                  </a:lnTo>
                  <a:lnTo>
                    <a:pt x="2818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6" y="4"/>
                  </a:lnTo>
                  <a:lnTo>
                    <a:pt x="2826" y="4"/>
                  </a:lnTo>
                  <a:lnTo>
                    <a:pt x="2828" y="4"/>
                  </a:lnTo>
                  <a:lnTo>
                    <a:pt x="2828" y="4"/>
                  </a:lnTo>
                  <a:lnTo>
                    <a:pt x="2830" y="4"/>
                  </a:lnTo>
                  <a:lnTo>
                    <a:pt x="2830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42" y="6"/>
                  </a:lnTo>
                  <a:lnTo>
                    <a:pt x="2842" y="6"/>
                  </a:lnTo>
                  <a:lnTo>
                    <a:pt x="2848" y="6"/>
                  </a:lnTo>
                  <a:lnTo>
                    <a:pt x="2852" y="6"/>
                  </a:lnTo>
                  <a:lnTo>
                    <a:pt x="2852" y="6"/>
                  </a:lnTo>
                  <a:lnTo>
                    <a:pt x="2854" y="4"/>
                  </a:lnTo>
                  <a:lnTo>
                    <a:pt x="2854" y="4"/>
                  </a:lnTo>
                  <a:lnTo>
                    <a:pt x="2856" y="4"/>
                  </a:lnTo>
                  <a:lnTo>
                    <a:pt x="2856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62" y="6"/>
                  </a:lnTo>
                  <a:lnTo>
                    <a:pt x="2862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6" y="6"/>
                  </a:lnTo>
                  <a:lnTo>
                    <a:pt x="2866" y="6"/>
                  </a:lnTo>
                  <a:lnTo>
                    <a:pt x="2868" y="6"/>
                  </a:lnTo>
                  <a:lnTo>
                    <a:pt x="2868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4" y="6"/>
                  </a:lnTo>
                  <a:lnTo>
                    <a:pt x="2874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80" y="6"/>
                  </a:lnTo>
                  <a:lnTo>
                    <a:pt x="2880" y="6"/>
                  </a:lnTo>
                  <a:lnTo>
                    <a:pt x="2882" y="6"/>
                  </a:lnTo>
                  <a:lnTo>
                    <a:pt x="2882" y="6"/>
                  </a:lnTo>
                  <a:lnTo>
                    <a:pt x="2888" y="6"/>
                  </a:lnTo>
                  <a:lnTo>
                    <a:pt x="2888" y="6"/>
                  </a:lnTo>
                  <a:lnTo>
                    <a:pt x="2892" y="6"/>
                  </a:lnTo>
                  <a:lnTo>
                    <a:pt x="2892" y="6"/>
                  </a:lnTo>
                  <a:lnTo>
                    <a:pt x="2898" y="6"/>
                  </a:lnTo>
                  <a:lnTo>
                    <a:pt x="2898" y="6"/>
                  </a:lnTo>
                  <a:lnTo>
                    <a:pt x="2906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20" y="6"/>
                  </a:lnTo>
                  <a:lnTo>
                    <a:pt x="2920" y="6"/>
                  </a:lnTo>
                  <a:lnTo>
                    <a:pt x="2928" y="6"/>
                  </a:lnTo>
                  <a:lnTo>
                    <a:pt x="2928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8" y="6"/>
                  </a:lnTo>
                  <a:lnTo>
                    <a:pt x="2938" y="6"/>
                  </a:lnTo>
                  <a:lnTo>
                    <a:pt x="2944" y="4"/>
                  </a:lnTo>
                  <a:lnTo>
                    <a:pt x="2944" y="4"/>
                  </a:lnTo>
                  <a:lnTo>
                    <a:pt x="2948" y="6"/>
                  </a:lnTo>
                  <a:lnTo>
                    <a:pt x="2948" y="6"/>
                  </a:lnTo>
                  <a:lnTo>
                    <a:pt x="2950" y="6"/>
                  </a:lnTo>
                  <a:lnTo>
                    <a:pt x="2950" y="6"/>
                  </a:lnTo>
                  <a:lnTo>
                    <a:pt x="2956" y="6"/>
                  </a:lnTo>
                  <a:lnTo>
                    <a:pt x="2956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2" y="6"/>
                  </a:lnTo>
                  <a:lnTo>
                    <a:pt x="2962" y="6"/>
                  </a:lnTo>
                  <a:lnTo>
                    <a:pt x="2968" y="8"/>
                  </a:lnTo>
                  <a:lnTo>
                    <a:pt x="2974" y="8"/>
                  </a:lnTo>
                  <a:lnTo>
                    <a:pt x="2974" y="8"/>
                  </a:lnTo>
                  <a:lnTo>
                    <a:pt x="2980" y="8"/>
                  </a:lnTo>
                  <a:lnTo>
                    <a:pt x="2980" y="8"/>
                  </a:lnTo>
                  <a:lnTo>
                    <a:pt x="2984" y="8"/>
                  </a:lnTo>
                  <a:lnTo>
                    <a:pt x="2984" y="8"/>
                  </a:lnTo>
                  <a:lnTo>
                    <a:pt x="2988" y="8"/>
                  </a:lnTo>
                  <a:lnTo>
                    <a:pt x="2988" y="8"/>
                  </a:lnTo>
                  <a:lnTo>
                    <a:pt x="2994" y="8"/>
                  </a:lnTo>
                  <a:lnTo>
                    <a:pt x="2994" y="8"/>
                  </a:lnTo>
                  <a:lnTo>
                    <a:pt x="2998" y="6"/>
                  </a:lnTo>
                  <a:lnTo>
                    <a:pt x="2998" y="6"/>
                  </a:lnTo>
                  <a:lnTo>
                    <a:pt x="3000" y="6"/>
                  </a:lnTo>
                  <a:lnTo>
                    <a:pt x="3000" y="6"/>
                  </a:lnTo>
                  <a:lnTo>
                    <a:pt x="3002" y="6"/>
                  </a:lnTo>
                  <a:lnTo>
                    <a:pt x="3002" y="6"/>
                  </a:lnTo>
                  <a:lnTo>
                    <a:pt x="3008" y="6"/>
                  </a:lnTo>
                  <a:lnTo>
                    <a:pt x="3008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4" y="6"/>
                  </a:lnTo>
                  <a:lnTo>
                    <a:pt x="3014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2" y="8"/>
                  </a:lnTo>
                  <a:lnTo>
                    <a:pt x="3022" y="8"/>
                  </a:lnTo>
                  <a:lnTo>
                    <a:pt x="3024" y="8"/>
                  </a:lnTo>
                  <a:lnTo>
                    <a:pt x="3024" y="8"/>
                  </a:lnTo>
                  <a:lnTo>
                    <a:pt x="3024" y="6"/>
                  </a:lnTo>
                  <a:lnTo>
                    <a:pt x="3024" y="6"/>
                  </a:lnTo>
                  <a:lnTo>
                    <a:pt x="3028" y="8"/>
                  </a:lnTo>
                  <a:lnTo>
                    <a:pt x="3032" y="8"/>
                  </a:lnTo>
                  <a:lnTo>
                    <a:pt x="3032" y="8"/>
                  </a:lnTo>
                  <a:lnTo>
                    <a:pt x="3036" y="8"/>
                  </a:lnTo>
                  <a:lnTo>
                    <a:pt x="3036" y="8"/>
                  </a:lnTo>
                  <a:lnTo>
                    <a:pt x="3040" y="8"/>
                  </a:lnTo>
                  <a:lnTo>
                    <a:pt x="3040" y="8"/>
                  </a:lnTo>
                  <a:lnTo>
                    <a:pt x="3044" y="8"/>
                  </a:lnTo>
                  <a:lnTo>
                    <a:pt x="3044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6" y="8"/>
                  </a:lnTo>
                  <a:lnTo>
                    <a:pt x="3056" y="8"/>
                  </a:lnTo>
                  <a:lnTo>
                    <a:pt x="3058" y="6"/>
                  </a:lnTo>
                  <a:lnTo>
                    <a:pt x="3058" y="6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4" y="8"/>
                  </a:lnTo>
                  <a:lnTo>
                    <a:pt x="3064" y="8"/>
                  </a:lnTo>
                  <a:lnTo>
                    <a:pt x="3066" y="8"/>
                  </a:lnTo>
                  <a:lnTo>
                    <a:pt x="3066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2" y="8"/>
                  </a:lnTo>
                  <a:lnTo>
                    <a:pt x="3072" y="8"/>
                  </a:lnTo>
                  <a:lnTo>
                    <a:pt x="3074" y="8"/>
                  </a:lnTo>
                  <a:lnTo>
                    <a:pt x="3074" y="8"/>
                  </a:lnTo>
                  <a:lnTo>
                    <a:pt x="3078" y="6"/>
                  </a:lnTo>
                  <a:lnTo>
                    <a:pt x="3078" y="6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8" y="6"/>
                  </a:lnTo>
                  <a:lnTo>
                    <a:pt x="3088" y="6"/>
                  </a:lnTo>
                  <a:lnTo>
                    <a:pt x="3090" y="8"/>
                  </a:lnTo>
                  <a:lnTo>
                    <a:pt x="3090" y="8"/>
                  </a:lnTo>
                  <a:lnTo>
                    <a:pt x="3090" y="6"/>
                  </a:lnTo>
                  <a:lnTo>
                    <a:pt x="3090" y="6"/>
                  </a:lnTo>
                  <a:lnTo>
                    <a:pt x="3092" y="8"/>
                  </a:lnTo>
                  <a:lnTo>
                    <a:pt x="3092" y="8"/>
                  </a:lnTo>
                  <a:lnTo>
                    <a:pt x="3094" y="8"/>
                  </a:lnTo>
                  <a:lnTo>
                    <a:pt x="3094" y="8"/>
                  </a:lnTo>
                  <a:lnTo>
                    <a:pt x="3098" y="8"/>
                  </a:lnTo>
                  <a:lnTo>
                    <a:pt x="3098" y="8"/>
                  </a:lnTo>
                  <a:lnTo>
                    <a:pt x="3100" y="8"/>
                  </a:lnTo>
                  <a:lnTo>
                    <a:pt x="3100" y="8"/>
                  </a:lnTo>
                  <a:lnTo>
                    <a:pt x="3108" y="8"/>
                  </a:lnTo>
                  <a:lnTo>
                    <a:pt x="3108" y="8"/>
                  </a:lnTo>
                  <a:lnTo>
                    <a:pt x="3110" y="8"/>
                  </a:lnTo>
                  <a:lnTo>
                    <a:pt x="3110" y="8"/>
                  </a:lnTo>
                  <a:lnTo>
                    <a:pt x="3114" y="8"/>
                  </a:lnTo>
                  <a:lnTo>
                    <a:pt x="3114" y="8"/>
                  </a:lnTo>
                  <a:lnTo>
                    <a:pt x="3120" y="8"/>
                  </a:lnTo>
                  <a:lnTo>
                    <a:pt x="3120" y="8"/>
                  </a:lnTo>
                  <a:lnTo>
                    <a:pt x="3124" y="8"/>
                  </a:lnTo>
                  <a:lnTo>
                    <a:pt x="3124" y="8"/>
                  </a:lnTo>
                  <a:lnTo>
                    <a:pt x="3132" y="8"/>
                  </a:lnTo>
                  <a:lnTo>
                    <a:pt x="3132" y="8"/>
                  </a:lnTo>
                  <a:lnTo>
                    <a:pt x="3140" y="8"/>
                  </a:lnTo>
                  <a:lnTo>
                    <a:pt x="3140" y="8"/>
                  </a:lnTo>
                  <a:lnTo>
                    <a:pt x="3142" y="8"/>
                  </a:lnTo>
                  <a:lnTo>
                    <a:pt x="3142" y="8"/>
                  </a:lnTo>
                  <a:lnTo>
                    <a:pt x="3148" y="10"/>
                  </a:lnTo>
                  <a:lnTo>
                    <a:pt x="314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60" y="8"/>
                  </a:lnTo>
                  <a:lnTo>
                    <a:pt x="3160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4" y="8"/>
                  </a:lnTo>
                  <a:lnTo>
                    <a:pt x="3164" y="8"/>
                  </a:lnTo>
                  <a:lnTo>
                    <a:pt x="3168" y="8"/>
                  </a:lnTo>
                  <a:lnTo>
                    <a:pt x="3168" y="8"/>
                  </a:lnTo>
                  <a:lnTo>
                    <a:pt x="3168" y="10"/>
                  </a:lnTo>
                  <a:lnTo>
                    <a:pt x="3168" y="10"/>
                  </a:lnTo>
                  <a:lnTo>
                    <a:pt x="3170" y="8"/>
                  </a:lnTo>
                  <a:lnTo>
                    <a:pt x="3170" y="8"/>
                  </a:lnTo>
                  <a:lnTo>
                    <a:pt x="3172" y="10"/>
                  </a:lnTo>
                  <a:lnTo>
                    <a:pt x="3172" y="10"/>
                  </a:lnTo>
                  <a:lnTo>
                    <a:pt x="3174" y="10"/>
                  </a:lnTo>
                  <a:lnTo>
                    <a:pt x="3174" y="10"/>
                  </a:lnTo>
                  <a:lnTo>
                    <a:pt x="3176" y="10"/>
                  </a:lnTo>
                  <a:lnTo>
                    <a:pt x="3176" y="10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78" y="8"/>
                  </a:lnTo>
                  <a:lnTo>
                    <a:pt x="3178" y="8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82" y="8"/>
                  </a:lnTo>
                  <a:lnTo>
                    <a:pt x="3182" y="8"/>
                  </a:lnTo>
                  <a:lnTo>
                    <a:pt x="3186" y="8"/>
                  </a:lnTo>
                  <a:lnTo>
                    <a:pt x="3186" y="8"/>
                  </a:lnTo>
                  <a:lnTo>
                    <a:pt x="3188" y="10"/>
                  </a:lnTo>
                  <a:lnTo>
                    <a:pt x="3188" y="10"/>
                  </a:lnTo>
                  <a:lnTo>
                    <a:pt x="3194" y="10"/>
                  </a:lnTo>
                  <a:lnTo>
                    <a:pt x="3194" y="10"/>
                  </a:lnTo>
                  <a:lnTo>
                    <a:pt x="3198" y="8"/>
                  </a:lnTo>
                  <a:lnTo>
                    <a:pt x="3198" y="8"/>
                  </a:lnTo>
                  <a:lnTo>
                    <a:pt x="3202" y="8"/>
                  </a:lnTo>
                  <a:lnTo>
                    <a:pt x="3202" y="8"/>
                  </a:lnTo>
                  <a:lnTo>
                    <a:pt x="3206" y="8"/>
                  </a:lnTo>
                  <a:lnTo>
                    <a:pt x="3206" y="8"/>
                  </a:lnTo>
                  <a:lnTo>
                    <a:pt x="3210" y="10"/>
                  </a:lnTo>
                  <a:lnTo>
                    <a:pt x="3210" y="10"/>
                  </a:lnTo>
                  <a:lnTo>
                    <a:pt x="3214" y="10"/>
                  </a:lnTo>
                  <a:lnTo>
                    <a:pt x="3214" y="10"/>
                  </a:lnTo>
                  <a:lnTo>
                    <a:pt x="3218" y="10"/>
                  </a:lnTo>
                  <a:lnTo>
                    <a:pt x="3218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2" y="10"/>
                  </a:lnTo>
                  <a:lnTo>
                    <a:pt x="3222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2" y="10"/>
                  </a:lnTo>
                  <a:lnTo>
                    <a:pt x="3232" y="10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6" y="12"/>
                  </a:lnTo>
                  <a:lnTo>
                    <a:pt x="3236" y="12"/>
                  </a:lnTo>
                  <a:lnTo>
                    <a:pt x="3238" y="12"/>
                  </a:lnTo>
                  <a:lnTo>
                    <a:pt x="3238" y="12"/>
                  </a:lnTo>
                  <a:lnTo>
                    <a:pt x="3240" y="10"/>
                  </a:lnTo>
                  <a:lnTo>
                    <a:pt x="3240" y="10"/>
                  </a:lnTo>
                  <a:lnTo>
                    <a:pt x="3246" y="12"/>
                  </a:lnTo>
                  <a:lnTo>
                    <a:pt x="3246" y="12"/>
                  </a:lnTo>
                  <a:lnTo>
                    <a:pt x="3248" y="12"/>
                  </a:lnTo>
                  <a:lnTo>
                    <a:pt x="3248" y="12"/>
                  </a:lnTo>
                  <a:lnTo>
                    <a:pt x="3252" y="12"/>
                  </a:lnTo>
                  <a:lnTo>
                    <a:pt x="3256" y="12"/>
                  </a:lnTo>
                  <a:lnTo>
                    <a:pt x="3256" y="12"/>
                  </a:lnTo>
                  <a:lnTo>
                    <a:pt x="3258" y="12"/>
                  </a:lnTo>
                  <a:lnTo>
                    <a:pt x="3258" y="12"/>
                  </a:lnTo>
                  <a:lnTo>
                    <a:pt x="3260" y="12"/>
                  </a:lnTo>
                  <a:lnTo>
                    <a:pt x="3260" y="12"/>
                  </a:lnTo>
                  <a:lnTo>
                    <a:pt x="3262" y="12"/>
                  </a:lnTo>
                  <a:lnTo>
                    <a:pt x="3262" y="12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6"/>
                  </a:lnTo>
                  <a:lnTo>
                    <a:pt x="3262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8"/>
                  </a:lnTo>
                  <a:lnTo>
                    <a:pt x="3264" y="18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8" y="14"/>
                  </a:lnTo>
                  <a:lnTo>
                    <a:pt x="3268" y="14"/>
                  </a:lnTo>
                  <a:lnTo>
                    <a:pt x="3268" y="12"/>
                  </a:lnTo>
                  <a:lnTo>
                    <a:pt x="3268" y="12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4" y="14"/>
                  </a:lnTo>
                  <a:lnTo>
                    <a:pt x="3274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8" y="14"/>
                  </a:lnTo>
                  <a:lnTo>
                    <a:pt x="3278" y="14"/>
                  </a:lnTo>
                  <a:lnTo>
                    <a:pt x="3280" y="14"/>
                  </a:lnTo>
                  <a:lnTo>
                    <a:pt x="3280" y="14"/>
                  </a:lnTo>
                  <a:lnTo>
                    <a:pt x="3282" y="14"/>
                  </a:lnTo>
                  <a:lnTo>
                    <a:pt x="3282" y="14"/>
                  </a:lnTo>
                  <a:lnTo>
                    <a:pt x="3284" y="14"/>
                  </a:lnTo>
                  <a:lnTo>
                    <a:pt x="3284" y="14"/>
                  </a:lnTo>
                  <a:lnTo>
                    <a:pt x="3290" y="12"/>
                  </a:lnTo>
                  <a:lnTo>
                    <a:pt x="3290" y="12"/>
                  </a:lnTo>
                  <a:lnTo>
                    <a:pt x="3294" y="12"/>
                  </a:lnTo>
                  <a:lnTo>
                    <a:pt x="3298" y="12"/>
                  </a:lnTo>
                  <a:lnTo>
                    <a:pt x="3298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2" y="12"/>
                  </a:lnTo>
                  <a:lnTo>
                    <a:pt x="3302" y="12"/>
                  </a:lnTo>
                  <a:lnTo>
                    <a:pt x="3304" y="12"/>
                  </a:lnTo>
                  <a:lnTo>
                    <a:pt x="3304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6" y="12"/>
                  </a:lnTo>
                  <a:lnTo>
                    <a:pt x="3316" y="12"/>
                  </a:lnTo>
                  <a:lnTo>
                    <a:pt x="3322" y="12"/>
                  </a:lnTo>
                  <a:lnTo>
                    <a:pt x="3322" y="12"/>
                  </a:lnTo>
                  <a:lnTo>
                    <a:pt x="3324" y="14"/>
                  </a:lnTo>
                  <a:lnTo>
                    <a:pt x="3324" y="14"/>
                  </a:lnTo>
                  <a:lnTo>
                    <a:pt x="3328" y="14"/>
                  </a:lnTo>
                  <a:lnTo>
                    <a:pt x="3328" y="14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4" y="12"/>
                  </a:lnTo>
                  <a:lnTo>
                    <a:pt x="3334" y="12"/>
                  </a:lnTo>
                  <a:lnTo>
                    <a:pt x="3340" y="12"/>
                  </a:lnTo>
                  <a:lnTo>
                    <a:pt x="3340" y="12"/>
                  </a:lnTo>
                  <a:lnTo>
                    <a:pt x="3344" y="12"/>
                  </a:lnTo>
                  <a:lnTo>
                    <a:pt x="3344" y="12"/>
                  </a:lnTo>
                  <a:lnTo>
                    <a:pt x="3346" y="12"/>
                  </a:lnTo>
                  <a:lnTo>
                    <a:pt x="3346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52" y="12"/>
                  </a:lnTo>
                  <a:lnTo>
                    <a:pt x="3352" y="12"/>
                  </a:lnTo>
                  <a:lnTo>
                    <a:pt x="3362" y="12"/>
                  </a:lnTo>
                  <a:lnTo>
                    <a:pt x="3362" y="12"/>
                  </a:lnTo>
                  <a:lnTo>
                    <a:pt x="3366" y="12"/>
                  </a:lnTo>
                  <a:lnTo>
                    <a:pt x="3366" y="12"/>
                  </a:lnTo>
                  <a:lnTo>
                    <a:pt x="3372" y="12"/>
                  </a:lnTo>
                  <a:lnTo>
                    <a:pt x="3372" y="12"/>
                  </a:lnTo>
                  <a:lnTo>
                    <a:pt x="3374" y="14"/>
                  </a:lnTo>
                  <a:lnTo>
                    <a:pt x="3374" y="14"/>
                  </a:lnTo>
                  <a:lnTo>
                    <a:pt x="3378" y="14"/>
                  </a:lnTo>
                  <a:lnTo>
                    <a:pt x="3378" y="14"/>
                  </a:lnTo>
                  <a:lnTo>
                    <a:pt x="3382" y="14"/>
                  </a:lnTo>
                  <a:lnTo>
                    <a:pt x="3384" y="14"/>
                  </a:lnTo>
                  <a:lnTo>
                    <a:pt x="3384" y="14"/>
                  </a:lnTo>
                  <a:lnTo>
                    <a:pt x="3392" y="12"/>
                  </a:lnTo>
                  <a:lnTo>
                    <a:pt x="3392" y="12"/>
                  </a:lnTo>
                  <a:lnTo>
                    <a:pt x="3396" y="14"/>
                  </a:lnTo>
                  <a:lnTo>
                    <a:pt x="3396" y="14"/>
                  </a:lnTo>
                  <a:lnTo>
                    <a:pt x="3408" y="12"/>
                  </a:lnTo>
                  <a:lnTo>
                    <a:pt x="3408" y="12"/>
                  </a:lnTo>
                  <a:lnTo>
                    <a:pt x="3412" y="12"/>
                  </a:lnTo>
                  <a:lnTo>
                    <a:pt x="3412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4" y="12"/>
                  </a:lnTo>
                  <a:lnTo>
                    <a:pt x="3424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32" y="12"/>
                  </a:lnTo>
                  <a:lnTo>
                    <a:pt x="3432" y="12"/>
                  </a:lnTo>
                  <a:lnTo>
                    <a:pt x="3434" y="12"/>
                  </a:lnTo>
                  <a:lnTo>
                    <a:pt x="3434" y="12"/>
                  </a:lnTo>
                  <a:lnTo>
                    <a:pt x="3438" y="12"/>
                  </a:lnTo>
                  <a:lnTo>
                    <a:pt x="3438" y="12"/>
                  </a:lnTo>
                  <a:lnTo>
                    <a:pt x="3440" y="12"/>
                  </a:lnTo>
                  <a:lnTo>
                    <a:pt x="3440" y="12"/>
                  </a:lnTo>
                  <a:lnTo>
                    <a:pt x="3442" y="12"/>
                  </a:lnTo>
                  <a:lnTo>
                    <a:pt x="3442" y="12"/>
                  </a:lnTo>
                  <a:lnTo>
                    <a:pt x="3444" y="12"/>
                  </a:lnTo>
                  <a:lnTo>
                    <a:pt x="3444" y="12"/>
                  </a:lnTo>
                  <a:lnTo>
                    <a:pt x="3446" y="12"/>
                  </a:lnTo>
                  <a:lnTo>
                    <a:pt x="3446" y="12"/>
                  </a:lnTo>
                  <a:lnTo>
                    <a:pt x="3448" y="12"/>
                  </a:lnTo>
                  <a:lnTo>
                    <a:pt x="3448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4" y="16"/>
                  </a:lnTo>
                  <a:lnTo>
                    <a:pt x="3454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8" y="18"/>
                  </a:lnTo>
                  <a:lnTo>
                    <a:pt x="3458" y="18"/>
                  </a:lnTo>
                  <a:lnTo>
                    <a:pt x="3470" y="18"/>
                  </a:lnTo>
                  <a:lnTo>
                    <a:pt x="3470" y="18"/>
                  </a:lnTo>
                  <a:lnTo>
                    <a:pt x="3478" y="16"/>
                  </a:lnTo>
                  <a:lnTo>
                    <a:pt x="3478" y="16"/>
                  </a:lnTo>
                  <a:lnTo>
                    <a:pt x="3480" y="16"/>
                  </a:lnTo>
                  <a:lnTo>
                    <a:pt x="3480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8" y="14"/>
                  </a:lnTo>
                  <a:lnTo>
                    <a:pt x="3488" y="14"/>
                  </a:lnTo>
                  <a:lnTo>
                    <a:pt x="3490" y="14"/>
                  </a:lnTo>
                  <a:lnTo>
                    <a:pt x="3490" y="14"/>
                  </a:lnTo>
                  <a:lnTo>
                    <a:pt x="3494" y="14"/>
                  </a:lnTo>
                  <a:lnTo>
                    <a:pt x="3494" y="14"/>
                  </a:lnTo>
                  <a:lnTo>
                    <a:pt x="3498" y="12"/>
                  </a:lnTo>
                  <a:lnTo>
                    <a:pt x="3500" y="14"/>
                  </a:lnTo>
                  <a:lnTo>
                    <a:pt x="3500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6" y="14"/>
                  </a:lnTo>
                  <a:lnTo>
                    <a:pt x="3506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10" y="14"/>
                  </a:lnTo>
                  <a:lnTo>
                    <a:pt x="3510" y="14"/>
                  </a:lnTo>
                  <a:lnTo>
                    <a:pt x="3514" y="16"/>
                  </a:lnTo>
                  <a:lnTo>
                    <a:pt x="3514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2" y="16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6" y="18"/>
                  </a:lnTo>
                  <a:lnTo>
                    <a:pt x="3526" y="18"/>
                  </a:lnTo>
                  <a:lnTo>
                    <a:pt x="3530" y="18"/>
                  </a:lnTo>
                  <a:lnTo>
                    <a:pt x="3530" y="18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2" y="16"/>
                  </a:lnTo>
                  <a:lnTo>
                    <a:pt x="3532" y="16"/>
                  </a:lnTo>
                  <a:lnTo>
                    <a:pt x="3534" y="14"/>
                  </a:lnTo>
                  <a:lnTo>
                    <a:pt x="3534" y="14"/>
                  </a:lnTo>
                  <a:lnTo>
                    <a:pt x="3540" y="12"/>
                  </a:lnTo>
                  <a:lnTo>
                    <a:pt x="3540" y="12"/>
                  </a:lnTo>
                  <a:lnTo>
                    <a:pt x="3554" y="14"/>
                  </a:lnTo>
                  <a:lnTo>
                    <a:pt x="3554" y="14"/>
                  </a:lnTo>
                  <a:lnTo>
                    <a:pt x="3556" y="14"/>
                  </a:lnTo>
                  <a:lnTo>
                    <a:pt x="3556" y="14"/>
                  </a:lnTo>
                  <a:lnTo>
                    <a:pt x="3560" y="14"/>
                  </a:lnTo>
                  <a:lnTo>
                    <a:pt x="3560" y="14"/>
                  </a:lnTo>
                  <a:lnTo>
                    <a:pt x="3566" y="14"/>
                  </a:lnTo>
                  <a:lnTo>
                    <a:pt x="3572" y="14"/>
                  </a:lnTo>
                  <a:lnTo>
                    <a:pt x="3572" y="14"/>
                  </a:lnTo>
                  <a:lnTo>
                    <a:pt x="3576" y="14"/>
                  </a:lnTo>
                  <a:lnTo>
                    <a:pt x="3582" y="14"/>
                  </a:lnTo>
                  <a:lnTo>
                    <a:pt x="3582" y="14"/>
                  </a:lnTo>
                  <a:lnTo>
                    <a:pt x="3588" y="14"/>
                  </a:lnTo>
                  <a:lnTo>
                    <a:pt x="3588" y="14"/>
                  </a:lnTo>
                  <a:lnTo>
                    <a:pt x="3592" y="16"/>
                  </a:lnTo>
                  <a:lnTo>
                    <a:pt x="3592" y="16"/>
                  </a:lnTo>
                  <a:lnTo>
                    <a:pt x="3600" y="16"/>
                  </a:lnTo>
                  <a:lnTo>
                    <a:pt x="3600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4" y="18"/>
                  </a:lnTo>
                  <a:lnTo>
                    <a:pt x="3604" y="18"/>
                  </a:lnTo>
                  <a:lnTo>
                    <a:pt x="3614" y="16"/>
                  </a:lnTo>
                  <a:lnTo>
                    <a:pt x="3614" y="16"/>
                  </a:lnTo>
                  <a:lnTo>
                    <a:pt x="3616" y="16"/>
                  </a:lnTo>
                  <a:lnTo>
                    <a:pt x="3616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4"/>
                  </a:lnTo>
                  <a:lnTo>
                    <a:pt x="3618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4"/>
                  </a:lnTo>
                  <a:lnTo>
                    <a:pt x="3620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2" y="14"/>
                  </a:lnTo>
                  <a:lnTo>
                    <a:pt x="3622" y="14"/>
                  </a:lnTo>
                  <a:lnTo>
                    <a:pt x="3622" y="16"/>
                  </a:lnTo>
                  <a:lnTo>
                    <a:pt x="3622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50" y="16"/>
                  </a:lnTo>
                  <a:lnTo>
                    <a:pt x="3650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6" y="14"/>
                  </a:lnTo>
                  <a:lnTo>
                    <a:pt x="3658" y="14"/>
                  </a:lnTo>
                  <a:lnTo>
                    <a:pt x="3658" y="14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62" y="20"/>
                  </a:lnTo>
                  <a:lnTo>
                    <a:pt x="3662" y="20"/>
                  </a:lnTo>
                  <a:lnTo>
                    <a:pt x="3668" y="20"/>
                  </a:lnTo>
                  <a:lnTo>
                    <a:pt x="3672" y="20"/>
                  </a:lnTo>
                  <a:lnTo>
                    <a:pt x="3672" y="20"/>
                  </a:lnTo>
                  <a:lnTo>
                    <a:pt x="3678" y="22"/>
                  </a:lnTo>
                  <a:lnTo>
                    <a:pt x="3684" y="22"/>
                  </a:lnTo>
                  <a:lnTo>
                    <a:pt x="3684" y="22"/>
                  </a:lnTo>
                  <a:lnTo>
                    <a:pt x="3688" y="20"/>
                  </a:lnTo>
                  <a:lnTo>
                    <a:pt x="3688" y="20"/>
                  </a:lnTo>
                  <a:lnTo>
                    <a:pt x="3690" y="20"/>
                  </a:lnTo>
                  <a:lnTo>
                    <a:pt x="3690" y="20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4" y="18"/>
                  </a:lnTo>
                  <a:lnTo>
                    <a:pt x="3694" y="18"/>
                  </a:lnTo>
                  <a:lnTo>
                    <a:pt x="3698" y="18"/>
                  </a:lnTo>
                  <a:lnTo>
                    <a:pt x="3698" y="18"/>
                  </a:lnTo>
                  <a:lnTo>
                    <a:pt x="3702" y="16"/>
                  </a:lnTo>
                  <a:lnTo>
                    <a:pt x="3702" y="16"/>
                  </a:lnTo>
                  <a:lnTo>
                    <a:pt x="3708" y="18"/>
                  </a:lnTo>
                  <a:lnTo>
                    <a:pt x="3708" y="18"/>
                  </a:lnTo>
                  <a:lnTo>
                    <a:pt x="3710" y="18"/>
                  </a:lnTo>
                  <a:lnTo>
                    <a:pt x="3710" y="18"/>
                  </a:lnTo>
                  <a:lnTo>
                    <a:pt x="3714" y="18"/>
                  </a:lnTo>
                  <a:lnTo>
                    <a:pt x="3714" y="18"/>
                  </a:lnTo>
                  <a:lnTo>
                    <a:pt x="3716" y="18"/>
                  </a:lnTo>
                  <a:lnTo>
                    <a:pt x="3716" y="18"/>
                  </a:lnTo>
                  <a:lnTo>
                    <a:pt x="3720" y="18"/>
                  </a:lnTo>
                  <a:lnTo>
                    <a:pt x="3720" y="18"/>
                  </a:lnTo>
                  <a:lnTo>
                    <a:pt x="3726" y="18"/>
                  </a:lnTo>
                  <a:lnTo>
                    <a:pt x="3726" y="18"/>
                  </a:lnTo>
                  <a:lnTo>
                    <a:pt x="3732" y="18"/>
                  </a:lnTo>
                  <a:lnTo>
                    <a:pt x="3732" y="18"/>
                  </a:lnTo>
                  <a:lnTo>
                    <a:pt x="3734" y="18"/>
                  </a:lnTo>
                  <a:lnTo>
                    <a:pt x="3734" y="18"/>
                  </a:lnTo>
                  <a:lnTo>
                    <a:pt x="3740" y="18"/>
                  </a:lnTo>
                  <a:lnTo>
                    <a:pt x="3740" y="18"/>
                  </a:lnTo>
                  <a:lnTo>
                    <a:pt x="3748" y="18"/>
                  </a:lnTo>
                  <a:lnTo>
                    <a:pt x="3748" y="18"/>
                  </a:lnTo>
                  <a:lnTo>
                    <a:pt x="3756" y="18"/>
                  </a:lnTo>
                  <a:lnTo>
                    <a:pt x="3756" y="18"/>
                  </a:lnTo>
                  <a:lnTo>
                    <a:pt x="3760" y="20"/>
                  </a:lnTo>
                  <a:lnTo>
                    <a:pt x="3760" y="20"/>
                  </a:lnTo>
                  <a:lnTo>
                    <a:pt x="3764" y="20"/>
                  </a:lnTo>
                  <a:lnTo>
                    <a:pt x="3764" y="20"/>
                  </a:lnTo>
                  <a:lnTo>
                    <a:pt x="3770" y="20"/>
                  </a:lnTo>
                  <a:lnTo>
                    <a:pt x="3770" y="20"/>
                  </a:lnTo>
                  <a:lnTo>
                    <a:pt x="3772" y="20"/>
                  </a:lnTo>
                  <a:lnTo>
                    <a:pt x="3772" y="20"/>
                  </a:lnTo>
                  <a:lnTo>
                    <a:pt x="3776" y="20"/>
                  </a:lnTo>
                  <a:lnTo>
                    <a:pt x="3776" y="20"/>
                  </a:lnTo>
                  <a:lnTo>
                    <a:pt x="3778" y="20"/>
                  </a:lnTo>
                  <a:lnTo>
                    <a:pt x="3780" y="20"/>
                  </a:lnTo>
                  <a:lnTo>
                    <a:pt x="3780" y="20"/>
                  </a:lnTo>
                  <a:lnTo>
                    <a:pt x="3782" y="20"/>
                  </a:lnTo>
                  <a:lnTo>
                    <a:pt x="3782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8" y="20"/>
                  </a:lnTo>
                  <a:lnTo>
                    <a:pt x="3788" y="20"/>
                  </a:lnTo>
                  <a:lnTo>
                    <a:pt x="3790" y="22"/>
                  </a:lnTo>
                  <a:lnTo>
                    <a:pt x="3790" y="22"/>
                  </a:lnTo>
                  <a:lnTo>
                    <a:pt x="3794" y="22"/>
                  </a:lnTo>
                  <a:lnTo>
                    <a:pt x="3794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8" y="20"/>
                  </a:lnTo>
                  <a:lnTo>
                    <a:pt x="3798" y="20"/>
                  </a:lnTo>
                  <a:lnTo>
                    <a:pt x="3802" y="22"/>
                  </a:lnTo>
                  <a:lnTo>
                    <a:pt x="3802" y="22"/>
                  </a:lnTo>
                  <a:lnTo>
                    <a:pt x="3802" y="20"/>
                  </a:lnTo>
                  <a:lnTo>
                    <a:pt x="3802" y="20"/>
                  </a:lnTo>
                  <a:lnTo>
                    <a:pt x="3804" y="20"/>
                  </a:lnTo>
                  <a:lnTo>
                    <a:pt x="3804" y="20"/>
                  </a:lnTo>
                  <a:lnTo>
                    <a:pt x="3804" y="22"/>
                  </a:lnTo>
                  <a:lnTo>
                    <a:pt x="3804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2" y="22"/>
                  </a:lnTo>
                  <a:lnTo>
                    <a:pt x="3812" y="22"/>
                  </a:lnTo>
                  <a:lnTo>
                    <a:pt x="3814" y="22"/>
                  </a:lnTo>
                  <a:lnTo>
                    <a:pt x="3814" y="22"/>
                  </a:lnTo>
                  <a:lnTo>
                    <a:pt x="3816" y="22"/>
                  </a:lnTo>
                  <a:lnTo>
                    <a:pt x="3816" y="22"/>
                  </a:lnTo>
                  <a:lnTo>
                    <a:pt x="3818" y="22"/>
                  </a:lnTo>
                  <a:lnTo>
                    <a:pt x="3818" y="22"/>
                  </a:lnTo>
                  <a:lnTo>
                    <a:pt x="3822" y="22"/>
                  </a:lnTo>
                  <a:lnTo>
                    <a:pt x="3822" y="22"/>
                  </a:lnTo>
                  <a:lnTo>
                    <a:pt x="3824" y="22"/>
                  </a:lnTo>
                  <a:lnTo>
                    <a:pt x="3824" y="22"/>
                  </a:lnTo>
                  <a:lnTo>
                    <a:pt x="3828" y="24"/>
                  </a:lnTo>
                  <a:lnTo>
                    <a:pt x="3828" y="24"/>
                  </a:lnTo>
                  <a:lnTo>
                    <a:pt x="3828" y="22"/>
                  </a:lnTo>
                  <a:lnTo>
                    <a:pt x="3828" y="22"/>
                  </a:lnTo>
                  <a:lnTo>
                    <a:pt x="3830" y="24"/>
                  </a:lnTo>
                  <a:lnTo>
                    <a:pt x="3830" y="24"/>
                  </a:lnTo>
                  <a:lnTo>
                    <a:pt x="3832" y="24"/>
                  </a:lnTo>
                  <a:lnTo>
                    <a:pt x="3832" y="24"/>
                  </a:lnTo>
                  <a:lnTo>
                    <a:pt x="3834" y="24"/>
                  </a:lnTo>
                  <a:lnTo>
                    <a:pt x="3834" y="24"/>
                  </a:lnTo>
                  <a:lnTo>
                    <a:pt x="3836" y="24"/>
                  </a:lnTo>
                  <a:lnTo>
                    <a:pt x="3836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6"/>
                  </a:lnTo>
                  <a:lnTo>
                    <a:pt x="3850" y="26"/>
                  </a:lnTo>
                  <a:lnTo>
                    <a:pt x="3860" y="26"/>
                  </a:lnTo>
                  <a:lnTo>
                    <a:pt x="3860" y="26"/>
                  </a:lnTo>
                  <a:lnTo>
                    <a:pt x="3864" y="24"/>
                  </a:lnTo>
                  <a:lnTo>
                    <a:pt x="3864" y="24"/>
                  </a:lnTo>
                  <a:lnTo>
                    <a:pt x="3868" y="26"/>
                  </a:lnTo>
                  <a:lnTo>
                    <a:pt x="3868" y="26"/>
                  </a:lnTo>
                  <a:lnTo>
                    <a:pt x="3876" y="26"/>
                  </a:lnTo>
                  <a:lnTo>
                    <a:pt x="3876" y="26"/>
                  </a:lnTo>
                  <a:lnTo>
                    <a:pt x="3878" y="26"/>
                  </a:lnTo>
                  <a:lnTo>
                    <a:pt x="3878" y="26"/>
                  </a:lnTo>
                  <a:lnTo>
                    <a:pt x="3890" y="28"/>
                  </a:lnTo>
                  <a:lnTo>
                    <a:pt x="3890" y="28"/>
                  </a:lnTo>
                  <a:lnTo>
                    <a:pt x="3892" y="28"/>
                  </a:lnTo>
                  <a:lnTo>
                    <a:pt x="3892" y="28"/>
                  </a:lnTo>
                  <a:lnTo>
                    <a:pt x="3902" y="28"/>
                  </a:lnTo>
                  <a:lnTo>
                    <a:pt x="3902" y="28"/>
                  </a:lnTo>
                  <a:lnTo>
                    <a:pt x="3904" y="30"/>
                  </a:lnTo>
                  <a:lnTo>
                    <a:pt x="3904" y="30"/>
                  </a:lnTo>
                  <a:lnTo>
                    <a:pt x="3908" y="28"/>
                  </a:lnTo>
                  <a:lnTo>
                    <a:pt x="3908" y="28"/>
                  </a:lnTo>
                  <a:lnTo>
                    <a:pt x="3910" y="28"/>
                  </a:lnTo>
                  <a:lnTo>
                    <a:pt x="3910" y="28"/>
                  </a:lnTo>
                  <a:lnTo>
                    <a:pt x="3912" y="28"/>
                  </a:lnTo>
                  <a:lnTo>
                    <a:pt x="3912" y="28"/>
                  </a:lnTo>
                  <a:lnTo>
                    <a:pt x="3918" y="30"/>
                  </a:lnTo>
                  <a:lnTo>
                    <a:pt x="3918" y="30"/>
                  </a:lnTo>
                  <a:lnTo>
                    <a:pt x="3922" y="30"/>
                  </a:lnTo>
                  <a:lnTo>
                    <a:pt x="3922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30" y="32"/>
                  </a:lnTo>
                  <a:lnTo>
                    <a:pt x="3930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898" y="34"/>
                  </a:lnTo>
                  <a:lnTo>
                    <a:pt x="3898" y="34"/>
                  </a:lnTo>
                  <a:lnTo>
                    <a:pt x="3892" y="36"/>
                  </a:lnTo>
                  <a:lnTo>
                    <a:pt x="3892" y="36"/>
                  </a:lnTo>
                  <a:lnTo>
                    <a:pt x="3890" y="36"/>
                  </a:lnTo>
                  <a:lnTo>
                    <a:pt x="3890" y="36"/>
                  </a:lnTo>
                  <a:lnTo>
                    <a:pt x="3888" y="36"/>
                  </a:lnTo>
                  <a:lnTo>
                    <a:pt x="3888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4" y="36"/>
                  </a:lnTo>
                  <a:lnTo>
                    <a:pt x="3884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6" y="36"/>
                  </a:lnTo>
                  <a:lnTo>
                    <a:pt x="3876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8"/>
                  </a:lnTo>
                  <a:lnTo>
                    <a:pt x="3874" y="38"/>
                  </a:lnTo>
                  <a:lnTo>
                    <a:pt x="3870" y="38"/>
                  </a:lnTo>
                  <a:lnTo>
                    <a:pt x="3870" y="38"/>
                  </a:lnTo>
                  <a:lnTo>
                    <a:pt x="3864" y="38"/>
                  </a:lnTo>
                  <a:lnTo>
                    <a:pt x="3864" y="38"/>
                  </a:lnTo>
                  <a:lnTo>
                    <a:pt x="3854" y="38"/>
                  </a:lnTo>
                  <a:lnTo>
                    <a:pt x="3854" y="38"/>
                  </a:lnTo>
                  <a:lnTo>
                    <a:pt x="3850" y="36"/>
                  </a:lnTo>
                  <a:lnTo>
                    <a:pt x="3850" y="36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2" y="34"/>
                  </a:lnTo>
                  <a:lnTo>
                    <a:pt x="3842" y="34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0" y="38"/>
                  </a:lnTo>
                  <a:lnTo>
                    <a:pt x="3840" y="38"/>
                  </a:lnTo>
                  <a:lnTo>
                    <a:pt x="3832" y="38"/>
                  </a:lnTo>
                  <a:lnTo>
                    <a:pt x="3832" y="38"/>
                  </a:lnTo>
                  <a:lnTo>
                    <a:pt x="3830" y="38"/>
                  </a:lnTo>
                  <a:lnTo>
                    <a:pt x="3830" y="38"/>
                  </a:lnTo>
                  <a:lnTo>
                    <a:pt x="3828" y="38"/>
                  </a:lnTo>
                  <a:lnTo>
                    <a:pt x="3828" y="38"/>
                  </a:lnTo>
                  <a:lnTo>
                    <a:pt x="3826" y="38"/>
                  </a:lnTo>
                  <a:lnTo>
                    <a:pt x="3826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2" y="38"/>
                  </a:lnTo>
                  <a:lnTo>
                    <a:pt x="3822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12" y="40"/>
                  </a:lnTo>
                  <a:lnTo>
                    <a:pt x="3812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2" y="42"/>
                  </a:lnTo>
                  <a:lnTo>
                    <a:pt x="3802" y="42"/>
                  </a:lnTo>
                  <a:lnTo>
                    <a:pt x="3800" y="42"/>
                  </a:lnTo>
                  <a:lnTo>
                    <a:pt x="3800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88" y="42"/>
                  </a:lnTo>
                  <a:lnTo>
                    <a:pt x="3788" y="42"/>
                  </a:lnTo>
                  <a:lnTo>
                    <a:pt x="3782" y="42"/>
                  </a:lnTo>
                  <a:lnTo>
                    <a:pt x="3782" y="42"/>
                  </a:lnTo>
                  <a:lnTo>
                    <a:pt x="3780" y="42"/>
                  </a:lnTo>
                  <a:lnTo>
                    <a:pt x="3780" y="42"/>
                  </a:lnTo>
                  <a:lnTo>
                    <a:pt x="3772" y="42"/>
                  </a:lnTo>
                  <a:lnTo>
                    <a:pt x="3772" y="42"/>
                  </a:lnTo>
                  <a:lnTo>
                    <a:pt x="3762" y="40"/>
                  </a:lnTo>
                  <a:lnTo>
                    <a:pt x="3762" y="40"/>
                  </a:lnTo>
                  <a:lnTo>
                    <a:pt x="3758" y="42"/>
                  </a:lnTo>
                  <a:lnTo>
                    <a:pt x="3758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6" y="42"/>
                  </a:lnTo>
                  <a:lnTo>
                    <a:pt x="3746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2" y="42"/>
                  </a:lnTo>
                  <a:lnTo>
                    <a:pt x="3742" y="42"/>
                  </a:lnTo>
                  <a:lnTo>
                    <a:pt x="3740" y="42"/>
                  </a:lnTo>
                  <a:lnTo>
                    <a:pt x="3740" y="42"/>
                  </a:lnTo>
                  <a:lnTo>
                    <a:pt x="3738" y="42"/>
                  </a:lnTo>
                  <a:lnTo>
                    <a:pt x="3738" y="42"/>
                  </a:lnTo>
                  <a:lnTo>
                    <a:pt x="3736" y="42"/>
                  </a:lnTo>
                  <a:lnTo>
                    <a:pt x="3736" y="42"/>
                  </a:lnTo>
                  <a:lnTo>
                    <a:pt x="3730" y="42"/>
                  </a:lnTo>
                  <a:lnTo>
                    <a:pt x="3730" y="42"/>
                  </a:lnTo>
                  <a:lnTo>
                    <a:pt x="3728" y="42"/>
                  </a:lnTo>
                  <a:lnTo>
                    <a:pt x="3728" y="42"/>
                  </a:lnTo>
                  <a:lnTo>
                    <a:pt x="3724" y="42"/>
                  </a:lnTo>
                  <a:lnTo>
                    <a:pt x="3724" y="42"/>
                  </a:lnTo>
                  <a:lnTo>
                    <a:pt x="3720" y="42"/>
                  </a:lnTo>
                  <a:lnTo>
                    <a:pt x="3720" y="42"/>
                  </a:lnTo>
                  <a:lnTo>
                    <a:pt x="3718" y="42"/>
                  </a:lnTo>
                  <a:lnTo>
                    <a:pt x="3718" y="42"/>
                  </a:lnTo>
                  <a:lnTo>
                    <a:pt x="3714" y="42"/>
                  </a:lnTo>
                  <a:lnTo>
                    <a:pt x="3714" y="42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6" y="44"/>
                  </a:lnTo>
                  <a:lnTo>
                    <a:pt x="3706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0" y="46"/>
                  </a:lnTo>
                  <a:lnTo>
                    <a:pt x="3690" y="46"/>
                  </a:lnTo>
                  <a:lnTo>
                    <a:pt x="3688" y="46"/>
                  </a:lnTo>
                  <a:lnTo>
                    <a:pt x="3688" y="46"/>
                  </a:lnTo>
                  <a:lnTo>
                    <a:pt x="3684" y="46"/>
                  </a:lnTo>
                  <a:lnTo>
                    <a:pt x="3684" y="46"/>
                  </a:lnTo>
                  <a:lnTo>
                    <a:pt x="3680" y="46"/>
                  </a:lnTo>
                  <a:lnTo>
                    <a:pt x="3680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4" y="46"/>
                  </a:lnTo>
                  <a:lnTo>
                    <a:pt x="3674" y="46"/>
                  </a:lnTo>
                  <a:lnTo>
                    <a:pt x="3670" y="48"/>
                  </a:lnTo>
                  <a:lnTo>
                    <a:pt x="3670" y="48"/>
                  </a:lnTo>
                  <a:lnTo>
                    <a:pt x="3664" y="46"/>
                  </a:lnTo>
                  <a:lnTo>
                    <a:pt x="3664" y="46"/>
                  </a:lnTo>
                  <a:lnTo>
                    <a:pt x="3660" y="44"/>
                  </a:lnTo>
                  <a:lnTo>
                    <a:pt x="3660" y="44"/>
                  </a:lnTo>
                  <a:lnTo>
                    <a:pt x="3658" y="44"/>
                  </a:lnTo>
                  <a:lnTo>
                    <a:pt x="3658" y="44"/>
                  </a:lnTo>
                  <a:lnTo>
                    <a:pt x="3656" y="44"/>
                  </a:lnTo>
                  <a:lnTo>
                    <a:pt x="3656" y="44"/>
                  </a:lnTo>
                  <a:lnTo>
                    <a:pt x="3652" y="46"/>
                  </a:lnTo>
                  <a:lnTo>
                    <a:pt x="3652" y="46"/>
                  </a:lnTo>
                  <a:lnTo>
                    <a:pt x="3650" y="48"/>
                  </a:lnTo>
                  <a:lnTo>
                    <a:pt x="3650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2" y="48"/>
                  </a:lnTo>
                  <a:lnTo>
                    <a:pt x="3642" y="48"/>
                  </a:lnTo>
                  <a:lnTo>
                    <a:pt x="3638" y="48"/>
                  </a:lnTo>
                  <a:lnTo>
                    <a:pt x="3638" y="48"/>
                  </a:lnTo>
                  <a:lnTo>
                    <a:pt x="3638" y="46"/>
                  </a:lnTo>
                  <a:lnTo>
                    <a:pt x="3638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28" y="46"/>
                  </a:lnTo>
                  <a:lnTo>
                    <a:pt x="3628" y="46"/>
                  </a:lnTo>
                  <a:lnTo>
                    <a:pt x="3626" y="46"/>
                  </a:lnTo>
                  <a:lnTo>
                    <a:pt x="3626" y="46"/>
                  </a:lnTo>
                  <a:lnTo>
                    <a:pt x="3624" y="46"/>
                  </a:lnTo>
                  <a:lnTo>
                    <a:pt x="3624" y="46"/>
                  </a:lnTo>
                  <a:lnTo>
                    <a:pt x="3620" y="48"/>
                  </a:lnTo>
                  <a:lnTo>
                    <a:pt x="3620" y="48"/>
                  </a:lnTo>
                  <a:lnTo>
                    <a:pt x="3610" y="48"/>
                  </a:lnTo>
                  <a:lnTo>
                    <a:pt x="3610" y="48"/>
                  </a:lnTo>
                  <a:lnTo>
                    <a:pt x="3608" y="48"/>
                  </a:lnTo>
                  <a:lnTo>
                    <a:pt x="3608" y="48"/>
                  </a:lnTo>
                  <a:lnTo>
                    <a:pt x="3606" y="48"/>
                  </a:lnTo>
                  <a:lnTo>
                    <a:pt x="3606" y="48"/>
                  </a:lnTo>
                  <a:lnTo>
                    <a:pt x="3604" y="48"/>
                  </a:lnTo>
                  <a:lnTo>
                    <a:pt x="3604" y="48"/>
                  </a:lnTo>
                  <a:lnTo>
                    <a:pt x="3602" y="48"/>
                  </a:lnTo>
                  <a:lnTo>
                    <a:pt x="3602" y="48"/>
                  </a:lnTo>
                  <a:lnTo>
                    <a:pt x="3598" y="48"/>
                  </a:lnTo>
                  <a:lnTo>
                    <a:pt x="3598" y="48"/>
                  </a:lnTo>
                  <a:lnTo>
                    <a:pt x="3596" y="46"/>
                  </a:lnTo>
                  <a:lnTo>
                    <a:pt x="3596" y="46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0" y="48"/>
                  </a:lnTo>
                  <a:lnTo>
                    <a:pt x="3590" y="48"/>
                  </a:lnTo>
                  <a:lnTo>
                    <a:pt x="3588" y="48"/>
                  </a:lnTo>
                  <a:lnTo>
                    <a:pt x="3588" y="48"/>
                  </a:lnTo>
                  <a:lnTo>
                    <a:pt x="3586" y="48"/>
                  </a:lnTo>
                  <a:lnTo>
                    <a:pt x="3586" y="48"/>
                  </a:lnTo>
                  <a:lnTo>
                    <a:pt x="3582" y="48"/>
                  </a:lnTo>
                  <a:lnTo>
                    <a:pt x="3582" y="48"/>
                  </a:lnTo>
                  <a:lnTo>
                    <a:pt x="3576" y="48"/>
                  </a:lnTo>
                  <a:lnTo>
                    <a:pt x="3576" y="48"/>
                  </a:lnTo>
                  <a:lnTo>
                    <a:pt x="3572" y="48"/>
                  </a:lnTo>
                  <a:lnTo>
                    <a:pt x="3570" y="48"/>
                  </a:lnTo>
                  <a:lnTo>
                    <a:pt x="3570" y="48"/>
                  </a:lnTo>
                  <a:lnTo>
                    <a:pt x="3568" y="50"/>
                  </a:lnTo>
                  <a:lnTo>
                    <a:pt x="3568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2" y="50"/>
                  </a:lnTo>
                  <a:lnTo>
                    <a:pt x="3562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0" y="48"/>
                  </a:lnTo>
                  <a:lnTo>
                    <a:pt x="3560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6"/>
                  </a:lnTo>
                  <a:lnTo>
                    <a:pt x="3550" y="46"/>
                  </a:lnTo>
                  <a:lnTo>
                    <a:pt x="3548" y="48"/>
                  </a:lnTo>
                  <a:lnTo>
                    <a:pt x="3548" y="48"/>
                  </a:lnTo>
                  <a:lnTo>
                    <a:pt x="3548" y="46"/>
                  </a:lnTo>
                  <a:lnTo>
                    <a:pt x="3548" y="46"/>
                  </a:lnTo>
                  <a:lnTo>
                    <a:pt x="3546" y="46"/>
                  </a:lnTo>
                  <a:lnTo>
                    <a:pt x="3546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42" y="48"/>
                  </a:lnTo>
                  <a:lnTo>
                    <a:pt x="3542" y="48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36" y="48"/>
                  </a:lnTo>
                  <a:lnTo>
                    <a:pt x="3536" y="48"/>
                  </a:lnTo>
                  <a:lnTo>
                    <a:pt x="3534" y="48"/>
                  </a:lnTo>
                  <a:lnTo>
                    <a:pt x="3534" y="48"/>
                  </a:lnTo>
                  <a:lnTo>
                    <a:pt x="3526" y="48"/>
                  </a:lnTo>
                  <a:lnTo>
                    <a:pt x="3526" y="48"/>
                  </a:lnTo>
                  <a:lnTo>
                    <a:pt x="3524" y="48"/>
                  </a:lnTo>
                  <a:lnTo>
                    <a:pt x="3524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0" y="48"/>
                  </a:lnTo>
                  <a:lnTo>
                    <a:pt x="3520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50"/>
                  </a:lnTo>
                  <a:lnTo>
                    <a:pt x="3518" y="50"/>
                  </a:lnTo>
                  <a:lnTo>
                    <a:pt x="3512" y="48"/>
                  </a:lnTo>
                  <a:lnTo>
                    <a:pt x="3508" y="50"/>
                  </a:lnTo>
                  <a:lnTo>
                    <a:pt x="3508" y="50"/>
                  </a:lnTo>
                  <a:lnTo>
                    <a:pt x="3502" y="48"/>
                  </a:lnTo>
                  <a:lnTo>
                    <a:pt x="3502" y="48"/>
                  </a:lnTo>
                  <a:lnTo>
                    <a:pt x="3494" y="48"/>
                  </a:lnTo>
                  <a:lnTo>
                    <a:pt x="3494" y="48"/>
                  </a:lnTo>
                  <a:lnTo>
                    <a:pt x="3490" y="48"/>
                  </a:lnTo>
                  <a:lnTo>
                    <a:pt x="3490" y="48"/>
                  </a:lnTo>
                  <a:lnTo>
                    <a:pt x="3488" y="48"/>
                  </a:lnTo>
                  <a:lnTo>
                    <a:pt x="3488" y="48"/>
                  </a:lnTo>
                  <a:lnTo>
                    <a:pt x="3486" y="48"/>
                  </a:lnTo>
                  <a:lnTo>
                    <a:pt x="3486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6" y="48"/>
                  </a:lnTo>
                  <a:lnTo>
                    <a:pt x="3476" y="48"/>
                  </a:lnTo>
                  <a:lnTo>
                    <a:pt x="3474" y="48"/>
                  </a:lnTo>
                  <a:lnTo>
                    <a:pt x="3474" y="48"/>
                  </a:lnTo>
                  <a:lnTo>
                    <a:pt x="3472" y="48"/>
                  </a:lnTo>
                  <a:lnTo>
                    <a:pt x="3472" y="48"/>
                  </a:lnTo>
                  <a:lnTo>
                    <a:pt x="3470" y="48"/>
                  </a:lnTo>
                  <a:lnTo>
                    <a:pt x="3470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2" y="48"/>
                  </a:lnTo>
                  <a:lnTo>
                    <a:pt x="3462" y="48"/>
                  </a:lnTo>
                  <a:lnTo>
                    <a:pt x="3460" y="48"/>
                  </a:lnTo>
                  <a:lnTo>
                    <a:pt x="3460" y="48"/>
                  </a:lnTo>
                  <a:lnTo>
                    <a:pt x="3456" y="48"/>
                  </a:lnTo>
                  <a:lnTo>
                    <a:pt x="3456" y="48"/>
                  </a:lnTo>
                  <a:lnTo>
                    <a:pt x="3452" y="48"/>
                  </a:lnTo>
                  <a:lnTo>
                    <a:pt x="3452" y="48"/>
                  </a:lnTo>
                  <a:lnTo>
                    <a:pt x="3448" y="48"/>
                  </a:lnTo>
                  <a:lnTo>
                    <a:pt x="3448" y="48"/>
                  </a:lnTo>
                  <a:lnTo>
                    <a:pt x="3446" y="48"/>
                  </a:lnTo>
                  <a:lnTo>
                    <a:pt x="3446" y="48"/>
                  </a:lnTo>
                  <a:lnTo>
                    <a:pt x="3442" y="48"/>
                  </a:lnTo>
                  <a:lnTo>
                    <a:pt x="3442" y="48"/>
                  </a:lnTo>
                  <a:lnTo>
                    <a:pt x="3440" y="48"/>
                  </a:lnTo>
                  <a:lnTo>
                    <a:pt x="3440" y="48"/>
                  </a:lnTo>
                  <a:lnTo>
                    <a:pt x="3438" y="48"/>
                  </a:lnTo>
                  <a:lnTo>
                    <a:pt x="3438" y="48"/>
                  </a:lnTo>
                  <a:lnTo>
                    <a:pt x="3436" y="48"/>
                  </a:lnTo>
                  <a:lnTo>
                    <a:pt x="3436" y="48"/>
                  </a:lnTo>
                  <a:lnTo>
                    <a:pt x="3434" y="46"/>
                  </a:lnTo>
                  <a:lnTo>
                    <a:pt x="3434" y="46"/>
                  </a:lnTo>
                  <a:lnTo>
                    <a:pt x="3430" y="46"/>
                  </a:lnTo>
                  <a:lnTo>
                    <a:pt x="3430" y="46"/>
                  </a:lnTo>
                  <a:lnTo>
                    <a:pt x="3422" y="46"/>
                  </a:lnTo>
                  <a:lnTo>
                    <a:pt x="3422" y="46"/>
                  </a:lnTo>
                  <a:lnTo>
                    <a:pt x="3420" y="48"/>
                  </a:lnTo>
                  <a:lnTo>
                    <a:pt x="3420" y="48"/>
                  </a:lnTo>
                  <a:lnTo>
                    <a:pt x="3418" y="48"/>
                  </a:lnTo>
                  <a:lnTo>
                    <a:pt x="3418" y="48"/>
                  </a:lnTo>
                  <a:lnTo>
                    <a:pt x="3412" y="48"/>
                  </a:lnTo>
                  <a:lnTo>
                    <a:pt x="3412" y="48"/>
                  </a:lnTo>
                  <a:lnTo>
                    <a:pt x="3408" y="48"/>
                  </a:lnTo>
                  <a:lnTo>
                    <a:pt x="3408" y="48"/>
                  </a:lnTo>
                  <a:lnTo>
                    <a:pt x="3406" y="48"/>
                  </a:lnTo>
                  <a:lnTo>
                    <a:pt x="3406" y="48"/>
                  </a:lnTo>
                  <a:lnTo>
                    <a:pt x="3404" y="46"/>
                  </a:lnTo>
                  <a:lnTo>
                    <a:pt x="3404" y="46"/>
                  </a:lnTo>
                  <a:lnTo>
                    <a:pt x="3398" y="48"/>
                  </a:lnTo>
                  <a:lnTo>
                    <a:pt x="3398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88" y="46"/>
                  </a:lnTo>
                  <a:lnTo>
                    <a:pt x="3388" y="46"/>
                  </a:lnTo>
                  <a:lnTo>
                    <a:pt x="3386" y="48"/>
                  </a:lnTo>
                  <a:lnTo>
                    <a:pt x="3386" y="48"/>
                  </a:lnTo>
                  <a:lnTo>
                    <a:pt x="3382" y="48"/>
                  </a:lnTo>
                  <a:lnTo>
                    <a:pt x="3382" y="48"/>
                  </a:lnTo>
                  <a:lnTo>
                    <a:pt x="3380" y="50"/>
                  </a:lnTo>
                  <a:lnTo>
                    <a:pt x="3380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2" y="50"/>
                  </a:lnTo>
                  <a:lnTo>
                    <a:pt x="3372" y="50"/>
                  </a:lnTo>
                  <a:lnTo>
                    <a:pt x="3370" y="50"/>
                  </a:lnTo>
                  <a:lnTo>
                    <a:pt x="3370" y="50"/>
                  </a:lnTo>
                  <a:lnTo>
                    <a:pt x="3366" y="50"/>
                  </a:lnTo>
                  <a:lnTo>
                    <a:pt x="3366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0" y="50"/>
                  </a:lnTo>
                  <a:lnTo>
                    <a:pt x="3360" y="50"/>
                  </a:lnTo>
                  <a:lnTo>
                    <a:pt x="3358" y="50"/>
                  </a:lnTo>
                  <a:lnTo>
                    <a:pt x="3356" y="50"/>
                  </a:lnTo>
                  <a:lnTo>
                    <a:pt x="3356" y="50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0" y="48"/>
                  </a:lnTo>
                  <a:lnTo>
                    <a:pt x="3340" y="48"/>
                  </a:lnTo>
                  <a:lnTo>
                    <a:pt x="3332" y="48"/>
                  </a:lnTo>
                  <a:lnTo>
                    <a:pt x="3332" y="48"/>
                  </a:lnTo>
                  <a:lnTo>
                    <a:pt x="3328" y="46"/>
                  </a:lnTo>
                  <a:lnTo>
                    <a:pt x="3328" y="46"/>
                  </a:lnTo>
                  <a:lnTo>
                    <a:pt x="3324" y="44"/>
                  </a:lnTo>
                  <a:lnTo>
                    <a:pt x="3324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18" y="44"/>
                  </a:lnTo>
                  <a:lnTo>
                    <a:pt x="3318" y="44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6" y="46"/>
                  </a:lnTo>
                  <a:lnTo>
                    <a:pt x="3316" y="46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08" y="48"/>
                  </a:lnTo>
                  <a:lnTo>
                    <a:pt x="3308" y="48"/>
                  </a:lnTo>
                  <a:lnTo>
                    <a:pt x="3306" y="48"/>
                  </a:lnTo>
                  <a:lnTo>
                    <a:pt x="3306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2" y="46"/>
                  </a:lnTo>
                  <a:lnTo>
                    <a:pt x="3302" y="46"/>
                  </a:lnTo>
                  <a:lnTo>
                    <a:pt x="3302" y="48"/>
                  </a:lnTo>
                  <a:lnTo>
                    <a:pt x="3302" y="48"/>
                  </a:lnTo>
                  <a:lnTo>
                    <a:pt x="3298" y="46"/>
                  </a:lnTo>
                  <a:lnTo>
                    <a:pt x="3298" y="46"/>
                  </a:lnTo>
                  <a:lnTo>
                    <a:pt x="3294" y="44"/>
                  </a:lnTo>
                  <a:lnTo>
                    <a:pt x="3290" y="44"/>
                  </a:lnTo>
                  <a:lnTo>
                    <a:pt x="3282" y="46"/>
                  </a:lnTo>
                  <a:lnTo>
                    <a:pt x="3282" y="46"/>
                  </a:lnTo>
                  <a:lnTo>
                    <a:pt x="3276" y="44"/>
                  </a:lnTo>
                  <a:lnTo>
                    <a:pt x="3276" y="44"/>
                  </a:lnTo>
                  <a:lnTo>
                    <a:pt x="3268" y="44"/>
                  </a:lnTo>
                  <a:lnTo>
                    <a:pt x="3268" y="44"/>
                  </a:lnTo>
                  <a:lnTo>
                    <a:pt x="3266" y="44"/>
                  </a:lnTo>
                  <a:lnTo>
                    <a:pt x="3266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56" y="44"/>
                  </a:lnTo>
                  <a:lnTo>
                    <a:pt x="3256" y="44"/>
                  </a:lnTo>
                  <a:lnTo>
                    <a:pt x="3254" y="44"/>
                  </a:lnTo>
                  <a:lnTo>
                    <a:pt x="3254" y="44"/>
                  </a:lnTo>
                  <a:lnTo>
                    <a:pt x="3250" y="42"/>
                  </a:lnTo>
                  <a:lnTo>
                    <a:pt x="3248" y="42"/>
                  </a:lnTo>
                  <a:lnTo>
                    <a:pt x="3248" y="42"/>
                  </a:lnTo>
                  <a:lnTo>
                    <a:pt x="3246" y="44"/>
                  </a:lnTo>
                  <a:lnTo>
                    <a:pt x="3246" y="44"/>
                  </a:lnTo>
                  <a:lnTo>
                    <a:pt x="3244" y="44"/>
                  </a:lnTo>
                  <a:lnTo>
                    <a:pt x="3244" y="44"/>
                  </a:lnTo>
                  <a:lnTo>
                    <a:pt x="3238" y="44"/>
                  </a:lnTo>
                  <a:lnTo>
                    <a:pt x="3238" y="44"/>
                  </a:lnTo>
                  <a:lnTo>
                    <a:pt x="3234" y="44"/>
                  </a:lnTo>
                  <a:lnTo>
                    <a:pt x="3234" y="44"/>
                  </a:lnTo>
                  <a:lnTo>
                    <a:pt x="3230" y="44"/>
                  </a:lnTo>
                  <a:lnTo>
                    <a:pt x="3230" y="44"/>
                  </a:lnTo>
                  <a:lnTo>
                    <a:pt x="3226" y="44"/>
                  </a:lnTo>
                  <a:lnTo>
                    <a:pt x="3226" y="44"/>
                  </a:lnTo>
                  <a:lnTo>
                    <a:pt x="3222" y="46"/>
                  </a:lnTo>
                  <a:lnTo>
                    <a:pt x="3222" y="46"/>
                  </a:lnTo>
                  <a:lnTo>
                    <a:pt x="3218" y="44"/>
                  </a:lnTo>
                  <a:lnTo>
                    <a:pt x="3218" y="44"/>
                  </a:lnTo>
                  <a:lnTo>
                    <a:pt x="3212" y="44"/>
                  </a:lnTo>
                  <a:lnTo>
                    <a:pt x="3212" y="44"/>
                  </a:lnTo>
                  <a:lnTo>
                    <a:pt x="3202" y="46"/>
                  </a:lnTo>
                  <a:lnTo>
                    <a:pt x="3202" y="46"/>
                  </a:lnTo>
                  <a:lnTo>
                    <a:pt x="3198" y="44"/>
                  </a:lnTo>
                  <a:lnTo>
                    <a:pt x="3198" y="44"/>
                  </a:lnTo>
                  <a:lnTo>
                    <a:pt x="3194" y="44"/>
                  </a:lnTo>
                  <a:lnTo>
                    <a:pt x="3194" y="44"/>
                  </a:lnTo>
                  <a:lnTo>
                    <a:pt x="3190" y="44"/>
                  </a:lnTo>
                  <a:lnTo>
                    <a:pt x="3190" y="44"/>
                  </a:lnTo>
                  <a:lnTo>
                    <a:pt x="3186" y="44"/>
                  </a:lnTo>
                  <a:lnTo>
                    <a:pt x="3186" y="44"/>
                  </a:lnTo>
                  <a:lnTo>
                    <a:pt x="3180" y="44"/>
                  </a:lnTo>
                  <a:lnTo>
                    <a:pt x="3180" y="44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2" y="42"/>
                  </a:lnTo>
                  <a:lnTo>
                    <a:pt x="3172" y="42"/>
                  </a:lnTo>
                  <a:lnTo>
                    <a:pt x="3168" y="40"/>
                  </a:lnTo>
                  <a:lnTo>
                    <a:pt x="3168" y="40"/>
                  </a:lnTo>
                  <a:lnTo>
                    <a:pt x="3162" y="38"/>
                  </a:lnTo>
                  <a:lnTo>
                    <a:pt x="3162" y="38"/>
                  </a:lnTo>
                  <a:lnTo>
                    <a:pt x="3158" y="40"/>
                  </a:lnTo>
                  <a:lnTo>
                    <a:pt x="3158" y="40"/>
                  </a:lnTo>
                  <a:lnTo>
                    <a:pt x="3156" y="40"/>
                  </a:lnTo>
                  <a:lnTo>
                    <a:pt x="3156" y="40"/>
                  </a:lnTo>
                  <a:lnTo>
                    <a:pt x="3154" y="40"/>
                  </a:lnTo>
                  <a:lnTo>
                    <a:pt x="3154" y="40"/>
                  </a:lnTo>
                  <a:lnTo>
                    <a:pt x="3152" y="40"/>
                  </a:lnTo>
                  <a:lnTo>
                    <a:pt x="3152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38"/>
                  </a:lnTo>
                  <a:lnTo>
                    <a:pt x="3146" y="38"/>
                  </a:lnTo>
                  <a:lnTo>
                    <a:pt x="3146" y="36"/>
                  </a:lnTo>
                  <a:lnTo>
                    <a:pt x="3144" y="36"/>
                  </a:lnTo>
                  <a:lnTo>
                    <a:pt x="3144" y="36"/>
                  </a:lnTo>
                  <a:lnTo>
                    <a:pt x="3138" y="36"/>
                  </a:lnTo>
                  <a:lnTo>
                    <a:pt x="3138" y="36"/>
                  </a:lnTo>
                  <a:lnTo>
                    <a:pt x="3136" y="38"/>
                  </a:lnTo>
                  <a:lnTo>
                    <a:pt x="3136" y="38"/>
                  </a:lnTo>
                  <a:lnTo>
                    <a:pt x="3134" y="38"/>
                  </a:lnTo>
                  <a:lnTo>
                    <a:pt x="3134" y="38"/>
                  </a:lnTo>
                  <a:lnTo>
                    <a:pt x="3130" y="38"/>
                  </a:lnTo>
                  <a:lnTo>
                    <a:pt x="3130" y="38"/>
                  </a:lnTo>
                  <a:lnTo>
                    <a:pt x="3128" y="38"/>
                  </a:lnTo>
                  <a:lnTo>
                    <a:pt x="3128" y="38"/>
                  </a:lnTo>
                  <a:lnTo>
                    <a:pt x="3120" y="40"/>
                  </a:lnTo>
                  <a:lnTo>
                    <a:pt x="3120" y="40"/>
                  </a:lnTo>
                  <a:lnTo>
                    <a:pt x="3112" y="40"/>
                  </a:lnTo>
                  <a:lnTo>
                    <a:pt x="3112" y="40"/>
                  </a:lnTo>
                  <a:lnTo>
                    <a:pt x="3110" y="42"/>
                  </a:lnTo>
                  <a:lnTo>
                    <a:pt x="3110" y="42"/>
                  </a:lnTo>
                  <a:lnTo>
                    <a:pt x="3108" y="42"/>
                  </a:lnTo>
                  <a:lnTo>
                    <a:pt x="3108" y="42"/>
                  </a:lnTo>
                  <a:lnTo>
                    <a:pt x="3106" y="42"/>
                  </a:lnTo>
                  <a:lnTo>
                    <a:pt x="3106" y="42"/>
                  </a:lnTo>
                  <a:lnTo>
                    <a:pt x="3106" y="44"/>
                  </a:lnTo>
                  <a:lnTo>
                    <a:pt x="3106" y="44"/>
                  </a:lnTo>
                  <a:lnTo>
                    <a:pt x="3104" y="42"/>
                  </a:lnTo>
                  <a:lnTo>
                    <a:pt x="3104" y="42"/>
                  </a:lnTo>
                  <a:lnTo>
                    <a:pt x="3102" y="44"/>
                  </a:lnTo>
                  <a:lnTo>
                    <a:pt x="3102" y="44"/>
                  </a:lnTo>
                  <a:lnTo>
                    <a:pt x="3102" y="42"/>
                  </a:lnTo>
                  <a:lnTo>
                    <a:pt x="3102" y="42"/>
                  </a:lnTo>
                  <a:lnTo>
                    <a:pt x="3100" y="42"/>
                  </a:lnTo>
                  <a:lnTo>
                    <a:pt x="3100" y="42"/>
                  </a:lnTo>
                  <a:lnTo>
                    <a:pt x="3096" y="42"/>
                  </a:lnTo>
                  <a:lnTo>
                    <a:pt x="3096" y="42"/>
                  </a:lnTo>
                  <a:lnTo>
                    <a:pt x="3094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88" y="42"/>
                  </a:lnTo>
                  <a:lnTo>
                    <a:pt x="3088" y="42"/>
                  </a:lnTo>
                  <a:lnTo>
                    <a:pt x="3086" y="42"/>
                  </a:lnTo>
                  <a:lnTo>
                    <a:pt x="3086" y="42"/>
                  </a:lnTo>
                  <a:lnTo>
                    <a:pt x="3082" y="42"/>
                  </a:lnTo>
                  <a:lnTo>
                    <a:pt x="3082" y="42"/>
                  </a:lnTo>
                  <a:lnTo>
                    <a:pt x="3080" y="40"/>
                  </a:lnTo>
                  <a:lnTo>
                    <a:pt x="3080" y="40"/>
                  </a:lnTo>
                  <a:lnTo>
                    <a:pt x="3078" y="42"/>
                  </a:lnTo>
                  <a:lnTo>
                    <a:pt x="3078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2" y="42"/>
                  </a:lnTo>
                  <a:lnTo>
                    <a:pt x="3072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66" y="40"/>
                  </a:lnTo>
                  <a:lnTo>
                    <a:pt x="3066" y="40"/>
                  </a:lnTo>
                  <a:lnTo>
                    <a:pt x="3058" y="42"/>
                  </a:lnTo>
                  <a:lnTo>
                    <a:pt x="3052" y="40"/>
                  </a:lnTo>
                  <a:lnTo>
                    <a:pt x="3052" y="40"/>
                  </a:lnTo>
                  <a:lnTo>
                    <a:pt x="3050" y="40"/>
                  </a:lnTo>
                  <a:lnTo>
                    <a:pt x="3050" y="40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0" y="42"/>
                  </a:lnTo>
                  <a:lnTo>
                    <a:pt x="3040" y="42"/>
                  </a:lnTo>
                  <a:lnTo>
                    <a:pt x="3040" y="40"/>
                  </a:lnTo>
                  <a:lnTo>
                    <a:pt x="3040" y="40"/>
                  </a:lnTo>
                  <a:lnTo>
                    <a:pt x="3036" y="42"/>
                  </a:lnTo>
                  <a:lnTo>
                    <a:pt x="3036" y="42"/>
                  </a:lnTo>
                  <a:lnTo>
                    <a:pt x="3032" y="42"/>
                  </a:lnTo>
                  <a:lnTo>
                    <a:pt x="3032" y="42"/>
                  </a:lnTo>
                  <a:lnTo>
                    <a:pt x="3030" y="42"/>
                  </a:lnTo>
                  <a:lnTo>
                    <a:pt x="3030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2" y="42"/>
                  </a:lnTo>
                  <a:lnTo>
                    <a:pt x="3022" y="42"/>
                  </a:lnTo>
                  <a:lnTo>
                    <a:pt x="3020" y="42"/>
                  </a:lnTo>
                  <a:lnTo>
                    <a:pt x="3020" y="42"/>
                  </a:lnTo>
                  <a:lnTo>
                    <a:pt x="3014" y="42"/>
                  </a:lnTo>
                  <a:lnTo>
                    <a:pt x="3008" y="42"/>
                  </a:lnTo>
                  <a:lnTo>
                    <a:pt x="3008" y="42"/>
                  </a:lnTo>
                  <a:lnTo>
                    <a:pt x="3006" y="40"/>
                  </a:lnTo>
                  <a:lnTo>
                    <a:pt x="3004" y="42"/>
                  </a:lnTo>
                  <a:lnTo>
                    <a:pt x="3004" y="42"/>
                  </a:lnTo>
                  <a:lnTo>
                    <a:pt x="3002" y="40"/>
                  </a:lnTo>
                  <a:lnTo>
                    <a:pt x="3002" y="40"/>
                  </a:lnTo>
                  <a:lnTo>
                    <a:pt x="2998" y="40"/>
                  </a:lnTo>
                  <a:lnTo>
                    <a:pt x="2996" y="40"/>
                  </a:lnTo>
                  <a:lnTo>
                    <a:pt x="2996" y="40"/>
                  </a:lnTo>
                  <a:lnTo>
                    <a:pt x="2994" y="38"/>
                  </a:lnTo>
                  <a:lnTo>
                    <a:pt x="2994" y="38"/>
                  </a:lnTo>
                  <a:lnTo>
                    <a:pt x="2986" y="38"/>
                  </a:lnTo>
                  <a:lnTo>
                    <a:pt x="2986" y="38"/>
                  </a:lnTo>
                  <a:lnTo>
                    <a:pt x="2980" y="38"/>
                  </a:lnTo>
                  <a:lnTo>
                    <a:pt x="2976" y="38"/>
                  </a:lnTo>
                  <a:lnTo>
                    <a:pt x="2976" y="38"/>
                  </a:lnTo>
                  <a:lnTo>
                    <a:pt x="2972" y="38"/>
                  </a:lnTo>
                  <a:lnTo>
                    <a:pt x="2972" y="38"/>
                  </a:lnTo>
                  <a:lnTo>
                    <a:pt x="2970" y="38"/>
                  </a:lnTo>
                  <a:lnTo>
                    <a:pt x="2970" y="38"/>
                  </a:lnTo>
                  <a:lnTo>
                    <a:pt x="2962" y="40"/>
                  </a:lnTo>
                  <a:lnTo>
                    <a:pt x="2962" y="40"/>
                  </a:lnTo>
                  <a:lnTo>
                    <a:pt x="2954" y="38"/>
                  </a:lnTo>
                  <a:lnTo>
                    <a:pt x="2954" y="38"/>
                  </a:lnTo>
                  <a:lnTo>
                    <a:pt x="2946" y="40"/>
                  </a:lnTo>
                  <a:lnTo>
                    <a:pt x="2946" y="40"/>
                  </a:lnTo>
                  <a:lnTo>
                    <a:pt x="2942" y="38"/>
                  </a:lnTo>
                  <a:lnTo>
                    <a:pt x="2942" y="38"/>
                  </a:lnTo>
                  <a:lnTo>
                    <a:pt x="2940" y="38"/>
                  </a:lnTo>
                  <a:lnTo>
                    <a:pt x="2940" y="38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2" y="36"/>
                  </a:lnTo>
                  <a:lnTo>
                    <a:pt x="2932" y="36"/>
                  </a:lnTo>
                  <a:lnTo>
                    <a:pt x="2930" y="36"/>
                  </a:lnTo>
                  <a:lnTo>
                    <a:pt x="2930" y="36"/>
                  </a:lnTo>
                  <a:lnTo>
                    <a:pt x="2926" y="36"/>
                  </a:lnTo>
                  <a:lnTo>
                    <a:pt x="2926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18" y="38"/>
                  </a:lnTo>
                  <a:lnTo>
                    <a:pt x="2918" y="38"/>
                  </a:lnTo>
                  <a:lnTo>
                    <a:pt x="2914" y="38"/>
                  </a:lnTo>
                  <a:lnTo>
                    <a:pt x="2914" y="38"/>
                  </a:lnTo>
                  <a:lnTo>
                    <a:pt x="2910" y="36"/>
                  </a:lnTo>
                  <a:lnTo>
                    <a:pt x="2910" y="36"/>
                  </a:lnTo>
                  <a:lnTo>
                    <a:pt x="2904" y="36"/>
                  </a:lnTo>
                  <a:lnTo>
                    <a:pt x="2904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0" y="36"/>
                  </a:lnTo>
                  <a:lnTo>
                    <a:pt x="2900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4"/>
                  </a:lnTo>
                  <a:lnTo>
                    <a:pt x="2898" y="34"/>
                  </a:lnTo>
                  <a:lnTo>
                    <a:pt x="2896" y="34"/>
                  </a:lnTo>
                  <a:lnTo>
                    <a:pt x="2896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0" y="36"/>
                  </a:lnTo>
                  <a:lnTo>
                    <a:pt x="2890" y="36"/>
                  </a:lnTo>
                  <a:lnTo>
                    <a:pt x="2888" y="36"/>
                  </a:lnTo>
                  <a:lnTo>
                    <a:pt x="2888" y="36"/>
                  </a:lnTo>
                  <a:lnTo>
                    <a:pt x="2886" y="36"/>
                  </a:lnTo>
                  <a:lnTo>
                    <a:pt x="2886" y="36"/>
                  </a:lnTo>
                  <a:lnTo>
                    <a:pt x="2884" y="36"/>
                  </a:lnTo>
                  <a:lnTo>
                    <a:pt x="2884" y="36"/>
                  </a:lnTo>
                  <a:lnTo>
                    <a:pt x="2878" y="36"/>
                  </a:lnTo>
                  <a:lnTo>
                    <a:pt x="2878" y="36"/>
                  </a:lnTo>
                  <a:lnTo>
                    <a:pt x="2874" y="34"/>
                  </a:lnTo>
                  <a:lnTo>
                    <a:pt x="2874" y="34"/>
                  </a:lnTo>
                  <a:lnTo>
                    <a:pt x="2872" y="34"/>
                  </a:lnTo>
                  <a:lnTo>
                    <a:pt x="2872" y="34"/>
                  </a:lnTo>
                  <a:lnTo>
                    <a:pt x="2870" y="34"/>
                  </a:lnTo>
                  <a:lnTo>
                    <a:pt x="2870" y="34"/>
                  </a:lnTo>
                  <a:lnTo>
                    <a:pt x="2866" y="34"/>
                  </a:lnTo>
                  <a:lnTo>
                    <a:pt x="2866" y="34"/>
                  </a:lnTo>
                  <a:lnTo>
                    <a:pt x="2864" y="34"/>
                  </a:lnTo>
                  <a:lnTo>
                    <a:pt x="2864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58" y="34"/>
                  </a:lnTo>
                  <a:lnTo>
                    <a:pt x="2858" y="34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8"/>
                  </a:lnTo>
                  <a:lnTo>
                    <a:pt x="2858" y="38"/>
                  </a:lnTo>
                  <a:lnTo>
                    <a:pt x="2852" y="38"/>
                  </a:lnTo>
                  <a:lnTo>
                    <a:pt x="2852" y="38"/>
                  </a:lnTo>
                  <a:lnTo>
                    <a:pt x="2844" y="38"/>
                  </a:lnTo>
                  <a:lnTo>
                    <a:pt x="2844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0" y="38"/>
                  </a:lnTo>
                  <a:lnTo>
                    <a:pt x="2840" y="38"/>
                  </a:lnTo>
                  <a:lnTo>
                    <a:pt x="2834" y="38"/>
                  </a:lnTo>
                  <a:lnTo>
                    <a:pt x="2834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28" y="38"/>
                  </a:lnTo>
                  <a:lnTo>
                    <a:pt x="2828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4" y="38"/>
                  </a:lnTo>
                  <a:lnTo>
                    <a:pt x="2824" y="38"/>
                  </a:lnTo>
                  <a:lnTo>
                    <a:pt x="2820" y="38"/>
                  </a:lnTo>
                  <a:lnTo>
                    <a:pt x="2816" y="38"/>
                  </a:lnTo>
                  <a:lnTo>
                    <a:pt x="2816" y="38"/>
                  </a:lnTo>
                  <a:lnTo>
                    <a:pt x="2814" y="38"/>
                  </a:lnTo>
                  <a:lnTo>
                    <a:pt x="2814" y="38"/>
                  </a:lnTo>
                  <a:lnTo>
                    <a:pt x="2806" y="38"/>
                  </a:lnTo>
                  <a:lnTo>
                    <a:pt x="2806" y="38"/>
                  </a:lnTo>
                  <a:lnTo>
                    <a:pt x="2804" y="38"/>
                  </a:lnTo>
                  <a:lnTo>
                    <a:pt x="2804" y="38"/>
                  </a:lnTo>
                  <a:lnTo>
                    <a:pt x="2796" y="38"/>
                  </a:lnTo>
                  <a:lnTo>
                    <a:pt x="2796" y="38"/>
                  </a:lnTo>
                  <a:lnTo>
                    <a:pt x="2794" y="38"/>
                  </a:lnTo>
                  <a:lnTo>
                    <a:pt x="2794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86" y="38"/>
                  </a:lnTo>
                  <a:lnTo>
                    <a:pt x="2784" y="38"/>
                  </a:lnTo>
                  <a:lnTo>
                    <a:pt x="2784" y="38"/>
                  </a:lnTo>
                  <a:lnTo>
                    <a:pt x="2782" y="38"/>
                  </a:lnTo>
                  <a:lnTo>
                    <a:pt x="2782" y="38"/>
                  </a:lnTo>
                  <a:lnTo>
                    <a:pt x="2780" y="38"/>
                  </a:lnTo>
                  <a:lnTo>
                    <a:pt x="2780" y="38"/>
                  </a:lnTo>
                  <a:lnTo>
                    <a:pt x="2776" y="38"/>
                  </a:lnTo>
                  <a:lnTo>
                    <a:pt x="2776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68" y="38"/>
                  </a:lnTo>
                  <a:lnTo>
                    <a:pt x="2768" y="38"/>
                  </a:lnTo>
                  <a:lnTo>
                    <a:pt x="2764" y="38"/>
                  </a:lnTo>
                  <a:lnTo>
                    <a:pt x="2764" y="38"/>
                  </a:lnTo>
                  <a:lnTo>
                    <a:pt x="2762" y="38"/>
                  </a:lnTo>
                  <a:lnTo>
                    <a:pt x="2762" y="38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0" y="36"/>
                  </a:lnTo>
                  <a:lnTo>
                    <a:pt x="2760" y="36"/>
                  </a:lnTo>
                  <a:lnTo>
                    <a:pt x="2754" y="36"/>
                  </a:lnTo>
                  <a:lnTo>
                    <a:pt x="2754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48" y="36"/>
                  </a:lnTo>
                  <a:lnTo>
                    <a:pt x="2748" y="36"/>
                  </a:lnTo>
                  <a:lnTo>
                    <a:pt x="2746" y="36"/>
                  </a:lnTo>
                  <a:lnTo>
                    <a:pt x="2746" y="36"/>
                  </a:lnTo>
                  <a:lnTo>
                    <a:pt x="2744" y="38"/>
                  </a:lnTo>
                  <a:lnTo>
                    <a:pt x="2744" y="38"/>
                  </a:lnTo>
                  <a:lnTo>
                    <a:pt x="2742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6" y="38"/>
                  </a:lnTo>
                  <a:lnTo>
                    <a:pt x="2736" y="38"/>
                  </a:lnTo>
                  <a:lnTo>
                    <a:pt x="2728" y="38"/>
                  </a:lnTo>
                  <a:lnTo>
                    <a:pt x="2728" y="38"/>
                  </a:lnTo>
                  <a:lnTo>
                    <a:pt x="2724" y="38"/>
                  </a:lnTo>
                  <a:lnTo>
                    <a:pt x="2724" y="38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16" y="38"/>
                  </a:lnTo>
                  <a:lnTo>
                    <a:pt x="2716" y="38"/>
                  </a:lnTo>
                  <a:lnTo>
                    <a:pt x="2712" y="38"/>
                  </a:lnTo>
                  <a:lnTo>
                    <a:pt x="2712" y="38"/>
                  </a:lnTo>
                  <a:lnTo>
                    <a:pt x="2710" y="38"/>
                  </a:lnTo>
                  <a:lnTo>
                    <a:pt x="2706" y="38"/>
                  </a:lnTo>
                  <a:lnTo>
                    <a:pt x="2706" y="38"/>
                  </a:lnTo>
                  <a:lnTo>
                    <a:pt x="2700" y="38"/>
                  </a:lnTo>
                  <a:lnTo>
                    <a:pt x="2700" y="38"/>
                  </a:lnTo>
                  <a:lnTo>
                    <a:pt x="2694" y="38"/>
                  </a:lnTo>
                  <a:lnTo>
                    <a:pt x="2694" y="38"/>
                  </a:lnTo>
                  <a:lnTo>
                    <a:pt x="2692" y="36"/>
                  </a:lnTo>
                  <a:lnTo>
                    <a:pt x="2692" y="36"/>
                  </a:lnTo>
                  <a:lnTo>
                    <a:pt x="2688" y="36"/>
                  </a:lnTo>
                  <a:lnTo>
                    <a:pt x="2688" y="36"/>
                  </a:lnTo>
                  <a:lnTo>
                    <a:pt x="2686" y="36"/>
                  </a:lnTo>
                  <a:lnTo>
                    <a:pt x="2686" y="36"/>
                  </a:lnTo>
                  <a:lnTo>
                    <a:pt x="2684" y="36"/>
                  </a:lnTo>
                  <a:lnTo>
                    <a:pt x="2684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6" y="36"/>
                  </a:lnTo>
                  <a:lnTo>
                    <a:pt x="2676" y="36"/>
                  </a:lnTo>
                  <a:lnTo>
                    <a:pt x="2670" y="36"/>
                  </a:lnTo>
                  <a:lnTo>
                    <a:pt x="2670" y="36"/>
                  </a:lnTo>
                  <a:lnTo>
                    <a:pt x="2664" y="38"/>
                  </a:lnTo>
                  <a:lnTo>
                    <a:pt x="2664" y="38"/>
                  </a:lnTo>
                  <a:lnTo>
                    <a:pt x="2660" y="38"/>
                  </a:lnTo>
                  <a:lnTo>
                    <a:pt x="2660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4" y="38"/>
                  </a:lnTo>
                  <a:lnTo>
                    <a:pt x="2654" y="38"/>
                  </a:lnTo>
                  <a:lnTo>
                    <a:pt x="2648" y="38"/>
                  </a:lnTo>
                  <a:lnTo>
                    <a:pt x="2648" y="38"/>
                  </a:lnTo>
                  <a:lnTo>
                    <a:pt x="2644" y="38"/>
                  </a:lnTo>
                  <a:lnTo>
                    <a:pt x="2644" y="38"/>
                  </a:lnTo>
                  <a:lnTo>
                    <a:pt x="2642" y="38"/>
                  </a:lnTo>
                  <a:lnTo>
                    <a:pt x="2642" y="38"/>
                  </a:lnTo>
                  <a:lnTo>
                    <a:pt x="2640" y="38"/>
                  </a:lnTo>
                  <a:lnTo>
                    <a:pt x="2640" y="38"/>
                  </a:lnTo>
                  <a:lnTo>
                    <a:pt x="2636" y="40"/>
                  </a:lnTo>
                  <a:lnTo>
                    <a:pt x="2636" y="40"/>
                  </a:lnTo>
                  <a:lnTo>
                    <a:pt x="2634" y="40"/>
                  </a:lnTo>
                  <a:lnTo>
                    <a:pt x="2634" y="40"/>
                  </a:lnTo>
                  <a:lnTo>
                    <a:pt x="2632" y="40"/>
                  </a:lnTo>
                  <a:lnTo>
                    <a:pt x="2632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28" y="40"/>
                  </a:lnTo>
                  <a:lnTo>
                    <a:pt x="2628" y="40"/>
                  </a:lnTo>
                  <a:lnTo>
                    <a:pt x="2624" y="40"/>
                  </a:lnTo>
                  <a:lnTo>
                    <a:pt x="2624" y="40"/>
                  </a:lnTo>
                  <a:lnTo>
                    <a:pt x="2624" y="38"/>
                  </a:lnTo>
                  <a:lnTo>
                    <a:pt x="2624" y="38"/>
                  </a:lnTo>
                  <a:lnTo>
                    <a:pt x="2618" y="38"/>
                  </a:lnTo>
                  <a:lnTo>
                    <a:pt x="2618" y="38"/>
                  </a:lnTo>
                  <a:lnTo>
                    <a:pt x="2616" y="38"/>
                  </a:lnTo>
                  <a:lnTo>
                    <a:pt x="2616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2" y="38"/>
                  </a:lnTo>
                  <a:lnTo>
                    <a:pt x="2612" y="38"/>
                  </a:lnTo>
                  <a:lnTo>
                    <a:pt x="2608" y="38"/>
                  </a:lnTo>
                  <a:lnTo>
                    <a:pt x="2608" y="38"/>
                  </a:lnTo>
                  <a:lnTo>
                    <a:pt x="2604" y="38"/>
                  </a:lnTo>
                  <a:lnTo>
                    <a:pt x="2604" y="38"/>
                  </a:lnTo>
                  <a:lnTo>
                    <a:pt x="2602" y="36"/>
                  </a:lnTo>
                  <a:lnTo>
                    <a:pt x="2602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598" y="34"/>
                  </a:lnTo>
                  <a:lnTo>
                    <a:pt x="2598" y="34"/>
                  </a:lnTo>
                  <a:lnTo>
                    <a:pt x="2596" y="34"/>
                  </a:lnTo>
                  <a:lnTo>
                    <a:pt x="2596" y="34"/>
                  </a:lnTo>
                  <a:lnTo>
                    <a:pt x="2588" y="34"/>
                  </a:lnTo>
                  <a:lnTo>
                    <a:pt x="2588" y="34"/>
                  </a:lnTo>
                  <a:lnTo>
                    <a:pt x="2584" y="34"/>
                  </a:lnTo>
                  <a:lnTo>
                    <a:pt x="2584" y="34"/>
                  </a:lnTo>
                  <a:lnTo>
                    <a:pt x="2570" y="34"/>
                  </a:lnTo>
                  <a:lnTo>
                    <a:pt x="2570" y="34"/>
                  </a:lnTo>
                  <a:lnTo>
                    <a:pt x="2568" y="34"/>
                  </a:lnTo>
                  <a:lnTo>
                    <a:pt x="2568" y="34"/>
                  </a:lnTo>
                  <a:lnTo>
                    <a:pt x="2566" y="34"/>
                  </a:lnTo>
                  <a:lnTo>
                    <a:pt x="2566" y="34"/>
                  </a:lnTo>
                  <a:lnTo>
                    <a:pt x="2562" y="36"/>
                  </a:lnTo>
                  <a:lnTo>
                    <a:pt x="2562" y="36"/>
                  </a:lnTo>
                  <a:lnTo>
                    <a:pt x="2556" y="36"/>
                  </a:lnTo>
                  <a:lnTo>
                    <a:pt x="2556" y="36"/>
                  </a:lnTo>
                  <a:lnTo>
                    <a:pt x="2552" y="34"/>
                  </a:lnTo>
                  <a:lnTo>
                    <a:pt x="2552" y="34"/>
                  </a:lnTo>
                  <a:lnTo>
                    <a:pt x="2544" y="34"/>
                  </a:lnTo>
                  <a:lnTo>
                    <a:pt x="2544" y="34"/>
                  </a:lnTo>
                  <a:lnTo>
                    <a:pt x="2542" y="34"/>
                  </a:lnTo>
                  <a:lnTo>
                    <a:pt x="2542" y="34"/>
                  </a:lnTo>
                  <a:lnTo>
                    <a:pt x="2536" y="34"/>
                  </a:lnTo>
                  <a:lnTo>
                    <a:pt x="2536" y="34"/>
                  </a:lnTo>
                  <a:lnTo>
                    <a:pt x="2532" y="36"/>
                  </a:lnTo>
                  <a:lnTo>
                    <a:pt x="2532" y="36"/>
                  </a:lnTo>
                  <a:lnTo>
                    <a:pt x="2528" y="36"/>
                  </a:lnTo>
                  <a:lnTo>
                    <a:pt x="2528" y="36"/>
                  </a:lnTo>
                  <a:lnTo>
                    <a:pt x="2526" y="36"/>
                  </a:lnTo>
                  <a:lnTo>
                    <a:pt x="2526" y="36"/>
                  </a:lnTo>
                  <a:lnTo>
                    <a:pt x="2524" y="36"/>
                  </a:lnTo>
                  <a:lnTo>
                    <a:pt x="2524" y="36"/>
                  </a:lnTo>
                  <a:lnTo>
                    <a:pt x="2520" y="36"/>
                  </a:lnTo>
                  <a:lnTo>
                    <a:pt x="2520" y="36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2" y="38"/>
                  </a:lnTo>
                  <a:lnTo>
                    <a:pt x="2512" y="38"/>
                  </a:lnTo>
                  <a:lnTo>
                    <a:pt x="2512" y="36"/>
                  </a:lnTo>
                  <a:lnTo>
                    <a:pt x="2512" y="36"/>
                  </a:lnTo>
                  <a:lnTo>
                    <a:pt x="2510" y="36"/>
                  </a:lnTo>
                  <a:lnTo>
                    <a:pt x="2510" y="36"/>
                  </a:lnTo>
                  <a:lnTo>
                    <a:pt x="2508" y="36"/>
                  </a:lnTo>
                  <a:lnTo>
                    <a:pt x="2508" y="36"/>
                  </a:lnTo>
                  <a:lnTo>
                    <a:pt x="2506" y="36"/>
                  </a:lnTo>
                  <a:lnTo>
                    <a:pt x="2506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0" y="36"/>
                  </a:lnTo>
                  <a:lnTo>
                    <a:pt x="2500" y="36"/>
                  </a:lnTo>
                  <a:lnTo>
                    <a:pt x="2496" y="36"/>
                  </a:lnTo>
                  <a:lnTo>
                    <a:pt x="2496" y="3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4" y="36"/>
                  </a:lnTo>
                  <a:lnTo>
                    <a:pt x="2484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74" y="36"/>
                  </a:lnTo>
                  <a:lnTo>
                    <a:pt x="2474" y="36"/>
                  </a:lnTo>
                  <a:lnTo>
                    <a:pt x="2470" y="36"/>
                  </a:lnTo>
                  <a:lnTo>
                    <a:pt x="2470" y="36"/>
                  </a:lnTo>
                  <a:lnTo>
                    <a:pt x="2466" y="38"/>
                  </a:lnTo>
                  <a:lnTo>
                    <a:pt x="2466" y="38"/>
                  </a:lnTo>
                  <a:lnTo>
                    <a:pt x="2464" y="36"/>
                  </a:lnTo>
                  <a:lnTo>
                    <a:pt x="2464" y="36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2" y="36"/>
                  </a:lnTo>
                  <a:lnTo>
                    <a:pt x="2452" y="36"/>
                  </a:lnTo>
                  <a:lnTo>
                    <a:pt x="2448" y="38"/>
                  </a:lnTo>
                  <a:lnTo>
                    <a:pt x="2448" y="38"/>
                  </a:lnTo>
                  <a:lnTo>
                    <a:pt x="2446" y="38"/>
                  </a:lnTo>
                  <a:lnTo>
                    <a:pt x="2446" y="38"/>
                  </a:lnTo>
                  <a:lnTo>
                    <a:pt x="2442" y="40"/>
                  </a:lnTo>
                  <a:lnTo>
                    <a:pt x="2442" y="40"/>
                  </a:lnTo>
                  <a:lnTo>
                    <a:pt x="2438" y="40"/>
                  </a:lnTo>
                  <a:lnTo>
                    <a:pt x="2438" y="40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0" y="36"/>
                  </a:lnTo>
                  <a:lnTo>
                    <a:pt x="2430" y="36"/>
                  </a:lnTo>
                  <a:lnTo>
                    <a:pt x="2428" y="36"/>
                  </a:lnTo>
                  <a:lnTo>
                    <a:pt x="2428" y="36"/>
                  </a:lnTo>
                  <a:lnTo>
                    <a:pt x="2424" y="34"/>
                  </a:lnTo>
                  <a:lnTo>
                    <a:pt x="2424" y="34"/>
                  </a:lnTo>
                  <a:lnTo>
                    <a:pt x="2420" y="34"/>
                  </a:lnTo>
                  <a:lnTo>
                    <a:pt x="2420" y="34"/>
                  </a:lnTo>
                  <a:lnTo>
                    <a:pt x="2416" y="36"/>
                  </a:lnTo>
                  <a:lnTo>
                    <a:pt x="2416" y="36"/>
                  </a:lnTo>
                  <a:lnTo>
                    <a:pt x="2414" y="36"/>
                  </a:lnTo>
                  <a:lnTo>
                    <a:pt x="2414" y="36"/>
                  </a:lnTo>
                  <a:lnTo>
                    <a:pt x="2412" y="36"/>
                  </a:lnTo>
                  <a:lnTo>
                    <a:pt x="2412" y="36"/>
                  </a:lnTo>
                  <a:lnTo>
                    <a:pt x="2408" y="36"/>
                  </a:lnTo>
                  <a:lnTo>
                    <a:pt x="2408" y="36"/>
                  </a:lnTo>
                  <a:lnTo>
                    <a:pt x="2406" y="36"/>
                  </a:lnTo>
                  <a:lnTo>
                    <a:pt x="2406" y="36"/>
                  </a:lnTo>
                  <a:lnTo>
                    <a:pt x="2402" y="36"/>
                  </a:lnTo>
                  <a:lnTo>
                    <a:pt x="2402" y="36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398" y="38"/>
                  </a:lnTo>
                  <a:lnTo>
                    <a:pt x="2398" y="38"/>
                  </a:lnTo>
                  <a:lnTo>
                    <a:pt x="2396" y="36"/>
                  </a:lnTo>
                  <a:lnTo>
                    <a:pt x="2396" y="36"/>
                  </a:lnTo>
                  <a:lnTo>
                    <a:pt x="2394" y="36"/>
                  </a:lnTo>
                  <a:lnTo>
                    <a:pt x="2394" y="36"/>
                  </a:lnTo>
                  <a:lnTo>
                    <a:pt x="2392" y="36"/>
                  </a:lnTo>
                  <a:lnTo>
                    <a:pt x="2392" y="36"/>
                  </a:lnTo>
                  <a:lnTo>
                    <a:pt x="2388" y="36"/>
                  </a:lnTo>
                  <a:lnTo>
                    <a:pt x="2388" y="36"/>
                  </a:lnTo>
                  <a:lnTo>
                    <a:pt x="2384" y="34"/>
                  </a:lnTo>
                  <a:lnTo>
                    <a:pt x="2384" y="34"/>
                  </a:lnTo>
                  <a:lnTo>
                    <a:pt x="2380" y="36"/>
                  </a:lnTo>
                  <a:lnTo>
                    <a:pt x="2380" y="36"/>
                  </a:lnTo>
                  <a:lnTo>
                    <a:pt x="2374" y="36"/>
                  </a:lnTo>
                  <a:lnTo>
                    <a:pt x="2374" y="36"/>
                  </a:lnTo>
                  <a:lnTo>
                    <a:pt x="2372" y="38"/>
                  </a:lnTo>
                  <a:lnTo>
                    <a:pt x="2372" y="38"/>
                  </a:lnTo>
                  <a:lnTo>
                    <a:pt x="2368" y="38"/>
                  </a:lnTo>
                  <a:lnTo>
                    <a:pt x="2368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4" y="36"/>
                  </a:lnTo>
                  <a:lnTo>
                    <a:pt x="2364" y="36"/>
                  </a:lnTo>
                  <a:lnTo>
                    <a:pt x="2356" y="36"/>
                  </a:lnTo>
                  <a:lnTo>
                    <a:pt x="2356" y="36"/>
                  </a:lnTo>
                  <a:lnTo>
                    <a:pt x="2354" y="34"/>
                  </a:lnTo>
                  <a:lnTo>
                    <a:pt x="2354" y="34"/>
                  </a:lnTo>
                  <a:lnTo>
                    <a:pt x="2352" y="34"/>
                  </a:lnTo>
                  <a:lnTo>
                    <a:pt x="2352" y="34"/>
                  </a:lnTo>
                  <a:lnTo>
                    <a:pt x="2350" y="34"/>
                  </a:lnTo>
                  <a:lnTo>
                    <a:pt x="2350" y="34"/>
                  </a:lnTo>
                  <a:lnTo>
                    <a:pt x="2344" y="34"/>
                  </a:lnTo>
                  <a:lnTo>
                    <a:pt x="2344" y="34"/>
                  </a:lnTo>
                  <a:lnTo>
                    <a:pt x="2342" y="36"/>
                  </a:lnTo>
                  <a:lnTo>
                    <a:pt x="2342" y="36"/>
                  </a:lnTo>
                  <a:lnTo>
                    <a:pt x="2338" y="36"/>
                  </a:lnTo>
                  <a:lnTo>
                    <a:pt x="2338" y="36"/>
                  </a:lnTo>
                  <a:lnTo>
                    <a:pt x="2334" y="38"/>
                  </a:lnTo>
                  <a:lnTo>
                    <a:pt x="2334" y="38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6" y="36"/>
                  </a:lnTo>
                  <a:lnTo>
                    <a:pt x="2326" y="36"/>
                  </a:lnTo>
                  <a:lnTo>
                    <a:pt x="2324" y="34"/>
                  </a:lnTo>
                  <a:lnTo>
                    <a:pt x="2324" y="34"/>
                  </a:lnTo>
                  <a:lnTo>
                    <a:pt x="2320" y="34"/>
                  </a:lnTo>
                  <a:lnTo>
                    <a:pt x="2320" y="34"/>
                  </a:lnTo>
                  <a:lnTo>
                    <a:pt x="2318" y="34"/>
                  </a:lnTo>
                  <a:lnTo>
                    <a:pt x="2318" y="34"/>
                  </a:lnTo>
                  <a:lnTo>
                    <a:pt x="2312" y="34"/>
                  </a:lnTo>
                  <a:lnTo>
                    <a:pt x="2312" y="34"/>
                  </a:lnTo>
                  <a:lnTo>
                    <a:pt x="2306" y="34"/>
                  </a:lnTo>
                  <a:lnTo>
                    <a:pt x="2306" y="34"/>
                  </a:lnTo>
                  <a:lnTo>
                    <a:pt x="2300" y="34"/>
                  </a:lnTo>
                  <a:lnTo>
                    <a:pt x="2300" y="34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2" y="36"/>
                  </a:lnTo>
                  <a:lnTo>
                    <a:pt x="2292" y="36"/>
                  </a:lnTo>
                  <a:lnTo>
                    <a:pt x="2290" y="34"/>
                  </a:lnTo>
                  <a:lnTo>
                    <a:pt x="2290" y="34"/>
                  </a:lnTo>
                  <a:lnTo>
                    <a:pt x="2286" y="34"/>
                  </a:lnTo>
                  <a:lnTo>
                    <a:pt x="2286" y="34"/>
                  </a:lnTo>
                  <a:lnTo>
                    <a:pt x="2284" y="34"/>
                  </a:lnTo>
                  <a:lnTo>
                    <a:pt x="2284" y="34"/>
                  </a:lnTo>
                  <a:lnTo>
                    <a:pt x="2282" y="32"/>
                  </a:lnTo>
                  <a:lnTo>
                    <a:pt x="2282" y="32"/>
                  </a:lnTo>
                  <a:lnTo>
                    <a:pt x="2276" y="34"/>
                  </a:lnTo>
                  <a:lnTo>
                    <a:pt x="2276" y="34"/>
                  </a:lnTo>
                  <a:lnTo>
                    <a:pt x="2272" y="36"/>
                  </a:lnTo>
                  <a:lnTo>
                    <a:pt x="2272" y="36"/>
                  </a:lnTo>
                  <a:lnTo>
                    <a:pt x="2262" y="36"/>
                  </a:lnTo>
                  <a:lnTo>
                    <a:pt x="2262" y="36"/>
                  </a:lnTo>
                  <a:lnTo>
                    <a:pt x="2258" y="34"/>
                  </a:lnTo>
                  <a:lnTo>
                    <a:pt x="2258" y="34"/>
                  </a:lnTo>
                  <a:lnTo>
                    <a:pt x="2254" y="36"/>
                  </a:lnTo>
                  <a:lnTo>
                    <a:pt x="2254" y="36"/>
                  </a:lnTo>
                  <a:lnTo>
                    <a:pt x="2252" y="36"/>
                  </a:lnTo>
                  <a:lnTo>
                    <a:pt x="2248" y="34"/>
                  </a:lnTo>
                  <a:lnTo>
                    <a:pt x="2248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2" y="34"/>
                  </a:lnTo>
                  <a:lnTo>
                    <a:pt x="2242" y="34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26" y="38"/>
                  </a:lnTo>
                  <a:lnTo>
                    <a:pt x="2226" y="38"/>
                  </a:lnTo>
                  <a:lnTo>
                    <a:pt x="2218" y="38"/>
                  </a:lnTo>
                  <a:lnTo>
                    <a:pt x="2218" y="38"/>
                  </a:lnTo>
                  <a:lnTo>
                    <a:pt x="2216" y="40"/>
                  </a:lnTo>
                  <a:lnTo>
                    <a:pt x="2216" y="40"/>
                  </a:lnTo>
                  <a:lnTo>
                    <a:pt x="2212" y="40"/>
                  </a:lnTo>
                  <a:lnTo>
                    <a:pt x="2212" y="40"/>
                  </a:lnTo>
                  <a:lnTo>
                    <a:pt x="2210" y="38"/>
                  </a:lnTo>
                  <a:lnTo>
                    <a:pt x="2210" y="38"/>
                  </a:lnTo>
                  <a:lnTo>
                    <a:pt x="2208" y="36"/>
                  </a:lnTo>
                  <a:lnTo>
                    <a:pt x="2208" y="36"/>
                  </a:lnTo>
                  <a:lnTo>
                    <a:pt x="2204" y="36"/>
                  </a:lnTo>
                  <a:lnTo>
                    <a:pt x="2200" y="36"/>
                  </a:lnTo>
                  <a:lnTo>
                    <a:pt x="2200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0" y="36"/>
                  </a:lnTo>
                  <a:lnTo>
                    <a:pt x="2190" y="36"/>
                  </a:lnTo>
                  <a:lnTo>
                    <a:pt x="2186" y="36"/>
                  </a:lnTo>
                  <a:lnTo>
                    <a:pt x="2186" y="36"/>
                  </a:lnTo>
                  <a:lnTo>
                    <a:pt x="2184" y="36"/>
                  </a:lnTo>
                  <a:lnTo>
                    <a:pt x="2184" y="36"/>
                  </a:lnTo>
                  <a:lnTo>
                    <a:pt x="2178" y="36"/>
                  </a:lnTo>
                  <a:lnTo>
                    <a:pt x="2178" y="36"/>
                  </a:lnTo>
                  <a:lnTo>
                    <a:pt x="2170" y="36"/>
                  </a:lnTo>
                  <a:lnTo>
                    <a:pt x="2170" y="36"/>
                  </a:lnTo>
                  <a:lnTo>
                    <a:pt x="2168" y="38"/>
                  </a:lnTo>
                  <a:lnTo>
                    <a:pt x="2168" y="38"/>
                  </a:lnTo>
                  <a:lnTo>
                    <a:pt x="2164" y="38"/>
                  </a:lnTo>
                  <a:lnTo>
                    <a:pt x="2164" y="38"/>
                  </a:lnTo>
                  <a:lnTo>
                    <a:pt x="2162" y="38"/>
                  </a:lnTo>
                  <a:lnTo>
                    <a:pt x="2162" y="38"/>
                  </a:lnTo>
                  <a:lnTo>
                    <a:pt x="2158" y="38"/>
                  </a:lnTo>
                  <a:lnTo>
                    <a:pt x="2158" y="38"/>
                  </a:lnTo>
                  <a:lnTo>
                    <a:pt x="2154" y="36"/>
                  </a:lnTo>
                  <a:lnTo>
                    <a:pt x="2154" y="36"/>
                  </a:lnTo>
                  <a:lnTo>
                    <a:pt x="2148" y="38"/>
                  </a:lnTo>
                  <a:lnTo>
                    <a:pt x="2148" y="38"/>
                  </a:lnTo>
                  <a:lnTo>
                    <a:pt x="2144" y="36"/>
                  </a:lnTo>
                  <a:lnTo>
                    <a:pt x="2144" y="36"/>
                  </a:lnTo>
                  <a:lnTo>
                    <a:pt x="2140" y="36"/>
                  </a:lnTo>
                  <a:lnTo>
                    <a:pt x="2140" y="36"/>
                  </a:lnTo>
                  <a:lnTo>
                    <a:pt x="2130" y="36"/>
                  </a:lnTo>
                  <a:lnTo>
                    <a:pt x="2130" y="36"/>
                  </a:lnTo>
                  <a:lnTo>
                    <a:pt x="2128" y="36"/>
                  </a:lnTo>
                  <a:lnTo>
                    <a:pt x="2128" y="36"/>
                  </a:lnTo>
                  <a:lnTo>
                    <a:pt x="2124" y="36"/>
                  </a:lnTo>
                  <a:lnTo>
                    <a:pt x="2118" y="36"/>
                  </a:lnTo>
                  <a:lnTo>
                    <a:pt x="2118" y="36"/>
                  </a:lnTo>
                  <a:lnTo>
                    <a:pt x="2114" y="36"/>
                  </a:lnTo>
                  <a:lnTo>
                    <a:pt x="2110" y="38"/>
                  </a:lnTo>
                  <a:lnTo>
                    <a:pt x="2110" y="38"/>
                  </a:lnTo>
                  <a:lnTo>
                    <a:pt x="2102" y="38"/>
                  </a:lnTo>
                  <a:lnTo>
                    <a:pt x="2102" y="38"/>
                  </a:lnTo>
                  <a:lnTo>
                    <a:pt x="2100" y="36"/>
                  </a:lnTo>
                  <a:lnTo>
                    <a:pt x="2100" y="36"/>
                  </a:lnTo>
                  <a:lnTo>
                    <a:pt x="2096" y="36"/>
                  </a:lnTo>
                  <a:lnTo>
                    <a:pt x="2092" y="36"/>
                  </a:lnTo>
                  <a:lnTo>
                    <a:pt x="2092" y="36"/>
                  </a:lnTo>
                  <a:lnTo>
                    <a:pt x="2090" y="38"/>
                  </a:lnTo>
                  <a:lnTo>
                    <a:pt x="2090" y="38"/>
                  </a:lnTo>
                  <a:lnTo>
                    <a:pt x="2088" y="38"/>
                  </a:lnTo>
                  <a:lnTo>
                    <a:pt x="2088" y="38"/>
                  </a:lnTo>
                  <a:lnTo>
                    <a:pt x="2082" y="38"/>
                  </a:lnTo>
                  <a:lnTo>
                    <a:pt x="2082" y="38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2" y="40"/>
                  </a:lnTo>
                  <a:lnTo>
                    <a:pt x="2072" y="40"/>
                  </a:lnTo>
                  <a:lnTo>
                    <a:pt x="2068" y="40"/>
                  </a:lnTo>
                  <a:lnTo>
                    <a:pt x="2068" y="40"/>
                  </a:lnTo>
                  <a:lnTo>
                    <a:pt x="2062" y="40"/>
                  </a:lnTo>
                  <a:lnTo>
                    <a:pt x="2058" y="38"/>
                  </a:lnTo>
                  <a:lnTo>
                    <a:pt x="2058" y="38"/>
                  </a:lnTo>
                  <a:lnTo>
                    <a:pt x="2052" y="38"/>
                  </a:lnTo>
                  <a:lnTo>
                    <a:pt x="2052" y="38"/>
                  </a:lnTo>
                  <a:lnTo>
                    <a:pt x="2046" y="40"/>
                  </a:lnTo>
                  <a:lnTo>
                    <a:pt x="2042" y="40"/>
                  </a:lnTo>
                  <a:lnTo>
                    <a:pt x="2042" y="40"/>
                  </a:lnTo>
                  <a:lnTo>
                    <a:pt x="2040" y="40"/>
                  </a:lnTo>
                  <a:lnTo>
                    <a:pt x="2040" y="40"/>
                  </a:lnTo>
                  <a:lnTo>
                    <a:pt x="2036" y="40"/>
                  </a:lnTo>
                  <a:lnTo>
                    <a:pt x="2036" y="40"/>
                  </a:lnTo>
                  <a:lnTo>
                    <a:pt x="2030" y="40"/>
                  </a:lnTo>
                  <a:lnTo>
                    <a:pt x="2030" y="40"/>
                  </a:lnTo>
                  <a:lnTo>
                    <a:pt x="2024" y="40"/>
                  </a:lnTo>
                  <a:lnTo>
                    <a:pt x="2024" y="40"/>
                  </a:lnTo>
                  <a:lnTo>
                    <a:pt x="2020" y="40"/>
                  </a:lnTo>
                  <a:lnTo>
                    <a:pt x="2020" y="40"/>
                  </a:lnTo>
                  <a:lnTo>
                    <a:pt x="2018" y="40"/>
                  </a:lnTo>
                  <a:lnTo>
                    <a:pt x="2018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38"/>
                  </a:lnTo>
                  <a:lnTo>
                    <a:pt x="2016" y="38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08" y="40"/>
                  </a:lnTo>
                  <a:lnTo>
                    <a:pt x="2008" y="40"/>
                  </a:lnTo>
                  <a:lnTo>
                    <a:pt x="2006" y="40"/>
                  </a:lnTo>
                  <a:lnTo>
                    <a:pt x="2006" y="40"/>
                  </a:lnTo>
                  <a:lnTo>
                    <a:pt x="2000" y="40"/>
                  </a:lnTo>
                  <a:lnTo>
                    <a:pt x="2000" y="40"/>
                  </a:lnTo>
                  <a:lnTo>
                    <a:pt x="1998" y="40"/>
                  </a:lnTo>
                  <a:lnTo>
                    <a:pt x="1998" y="40"/>
                  </a:lnTo>
                  <a:lnTo>
                    <a:pt x="1996" y="40"/>
                  </a:lnTo>
                  <a:lnTo>
                    <a:pt x="1996" y="40"/>
                  </a:lnTo>
                  <a:lnTo>
                    <a:pt x="1994" y="40"/>
                  </a:lnTo>
                  <a:lnTo>
                    <a:pt x="1994" y="40"/>
                  </a:lnTo>
                  <a:lnTo>
                    <a:pt x="1988" y="38"/>
                  </a:lnTo>
                  <a:lnTo>
                    <a:pt x="1988" y="38"/>
                  </a:lnTo>
                  <a:lnTo>
                    <a:pt x="1984" y="38"/>
                  </a:lnTo>
                  <a:lnTo>
                    <a:pt x="1984" y="38"/>
                  </a:lnTo>
                  <a:lnTo>
                    <a:pt x="1976" y="38"/>
                  </a:lnTo>
                  <a:lnTo>
                    <a:pt x="1976" y="38"/>
                  </a:lnTo>
                  <a:lnTo>
                    <a:pt x="1972" y="38"/>
                  </a:lnTo>
                  <a:lnTo>
                    <a:pt x="1972" y="38"/>
                  </a:lnTo>
                  <a:lnTo>
                    <a:pt x="1968" y="40"/>
                  </a:lnTo>
                  <a:lnTo>
                    <a:pt x="1968" y="40"/>
                  </a:lnTo>
                  <a:lnTo>
                    <a:pt x="1964" y="40"/>
                  </a:lnTo>
                  <a:lnTo>
                    <a:pt x="1964" y="40"/>
                  </a:lnTo>
                  <a:lnTo>
                    <a:pt x="1960" y="40"/>
                  </a:lnTo>
                  <a:lnTo>
                    <a:pt x="1960" y="40"/>
                  </a:lnTo>
                  <a:lnTo>
                    <a:pt x="1958" y="40"/>
                  </a:lnTo>
                  <a:lnTo>
                    <a:pt x="1958" y="40"/>
                  </a:lnTo>
                  <a:lnTo>
                    <a:pt x="1950" y="40"/>
                  </a:lnTo>
                  <a:lnTo>
                    <a:pt x="1950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6" y="40"/>
                  </a:lnTo>
                  <a:lnTo>
                    <a:pt x="1946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34" y="40"/>
                  </a:lnTo>
                  <a:lnTo>
                    <a:pt x="1934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28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2" y="40"/>
                  </a:lnTo>
                  <a:lnTo>
                    <a:pt x="1922" y="40"/>
                  </a:lnTo>
                  <a:lnTo>
                    <a:pt x="1918" y="40"/>
                  </a:lnTo>
                  <a:lnTo>
                    <a:pt x="1918" y="40"/>
                  </a:lnTo>
                  <a:lnTo>
                    <a:pt x="1914" y="40"/>
                  </a:lnTo>
                  <a:lnTo>
                    <a:pt x="1914" y="40"/>
                  </a:lnTo>
                  <a:lnTo>
                    <a:pt x="1910" y="40"/>
                  </a:lnTo>
                  <a:lnTo>
                    <a:pt x="1910" y="40"/>
                  </a:lnTo>
                  <a:lnTo>
                    <a:pt x="1908" y="40"/>
                  </a:lnTo>
                  <a:lnTo>
                    <a:pt x="1908" y="40"/>
                  </a:lnTo>
                  <a:lnTo>
                    <a:pt x="1906" y="42"/>
                  </a:lnTo>
                  <a:lnTo>
                    <a:pt x="1906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4" y="42"/>
                  </a:lnTo>
                  <a:lnTo>
                    <a:pt x="1894" y="42"/>
                  </a:lnTo>
                  <a:lnTo>
                    <a:pt x="1888" y="42"/>
                  </a:lnTo>
                  <a:lnTo>
                    <a:pt x="1888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4" y="40"/>
                  </a:lnTo>
                  <a:lnTo>
                    <a:pt x="1884" y="40"/>
                  </a:lnTo>
                  <a:lnTo>
                    <a:pt x="1882" y="42"/>
                  </a:lnTo>
                  <a:lnTo>
                    <a:pt x="1882" y="42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0" y="40"/>
                  </a:lnTo>
                  <a:lnTo>
                    <a:pt x="1880" y="40"/>
                  </a:lnTo>
                  <a:lnTo>
                    <a:pt x="1876" y="40"/>
                  </a:lnTo>
                  <a:lnTo>
                    <a:pt x="1876" y="40"/>
                  </a:lnTo>
                  <a:lnTo>
                    <a:pt x="1874" y="42"/>
                  </a:lnTo>
                  <a:lnTo>
                    <a:pt x="1874" y="42"/>
                  </a:lnTo>
                  <a:lnTo>
                    <a:pt x="1870" y="42"/>
                  </a:lnTo>
                  <a:lnTo>
                    <a:pt x="1870" y="42"/>
                  </a:lnTo>
                  <a:lnTo>
                    <a:pt x="1866" y="44"/>
                  </a:lnTo>
                  <a:lnTo>
                    <a:pt x="1866" y="44"/>
                  </a:lnTo>
                  <a:lnTo>
                    <a:pt x="1860" y="42"/>
                  </a:lnTo>
                  <a:lnTo>
                    <a:pt x="1860" y="42"/>
                  </a:lnTo>
                  <a:lnTo>
                    <a:pt x="1856" y="42"/>
                  </a:lnTo>
                  <a:lnTo>
                    <a:pt x="1856" y="42"/>
                  </a:lnTo>
                  <a:lnTo>
                    <a:pt x="1848" y="42"/>
                  </a:lnTo>
                  <a:lnTo>
                    <a:pt x="1848" y="42"/>
                  </a:lnTo>
                  <a:lnTo>
                    <a:pt x="1846" y="42"/>
                  </a:lnTo>
                  <a:lnTo>
                    <a:pt x="1846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36" y="42"/>
                  </a:lnTo>
                  <a:lnTo>
                    <a:pt x="1832" y="42"/>
                  </a:lnTo>
                  <a:lnTo>
                    <a:pt x="1832" y="42"/>
                  </a:lnTo>
                  <a:lnTo>
                    <a:pt x="1832" y="38"/>
                  </a:lnTo>
                  <a:lnTo>
                    <a:pt x="1832" y="38"/>
                  </a:lnTo>
                  <a:lnTo>
                    <a:pt x="1830" y="38"/>
                  </a:lnTo>
                  <a:lnTo>
                    <a:pt x="1830" y="38"/>
                  </a:lnTo>
                  <a:lnTo>
                    <a:pt x="1828" y="40"/>
                  </a:lnTo>
                  <a:lnTo>
                    <a:pt x="1828" y="40"/>
                  </a:lnTo>
                  <a:lnTo>
                    <a:pt x="1826" y="40"/>
                  </a:lnTo>
                  <a:lnTo>
                    <a:pt x="1826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16" y="38"/>
                  </a:lnTo>
                  <a:lnTo>
                    <a:pt x="1816" y="38"/>
                  </a:lnTo>
                  <a:lnTo>
                    <a:pt x="1814" y="38"/>
                  </a:lnTo>
                  <a:lnTo>
                    <a:pt x="1812" y="40"/>
                  </a:lnTo>
                  <a:lnTo>
                    <a:pt x="1812" y="40"/>
                  </a:lnTo>
                  <a:lnTo>
                    <a:pt x="1812" y="42"/>
                  </a:lnTo>
                  <a:lnTo>
                    <a:pt x="1812" y="42"/>
                  </a:lnTo>
                  <a:lnTo>
                    <a:pt x="1804" y="42"/>
                  </a:lnTo>
                  <a:lnTo>
                    <a:pt x="1804" y="42"/>
                  </a:lnTo>
                  <a:lnTo>
                    <a:pt x="1798" y="42"/>
                  </a:lnTo>
                  <a:lnTo>
                    <a:pt x="1798" y="42"/>
                  </a:lnTo>
                  <a:lnTo>
                    <a:pt x="1790" y="44"/>
                  </a:lnTo>
                  <a:lnTo>
                    <a:pt x="1790" y="44"/>
                  </a:lnTo>
                  <a:lnTo>
                    <a:pt x="1786" y="44"/>
                  </a:lnTo>
                  <a:lnTo>
                    <a:pt x="1782" y="44"/>
                  </a:lnTo>
                  <a:lnTo>
                    <a:pt x="1782" y="44"/>
                  </a:lnTo>
                  <a:lnTo>
                    <a:pt x="1778" y="44"/>
                  </a:lnTo>
                  <a:lnTo>
                    <a:pt x="1778" y="44"/>
                  </a:lnTo>
                  <a:lnTo>
                    <a:pt x="1774" y="44"/>
                  </a:lnTo>
                  <a:lnTo>
                    <a:pt x="1774" y="44"/>
                  </a:lnTo>
                  <a:lnTo>
                    <a:pt x="1772" y="44"/>
                  </a:lnTo>
                  <a:lnTo>
                    <a:pt x="1768" y="44"/>
                  </a:lnTo>
                  <a:lnTo>
                    <a:pt x="1768" y="44"/>
                  </a:lnTo>
                  <a:lnTo>
                    <a:pt x="1766" y="44"/>
                  </a:lnTo>
                  <a:lnTo>
                    <a:pt x="1766" y="44"/>
                  </a:lnTo>
                  <a:lnTo>
                    <a:pt x="1762" y="44"/>
                  </a:lnTo>
                  <a:lnTo>
                    <a:pt x="1762" y="44"/>
                  </a:lnTo>
                  <a:lnTo>
                    <a:pt x="1756" y="44"/>
                  </a:lnTo>
                  <a:lnTo>
                    <a:pt x="1756" y="44"/>
                  </a:lnTo>
                  <a:lnTo>
                    <a:pt x="1752" y="44"/>
                  </a:lnTo>
                  <a:lnTo>
                    <a:pt x="1752" y="44"/>
                  </a:lnTo>
                  <a:lnTo>
                    <a:pt x="1748" y="44"/>
                  </a:lnTo>
                  <a:lnTo>
                    <a:pt x="1748" y="44"/>
                  </a:lnTo>
                  <a:lnTo>
                    <a:pt x="1746" y="44"/>
                  </a:lnTo>
                  <a:lnTo>
                    <a:pt x="1746" y="44"/>
                  </a:lnTo>
                  <a:lnTo>
                    <a:pt x="1744" y="44"/>
                  </a:lnTo>
                  <a:lnTo>
                    <a:pt x="1744" y="44"/>
                  </a:lnTo>
                  <a:lnTo>
                    <a:pt x="1742" y="44"/>
                  </a:lnTo>
                  <a:lnTo>
                    <a:pt x="1742" y="44"/>
                  </a:lnTo>
                  <a:lnTo>
                    <a:pt x="1738" y="44"/>
                  </a:lnTo>
                  <a:lnTo>
                    <a:pt x="1738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2" y="44"/>
                  </a:lnTo>
                  <a:lnTo>
                    <a:pt x="1732" y="44"/>
                  </a:lnTo>
                  <a:lnTo>
                    <a:pt x="1724" y="44"/>
                  </a:lnTo>
                  <a:lnTo>
                    <a:pt x="1718" y="46"/>
                  </a:lnTo>
                  <a:lnTo>
                    <a:pt x="1718" y="46"/>
                  </a:lnTo>
                  <a:lnTo>
                    <a:pt x="1718" y="44"/>
                  </a:lnTo>
                  <a:lnTo>
                    <a:pt x="1718" y="44"/>
                  </a:lnTo>
                  <a:lnTo>
                    <a:pt x="1716" y="44"/>
                  </a:lnTo>
                  <a:lnTo>
                    <a:pt x="1716" y="44"/>
                  </a:lnTo>
                  <a:lnTo>
                    <a:pt x="1706" y="44"/>
                  </a:lnTo>
                  <a:lnTo>
                    <a:pt x="1706" y="44"/>
                  </a:lnTo>
                  <a:lnTo>
                    <a:pt x="1702" y="44"/>
                  </a:lnTo>
                  <a:lnTo>
                    <a:pt x="1702" y="44"/>
                  </a:lnTo>
                  <a:lnTo>
                    <a:pt x="1698" y="44"/>
                  </a:lnTo>
                  <a:lnTo>
                    <a:pt x="1698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0" y="44"/>
                  </a:lnTo>
                  <a:lnTo>
                    <a:pt x="1690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2" y="44"/>
                  </a:lnTo>
                  <a:lnTo>
                    <a:pt x="1682" y="44"/>
                  </a:lnTo>
                  <a:lnTo>
                    <a:pt x="1678" y="44"/>
                  </a:lnTo>
                  <a:lnTo>
                    <a:pt x="1678" y="44"/>
                  </a:lnTo>
                  <a:lnTo>
                    <a:pt x="1672" y="44"/>
                  </a:lnTo>
                  <a:lnTo>
                    <a:pt x="1672" y="44"/>
                  </a:lnTo>
                  <a:lnTo>
                    <a:pt x="1670" y="44"/>
                  </a:lnTo>
                  <a:lnTo>
                    <a:pt x="1670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4" y="44"/>
                  </a:lnTo>
                  <a:lnTo>
                    <a:pt x="1664" y="44"/>
                  </a:lnTo>
                  <a:lnTo>
                    <a:pt x="1658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0" y="46"/>
                  </a:lnTo>
                  <a:lnTo>
                    <a:pt x="1650" y="46"/>
                  </a:lnTo>
                  <a:lnTo>
                    <a:pt x="1642" y="44"/>
                  </a:lnTo>
                  <a:lnTo>
                    <a:pt x="1642" y="44"/>
                  </a:lnTo>
                  <a:lnTo>
                    <a:pt x="1638" y="44"/>
                  </a:lnTo>
                  <a:lnTo>
                    <a:pt x="1638" y="44"/>
                  </a:lnTo>
                  <a:lnTo>
                    <a:pt x="1634" y="46"/>
                  </a:lnTo>
                  <a:lnTo>
                    <a:pt x="1634" y="46"/>
                  </a:lnTo>
                  <a:lnTo>
                    <a:pt x="1626" y="46"/>
                  </a:lnTo>
                  <a:lnTo>
                    <a:pt x="1626" y="46"/>
                  </a:lnTo>
                  <a:lnTo>
                    <a:pt x="1622" y="46"/>
                  </a:lnTo>
                  <a:lnTo>
                    <a:pt x="1622" y="46"/>
                  </a:lnTo>
                  <a:lnTo>
                    <a:pt x="1620" y="44"/>
                  </a:lnTo>
                  <a:lnTo>
                    <a:pt x="1620" y="44"/>
                  </a:lnTo>
                  <a:lnTo>
                    <a:pt x="1612" y="44"/>
                  </a:lnTo>
                  <a:lnTo>
                    <a:pt x="1612" y="44"/>
                  </a:lnTo>
                  <a:lnTo>
                    <a:pt x="1608" y="44"/>
                  </a:lnTo>
                  <a:lnTo>
                    <a:pt x="1608" y="44"/>
                  </a:lnTo>
                  <a:lnTo>
                    <a:pt x="1600" y="46"/>
                  </a:lnTo>
                  <a:lnTo>
                    <a:pt x="1600" y="46"/>
                  </a:lnTo>
                  <a:lnTo>
                    <a:pt x="1596" y="46"/>
                  </a:lnTo>
                  <a:lnTo>
                    <a:pt x="1596" y="46"/>
                  </a:lnTo>
                  <a:lnTo>
                    <a:pt x="1592" y="46"/>
                  </a:lnTo>
                  <a:lnTo>
                    <a:pt x="1592" y="46"/>
                  </a:lnTo>
                  <a:lnTo>
                    <a:pt x="1588" y="46"/>
                  </a:lnTo>
                  <a:lnTo>
                    <a:pt x="1588" y="46"/>
                  </a:lnTo>
                  <a:lnTo>
                    <a:pt x="1586" y="46"/>
                  </a:lnTo>
                  <a:lnTo>
                    <a:pt x="1586" y="46"/>
                  </a:lnTo>
                  <a:lnTo>
                    <a:pt x="1584" y="46"/>
                  </a:lnTo>
                  <a:lnTo>
                    <a:pt x="1584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76" y="46"/>
                  </a:lnTo>
                  <a:lnTo>
                    <a:pt x="1570" y="48"/>
                  </a:lnTo>
                  <a:lnTo>
                    <a:pt x="1570" y="48"/>
                  </a:lnTo>
                  <a:lnTo>
                    <a:pt x="1568" y="46"/>
                  </a:lnTo>
                  <a:lnTo>
                    <a:pt x="1568" y="46"/>
                  </a:lnTo>
                  <a:lnTo>
                    <a:pt x="1566" y="48"/>
                  </a:lnTo>
                  <a:lnTo>
                    <a:pt x="1566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58" y="46"/>
                  </a:lnTo>
                  <a:lnTo>
                    <a:pt x="1558" y="46"/>
                  </a:lnTo>
                  <a:lnTo>
                    <a:pt x="1554" y="44"/>
                  </a:lnTo>
                  <a:lnTo>
                    <a:pt x="1554" y="44"/>
                  </a:lnTo>
                  <a:lnTo>
                    <a:pt x="1550" y="46"/>
                  </a:lnTo>
                  <a:lnTo>
                    <a:pt x="1550" y="46"/>
                  </a:lnTo>
                  <a:lnTo>
                    <a:pt x="1546" y="46"/>
                  </a:lnTo>
                  <a:lnTo>
                    <a:pt x="1546" y="46"/>
                  </a:lnTo>
                  <a:lnTo>
                    <a:pt x="1544" y="46"/>
                  </a:lnTo>
                  <a:lnTo>
                    <a:pt x="1544" y="46"/>
                  </a:lnTo>
                  <a:lnTo>
                    <a:pt x="1540" y="48"/>
                  </a:lnTo>
                  <a:lnTo>
                    <a:pt x="1540" y="48"/>
                  </a:lnTo>
                  <a:lnTo>
                    <a:pt x="1538" y="46"/>
                  </a:lnTo>
                  <a:lnTo>
                    <a:pt x="1538" y="46"/>
                  </a:lnTo>
                  <a:lnTo>
                    <a:pt x="1536" y="44"/>
                  </a:lnTo>
                  <a:lnTo>
                    <a:pt x="1536" y="44"/>
                  </a:lnTo>
                  <a:lnTo>
                    <a:pt x="1534" y="44"/>
                  </a:lnTo>
                  <a:lnTo>
                    <a:pt x="1534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26" y="46"/>
                  </a:lnTo>
                  <a:lnTo>
                    <a:pt x="1526" y="46"/>
                  </a:lnTo>
                  <a:lnTo>
                    <a:pt x="1520" y="46"/>
                  </a:lnTo>
                  <a:lnTo>
                    <a:pt x="1520" y="46"/>
                  </a:lnTo>
                  <a:lnTo>
                    <a:pt x="1518" y="46"/>
                  </a:lnTo>
                  <a:lnTo>
                    <a:pt x="1518" y="46"/>
                  </a:lnTo>
                  <a:lnTo>
                    <a:pt x="1516" y="46"/>
                  </a:lnTo>
                  <a:lnTo>
                    <a:pt x="1516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2" y="46"/>
                  </a:lnTo>
                  <a:lnTo>
                    <a:pt x="1512" y="46"/>
                  </a:lnTo>
                  <a:lnTo>
                    <a:pt x="1506" y="44"/>
                  </a:lnTo>
                  <a:lnTo>
                    <a:pt x="1504" y="46"/>
                  </a:lnTo>
                  <a:lnTo>
                    <a:pt x="1504" y="46"/>
                  </a:lnTo>
                  <a:lnTo>
                    <a:pt x="1500" y="46"/>
                  </a:lnTo>
                  <a:lnTo>
                    <a:pt x="1500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0" y="46"/>
                  </a:lnTo>
                  <a:lnTo>
                    <a:pt x="1490" y="46"/>
                  </a:lnTo>
                  <a:lnTo>
                    <a:pt x="1488" y="46"/>
                  </a:lnTo>
                  <a:lnTo>
                    <a:pt x="1488" y="46"/>
                  </a:lnTo>
                  <a:lnTo>
                    <a:pt x="1486" y="46"/>
                  </a:lnTo>
                  <a:lnTo>
                    <a:pt x="1486" y="46"/>
                  </a:lnTo>
                  <a:lnTo>
                    <a:pt x="1484" y="46"/>
                  </a:lnTo>
                  <a:lnTo>
                    <a:pt x="1484" y="46"/>
                  </a:lnTo>
                  <a:lnTo>
                    <a:pt x="1480" y="46"/>
                  </a:lnTo>
                  <a:lnTo>
                    <a:pt x="1480" y="46"/>
                  </a:lnTo>
                  <a:lnTo>
                    <a:pt x="1480" y="44"/>
                  </a:lnTo>
                  <a:lnTo>
                    <a:pt x="1480" y="44"/>
                  </a:lnTo>
                  <a:lnTo>
                    <a:pt x="1476" y="44"/>
                  </a:lnTo>
                  <a:lnTo>
                    <a:pt x="1476" y="44"/>
                  </a:lnTo>
                  <a:lnTo>
                    <a:pt x="1470" y="46"/>
                  </a:lnTo>
                  <a:lnTo>
                    <a:pt x="1470" y="46"/>
                  </a:lnTo>
                  <a:lnTo>
                    <a:pt x="1466" y="44"/>
                  </a:lnTo>
                  <a:lnTo>
                    <a:pt x="1466" y="44"/>
                  </a:lnTo>
                  <a:lnTo>
                    <a:pt x="1464" y="44"/>
                  </a:lnTo>
                  <a:lnTo>
                    <a:pt x="1464" y="44"/>
                  </a:lnTo>
                  <a:lnTo>
                    <a:pt x="1462" y="44"/>
                  </a:lnTo>
                  <a:lnTo>
                    <a:pt x="1462" y="44"/>
                  </a:lnTo>
                  <a:lnTo>
                    <a:pt x="1458" y="44"/>
                  </a:lnTo>
                  <a:lnTo>
                    <a:pt x="1458" y="44"/>
                  </a:lnTo>
                  <a:lnTo>
                    <a:pt x="1456" y="44"/>
                  </a:lnTo>
                  <a:lnTo>
                    <a:pt x="1456" y="44"/>
                  </a:lnTo>
                  <a:lnTo>
                    <a:pt x="1452" y="44"/>
                  </a:lnTo>
                  <a:lnTo>
                    <a:pt x="1452" y="44"/>
                  </a:lnTo>
                  <a:lnTo>
                    <a:pt x="1450" y="44"/>
                  </a:lnTo>
                  <a:lnTo>
                    <a:pt x="1450" y="44"/>
                  </a:lnTo>
                  <a:lnTo>
                    <a:pt x="1442" y="44"/>
                  </a:lnTo>
                  <a:lnTo>
                    <a:pt x="1442" y="44"/>
                  </a:lnTo>
                  <a:lnTo>
                    <a:pt x="1438" y="42"/>
                  </a:lnTo>
                  <a:lnTo>
                    <a:pt x="1438" y="42"/>
                  </a:lnTo>
                  <a:lnTo>
                    <a:pt x="1434" y="42"/>
                  </a:lnTo>
                  <a:lnTo>
                    <a:pt x="1434" y="42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24" y="42"/>
                  </a:lnTo>
                  <a:lnTo>
                    <a:pt x="1424" y="42"/>
                  </a:lnTo>
                  <a:lnTo>
                    <a:pt x="1420" y="44"/>
                  </a:lnTo>
                  <a:lnTo>
                    <a:pt x="1420" y="44"/>
                  </a:lnTo>
                  <a:lnTo>
                    <a:pt x="1414" y="42"/>
                  </a:lnTo>
                  <a:lnTo>
                    <a:pt x="1414" y="42"/>
                  </a:lnTo>
                  <a:lnTo>
                    <a:pt x="1412" y="44"/>
                  </a:lnTo>
                  <a:lnTo>
                    <a:pt x="1412" y="44"/>
                  </a:lnTo>
                  <a:lnTo>
                    <a:pt x="1406" y="42"/>
                  </a:lnTo>
                  <a:lnTo>
                    <a:pt x="1406" y="42"/>
                  </a:lnTo>
                  <a:lnTo>
                    <a:pt x="1398" y="42"/>
                  </a:lnTo>
                  <a:lnTo>
                    <a:pt x="1398" y="42"/>
                  </a:lnTo>
                  <a:lnTo>
                    <a:pt x="1396" y="44"/>
                  </a:lnTo>
                  <a:lnTo>
                    <a:pt x="1396" y="44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0" y="44"/>
                  </a:lnTo>
                  <a:lnTo>
                    <a:pt x="1386" y="44"/>
                  </a:lnTo>
                  <a:lnTo>
                    <a:pt x="1386" y="44"/>
                  </a:lnTo>
                  <a:lnTo>
                    <a:pt x="1384" y="44"/>
                  </a:lnTo>
                  <a:lnTo>
                    <a:pt x="1384" y="44"/>
                  </a:lnTo>
                  <a:lnTo>
                    <a:pt x="1380" y="44"/>
                  </a:lnTo>
                  <a:lnTo>
                    <a:pt x="1380" y="44"/>
                  </a:lnTo>
                  <a:lnTo>
                    <a:pt x="1378" y="44"/>
                  </a:lnTo>
                  <a:lnTo>
                    <a:pt x="1378" y="44"/>
                  </a:lnTo>
                  <a:lnTo>
                    <a:pt x="1374" y="44"/>
                  </a:lnTo>
                  <a:lnTo>
                    <a:pt x="1374" y="44"/>
                  </a:lnTo>
                  <a:lnTo>
                    <a:pt x="1372" y="44"/>
                  </a:lnTo>
                  <a:lnTo>
                    <a:pt x="1372" y="44"/>
                  </a:lnTo>
                  <a:lnTo>
                    <a:pt x="1370" y="44"/>
                  </a:lnTo>
                  <a:lnTo>
                    <a:pt x="1370" y="44"/>
                  </a:lnTo>
                  <a:lnTo>
                    <a:pt x="1366" y="44"/>
                  </a:lnTo>
                  <a:lnTo>
                    <a:pt x="1366" y="44"/>
                  </a:lnTo>
                  <a:lnTo>
                    <a:pt x="1364" y="44"/>
                  </a:lnTo>
                  <a:lnTo>
                    <a:pt x="1364" y="44"/>
                  </a:lnTo>
                  <a:lnTo>
                    <a:pt x="1362" y="44"/>
                  </a:lnTo>
                  <a:lnTo>
                    <a:pt x="1362" y="44"/>
                  </a:lnTo>
                  <a:lnTo>
                    <a:pt x="1354" y="44"/>
                  </a:lnTo>
                  <a:lnTo>
                    <a:pt x="1354" y="44"/>
                  </a:lnTo>
                  <a:lnTo>
                    <a:pt x="1350" y="44"/>
                  </a:lnTo>
                  <a:lnTo>
                    <a:pt x="1350" y="44"/>
                  </a:lnTo>
                  <a:lnTo>
                    <a:pt x="1348" y="44"/>
                  </a:lnTo>
                  <a:lnTo>
                    <a:pt x="1348" y="44"/>
                  </a:lnTo>
                  <a:lnTo>
                    <a:pt x="1344" y="44"/>
                  </a:lnTo>
                  <a:lnTo>
                    <a:pt x="1344" y="44"/>
                  </a:lnTo>
                  <a:lnTo>
                    <a:pt x="1340" y="46"/>
                  </a:lnTo>
                  <a:lnTo>
                    <a:pt x="1340" y="46"/>
                  </a:lnTo>
                  <a:lnTo>
                    <a:pt x="1336" y="46"/>
                  </a:lnTo>
                  <a:lnTo>
                    <a:pt x="1336" y="46"/>
                  </a:lnTo>
                  <a:lnTo>
                    <a:pt x="1328" y="46"/>
                  </a:lnTo>
                  <a:lnTo>
                    <a:pt x="1328" y="46"/>
                  </a:lnTo>
                  <a:lnTo>
                    <a:pt x="1326" y="44"/>
                  </a:lnTo>
                  <a:lnTo>
                    <a:pt x="1326" y="44"/>
                  </a:lnTo>
                  <a:lnTo>
                    <a:pt x="1318" y="44"/>
                  </a:lnTo>
                  <a:lnTo>
                    <a:pt x="1318" y="44"/>
                  </a:lnTo>
                  <a:lnTo>
                    <a:pt x="1316" y="44"/>
                  </a:lnTo>
                  <a:lnTo>
                    <a:pt x="1316" y="44"/>
                  </a:lnTo>
                  <a:lnTo>
                    <a:pt x="1312" y="44"/>
                  </a:lnTo>
                  <a:lnTo>
                    <a:pt x="1312" y="44"/>
                  </a:lnTo>
                  <a:lnTo>
                    <a:pt x="1306" y="46"/>
                  </a:lnTo>
                  <a:lnTo>
                    <a:pt x="1306" y="46"/>
                  </a:lnTo>
                  <a:lnTo>
                    <a:pt x="1302" y="46"/>
                  </a:lnTo>
                  <a:lnTo>
                    <a:pt x="1296" y="46"/>
                  </a:lnTo>
                  <a:lnTo>
                    <a:pt x="1296" y="46"/>
                  </a:lnTo>
                  <a:lnTo>
                    <a:pt x="1290" y="46"/>
                  </a:lnTo>
                  <a:lnTo>
                    <a:pt x="1290" y="46"/>
                  </a:lnTo>
                  <a:lnTo>
                    <a:pt x="1288" y="46"/>
                  </a:lnTo>
                  <a:lnTo>
                    <a:pt x="1288" y="46"/>
                  </a:lnTo>
                  <a:lnTo>
                    <a:pt x="1284" y="44"/>
                  </a:lnTo>
                  <a:lnTo>
                    <a:pt x="1284" y="44"/>
                  </a:lnTo>
                  <a:lnTo>
                    <a:pt x="1282" y="46"/>
                  </a:lnTo>
                  <a:lnTo>
                    <a:pt x="1282" y="46"/>
                  </a:lnTo>
                  <a:lnTo>
                    <a:pt x="1276" y="46"/>
                  </a:lnTo>
                  <a:lnTo>
                    <a:pt x="1276" y="46"/>
                  </a:lnTo>
                  <a:lnTo>
                    <a:pt x="1274" y="46"/>
                  </a:lnTo>
                  <a:lnTo>
                    <a:pt x="1274" y="46"/>
                  </a:lnTo>
                  <a:lnTo>
                    <a:pt x="1272" y="46"/>
                  </a:lnTo>
                  <a:lnTo>
                    <a:pt x="1272" y="46"/>
                  </a:lnTo>
                  <a:lnTo>
                    <a:pt x="1266" y="44"/>
                  </a:lnTo>
                  <a:lnTo>
                    <a:pt x="1266" y="44"/>
                  </a:lnTo>
                  <a:lnTo>
                    <a:pt x="1262" y="44"/>
                  </a:lnTo>
                  <a:lnTo>
                    <a:pt x="1262" y="44"/>
                  </a:lnTo>
                  <a:lnTo>
                    <a:pt x="1260" y="44"/>
                  </a:lnTo>
                  <a:lnTo>
                    <a:pt x="1260" y="44"/>
                  </a:lnTo>
                  <a:lnTo>
                    <a:pt x="1258" y="46"/>
                  </a:lnTo>
                  <a:lnTo>
                    <a:pt x="1258" y="46"/>
                  </a:lnTo>
                  <a:lnTo>
                    <a:pt x="1254" y="46"/>
                  </a:lnTo>
                  <a:lnTo>
                    <a:pt x="1254" y="46"/>
                  </a:lnTo>
                  <a:lnTo>
                    <a:pt x="1250" y="48"/>
                  </a:lnTo>
                  <a:lnTo>
                    <a:pt x="1250" y="48"/>
                  </a:lnTo>
                  <a:lnTo>
                    <a:pt x="1248" y="46"/>
                  </a:lnTo>
                  <a:lnTo>
                    <a:pt x="1248" y="46"/>
                  </a:lnTo>
                  <a:lnTo>
                    <a:pt x="1248" y="48"/>
                  </a:lnTo>
                  <a:lnTo>
                    <a:pt x="1248" y="48"/>
                  </a:lnTo>
                  <a:lnTo>
                    <a:pt x="1246" y="46"/>
                  </a:lnTo>
                  <a:lnTo>
                    <a:pt x="1246" y="46"/>
                  </a:lnTo>
                  <a:lnTo>
                    <a:pt x="1244" y="46"/>
                  </a:lnTo>
                  <a:lnTo>
                    <a:pt x="1244" y="46"/>
                  </a:lnTo>
                  <a:lnTo>
                    <a:pt x="1240" y="48"/>
                  </a:lnTo>
                  <a:lnTo>
                    <a:pt x="1240" y="48"/>
                  </a:lnTo>
                  <a:lnTo>
                    <a:pt x="1236" y="44"/>
                  </a:lnTo>
                  <a:lnTo>
                    <a:pt x="1236" y="44"/>
                  </a:lnTo>
                  <a:lnTo>
                    <a:pt x="1230" y="46"/>
                  </a:lnTo>
                  <a:lnTo>
                    <a:pt x="1224" y="46"/>
                  </a:lnTo>
                  <a:lnTo>
                    <a:pt x="1224" y="46"/>
                  </a:lnTo>
                  <a:lnTo>
                    <a:pt x="1222" y="46"/>
                  </a:lnTo>
                  <a:lnTo>
                    <a:pt x="1218" y="46"/>
                  </a:lnTo>
                  <a:lnTo>
                    <a:pt x="1218" y="46"/>
                  </a:lnTo>
                  <a:lnTo>
                    <a:pt x="1216" y="44"/>
                  </a:lnTo>
                  <a:lnTo>
                    <a:pt x="1214" y="44"/>
                  </a:lnTo>
                  <a:lnTo>
                    <a:pt x="1214" y="44"/>
                  </a:lnTo>
                  <a:lnTo>
                    <a:pt x="1204" y="44"/>
                  </a:lnTo>
                  <a:lnTo>
                    <a:pt x="1204" y="44"/>
                  </a:lnTo>
                  <a:lnTo>
                    <a:pt x="1200" y="42"/>
                  </a:lnTo>
                  <a:lnTo>
                    <a:pt x="1200" y="42"/>
                  </a:lnTo>
                  <a:lnTo>
                    <a:pt x="1196" y="42"/>
                  </a:lnTo>
                  <a:lnTo>
                    <a:pt x="1196" y="42"/>
                  </a:lnTo>
                  <a:lnTo>
                    <a:pt x="1188" y="44"/>
                  </a:lnTo>
                  <a:lnTo>
                    <a:pt x="1188" y="44"/>
                  </a:lnTo>
                  <a:lnTo>
                    <a:pt x="1186" y="44"/>
                  </a:lnTo>
                  <a:lnTo>
                    <a:pt x="1186" y="44"/>
                  </a:lnTo>
                  <a:lnTo>
                    <a:pt x="1180" y="44"/>
                  </a:lnTo>
                  <a:lnTo>
                    <a:pt x="1180" y="44"/>
                  </a:lnTo>
                  <a:lnTo>
                    <a:pt x="1180" y="42"/>
                  </a:lnTo>
                  <a:lnTo>
                    <a:pt x="1180" y="42"/>
                  </a:lnTo>
                  <a:lnTo>
                    <a:pt x="1176" y="42"/>
                  </a:lnTo>
                  <a:lnTo>
                    <a:pt x="1176" y="42"/>
                  </a:lnTo>
                  <a:lnTo>
                    <a:pt x="1174" y="42"/>
                  </a:lnTo>
                  <a:lnTo>
                    <a:pt x="1174" y="42"/>
                  </a:lnTo>
                  <a:lnTo>
                    <a:pt x="1170" y="44"/>
                  </a:lnTo>
                  <a:lnTo>
                    <a:pt x="1170" y="44"/>
                  </a:lnTo>
                  <a:lnTo>
                    <a:pt x="1164" y="42"/>
                  </a:lnTo>
                  <a:lnTo>
                    <a:pt x="1164" y="42"/>
                  </a:lnTo>
                  <a:lnTo>
                    <a:pt x="1156" y="42"/>
                  </a:lnTo>
                  <a:lnTo>
                    <a:pt x="1156" y="42"/>
                  </a:lnTo>
                  <a:lnTo>
                    <a:pt x="1152" y="42"/>
                  </a:lnTo>
                  <a:lnTo>
                    <a:pt x="1152" y="42"/>
                  </a:lnTo>
                  <a:lnTo>
                    <a:pt x="1148" y="44"/>
                  </a:lnTo>
                  <a:lnTo>
                    <a:pt x="1148" y="44"/>
                  </a:lnTo>
                  <a:lnTo>
                    <a:pt x="1146" y="44"/>
                  </a:lnTo>
                  <a:lnTo>
                    <a:pt x="1144" y="44"/>
                  </a:lnTo>
                  <a:lnTo>
                    <a:pt x="1142" y="44"/>
                  </a:lnTo>
                  <a:lnTo>
                    <a:pt x="1142" y="44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38" y="42"/>
                  </a:lnTo>
                  <a:lnTo>
                    <a:pt x="1138" y="42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6" y="40"/>
                  </a:lnTo>
                  <a:lnTo>
                    <a:pt x="1136" y="40"/>
                  </a:lnTo>
                  <a:lnTo>
                    <a:pt x="1134" y="40"/>
                  </a:lnTo>
                  <a:lnTo>
                    <a:pt x="1134" y="40"/>
                  </a:lnTo>
                  <a:lnTo>
                    <a:pt x="1132" y="40"/>
                  </a:lnTo>
                  <a:lnTo>
                    <a:pt x="1132" y="40"/>
                  </a:lnTo>
                  <a:lnTo>
                    <a:pt x="1128" y="38"/>
                  </a:lnTo>
                  <a:lnTo>
                    <a:pt x="1128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2" y="38"/>
                  </a:lnTo>
                  <a:lnTo>
                    <a:pt x="1122" y="38"/>
                  </a:lnTo>
                  <a:lnTo>
                    <a:pt x="1120" y="40"/>
                  </a:lnTo>
                  <a:lnTo>
                    <a:pt x="1120" y="40"/>
                  </a:lnTo>
                  <a:lnTo>
                    <a:pt x="1114" y="42"/>
                  </a:lnTo>
                  <a:lnTo>
                    <a:pt x="1114" y="42"/>
                  </a:lnTo>
                  <a:lnTo>
                    <a:pt x="1112" y="44"/>
                  </a:lnTo>
                  <a:lnTo>
                    <a:pt x="1112" y="44"/>
                  </a:lnTo>
                  <a:lnTo>
                    <a:pt x="1104" y="42"/>
                  </a:lnTo>
                  <a:lnTo>
                    <a:pt x="1104" y="42"/>
                  </a:lnTo>
                  <a:lnTo>
                    <a:pt x="1102" y="44"/>
                  </a:lnTo>
                  <a:lnTo>
                    <a:pt x="1102" y="44"/>
                  </a:lnTo>
                  <a:lnTo>
                    <a:pt x="1096" y="44"/>
                  </a:lnTo>
                  <a:lnTo>
                    <a:pt x="1096" y="44"/>
                  </a:lnTo>
                  <a:lnTo>
                    <a:pt x="1094" y="42"/>
                  </a:lnTo>
                  <a:lnTo>
                    <a:pt x="1094" y="42"/>
                  </a:lnTo>
                  <a:lnTo>
                    <a:pt x="1090" y="44"/>
                  </a:lnTo>
                  <a:lnTo>
                    <a:pt x="1090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0" y="44"/>
                  </a:lnTo>
                  <a:lnTo>
                    <a:pt x="1080" y="44"/>
                  </a:lnTo>
                  <a:lnTo>
                    <a:pt x="1078" y="44"/>
                  </a:lnTo>
                  <a:lnTo>
                    <a:pt x="1078" y="44"/>
                  </a:lnTo>
                  <a:lnTo>
                    <a:pt x="1072" y="44"/>
                  </a:lnTo>
                  <a:lnTo>
                    <a:pt x="1072" y="44"/>
                  </a:lnTo>
                  <a:lnTo>
                    <a:pt x="1068" y="44"/>
                  </a:lnTo>
                  <a:lnTo>
                    <a:pt x="1068" y="44"/>
                  </a:lnTo>
                  <a:lnTo>
                    <a:pt x="1066" y="42"/>
                  </a:lnTo>
                  <a:lnTo>
                    <a:pt x="1066" y="42"/>
                  </a:lnTo>
                  <a:lnTo>
                    <a:pt x="1064" y="42"/>
                  </a:lnTo>
                  <a:lnTo>
                    <a:pt x="1062" y="44"/>
                  </a:lnTo>
                  <a:lnTo>
                    <a:pt x="1062" y="44"/>
                  </a:lnTo>
                  <a:lnTo>
                    <a:pt x="1056" y="44"/>
                  </a:lnTo>
                  <a:lnTo>
                    <a:pt x="1056" y="44"/>
                  </a:lnTo>
                  <a:lnTo>
                    <a:pt x="1054" y="44"/>
                  </a:lnTo>
                  <a:lnTo>
                    <a:pt x="1054" y="44"/>
                  </a:lnTo>
                  <a:lnTo>
                    <a:pt x="1052" y="46"/>
                  </a:lnTo>
                  <a:lnTo>
                    <a:pt x="1052" y="46"/>
                  </a:lnTo>
                  <a:lnTo>
                    <a:pt x="1050" y="44"/>
                  </a:lnTo>
                  <a:lnTo>
                    <a:pt x="1050" y="44"/>
                  </a:lnTo>
                  <a:lnTo>
                    <a:pt x="1050" y="46"/>
                  </a:lnTo>
                  <a:lnTo>
                    <a:pt x="1050" y="46"/>
                  </a:lnTo>
                  <a:lnTo>
                    <a:pt x="1046" y="44"/>
                  </a:lnTo>
                  <a:lnTo>
                    <a:pt x="1046" y="44"/>
                  </a:lnTo>
                  <a:lnTo>
                    <a:pt x="1044" y="44"/>
                  </a:lnTo>
                  <a:lnTo>
                    <a:pt x="1044" y="44"/>
                  </a:lnTo>
                  <a:lnTo>
                    <a:pt x="1042" y="46"/>
                  </a:lnTo>
                  <a:lnTo>
                    <a:pt x="1042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0" y="46"/>
                  </a:lnTo>
                  <a:lnTo>
                    <a:pt x="1030" y="46"/>
                  </a:lnTo>
                  <a:lnTo>
                    <a:pt x="1028" y="46"/>
                  </a:lnTo>
                  <a:lnTo>
                    <a:pt x="1028" y="46"/>
                  </a:lnTo>
                  <a:lnTo>
                    <a:pt x="1022" y="44"/>
                  </a:lnTo>
                  <a:lnTo>
                    <a:pt x="1022" y="44"/>
                  </a:lnTo>
                  <a:lnTo>
                    <a:pt x="1018" y="42"/>
                  </a:lnTo>
                  <a:lnTo>
                    <a:pt x="1018" y="42"/>
                  </a:lnTo>
                  <a:lnTo>
                    <a:pt x="1014" y="42"/>
                  </a:lnTo>
                  <a:lnTo>
                    <a:pt x="1014" y="42"/>
                  </a:lnTo>
                  <a:lnTo>
                    <a:pt x="1012" y="42"/>
                  </a:lnTo>
                  <a:lnTo>
                    <a:pt x="1012" y="42"/>
                  </a:lnTo>
                  <a:lnTo>
                    <a:pt x="1010" y="42"/>
                  </a:lnTo>
                  <a:lnTo>
                    <a:pt x="1010" y="42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6" y="44"/>
                  </a:lnTo>
                  <a:lnTo>
                    <a:pt x="1006" y="44"/>
                  </a:lnTo>
                  <a:lnTo>
                    <a:pt x="1002" y="44"/>
                  </a:lnTo>
                  <a:lnTo>
                    <a:pt x="1000" y="44"/>
                  </a:lnTo>
                  <a:lnTo>
                    <a:pt x="1000" y="44"/>
                  </a:lnTo>
                  <a:lnTo>
                    <a:pt x="996" y="44"/>
                  </a:lnTo>
                  <a:lnTo>
                    <a:pt x="996" y="44"/>
                  </a:lnTo>
                  <a:lnTo>
                    <a:pt x="996" y="42"/>
                  </a:lnTo>
                  <a:lnTo>
                    <a:pt x="996" y="42"/>
                  </a:lnTo>
                  <a:lnTo>
                    <a:pt x="992" y="42"/>
                  </a:lnTo>
                  <a:lnTo>
                    <a:pt x="992" y="42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0" y="40"/>
                  </a:lnTo>
                  <a:lnTo>
                    <a:pt x="990" y="40"/>
                  </a:lnTo>
                  <a:lnTo>
                    <a:pt x="988" y="40"/>
                  </a:lnTo>
                  <a:lnTo>
                    <a:pt x="988" y="40"/>
                  </a:lnTo>
                  <a:lnTo>
                    <a:pt x="982" y="42"/>
                  </a:lnTo>
                  <a:lnTo>
                    <a:pt x="982" y="42"/>
                  </a:lnTo>
                  <a:lnTo>
                    <a:pt x="980" y="40"/>
                  </a:lnTo>
                  <a:lnTo>
                    <a:pt x="980" y="40"/>
                  </a:lnTo>
                  <a:lnTo>
                    <a:pt x="974" y="42"/>
                  </a:lnTo>
                  <a:lnTo>
                    <a:pt x="968" y="42"/>
                  </a:lnTo>
                  <a:lnTo>
                    <a:pt x="968" y="42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66" y="40"/>
                  </a:lnTo>
                  <a:lnTo>
                    <a:pt x="966" y="40"/>
                  </a:lnTo>
                  <a:lnTo>
                    <a:pt x="964" y="40"/>
                  </a:lnTo>
                  <a:lnTo>
                    <a:pt x="964" y="40"/>
                  </a:lnTo>
                  <a:lnTo>
                    <a:pt x="960" y="42"/>
                  </a:lnTo>
                  <a:lnTo>
                    <a:pt x="960" y="42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2" y="44"/>
                  </a:lnTo>
                  <a:lnTo>
                    <a:pt x="952" y="44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48" y="46"/>
                  </a:lnTo>
                  <a:lnTo>
                    <a:pt x="948" y="46"/>
                  </a:lnTo>
                  <a:lnTo>
                    <a:pt x="942" y="46"/>
                  </a:lnTo>
                  <a:lnTo>
                    <a:pt x="942" y="46"/>
                  </a:lnTo>
                  <a:lnTo>
                    <a:pt x="936" y="44"/>
                  </a:lnTo>
                  <a:lnTo>
                    <a:pt x="936" y="44"/>
                  </a:lnTo>
                  <a:lnTo>
                    <a:pt x="934" y="42"/>
                  </a:lnTo>
                  <a:lnTo>
                    <a:pt x="934" y="42"/>
                  </a:lnTo>
                  <a:lnTo>
                    <a:pt x="930" y="42"/>
                  </a:lnTo>
                  <a:lnTo>
                    <a:pt x="930" y="42"/>
                  </a:lnTo>
                  <a:lnTo>
                    <a:pt x="930" y="40"/>
                  </a:lnTo>
                  <a:lnTo>
                    <a:pt x="930" y="40"/>
                  </a:lnTo>
                  <a:lnTo>
                    <a:pt x="922" y="42"/>
                  </a:lnTo>
                  <a:lnTo>
                    <a:pt x="912" y="42"/>
                  </a:lnTo>
                  <a:lnTo>
                    <a:pt x="912" y="42"/>
                  </a:lnTo>
                  <a:lnTo>
                    <a:pt x="910" y="44"/>
                  </a:lnTo>
                  <a:lnTo>
                    <a:pt x="910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2" y="46"/>
                  </a:lnTo>
                  <a:lnTo>
                    <a:pt x="902" y="46"/>
                  </a:lnTo>
                  <a:lnTo>
                    <a:pt x="900" y="44"/>
                  </a:lnTo>
                  <a:lnTo>
                    <a:pt x="900" y="44"/>
                  </a:lnTo>
                  <a:lnTo>
                    <a:pt x="896" y="44"/>
                  </a:lnTo>
                  <a:lnTo>
                    <a:pt x="892" y="44"/>
                  </a:lnTo>
                  <a:lnTo>
                    <a:pt x="892" y="44"/>
                  </a:lnTo>
                  <a:lnTo>
                    <a:pt x="890" y="44"/>
                  </a:lnTo>
                  <a:lnTo>
                    <a:pt x="890" y="44"/>
                  </a:lnTo>
                  <a:lnTo>
                    <a:pt x="888" y="46"/>
                  </a:lnTo>
                  <a:lnTo>
                    <a:pt x="888" y="46"/>
                  </a:lnTo>
                  <a:lnTo>
                    <a:pt x="882" y="44"/>
                  </a:lnTo>
                  <a:lnTo>
                    <a:pt x="882" y="44"/>
                  </a:lnTo>
                  <a:lnTo>
                    <a:pt x="876" y="42"/>
                  </a:lnTo>
                  <a:lnTo>
                    <a:pt x="876" y="42"/>
                  </a:lnTo>
                  <a:lnTo>
                    <a:pt x="874" y="42"/>
                  </a:lnTo>
                  <a:lnTo>
                    <a:pt x="870" y="42"/>
                  </a:lnTo>
                  <a:lnTo>
                    <a:pt x="870" y="42"/>
                  </a:lnTo>
                  <a:lnTo>
                    <a:pt x="866" y="44"/>
                  </a:lnTo>
                  <a:lnTo>
                    <a:pt x="866" y="44"/>
                  </a:lnTo>
                  <a:lnTo>
                    <a:pt x="862" y="46"/>
                  </a:lnTo>
                  <a:lnTo>
                    <a:pt x="862" y="46"/>
                  </a:lnTo>
                  <a:lnTo>
                    <a:pt x="858" y="46"/>
                  </a:lnTo>
                  <a:lnTo>
                    <a:pt x="858" y="46"/>
                  </a:lnTo>
                  <a:lnTo>
                    <a:pt x="856" y="44"/>
                  </a:lnTo>
                  <a:lnTo>
                    <a:pt x="856" y="44"/>
                  </a:lnTo>
                  <a:lnTo>
                    <a:pt x="852" y="44"/>
                  </a:lnTo>
                  <a:lnTo>
                    <a:pt x="852" y="44"/>
                  </a:lnTo>
                  <a:lnTo>
                    <a:pt x="850" y="44"/>
                  </a:lnTo>
                  <a:lnTo>
                    <a:pt x="850" y="44"/>
                  </a:lnTo>
                  <a:lnTo>
                    <a:pt x="848" y="40"/>
                  </a:lnTo>
                  <a:lnTo>
                    <a:pt x="846" y="40"/>
                  </a:lnTo>
                  <a:lnTo>
                    <a:pt x="846" y="40"/>
                  </a:lnTo>
                  <a:lnTo>
                    <a:pt x="844" y="42"/>
                  </a:lnTo>
                  <a:lnTo>
                    <a:pt x="844" y="42"/>
                  </a:lnTo>
                  <a:lnTo>
                    <a:pt x="840" y="42"/>
                  </a:lnTo>
                  <a:lnTo>
                    <a:pt x="836" y="40"/>
                  </a:lnTo>
                  <a:lnTo>
                    <a:pt x="836" y="40"/>
                  </a:lnTo>
                  <a:lnTo>
                    <a:pt x="834" y="38"/>
                  </a:lnTo>
                  <a:lnTo>
                    <a:pt x="834" y="38"/>
                  </a:lnTo>
                  <a:lnTo>
                    <a:pt x="830" y="40"/>
                  </a:lnTo>
                  <a:lnTo>
                    <a:pt x="828" y="38"/>
                  </a:lnTo>
                  <a:lnTo>
                    <a:pt x="828" y="38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16" y="42"/>
                  </a:lnTo>
                  <a:lnTo>
                    <a:pt x="816" y="42"/>
                  </a:lnTo>
                  <a:lnTo>
                    <a:pt x="812" y="40"/>
                  </a:lnTo>
                  <a:lnTo>
                    <a:pt x="812" y="40"/>
                  </a:lnTo>
                  <a:lnTo>
                    <a:pt x="808" y="40"/>
                  </a:lnTo>
                  <a:lnTo>
                    <a:pt x="808" y="40"/>
                  </a:lnTo>
                  <a:lnTo>
                    <a:pt x="806" y="40"/>
                  </a:lnTo>
                  <a:lnTo>
                    <a:pt x="806" y="40"/>
                  </a:lnTo>
                  <a:lnTo>
                    <a:pt x="804" y="40"/>
                  </a:lnTo>
                  <a:lnTo>
                    <a:pt x="804" y="40"/>
                  </a:lnTo>
                  <a:lnTo>
                    <a:pt x="802" y="38"/>
                  </a:lnTo>
                  <a:lnTo>
                    <a:pt x="802" y="38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794" y="42"/>
                  </a:lnTo>
                  <a:lnTo>
                    <a:pt x="794" y="42"/>
                  </a:lnTo>
                  <a:lnTo>
                    <a:pt x="792" y="40"/>
                  </a:lnTo>
                  <a:lnTo>
                    <a:pt x="792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88" y="42"/>
                  </a:lnTo>
                  <a:lnTo>
                    <a:pt x="788" y="42"/>
                  </a:lnTo>
                  <a:lnTo>
                    <a:pt x="786" y="42"/>
                  </a:lnTo>
                  <a:lnTo>
                    <a:pt x="786" y="42"/>
                  </a:lnTo>
                  <a:lnTo>
                    <a:pt x="782" y="40"/>
                  </a:lnTo>
                  <a:lnTo>
                    <a:pt x="782" y="40"/>
                  </a:lnTo>
                  <a:lnTo>
                    <a:pt x="778" y="40"/>
                  </a:lnTo>
                  <a:lnTo>
                    <a:pt x="778" y="40"/>
                  </a:lnTo>
                  <a:lnTo>
                    <a:pt x="776" y="42"/>
                  </a:lnTo>
                  <a:lnTo>
                    <a:pt x="772" y="42"/>
                  </a:lnTo>
                  <a:lnTo>
                    <a:pt x="772" y="42"/>
                  </a:lnTo>
                  <a:lnTo>
                    <a:pt x="770" y="42"/>
                  </a:lnTo>
                  <a:lnTo>
                    <a:pt x="770" y="42"/>
                  </a:lnTo>
                  <a:lnTo>
                    <a:pt x="766" y="40"/>
                  </a:lnTo>
                  <a:lnTo>
                    <a:pt x="766" y="40"/>
                  </a:lnTo>
                  <a:lnTo>
                    <a:pt x="764" y="40"/>
                  </a:lnTo>
                  <a:lnTo>
                    <a:pt x="764" y="40"/>
                  </a:lnTo>
                  <a:lnTo>
                    <a:pt x="762" y="42"/>
                  </a:lnTo>
                  <a:lnTo>
                    <a:pt x="762" y="42"/>
                  </a:lnTo>
                  <a:lnTo>
                    <a:pt x="758" y="42"/>
                  </a:lnTo>
                  <a:lnTo>
                    <a:pt x="758" y="42"/>
                  </a:lnTo>
                  <a:lnTo>
                    <a:pt x="756" y="42"/>
                  </a:lnTo>
                  <a:lnTo>
                    <a:pt x="756" y="42"/>
                  </a:lnTo>
                  <a:lnTo>
                    <a:pt x="752" y="42"/>
                  </a:lnTo>
                  <a:lnTo>
                    <a:pt x="752" y="42"/>
                  </a:lnTo>
                  <a:lnTo>
                    <a:pt x="744" y="44"/>
                  </a:lnTo>
                  <a:lnTo>
                    <a:pt x="744" y="44"/>
                  </a:lnTo>
                  <a:lnTo>
                    <a:pt x="738" y="42"/>
                  </a:lnTo>
                  <a:lnTo>
                    <a:pt x="738" y="42"/>
                  </a:lnTo>
                  <a:lnTo>
                    <a:pt x="734" y="40"/>
                  </a:lnTo>
                  <a:lnTo>
                    <a:pt x="734" y="40"/>
                  </a:lnTo>
                  <a:lnTo>
                    <a:pt x="732" y="42"/>
                  </a:lnTo>
                  <a:lnTo>
                    <a:pt x="732" y="42"/>
                  </a:lnTo>
                  <a:lnTo>
                    <a:pt x="728" y="42"/>
                  </a:lnTo>
                  <a:lnTo>
                    <a:pt x="726" y="42"/>
                  </a:lnTo>
                  <a:lnTo>
                    <a:pt x="726" y="42"/>
                  </a:lnTo>
                  <a:lnTo>
                    <a:pt x="724" y="42"/>
                  </a:lnTo>
                  <a:lnTo>
                    <a:pt x="724" y="42"/>
                  </a:lnTo>
                  <a:lnTo>
                    <a:pt x="720" y="42"/>
                  </a:lnTo>
                  <a:lnTo>
                    <a:pt x="720" y="42"/>
                  </a:lnTo>
                  <a:lnTo>
                    <a:pt x="718" y="42"/>
                  </a:lnTo>
                  <a:lnTo>
                    <a:pt x="718" y="42"/>
                  </a:lnTo>
                  <a:lnTo>
                    <a:pt x="712" y="42"/>
                  </a:lnTo>
                  <a:lnTo>
                    <a:pt x="712" y="42"/>
                  </a:lnTo>
                  <a:lnTo>
                    <a:pt x="710" y="42"/>
                  </a:lnTo>
                  <a:lnTo>
                    <a:pt x="710" y="42"/>
                  </a:lnTo>
                  <a:lnTo>
                    <a:pt x="706" y="42"/>
                  </a:lnTo>
                  <a:lnTo>
                    <a:pt x="706" y="42"/>
                  </a:lnTo>
                  <a:lnTo>
                    <a:pt x="704" y="44"/>
                  </a:lnTo>
                  <a:lnTo>
                    <a:pt x="704" y="44"/>
                  </a:lnTo>
                  <a:lnTo>
                    <a:pt x="702" y="42"/>
                  </a:lnTo>
                  <a:lnTo>
                    <a:pt x="702" y="42"/>
                  </a:lnTo>
                  <a:lnTo>
                    <a:pt x="696" y="44"/>
                  </a:lnTo>
                  <a:lnTo>
                    <a:pt x="696" y="44"/>
                  </a:lnTo>
                  <a:lnTo>
                    <a:pt x="692" y="44"/>
                  </a:lnTo>
                  <a:lnTo>
                    <a:pt x="692" y="44"/>
                  </a:lnTo>
                  <a:lnTo>
                    <a:pt x="690" y="44"/>
                  </a:lnTo>
                  <a:lnTo>
                    <a:pt x="690" y="44"/>
                  </a:lnTo>
                  <a:lnTo>
                    <a:pt x="688" y="44"/>
                  </a:lnTo>
                  <a:lnTo>
                    <a:pt x="688" y="44"/>
                  </a:lnTo>
                  <a:lnTo>
                    <a:pt x="686" y="44"/>
                  </a:lnTo>
                  <a:lnTo>
                    <a:pt x="686" y="44"/>
                  </a:lnTo>
                  <a:lnTo>
                    <a:pt x="680" y="44"/>
                  </a:lnTo>
                  <a:lnTo>
                    <a:pt x="680" y="44"/>
                  </a:lnTo>
                  <a:lnTo>
                    <a:pt x="676" y="44"/>
                  </a:lnTo>
                  <a:lnTo>
                    <a:pt x="676" y="44"/>
                  </a:lnTo>
                  <a:lnTo>
                    <a:pt x="668" y="44"/>
                  </a:lnTo>
                  <a:lnTo>
                    <a:pt x="660" y="42"/>
                  </a:lnTo>
                  <a:lnTo>
                    <a:pt x="660" y="42"/>
                  </a:lnTo>
                  <a:lnTo>
                    <a:pt x="658" y="42"/>
                  </a:lnTo>
                  <a:lnTo>
                    <a:pt x="658" y="42"/>
                  </a:lnTo>
                  <a:lnTo>
                    <a:pt x="654" y="42"/>
                  </a:lnTo>
                  <a:lnTo>
                    <a:pt x="652" y="42"/>
                  </a:lnTo>
                  <a:lnTo>
                    <a:pt x="652" y="42"/>
                  </a:lnTo>
                  <a:lnTo>
                    <a:pt x="648" y="42"/>
                  </a:lnTo>
                  <a:lnTo>
                    <a:pt x="648" y="42"/>
                  </a:lnTo>
                  <a:lnTo>
                    <a:pt x="646" y="42"/>
                  </a:lnTo>
                  <a:lnTo>
                    <a:pt x="64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4" y="42"/>
                  </a:lnTo>
                  <a:lnTo>
                    <a:pt x="634" y="42"/>
                  </a:lnTo>
                  <a:lnTo>
                    <a:pt x="630" y="42"/>
                  </a:lnTo>
                  <a:lnTo>
                    <a:pt x="630" y="42"/>
                  </a:lnTo>
                  <a:lnTo>
                    <a:pt x="628" y="42"/>
                  </a:lnTo>
                  <a:lnTo>
                    <a:pt x="628" y="42"/>
                  </a:lnTo>
                  <a:lnTo>
                    <a:pt x="622" y="42"/>
                  </a:lnTo>
                  <a:lnTo>
                    <a:pt x="622" y="42"/>
                  </a:lnTo>
                  <a:lnTo>
                    <a:pt x="614" y="42"/>
                  </a:lnTo>
                  <a:lnTo>
                    <a:pt x="614" y="42"/>
                  </a:lnTo>
                  <a:lnTo>
                    <a:pt x="612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6" y="42"/>
                  </a:lnTo>
                  <a:lnTo>
                    <a:pt x="606" y="42"/>
                  </a:lnTo>
                  <a:lnTo>
                    <a:pt x="604" y="42"/>
                  </a:lnTo>
                  <a:lnTo>
                    <a:pt x="604" y="42"/>
                  </a:lnTo>
                  <a:lnTo>
                    <a:pt x="600" y="42"/>
                  </a:lnTo>
                  <a:lnTo>
                    <a:pt x="600" y="42"/>
                  </a:lnTo>
                  <a:lnTo>
                    <a:pt x="596" y="42"/>
                  </a:lnTo>
                  <a:lnTo>
                    <a:pt x="596" y="42"/>
                  </a:lnTo>
                  <a:lnTo>
                    <a:pt x="594" y="42"/>
                  </a:lnTo>
                  <a:lnTo>
                    <a:pt x="594" y="42"/>
                  </a:lnTo>
                  <a:lnTo>
                    <a:pt x="588" y="42"/>
                  </a:lnTo>
                  <a:lnTo>
                    <a:pt x="588" y="42"/>
                  </a:lnTo>
                  <a:lnTo>
                    <a:pt x="586" y="42"/>
                  </a:lnTo>
                  <a:lnTo>
                    <a:pt x="586" y="42"/>
                  </a:lnTo>
                  <a:lnTo>
                    <a:pt x="582" y="42"/>
                  </a:lnTo>
                  <a:lnTo>
                    <a:pt x="582" y="42"/>
                  </a:lnTo>
                  <a:lnTo>
                    <a:pt x="580" y="42"/>
                  </a:lnTo>
                  <a:lnTo>
                    <a:pt x="580" y="42"/>
                  </a:lnTo>
                  <a:lnTo>
                    <a:pt x="576" y="42"/>
                  </a:lnTo>
                  <a:lnTo>
                    <a:pt x="576" y="42"/>
                  </a:lnTo>
                  <a:lnTo>
                    <a:pt x="574" y="42"/>
                  </a:lnTo>
                  <a:lnTo>
                    <a:pt x="574" y="42"/>
                  </a:lnTo>
                  <a:lnTo>
                    <a:pt x="570" y="42"/>
                  </a:lnTo>
                  <a:lnTo>
                    <a:pt x="570" y="42"/>
                  </a:lnTo>
                  <a:lnTo>
                    <a:pt x="566" y="42"/>
                  </a:lnTo>
                  <a:lnTo>
                    <a:pt x="566" y="42"/>
                  </a:lnTo>
                  <a:lnTo>
                    <a:pt x="564" y="42"/>
                  </a:lnTo>
                  <a:lnTo>
                    <a:pt x="564" y="42"/>
                  </a:lnTo>
                  <a:lnTo>
                    <a:pt x="560" y="42"/>
                  </a:lnTo>
                  <a:lnTo>
                    <a:pt x="560" y="42"/>
                  </a:lnTo>
                  <a:lnTo>
                    <a:pt x="542" y="42"/>
                  </a:lnTo>
                  <a:lnTo>
                    <a:pt x="542" y="42"/>
                  </a:lnTo>
                  <a:lnTo>
                    <a:pt x="540" y="44"/>
                  </a:lnTo>
                  <a:lnTo>
                    <a:pt x="540" y="44"/>
                  </a:lnTo>
                  <a:lnTo>
                    <a:pt x="536" y="42"/>
                  </a:lnTo>
                  <a:lnTo>
                    <a:pt x="532" y="44"/>
                  </a:lnTo>
                  <a:lnTo>
                    <a:pt x="532" y="44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6" y="44"/>
                  </a:lnTo>
                  <a:lnTo>
                    <a:pt x="526" y="44"/>
                  </a:lnTo>
                  <a:lnTo>
                    <a:pt x="518" y="44"/>
                  </a:lnTo>
                  <a:lnTo>
                    <a:pt x="518" y="44"/>
                  </a:lnTo>
                  <a:lnTo>
                    <a:pt x="514" y="46"/>
                  </a:lnTo>
                  <a:lnTo>
                    <a:pt x="514" y="46"/>
                  </a:lnTo>
                  <a:lnTo>
                    <a:pt x="510" y="46"/>
                  </a:lnTo>
                  <a:lnTo>
                    <a:pt x="510" y="46"/>
                  </a:lnTo>
                  <a:lnTo>
                    <a:pt x="508" y="46"/>
                  </a:lnTo>
                  <a:lnTo>
                    <a:pt x="508" y="46"/>
                  </a:lnTo>
                  <a:lnTo>
                    <a:pt x="504" y="46"/>
                  </a:lnTo>
                  <a:lnTo>
                    <a:pt x="504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6" y="46"/>
                  </a:lnTo>
                  <a:lnTo>
                    <a:pt x="496" y="46"/>
                  </a:lnTo>
                  <a:lnTo>
                    <a:pt x="494" y="46"/>
                  </a:lnTo>
                  <a:lnTo>
                    <a:pt x="494" y="46"/>
                  </a:lnTo>
                  <a:lnTo>
                    <a:pt x="490" y="46"/>
                  </a:lnTo>
                  <a:lnTo>
                    <a:pt x="490" y="46"/>
                  </a:lnTo>
                  <a:lnTo>
                    <a:pt x="486" y="44"/>
                  </a:lnTo>
                  <a:lnTo>
                    <a:pt x="486" y="44"/>
                  </a:lnTo>
                  <a:lnTo>
                    <a:pt x="484" y="44"/>
                  </a:lnTo>
                  <a:lnTo>
                    <a:pt x="484" y="44"/>
                  </a:lnTo>
                  <a:lnTo>
                    <a:pt x="482" y="44"/>
                  </a:lnTo>
                  <a:lnTo>
                    <a:pt x="482" y="44"/>
                  </a:lnTo>
                  <a:lnTo>
                    <a:pt x="478" y="44"/>
                  </a:lnTo>
                  <a:lnTo>
                    <a:pt x="478" y="44"/>
                  </a:lnTo>
                  <a:lnTo>
                    <a:pt x="476" y="44"/>
                  </a:lnTo>
                  <a:lnTo>
                    <a:pt x="476" y="44"/>
                  </a:lnTo>
                  <a:lnTo>
                    <a:pt x="472" y="46"/>
                  </a:lnTo>
                  <a:lnTo>
                    <a:pt x="468" y="44"/>
                  </a:lnTo>
                  <a:lnTo>
                    <a:pt x="468" y="44"/>
                  </a:lnTo>
                  <a:lnTo>
                    <a:pt x="466" y="46"/>
                  </a:lnTo>
                  <a:lnTo>
                    <a:pt x="464" y="46"/>
                  </a:lnTo>
                  <a:lnTo>
                    <a:pt x="464" y="46"/>
                  </a:lnTo>
                  <a:lnTo>
                    <a:pt x="464" y="44"/>
                  </a:lnTo>
                  <a:lnTo>
                    <a:pt x="464" y="44"/>
                  </a:lnTo>
                  <a:lnTo>
                    <a:pt x="462" y="44"/>
                  </a:lnTo>
                  <a:lnTo>
                    <a:pt x="462" y="44"/>
                  </a:lnTo>
                  <a:lnTo>
                    <a:pt x="462" y="42"/>
                  </a:lnTo>
                  <a:lnTo>
                    <a:pt x="462" y="42"/>
                  </a:lnTo>
                  <a:lnTo>
                    <a:pt x="456" y="42"/>
                  </a:lnTo>
                  <a:lnTo>
                    <a:pt x="456" y="42"/>
                  </a:lnTo>
                  <a:lnTo>
                    <a:pt x="450" y="42"/>
                  </a:lnTo>
                  <a:lnTo>
                    <a:pt x="450" y="42"/>
                  </a:lnTo>
                  <a:lnTo>
                    <a:pt x="448" y="44"/>
                  </a:lnTo>
                  <a:lnTo>
                    <a:pt x="448" y="44"/>
                  </a:lnTo>
                  <a:lnTo>
                    <a:pt x="442" y="44"/>
                  </a:lnTo>
                  <a:lnTo>
                    <a:pt x="442" y="44"/>
                  </a:lnTo>
                  <a:lnTo>
                    <a:pt x="438" y="44"/>
                  </a:lnTo>
                  <a:lnTo>
                    <a:pt x="438" y="44"/>
                  </a:lnTo>
                  <a:lnTo>
                    <a:pt x="436" y="46"/>
                  </a:lnTo>
                  <a:lnTo>
                    <a:pt x="436" y="46"/>
                  </a:lnTo>
                  <a:lnTo>
                    <a:pt x="432" y="44"/>
                  </a:lnTo>
                  <a:lnTo>
                    <a:pt x="432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0" y="42"/>
                  </a:lnTo>
                  <a:lnTo>
                    <a:pt x="420" y="42"/>
                  </a:lnTo>
                  <a:lnTo>
                    <a:pt x="418" y="44"/>
                  </a:lnTo>
                  <a:lnTo>
                    <a:pt x="418" y="44"/>
                  </a:lnTo>
                  <a:lnTo>
                    <a:pt x="416" y="42"/>
                  </a:lnTo>
                  <a:lnTo>
                    <a:pt x="416" y="40"/>
                  </a:lnTo>
                  <a:lnTo>
                    <a:pt x="416" y="40"/>
                  </a:lnTo>
                  <a:lnTo>
                    <a:pt x="412" y="40"/>
                  </a:lnTo>
                  <a:lnTo>
                    <a:pt x="412" y="40"/>
                  </a:lnTo>
                  <a:lnTo>
                    <a:pt x="412" y="42"/>
                  </a:lnTo>
                  <a:lnTo>
                    <a:pt x="412" y="42"/>
                  </a:lnTo>
                  <a:lnTo>
                    <a:pt x="410" y="44"/>
                  </a:lnTo>
                  <a:lnTo>
                    <a:pt x="410" y="44"/>
                  </a:lnTo>
                  <a:lnTo>
                    <a:pt x="404" y="44"/>
                  </a:lnTo>
                  <a:lnTo>
                    <a:pt x="404" y="44"/>
                  </a:lnTo>
                  <a:lnTo>
                    <a:pt x="400" y="44"/>
                  </a:lnTo>
                  <a:lnTo>
                    <a:pt x="400" y="44"/>
                  </a:lnTo>
                  <a:lnTo>
                    <a:pt x="396" y="42"/>
                  </a:lnTo>
                  <a:lnTo>
                    <a:pt x="396" y="42"/>
                  </a:lnTo>
                  <a:lnTo>
                    <a:pt x="394" y="44"/>
                  </a:lnTo>
                  <a:lnTo>
                    <a:pt x="394" y="44"/>
                  </a:lnTo>
                  <a:lnTo>
                    <a:pt x="390" y="44"/>
                  </a:lnTo>
                  <a:lnTo>
                    <a:pt x="390" y="44"/>
                  </a:lnTo>
                  <a:lnTo>
                    <a:pt x="386" y="42"/>
                  </a:lnTo>
                  <a:lnTo>
                    <a:pt x="386" y="42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4" y="42"/>
                  </a:lnTo>
                  <a:lnTo>
                    <a:pt x="374" y="42"/>
                  </a:lnTo>
                  <a:lnTo>
                    <a:pt x="368" y="42"/>
                  </a:lnTo>
                  <a:lnTo>
                    <a:pt x="368" y="42"/>
                  </a:lnTo>
                  <a:lnTo>
                    <a:pt x="366" y="42"/>
                  </a:lnTo>
                  <a:lnTo>
                    <a:pt x="366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0" y="42"/>
                  </a:lnTo>
                  <a:lnTo>
                    <a:pt x="360" y="42"/>
                  </a:lnTo>
                  <a:lnTo>
                    <a:pt x="358" y="42"/>
                  </a:lnTo>
                  <a:lnTo>
                    <a:pt x="358" y="42"/>
                  </a:lnTo>
                  <a:lnTo>
                    <a:pt x="352" y="44"/>
                  </a:lnTo>
                  <a:lnTo>
                    <a:pt x="352" y="44"/>
                  </a:lnTo>
                  <a:lnTo>
                    <a:pt x="344" y="42"/>
                  </a:lnTo>
                  <a:lnTo>
                    <a:pt x="344" y="42"/>
                  </a:lnTo>
                  <a:lnTo>
                    <a:pt x="342" y="44"/>
                  </a:lnTo>
                  <a:lnTo>
                    <a:pt x="342" y="44"/>
                  </a:lnTo>
                  <a:lnTo>
                    <a:pt x="338" y="42"/>
                  </a:lnTo>
                  <a:lnTo>
                    <a:pt x="338" y="42"/>
                  </a:lnTo>
                  <a:lnTo>
                    <a:pt x="330" y="44"/>
                  </a:lnTo>
                  <a:lnTo>
                    <a:pt x="330" y="44"/>
                  </a:lnTo>
                  <a:lnTo>
                    <a:pt x="328" y="44"/>
                  </a:lnTo>
                  <a:lnTo>
                    <a:pt x="328" y="44"/>
                  </a:lnTo>
                  <a:lnTo>
                    <a:pt x="322" y="42"/>
                  </a:lnTo>
                  <a:lnTo>
                    <a:pt x="322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0" y="42"/>
                  </a:lnTo>
                  <a:lnTo>
                    <a:pt x="310" y="42"/>
                  </a:lnTo>
                  <a:lnTo>
                    <a:pt x="310" y="40"/>
                  </a:lnTo>
                  <a:lnTo>
                    <a:pt x="310" y="40"/>
                  </a:lnTo>
                  <a:lnTo>
                    <a:pt x="308" y="40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06" y="42"/>
                  </a:lnTo>
                  <a:lnTo>
                    <a:pt x="306" y="42"/>
                  </a:lnTo>
                  <a:lnTo>
                    <a:pt x="298" y="42"/>
                  </a:lnTo>
                  <a:lnTo>
                    <a:pt x="298" y="42"/>
                  </a:lnTo>
                  <a:lnTo>
                    <a:pt x="296" y="42"/>
                  </a:lnTo>
                  <a:lnTo>
                    <a:pt x="296" y="42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90" y="42"/>
                  </a:lnTo>
                  <a:lnTo>
                    <a:pt x="290" y="42"/>
                  </a:lnTo>
                  <a:lnTo>
                    <a:pt x="288" y="42"/>
                  </a:lnTo>
                  <a:lnTo>
                    <a:pt x="288" y="42"/>
                  </a:lnTo>
                  <a:lnTo>
                    <a:pt x="286" y="42"/>
                  </a:lnTo>
                  <a:lnTo>
                    <a:pt x="286" y="42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282" y="42"/>
                  </a:lnTo>
                  <a:lnTo>
                    <a:pt x="282" y="42"/>
                  </a:lnTo>
                  <a:lnTo>
                    <a:pt x="278" y="40"/>
                  </a:lnTo>
                  <a:lnTo>
                    <a:pt x="278" y="40"/>
                  </a:lnTo>
                  <a:lnTo>
                    <a:pt x="276" y="40"/>
                  </a:lnTo>
                  <a:lnTo>
                    <a:pt x="274" y="40"/>
                  </a:lnTo>
                  <a:lnTo>
                    <a:pt x="274" y="40"/>
                  </a:lnTo>
                  <a:lnTo>
                    <a:pt x="270" y="40"/>
                  </a:lnTo>
                  <a:lnTo>
                    <a:pt x="270" y="40"/>
                  </a:lnTo>
                  <a:lnTo>
                    <a:pt x="268" y="42"/>
                  </a:lnTo>
                  <a:lnTo>
                    <a:pt x="268" y="42"/>
                  </a:lnTo>
                  <a:lnTo>
                    <a:pt x="264" y="40"/>
                  </a:lnTo>
                  <a:lnTo>
                    <a:pt x="264" y="40"/>
                  </a:lnTo>
                  <a:lnTo>
                    <a:pt x="260" y="40"/>
                  </a:lnTo>
                  <a:lnTo>
                    <a:pt x="260" y="40"/>
                  </a:lnTo>
                  <a:lnTo>
                    <a:pt x="258" y="40"/>
                  </a:lnTo>
                  <a:lnTo>
                    <a:pt x="258" y="40"/>
                  </a:lnTo>
                  <a:lnTo>
                    <a:pt x="252" y="40"/>
                  </a:lnTo>
                  <a:lnTo>
                    <a:pt x="252" y="40"/>
                  </a:lnTo>
                  <a:lnTo>
                    <a:pt x="246" y="40"/>
                  </a:lnTo>
                  <a:lnTo>
                    <a:pt x="242" y="40"/>
                  </a:lnTo>
                  <a:lnTo>
                    <a:pt x="242" y="40"/>
                  </a:lnTo>
                  <a:lnTo>
                    <a:pt x="238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28" y="40"/>
                  </a:lnTo>
                  <a:lnTo>
                    <a:pt x="228" y="40"/>
                  </a:lnTo>
                  <a:lnTo>
                    <a:pt x="224" y="40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22" y="40"/>
                  </a:lnTo>
                  <a:lnTo>
                    <a:pt x="218" y="40"/>
                  </a:lnTo>
                  <a:lnTo>
                    <a:pt x="218" y="40"/>
                  </a:lnTo>
                  <a:lnTo>
                    <a:pt x="216" y="40"/>
                  </a:lnTo>
                  <a:lnTo>
                    <a:pt x="216" y="40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208" y="40"/>
                  </a:lnTo>
                  <a:lnTo>
                    <a:pt x="208" y="40"/>
                  </a:lnTo>
                  <a:lnTo>
                    <a:pt x="204" y="42"/>
                  </a:lnTo>
                  <a:lnTo>
                    <a:pt x="204" y="42"/>
                  </a:lnTo>
                  <a:lnTo>
                    <a:pt x="200" y="40"/>
                  </a:lnTo>
                  <a:lnTo>
                    <a:pt x="200" y="40"/>
                  </a:lnTo>
                  <a:lnTo>
                    <a:pt x="190" y="40"/>
                  </a:lnTo>
                  <a:lnTo>
                    <a:pt x="190" y="40"/>
                  </a:lnTo>
                  <a:lnTo>
                    <a:pt x="188" y="40"/>
                  </a:lnTo>
                  <a:lnTo>
                    <a:pt x="188" y="40"/>
                  </a:lnTo>
                  <a:lnTo>
                    <a:pt x="176" y="40"/>
                  </a:lnTo>
                  <a:lnTo>
                    <a:pt x="176" y="40"/>
                  </a:lnTo>
                  <a:lnTo>
                    <a:pt x="172" y="42"/>
                  </a:lnTo>
                  <a:lnTo>
                    <a:pt x="172" y="42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66" y="42"/>
                  </a:lnTo>
                  <a:lnTo>
                    <a:pt x="166" y="42"/>
                  </a:lnTo>
                  <a:lnTo>
                    <a:pt x="162" y="42"/>
                  </a:lnTo>
                  <a:lnTo>
                    <a:pt x="158" y="42"/>
                  </a:lnTo>
                  <a:lnTo>
                    <a:pt x="158" y="42"/>
                  </a:lnTo>
                  <a:lnTo>
                    <a:pt x="158" y="40"/>
                  </a:lnTo>
                  <a:lnTo>
                    <a:pt x="158" y="40"/>
                  </a:lnTo>
                  <a:lnTo>
                    <a:pt x="156" y="40"/>
                  </a:lnTo>
                  <a:lnTo>
                    <a:pt x="156" y="40"/>
                  </a:lnTo>
                  <a:lnTo>
                    <a:pt x="156" y="38"/>
                  </a:lnTo>
                  <a:lnTo>
                    <a:pt x="156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6" y="38"/>
                  </a:lnTo>
                  <a:lnTo>
                    <a:pt x="146" y="38"/>
                  </a:lnTo>
                  <a:lnTo>
                    <a:pt x="142" y="38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38" y="40"/>
                  </a:lnTo>
                  <a:lnTo>
                    <a:pt x="138" y="40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0" y="40"/>
                  </a:lnTo>
                  <a:lnTo>
                    <a:pt x="130" y="40"/>
                  </a:lnTo>
                  <a:lnTo>
                    <a:pt x="126" y="38"/>
                  </a:lnTo>
                  <a:lnTo>
                    <a:pt x="126" y="38"/>
                  </a:lnTo>
                  <a:lnTo>
                    <a:pt x="124" y="38"/>
                  </a:lnTo>
                  <a:lnTo>
                    <a:pt x="124" y="38"/>
                  </a:lnTo>
                  <a:lnTo>
                    <a:pt x="122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06" y="40"/>
                  </a:lnTo>
                  <a:lnTo>
                    <a:pt x="106" y="40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0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 userDrawn="1"/>
          </p:nvSpPr>
          <p:spPr bwMode="gray">
            <a:xfrm>
              <a:off x="377760" y="6195126"/>
              <a:ext cx="8418958" cy="60192"/>
            </a:xfrm>
            <a:custGeom>
              <a:avLst/>
              <a:gdLst>
                <a:gd name="T0" fmla="*/ 3752 w 3916"/>
                <a:gd name="T1" fmla="*/ 12 h 28"/>
                <a:gd name="T2" fmla="*/ 3576 w 3916"/>
                <a:gd name="T3" fmla="*/ 14 h 28"/>
                <a:gd name="T4" fmla="*/ 3450 w 3916"/>
                <a:gd name="T5" fmla="*/ 14 h 28"/>
                <a:gd name="T6" fmla="*/ 3348 w 3916"/>
                <a:gd name="T7" fmla="*/ 12 h 28"/>
                <a:gd name="T8" fmla="*/ 3206 w 3916"/>
                <a:gd name="T9" fmla="*/ 12 h 28"/>
                <a:gd name="T10" fmla="*/ 3108 w 3916"/>
                <a:gd name="T11" fmla="*/ 10 h 28"/>
                <a:gd name="T12" fmla="*/ 2950 w 3916"/>
                <a:gd name="T13" fmla="*/ 12 h 28"/>
                <a:gd name="T14" fmla="*/ 2916 w 3916"/>
                <a:gd name="T15" fmla="*/ 10 h 28"/>
                <a:gd name="T16" fmla="*/ 2826 w 3916"/>
                <a:gd name="T17" fmla="*/ 10 h 28"/>
                <a:gd name="T18" fmla="*/ 2684 w 3916"/>
                <a:gd name="T19" fmla="*/ 8 h 28"/>
                <a:gd name="T20" fmla="*/ 2550 w 3916"/>
                <a:gd name="T21" fmla="*/ 6 h 28"/>
                <a:gd name="T22" fmla="*/ 2400 w 3916"/>
                <a:gd name="T23" fmla="*/ 4 h 28"/>
                <a:gd name="T24" fmla="*/ 2252 w 3916"/>
                <a:gd name="T25" fmla="*/ 6 h 28"/>
                <a:gd name="T26" fmla="*/ 2078 w 3916"/>
                <a:gd name="T27" fmla="*/ 4 h 28"/>
                <a:gd name="T28" fmla="*/ 1694 w 3916"/>
                <a:gd name="T29" fmla="*/ 4 h 28"/>
                <a:gd name="T30" fmla="*/ 1488 w 3916"/>
                <a:gd name="T31" fmla="*/ 4 h 28"/>
                <a:gd name="T32" fmla="*/ 1294 w 3916"/>
                <a:gd name="T33" fmla="*/ 6 h 28"/>
                <a:gd name="T34" fmla="*/ 1254 w 3916"/>
                <a:gd name="T35" fmla="*/ 10 h 28"/>
                <a:gd name="T36" fmla="*/ 1126 w 3916"/>
                <a:gd name="T37" fmla="*/ 10 h 28"/>
                <a:gd name="T38" fmla="*/ 1048 w 3916"/>
                <a:gd name="T39" fmla="*/ 8 h 28"/>
                <a:gd name="T40" fmla="*/ 1044 w 3916"/>
                <a:gd name="T41" fmla="*/ 8 h 28"/>
                <a:gd name="T42" fmla="*/ 900 w 3916"/>
                <a:gd name="T43" fmla="*/ 8 h 28"/>
                <a:gd name="T44" fmla="*/ 720 w 3916"/>
                <a:gd name="T45" fmla="*/ 6 h 28"/>
                <a:gd name="T46" fmla="*/ 480 w 3916"/>
                <a:gd name="T47" fmla="*/ 6 h 28"/>
                <a:gd name="T48" fmla="*/ 338 w 3916"/>
                <a:gd name="T49" fmla="*/ 2 h 28"/>
                <a:gd name="T50" fmla="*/ 194 w 3916"/>
                <a:gd name="T51" fmla="*/ 0 h 28"/>
                <a:gd name="T52" fmla="*/ 56 w 3916"/>
                <a:gd name="T53" fmla="*/ 2 h 28"/>
                <a:gd name="T54" fmla="*/ 0 w 3916"/>
                <a:gd name="T55" fmla="*/ 10 h 28"/>
                <a:gd name="T56" fmla="*/ 64 w 3916"/>
                <a:gd name="T57" fmla="*/ 10 h 28"/>
                <a:gd name="T58" fmla="*/ 192 w 3916"/>
                <a:gd name="T59" fmla="*/ 10 h 28"/>
                <a:gd name="T60" fmla="*/ 294 w 3916"/>
                <a:gd name="T61" fmla="*/ 10 h 28"/>
                <a:gd name="T62" fmla="*/ 390 w 3916"/>
                <a:gd name="T63" fmla="*/ 12 h 28"/>
                <a:gd name="T64" fmla="*/ 610 w 3916"/>
                <a:gd name="T65" fmla="*/ 12 h 28"/>
                <a:gd name="T66" fmla="*/ 778 w 3916"/>
                <a:gd name="T67" fmla="*/ 14 h 28"/>
                <a:gd name="T68" fmla="*/ 884 w 3916"/>
                <a:gd name="T69" fmla="*/ 12 h 28"/>
                <a:gd name="T70" fmla="*/ 962 w 3916"/>
                <a:gd name="T71" fmla="*/ 14 h 28"/>
                <a:gd name="T72" fmla="*/ 1062 w 3916"/>
                <a:gd name="T73" fmla="*/ 16 h 28"/>
                <a:gd name="T74" fmla="*/ 1214 w 3916"/>
                <a:gd name="T75" fmla="*/ 16 h 28"/>
                <a:gd name="T76" fmla="*/ 1338 w 3916"/>
                <a:gd name="T77" fmla="*/ 18 h 28"/>
                <a:gd name="T78" fmla="*/ 1394 w 3916"/>
                <a:gd name="T79" fmla="*/ 18 h 28"/>
                <a:gd name="T80" fmla="*/ 1782 w 3916"/>
                <a:gd name="T81" fmla="*/ 20 h 28"/>
                <a:gd name="T82" fmla="*/ 1952 w 3916"/>
                <a:gd name="T83" fmla="*/ 20 h 28"/>
                <a:gd name="T84" fmla="*/ 2142 w 3916"/>
                <a:gd name="T85" fmla="*/ 22 h 28"/>
                <a:gd name="T86" fmla="*/ 2328 w 3916"/>
                <a:gd name="T87" fmla="*/ 22 h 28"/>
                <a:gd name="T88" fmla="*/ 2476 w 3916"/>
                <a:gd name="T89" fmla="*/ 22 h 28"/>
                <a:gd name="T90" fmla="*/ 2586 w 3916"/>
                <a:gd name="T91" fmla="*/ 22 h 28"/>
                <a:gd name="T92" fmla="*/ 2840 w 3916"/>
                <a:gd name="T93" fmla="*/ 22 h 28"/>
                <a:gd name="T94" fmla="*/ 2984 w 3916"/>
                <a:gd name="T95" fmla="*/ 24 h 28"/>
                <a:gd name="T96" fmla="*/ 3156 w 3916"/>
                <a:gd name="T97" fmla="*/ 24 h 28"/>
                <a:gd name="T98" fmla="*/ 3214 w 3916"/>
                <a:gd name="T99" fmla="*/ 24 h 28"/>
                <a:gd name="T100" fmla="*/ 3334 w 3916"/>
                <a:gd name="T101" fmla="*/ 26 h 28"/>
                <a:gd name="T102" fmla="*/ 3470 w 3916"/>
                <a:gd name="T103" fmla="*/ 26 h 28"/>
                <a:gd name="T104" fmla="*/ 3578 w 3916"/>
                <a:gd name="T105" fmla="*/ 26 h 28"/>
                <a:gd name="T106" fmla="*/ 3658 w 3916"/>
                <a:gd name="T107" fmla="*/ 26 h 28"/>
                <a:gd name="T108" fmla="*/ 3810 w 3916"/>
                <a:gd name="T109" fmla="*/ 28 h 28"/>
                <a:gd name="T110" fmla="*/ 3832 w 3916"/>
                <a:gd name="T111" fmla="*/ 26 h 28"/>
                <a:gd name="T112" fmla="*/ 3878 w 3916"/>
                <a:gd name="T113" fmla="*/ 24 h 28"/>
                <a:gd name="T114" fmla="*/ 3916 w 3916"/>
                <a:gd name="T115" fmla="*/ 18 h 28"/>
                <a:gd name="T116" fmla="*/ 3844 w 3916"/>
                <a:gd name="T117" fmla="*/ 14 h 28"/>
                <a:gd name="T118" fmla="*/ 746 w 3916"/>
                <a:gd name="T119" fmla="*/ 8 h 28"/>
                <a:gd name="T120" fmla="*/ 2876 w 3916"/>
                <a:gd name="T121" fmla="*/ 18 h 28"/>
                <a:gd name="T122" fmla="*/ 3162 w 3916"/>
                <a:gd name="T123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16" h="28">
                  <a:moveTo>
                    <a:pt x="3820" y="12"/>
                  </a:moveTo>
                  <a:lnTo>
                    <a:pt x="3820" y="12"/>
                  </a:lnTo>
                  <a:lnTo>
                    <a:pt x="3816" y="14"/>
                  </a:lnTo>
                  <a:lnTo>
                    <a:pt x="3816" y="14"/>
                  </a:lnTo>
                  <a:lnTo>
                    <a:pt x="3796" y="14"/>
                  </a:lnTo>
                  <a:lnTo>
                    <a:pt x="3796" y="14"/>
                  </a:lnTo>
                  <a:lnTo>
                    <a:pt x="3752" y="12"/>
                  </a:lnTo>
                  <a:lnTo>
                    <a:pt x="3752" y="12"/>
                  </a:lnTo>
                  <a:lnTo>
                    <a:pt x="3738" y="14"/>
                  </a:lnTo>
                  <a:lnTo>
                    <a:pt x="3738" y="14"/>
                  </a:lnTo>
                  <a:lnTo>
                    <a:pt x="3684" y="14"/>
                  </a:lnTo>
                  <a:lnTo>
                    <a:pt x="3634" y="14"/>
                  </a:lnTo>
                  <a:lnTo>
                    <a:pt x="3634" y="14"/>
                  </a:lnTo>
                  <a:lnTo>
                    <a:pt x="3604" y="14"/>
                  </a:lnTo>
                  <a:lnTo>
                    <a:pt x="3576" y="14"/>
                  </a:lnTo>
                  <a:lnTo>
                    <a:pt x="3576" y="14"/>
                  </a:lnTo>
                  <a:lnTo>
                    <a:pt x="3562" y="14"/>
                  </a:lnTo>
                  <a:lnTo>
                    <a:pt x="3548" y="12"/>
                  </a:lnTo>
                  <a:lnTo>
                    <a:pt x="3548" y="12"/>
                  </a:lnTo>
                  <a:lnTo>
                    <a:pt x="3530" y="12"/>
                  </a:lnTo>
                  <a:lnTo>
                    <a:pt x="3530" y="12"/>
                  </a:lnTo>
                  <a:lnTo>
                    <a:pt x="3488" y="12"/>
                  </a:lnTo>
                  <a:lnTo>
                    <a:pt x="3468" y="12"/>
                  </a:lnTo>
                  <a:lnTo>
                    <a:pt x="3450" y="14"/>
                  </a:lnTo>
                  <a:lnTo>
                    <a:pt x="3450" y="14"/>
                  </a:lnTo>
                  <a:lnTo>
                    <a:pt x="3440" y="12"/>
                  </a:lnTo>
                  <a:lnTo>
                    <a:pt x="3430" y="12"/>
                  </a:lnTo>
                  <a:lnTo>
                    <a:pt x="3410" y="12"/>
                  </a:lnTo>
                  <a:lnTo>
                    <a:pt x="3410" y="12"/>
                  </a:lnTo>
                  <a:lnTo>
                    <a:pt x="3380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32" y="12"/>
                  </a:lnTo>
                  <a:lnTo>
                    <a:pt x="3316" y="14"/>
                  </a:lnTo>
                  <a:lnTo>
                    <a:pt x="3316" y="14"/>
                  </a:lnTo>
                  <a:lnTo>
                    <a:pt x="3266" y="12"/>
                  </a:lnTo>
                  <a:lnTo>
                    <a:pt x="3216" y="12"/>
                  </a:lnTo>
                  <a:lnTo>
                    <a:pt x="3216" y="12"/>
                  </a:lnTo>
                  <a:lnTo>
                    <a:pt x="3206" y="12"/>
                  </a:lnTo>
                  <a:lnTo>
                    <a:pt x="3206" y="12"/>
                  </a:lnTo>
                  <a:lnTo>
                    <a:pt x="3198" y="14"/>
                  </a:lnTo>
                  <a:lnTo>
                    <a:pt x="3198" y="14"/>
                  </a:lnTo>
                  <a:lnTo>
                    <a:pt x="3170" y="12"/>
                  </a:lnTo>
                  <a:lnTo>
                    <a:pt x="3156" y="12"/>
                  </a:lnTo>
                  <a:lnTo>
                    <a:pt x="3142" y="14"/>
                  </a:lnTo>
                  <a:lnTo>
                    <a:pt x="3142" y="14"/>
                  </a:lnTo>
                  <a:lnTo>
                    <a:pt x="3124" y="12"/>
                  </a:lnTo>
                  <a:lnTo>
                    <a:pt x="3108" y="10"/>
                  </a:lnTo>
                  <a:lnTo>
                    <a:pt x="3074" y="12"/>
                  </a:lnTo>
                  <a:lnTo>
                    <a:pt x="3074" y="12"/>
                  </a:lnTo>
                  <a:lnTo>
                    <a:pt x="3064" y="10"/>
                  </a:lnTo>
                  <a:lnTo>
                    <a:pt x="3064" y="10"/>
                  </a:lnTo>
                  <a:lnTo>
                    <a:pt x="3012" y="10"/>
                  </a:lnTo>
                  <a:lnTo>
                    <a:pt x="2960" y="10"/>
                  </a:lnTo>
                  <a:lnTo>
                    <a:pt x="2960" y="10"/>
                  </a:lnTo>
                  <a:lnTo>
                    <a:pt x="2950" y="12"/>
                  </a:lnTo>
                  <a:lnTo>
                    <a:pt x="2950" y="12"/>
                  </a:lnTo>
                  <a:lnTo>
                    <a:pt x="2944" y="10"/>
                  </a:lnTo>
                  <a:lnTo>
                    <a:pt x="2944" y="10"/>
                  </a:lnTo>
                  <a:lnTo>
                    <a:pt x="2936" y="12"/>
                  </a:lnTo>
                  <a:lnTo>
                    <a:pt x="2936" y="12"/>
                  </a:lnTo>
                  <a:lnTo>
                    <a:pt x="2932" y="10"/>
                  </a:lnTo>
                  <a:lnTo>
                    <a:pt x="2932" y="10"/>
                  </a:lnTo>
                  <a:lnTo>
                    <a:pt x="2916" y="10"/>
                  </a:lnTo>
                  <a:lnTo>
                    <a:pt x="2902" y="10"/>
                  </a:lnTo>
                  <a:lnTo>
                    <a:pt x="2902" y="10"/>
                  </a:lnTo>
                  <a:lnTo>
                    <a:pt x="2882" y="10"/>
                  </a:lnTo>
                  <a:lnTo>
                    <a:pt x="2858" y="10"/>
                  </a:lnTo>
                  <a:lnTo>
                    <a:pt x="2858" y="10"/>
                  </a:lnTo>
                  <a:lnTo>
                    <a:pt x="2844" y="10"/>
                  </a:lnTo>
                  <a:lnTo>
                    <a:pt x="2834" y="10"/>
                  </a:lnTo>
                  <a:lnTo>
                    <a:pt x="2826" y="10"/>
                  </a:lnTo>
                  <a:lnTo>
                    <a:pt x="2826" y="10"/>
                  </a:lnTo>
                  <a:lnTo>
                    <a:pt x="2788" y="8"/>
                  </a:lnTo>
                  <a:lnTo>
                    <a:pt x="2750" y="8"/>
                  </a:lnTo>
                  <a:lnTo>
                    <a:pt x="2750" y="8"/>
                  </a:lnTo>
                  <a:lnTo>
                    <a:pt x="2728" y="8"/>
                  </a:lnTo>
                  <a:lnTo>
                    <a:pt x="2706" y="8"/>
                  </a:lnTo>
                  <a:lnTo>
                    <a:pt x="2706" y="8"/>
                  </a:lnTo>
                  <a:lnTo>
                    <a:pt x="2684" y="8"/>
                  </a:lnTo>
                  <a:lnTo>
                    <a:pt x="2662" y="8"/>
                  </a:lnTo>
                  <a:lnTo>
                    <a:pt x="2662" y="8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578" y="8"/>
                  </a:lnTo>
                  <a:lnTo>
                    <a:pt x="2578" y="8"/>
                  </a:lnTo>
                  <a:lnTo>
                    <a:pt x="2560" y="6"/>
                  </a:lnTo>
                  <a:lnTo>
                    <a:pt x="2550" y="6"/>
                  </a:lnTo>
                  <a:lnTo>
                    <a:pt x="2542" y="8"/>
                  </a:lnTo>
                  <a:lnTo>
                    <a:pt x="2542" y="8"/>
                  </a:lnTo>
                  <a:lnTo>
                    <a:pt x="2538" y="6"/>
                  </a:lnTo>
                  <a:lnTo>
                    <a:pt x="2534" y="6"/>
                  </a:lnTo>
                  <a:lnTo>
                    <a:pt x="2526" y="6"/>
                  </a:lnTo>
                  <a:lnTo>
                    <a:pt x="2526" y="6"/>
                  </a:lnTo>
                  <a:lnTo>
                    <a:pt x="2442" y="6"/>
                  </a:lnTo>
                  <a:lnTo>
                    <a:pt x="2400" y="4"/>
                  </a:lnTo>
                  <a:lnTo>
                    <a:pt x="2358" y="4"/>
                  </a:lnTo>
                  <a:lnTo>
                    <a:pt x="2358" y="4"/>
                  </a:lnTo>
                  <a:lnTo>
                    <a:pt x="2344" y="6"/>
                  </a:lnTo>
                  <a:lnTo>
                    <a:pt x="2328" y="6"/>
                  </a:lnTo>
                  <a:lnTo>
                    <a:pt x="2328" y="6"/>
                  </a:lnTo>
                  <a:lnTo>
                    <a:pt x="2280" y="6"/>
                  </a:lnTo>
                  <a:lnTo>
                    <a:pt x="2280" y="6"/>
                  </a:lnTo>
                  <a:lnTo>
                    <a:pt x="2252" y="6"/>
                  </a:lnTo>
                  <a:lnTo>
                    <a:pt x="2224" y="6"/>
                  </a:lnTo>
                  <a:lnTo>
                    <a:pt x="2224" y="6"/>
                  </a:lnTo>
                  <a:lnTo>
                    <a:pt x="2174" y="6"/>
                  </a:lnTo>
                  <a:lnTo>
                    <a:pt x="2122" y="4"/>
                  </a:lnTo>
                  <a:lnTo>
                    <a:pt x="2122" y="4"/>
                  </a:lnTo>
                  <a:lnTo>
                    <a:pt x="2100" y="6"/>
                  </a:lnTo>
                  <a:lnTo>
                    <a:pt x="2088" y="6"/>
                  </a:lnTo>
                  <a:lnTo>
                    <a:pt x="2078" y="4"/>
                  </a:lnTo>
                  <a:lnTo>
                    <a:pt x="2078" y="4"/>
                  </a:lnTo>
                  <a:lnTo>
                    <a:pt x="2042" y="4"/>
                  </a:lnTo>
                  <a:lnTo>
                    <a:pt x="2004" y="4"/>
                  </a:lnTo>
                  <a:lnTo>
                    <a:pt x="2004" y="4"/>
                  </a:lnTo>
                  <a:lnTo>
                    <a:pt x="1888" y="4"/>
                  </a:lnTo>
                  <a:lnTo>
                    <a:pt x="1888" y="4"/>
                  </a:lnTo>
                  <a:lnTo>
                    <a:pt x="1792" y="4"/>
                  </a:lnTo>
                  <a:lnTo>
                    <a:pt x="1694" y="4"/>
                  </a:lnTo>
                  <a:lnTo>
                    <a:pt x="1694" y="4"/>
                  </a:lnTo>
                  <a:lnTo>
                    <a:pt x="1634" y="4"/>
                  </a:lnTo>
                  <a:lnTo>
                    <a:pt x="1604" y="4"/>
                  </a:lnTo>
                  <a:lnTo>
                    <a:pt x="1574" y="6"/>
                  </a:lnTo>
                  <a:lnTo>
                    <a:pt x="1574" y="6"/>
                  </a:lnTo>
                  <a:lnTo>
                    <a:pt x="1552" y="4"/>
                  </a:lnTo>
                  <a:lnTo>
                    <a:pt x="1532" y="4"/>
                  </a:lnTo>
                  <a:lnTo>
                    <a:pt x="1488" y="4"/>
                  </a:lnTo>
                  <a:lnTo>
                    <a:pt x="1488" y="4"/>
                  </a:lnTo>
                  <a:lnTo>
                    <a:pt x="1462" y="6"/>
                  </a:lnTo>
                  <a:lnTo>
                    <a:pt x="1462" y="6"/>
                  </a:lnTo>
                  <a:lnTo>
                    <a:pt x="1416" y="6"/>
                  </a:lnTo>
                  <a:lnTo>
                    <a:pt x="1370" y="6"/>
                  </a:lnTo>
                  <a:lnTo>
                    <a:pt x="1370" y="6"/>
                  </a:lnTo>
                  <a:lnTo>
                    <a:pt x="1332" y="6"/>
                  </a:lnTo>
                  <a:lnTo>
                    <a:pt x="1294" y="6"/>
                  </a:lnTo>
                  <a:lnTo>
                    <a:pt x="1294" y="6"/>
                  </a:lnTo>
                  <a:lnTo>
                    <a:pt x="1280" y="6"/>
                  </a:lnTo>
                  <a:lnTo>
                    <a:pt x="1266" y="10"/>
                  </a:lnTo>
                  <a:lnTo>
                    <a:pt x="1266" y="10"/>
                  </a:lnTo>
                  <a:lnTo>
                    <a:pt x="1264" y="8"/>
                  </a:lnTo>
                  <a:lnTo>
                    <a:pt x="1260" y="8"/>
                  </a:lnTo>
                  <a:lnTo>
                    <a:pt x="1256" y="8"/>
                  </a:lnTo>
                  <a:lnTo>
                    <a:pt x="1254" y="10"/>
                  </a:lnTo>
                  <a:lnTo>
                    <a:pt x="1254" y="10"/>
                  </a:lnTo>
                  <a:lnTo>
                    <a:pt x="1232" y="8"/>
                  </a:lnTo>
                  <a:lnTo>
                    <a:pt x="1212" y="8"/>
                  </a:lnTo>
                  <a:lnTo>
                    <a:pt x="1192" y="8"/>
                  </a:lnTo>
                  <a:lnTo>
                    <a:pt x="1170" y="8"/>
                  </a:lnTo>
                  <a:lnTo>
                    <a:pt x="1170" y="8"/>
                  </a:lnTo>
                  <a:lnTo>
                    <a:pt x="1148" y="8"/>
                  </a:lnTo>
                  <a:lnTo>
                    <a:pt x="1126" y="10"/>
                  </a:lnTo>
                  <a:lnTo>
                    <a:pt x="1126" y="10"/>
                  </a:lnTo>
                  <a:lnTo>
                    <a:pt x="1114" y="8"/>
                  </a:lnTo>
                  <a:lnTo>
                    <a:pt x="1102" y="8"/>
                  </a:lnTo>
                  <a:lnTo>
                    <a:pt x="1076" y="10"/>
                  </a:lnTo>
                  <a:lnTo>
                    <a:pt x="1076" y="10"/>
                  </a:lnTo>
                  <a:lnTo>
                    <a:pt x="1064" y="8"/>
                  </a:lnTo>
                  <a:lnTo>
                    <a:pt x="1056" y="6"/>
                  </a:lnTo>
                  <a:lnTo>
                    <a:pt x="1048" y="8"/>
                  </a:lnTo>
                  <a:lnTo>
                    <a:pt x="1048" y="8"/>
                  </a:lnTo>
                  <a:lnTo>
                    <a:pt x="1046" y="8"/>
                  </a:lnTo>
                  <a:lnTo>
                    <a:pt x="1046" y="12"/>
                  </a:lnTo>
                  <a:lnTo>
                    <a:pt x="1046" y="12"/>
                  </a:lnTo>
                  <a:lnTo>
                    <a:pt x="1046" y="10"/>
                  </a:lnTo>
                  <a:lnTo>
                    <a:pt x="1046" y="10"/>
                  </a:lnTo>
                  <a:lnTo>
                    <a:pt x="1046" y="8"/>
                  </a:lnTo>
                  <a:lnTo>
                    <a:pt x="1044" y="8"/>
                  </a:lnTo>
                  <a:lnTo>
                    <a:pt x="1044" y="8"/>
                  </a:lnTo>
                  <a:lnTo>
                    <a:pt x="1000" y="8"/>
                  </a:lnTo>
                  <a:lnTo>
                    <a:pt x="958" y="8"/>
                  </a:lnTo>
                  <a:lnTo>
                    <a:pt x="958" y="8"/>
                  </a:lnTo>
                  <a:lnTo>
                    <a:pt x="928" y="6"/>
                  </a:lnTo>
                  <a:lnTo>
                    <a:pt x="914" y="6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38" y="4"/>
                  </a:lnTo>
                  <a:lnTo>
                    <a:pt x="780" y="4"/>
                  </a:lnTo>
                  <a:lnTo>
                    <a:pt x="720" y="6"/>
                  </a:lnTo>
                  <a:lnTo>
                    <a:pt x="662" y="6"/>
                  </a:lnTo>
                  <a:lnTo>
                    <a:pt x="662" y="6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508" y="4"/>
                  </a:lnTo>
                  <a:lnTo>
                    <a:pt x="508" y="4"/>
                  </a:lnTo>
                  <a:lnTo>
                    <a:pt x="480" y="6"/>
                  </a:lnTo>
                  <a:lnTo>
                    <a:pt x="480" y="6"/>
                  </a:lnTo>
                  <a:lnTo>
                    <a:pt x="444" y="4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372" y="4"/>
                  </a:lnTo>
                  <a:lnTo>
                    <a:pt x="372" y="4"/>
                  </a:lnTo>
                  <a:lnTo>
                    <a:pt x="356" y="2"/>
                  </a:lnTo>
                  <a:lnTo>
                    <a:pt x="338" y="2"/>
                  </a:lnTo>
                  <a:lnTo>
                    <a:pt x="338" y="2"/>
                  </a:lnTo>
                  <a:lnTo>
                    <a:pt x="326" y="4"/>
                  </a:lnTo>
                  <a:lnTo>
                    <a:pt x="326" y="4"/>
                  </a:lnTo>
                  <a:lnTo>
                    <a:pt x="300" y="2"/>
                  </a:lnTo>
                  <a:lnTo>
                    <a:pt x="300" y="2"/>
                  </a:lnTo>
                  <a:lnTo>
                    <a:pt x="268" y="2"/>
                  </a:lnTo>
                  <a:lnTo>
                    <a:pt x="236" y="2"/>
                  </a:lnTo>
                  <a:lnTo>
                    <a:pt x="236" y="2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180" y="2"/>
                  </a:lnTo>
                  <a:lnTo>
                    <a:pt x="180" y="2"/>
                  </a:lnTo>
                  <a:lnTo>
                    <a:pt x="158" y="2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20" y="2"/>
                  </a:lnTo>
                  <a:lnTo>
                    <a:pt x="1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98" y="10"/>
                  </a:lnTo>
                  <a:lnTo>
                    <a:pt x="136" y="10"/>
                  </a:lnTo>
                  <a:lnTo>
                    <a:pt x="136" y="10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80" y="10"/>
                  </a:lnTo>
                  <a:lnTo>
                    <a:pt x="192" y="10"/>
                  </a:lnTo>
                  <a:lnTo>
                    <a:pt x="192" y="10"/>
                  </a:lnTo>
                  <a:lnTo>
                    <a:pt x="200" y="12"/>
                  </a:lnTo>
                  <a:lnTo>
                    <a:pt x="200" y="12"/>
                  </a:lnTo>
                  <a:lnTo>
                    <a:pt x="222" y="12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80" y="10"/>
                  </a:lnTo>
                  <a:lnTo>
                    <a:pt x="280" y="10"/>
                  </a:lnTo>
                  <a:lnTo>
                    <a:pt x="294" y="10"/>
                  </a:lnTo>
                  <a:lnTo>
                    <a:pt x="310" y="12"/>
                  </a:lnTo>
                  <a:lnTo>
                    <a:pt x="310" y="12"/>
                  </a:lnTo>
                  <a:lnTo>
                    <a:pt x="326" y="10"/>
                  </a:lnTo>
                  <a:lnTo>
                    <a:pt x="342" y="10"/>
                  </a:lnTo>
                  <a:lnTo>
                    <a:pt x="342" y="10"/>
                  </a:lnTo>
                  <a:lnTo>
                    <a:pt x="352" y="12"/>
                  </a:lnTo>
                  <a:lnTo>
                    <a:pt x="352" y="12"/>
                  </a:lnTo>
                  <a:lnTo>
                    <a:pt x="390" y="12"/>
                  </a:lnTo>
                  <a:lnTo>
                    <a:pt x="430" y="12"/>
                  </a:lnTo>
                  <a:lnTo>
                    <a:pt x="430" y="12"/>
                  </a:lnTo>
                  <a:lnTo>
                    <a:pt x="452" y="12"/>
                  </a:lnTo>
                  <a:lnTo>
                    <a:pt x="472" y="12"/>
                  </a:lnTo>
                  <a:lnTo>
                    <a:pt x="494" y="12"/>
                  </a:lnTo>
                  <a:lnTo>
                    <a:pt x="516" y="14"/>
                  </a:lnTo>
                  <a:lnTo>
                    <a:pt x="516" y="14"/>
                  </a:lnTo>
                  <a:lnTo>
                    <a:pt x="610" y="12"/>
                  </a:lnTo>
                  <a:lnTo>
                    <a:pt x="706" y="14"/>
                  </a:lnTo>
                  <a:lnTo>
                    <a:pt x="706" y="14"/>
                  </a:lnTo>
                  <a:lnTo>
                    <a:pt x="712" y="12"/>
                  </a:lnTo>
                  <a:lnTo>
                    <a:pt x="720" y="12"/>
                  </a:lnTo>
                  <a:lnTo>
                    <a:pt x="720" y="12"/>
                  </a:lnTo>
                  <a:lnTo>
                    <a:pt x="750" y="12"/>
                  </a:lnTo>
                  <a:lnTo>
                    <a:pt x="778" y="14"/>
                  </a:lnTo>
                  <a:lnTo>
                    <a:pt x="778" y="14"/>
                  </a:lnTo>
                  <a:lnTo>
                    <a:pt x="794" y="12"/>
                  </a:lnTo>
                  <a:lnTo>
                    <a:pt x="810" y="12"/>
                  </a:lnTo>
                  <a:lnTo>
                    <a:pt x="826" y="12"/>
                  </a:lnTo>
                  <a:lnTo>
                    <a:pt x="840" y="10"/>
                  </a:lnTo>
                  <a:lnTo>
                    <a:pt x="840" y="10"/>
                  </a:lnTo>
                  <a:lnTo>
                    <a:pt x="850" y="12"/>
                  </a:lnTo>
                  <a:lnTo>
                    <a:pt x="862" y="12"/>
                  </a:lnTo>
                  <a:lnTo>
                    <a:pt x="884" y="12"/>
                  </a:lnTo>
                  <a:lnTo>
                    <a:pt x="884" y="12"/>
                  </a:lnTo>
                  <a:lnTo>
                    <a:pt x="906" y="14"/>
                  </a:lnTo>
                  <a:lnTo>
                    <a:pt x="928" y="14"/>
                  </a:lnTo>
                  <a:lnTo>
                    <a:pt x="928" y="14"/>
                  </a:lnTo>
                  <a:lnTo>
                    <a:pt x="934" y="14"/>
                  </a:lnTo>
                  <a:lnTo>
                    <a:pt x="940" y="12"/>
                  </a:lnTo>
                  <a:lnTo>
                    <a:pt x="940" y="12"/>
                  </a:lnTo>
                  <a:lnTo>
                    <a:pt x="962" y="14"/>
                  </a:lnTo>
                  <a:lnTo>
                    <a:pt x="982" y="14"/>
                  </a:lnTo>
                  <a:lnTo>
                    <a:pt x="1020" y="14"/>
                  </a:lnTo>
                  <a:lnTo>
                    <a:pt x="1020" y="14"/>
                  </a:lnTo>
                  <a:lnTo>
                    <a:pt x="1032" y="14"/>
                  </a:lnTo>
                  <a:lnTo>
                    <a:pt x="1042" y="14"/>
                  </a:lnTo>
                  <a:lnTo>
                    <a:pt x="1052" y="14"/>
                  </a:lnTo>
                  <a:lnTo>
                    <a:pt x="1062" y="16"/>
                  </a:lnTo>
                  <a:lnTo>
                    <a:pt x="1062" y="16"/>
                  </a:lnTo>
                  <a:lnTo>
                    <a:pt x="1096" y="16"/>
                  </a:lnTo>
                  <a:lnTo>
                    <a:pt x="1126" y="16"/>
                  </a:lnTo>
                  <a:lnTo>
                    <a:pt x="1160" y="16"/>
                  </a:lnTo>
                  <a:lnTo>
                    <a:pt x="1194" y="14"/>
                  </a:lnTo>
                  <a:lnTo>
                    <a:pt x="1194" y="14"/>
                  </a:lnTo>
                  <a:lnTo>
                    <a:pt x="1198" y="16"/>
                  </a:lnTo>
                  <a:lnTo>
                    <a:pt x="1202" y="16"/>
                  </a:lnTo>
                  <a:lnTo>
                    <a:pt x="1214" y="16"/>
                  </a:lnTo>
                  <a:lnTo>
                    <a:pt x="1214" y="16"/>
                  </a:lnTo>
                  <a:lnTo>
                    <a:pt x="1252" y="16"/>
                  </a:lnTo>
                  <a:lnTo>
                    <a:pt x="1270" y="16"/>
                  </a:lnTo>
                  <a:lnTo>
                    <a:pt x="1290" y="16"/>
                  </a:lnTo>
                  <a:lnTo>
                    <a:pt x="1290" y="16"/>
                  </a:lnTo>
                  <a:lnTo>
                    <a:pt x="1302" y="14"/>
                  </a:lnTo>
                  <a:lnTo>
                    <a:pt x="1314" y="16"/>
                  </a:lnTo>
                  <a:lnTo>
                    <a:pt x="1338" y="18"/>
                  </a:lnTo>
                  <a:lnTo>
                    <a:pt x="1338" y="18"/>
                  </a:lnTo>
                  <a:lnTo>
                    <a:pt x="1346" y="16"/>
                  </a:lnTo>
                  <a:lnTo>
                    <a:pt x="1346" y="16"/>
                  </a:lnTo>
                  <a:lnTo>
                    <a:pt x="1364" y="16"/>
                  </a:lnTo>
                  <a:lnTo>
                    <a:pt x="1364" y="16"/>
                  </a:lnTo>
                  <a:lnTo>
                    <a:pt x="1380" y="18"/>
                  </a:lnTo>
                  <a:lnTo>
                    <a:pt x="1394" y="18"/>
                  </a:lnTo>
                  <a:lnTo>
                    <a:pt x="1394" y="18"/>
                  </a:lnTo>
                  <a:lnTo>
                    <a:pt x="1404" y="18"/>
                  </a:lnTo>
                  <a:lnTo>
                    <a:pt x="1404" y="18"/>
                  </a:lnTo>
                  <a:lnTo>
                    <a:pt x="1504" y="18"/>
                  </a:lnTo>
                  <a:lnTo>
                    <a:pt x="1504" y="18"/>
                  </a:lnTo>
                  <a:lnTo>
                    <a:pt x="1740" y="18"/>
                  </a:lnTo>
                  <a:lnTo>
                    <a:pt x="1740" y="18"/>
                  </a:lnTo>
                  <a:lnTo>
                    <a:pt x="1760" y="20"/>
                  </a:lnTo>
                  <a:lnTo>
                    <a:pt x="1782" y="20"/>
                  </a:lnTo>
                  <a:lnTo>
                    <a:pt x="1804" y="20"/>
                  </a:lnTo>
                  <a:lnTo>
                    <a:pt x="1826" y="22"/>
                  </a:lnTo>
                  <a:lnTo>
                    <a:pt x="1826" y="22"/>
                  </a:lnTo>
                  <a:lnTo>
                    <a:pt x="1832" y="20"/>
                  </a:lnTo>
                  <a:lnTo>
                    <a:pt x="1838" y="20"/>
                  </a:lnTo>
                  <a:lnTo>
                    <a:pt x="1838" y="20"/>
                  </a:lnTo>
                  <a:lnTo>
                    <a:pt x="1894" y="20"/>
                  </a:lnTo>
                  <a:lnTo>
                    <a:pt x="1952" y="20"/>
                  </a:lnTo>
                  <a:lnTo>
                    <a:pt x="1952" y="20"/>
                  </a:lnTo>
                  <a:lnTo>
                    <a:pt x="2008" y="20"/>
                  </a:lnTo>
                  <a:lnTo>
                    <a:pt x="2064" y="20"/>
                  </a:lnTo>
                  <a:lnTo>
                    <a:pt x="2064" y="20"/>
                  </a:lnTo>
                  <a:lnTo>
                    <a:pt x="2082" y="20"/>
                  </a:lnTo>
                  <a:lnTo>
                    <a:pt x="2102" y="20"/>
                  </a:lnTo>
                  <a:lnTo>
                    <a:pt x="2122" y="20"/>
                  </a:lnTo>
                  <a:lnTo>
                    <a:pt x="2142" y="22"/>
                  </a:lnTo>
                  <a:lnTo>
                    <a:pt x="2142" y="22"/>
                  </a:lnTo>
                  <a:lnTo>
                    <a:pt x="2220" y="20"/>
                  </a:lnTo>
                  <a:lnTo>
                    <a:pt x="2300" y="22"/>
                  </a:lnTo>
                  <a:lnTo>
                    <a:pt x="2300" y="22"/>
                  </a:lnTo>
                  <a:lnTo>
                    <a:pt x="2320" y="20"/>
                  </a:lnTo>
                  <a:lnTo>
                    <a:pt x="2320" y="20"/>
                  </a:lnTo>
                  <a:lnTo>
                    <a:pt x="2328" y="22"/>
                  </a:lnTo>
                  <a:lnTo>
                    <a:pt x="2328" y="22"/>
                  </a:lnTo>
                  <a:lnTo>
                    <a:pt x="2334" y="20"/>
                  </a:lnTo>
                  <a:lnTo>
                    <a:pt x="2340" y="20"/>
                  </a:lnTo>
                  <a:lnTo>
                    <a:pt x="2340" y="20"/>
                  </a:lnTo>
                  <a:lnTo>
                    <a:pt x="2404" y="20"/>
                  </a:lnTo>
                  <a:lnTo>
                    <a:pt x="2438" y="20"/>
                  </a:lnTo>
                  <a:lnTo>
                    <a:pt x="2468" y="24"/>
                  </a:lnTo>
                  <a:lnTo>
                    <a:pt x="2468" y="24"/>
                  </a:lnTo>
                  <a:lnTo>
                    <a:pt x="2476" y="22"/>
                  </a:lnTo>
                  <a:lnTo>
                    <a:pt x="2486" y="22"/>
                  </a:lnTo>
                  <a:lnTo>
                    <a:pt x="2502" y="22"/>
                  </a:lnTo>
                  <a:lnTo>
                    <a:pt x="2502" y="22"/>
                  </a:lnTo>
                  <a:lnTo>
                    <a:pt x="2534" y="22"/>
                  </a:lnTo>
                  <a:lnTo>
                    <a:pt x="2568" y="20"/>
                  </a:lnTo>
                  <a:lnTo>
                    <a:pt x="2568" y="20"/>
                  </a:lnTo>
                  <a:lnTo>
                    <a:pt x="2586" y="22"/>
                  </a:lnTo>
                  <a:lnTo>
                    <a:pt x="2586" y="22"/>
                  </a:lnTo>
                  <a:lnTo>
                    <a:pt x="2624" y="22"/>
                  </a:lnTo>
                  <a:lnTo>
                    <a:pt x="2624" y="22"/>
                  </a:lnTo>
                  <a:lnTo>
                    <a:pt x="2642" y="20"/>
                  </a:lnTo>
                  <a:lnTo>
                    <a:pt x="2642" y="20"/>
                  </a:lnTo>
                  <a:lnTo>
                    <a:pt x="2706" y="22"/>
                  </a:lnTo>
                  <a:lnTo>
                    <a:pt x="2764" y="22"/>
                  </a:lnTo>
                  <a:lnTo>
                    <a:pt x="2764" y="22"/>
                  </a:lnTo>
                  <a:lnTo>
                    <a:pt x="2840" y="22"/>
                  </a:lnTo>
                  <a:lnTo>
                    <a:pt x="2840" y="22"/>
                  </a:lnTo>
                  <a:lnTo>
                    <a:pt x="2888" y="24"/>
                  </a:lnTo>
                  <a:lnTo>
                    <a:pt x="2910" y="24"/>
                  </a:lnTo>
                  <a:lnTo>
                    <a:pt x="2932" y="22"/>
                  </a:lnTo>
                  <a:lnTo>
                    <a:pt x="2932" y="22"/>
                  </a:lnTo>
                  <a:lnTo>
                    <a:pt x="2946" y="24"/>
                  </a:lnTo>
                  <a:lnTo>
                    <a:pt x="2960" y="24"/>
                  </a:lnTo>
                  <a:lnTo>
                    <a:pt x="2984" y="24"/>
                  </a:lnTo>
                  <a:lnTo>
                    <a:pt x="2984" y="24"/>
                  </a:lnTo>
                  <a:lnTo>
                    <a:pt x="3024" y="24"/>
                  </a:lnTo>
                  <a:lnTo>
                    <a:pt x="3024" y="24"/>
                  </a:lnTo>
                  <a:lnTo>
                    <a:pt x="3088" y="24"/>
                  </a:lnTo>
                  <a:lnTo>
                    <a:pt x="3088" y="24"/>
                  </a:lnTo>
                  <a:lnTo>
                    <a:pt x="3132" y="24"/>
                  </a:lnTo>
                  <a:lnTo>
                    <a:pt x="3132" y="24"/>
                  </a:lnTo>
                  <a:lnTo>
                    <a:pt x="3156" y="24"/>
                  </a:lnTo>
                  <a:lnTo>
                    <a:pt x="3178" y="24"/>
                  </a:lnTo>
                  <a:lnTo>
                    <a:pt x="3178" y="24"/>
                  </a:lnTo>
                  <a:lnTo>
                    <a:pt x="3190" y="24"/>
                  </a:lnTo>
                  <a:lnTo>
                    <a:pt x="3202" y="26"/>
                  </a:lnTo>
                  <a:lnTo>
                    <a:pt x="3202" y="26"/>
                  </a:lnTo>
                  <a:lnTo>
                    <a:pt x="3208" y="24"/>
                  </a:lnTo>
                  <a:lnTo>
                    <a:pt x="3208" y="24"/>
                  </a:lnTo>
                  <a:lnTo>
                    <a:pt x="3214" y="24"/>
                  </a:lnTo>
                  <a:lnTo>
                    <a:pt x="3222" y="26"/>
                  </a:lnTo>
                  <a:lnTo>
                    <a:pt x="3222" y="26"/>
                  </a:lnTo>
                  <a:lnTo>
                    <a:pt x="3246" y="26"/>
                  </a:lnTo>
                  <a:lnTo>
                    <a:pt x="3268" y="24"/>
                  </a:lnTo>
                  <a:lnTo>
                    <a:pt x="3268" y="24"/>
                  </a:lnTo>
                  <a:lnTo>
                    <a:pt x="3278" y="26"/>
                  </a:lnTo>
                  <a:lnTo>
                    <a:pt x="3278" y="26"/>
                  </a:lnTo>
                  <a:lnTo>
                    <a:pt x="3334" y="26"/>
                  </a:lnTo>
                  <a:lnTo>
                    <a:pt x="3390" y="26"/>
                  </a:lnTo>
                  <a:lnTo>
                    <a:pt x="3390" y="26"/>
                  </a:lnTo>
                  <a:lnTo>
                    <a:pt x="3404" y="26"/>
                  </a:lnTo>
                  <a:lnTo>
                    <a:pt x="3418" y="24"/>
                  </a:lnTo>
                  <a:lnTo>
                    <a:pt x="3418" y="24"/>
                  </a:lnTo>
                  <a:lnTo>
                    <a:pt x="3446" y="24"/>
                  </a:lnTo>
                  <a:lnTo>
                    <a:pt x="3470" y="26"/>
                  </a:lnTo>
                  <a:lnTo>
                    <a:pt x="3470" y="26"/>
                  </a:lnTo>
                  <a:lnTo>
                    <a:pt x="3496" y="26"/>
                  </a:lnTo>
                  <a:lnTo>
                    <a:pt x="3496" y="26"/>
                  </a:lnTo>
                  <a:lnTo>
                    <a:pt x="3532" y="24"/>
                  </a:lnTo>
                  <a:lnTo>
                    <a:pt x="3532" y="24"/>
                  </a:lnTo>
                  <a:lnTo>
                    <a:pt x="3544" y="24"/>
                  </a:lnTo>
                  <a:lnTo>
                    <a:pt x="3556" y="26"/>
                  </a:lnTo>
                  <a:lnTo>
                    <a:pt x="3556" y="26"/>
                  </a:lnTo>
                  <a:lnTo>
                    <a:pt x="3578" y="26"/>
                  </a:lnTo>
                  <a:lnTo>
                    <a:pt x="3598" y="26"/>
                  </a:lnTo>
                  <a:lnTo>
                    <a:pt x="3598" y="26"/>
                  </a:lnTo>
                  <a:lnTo>
                    <a:pt x="3622" y="26"/>
                  </a:lnTo>
                  <a:lnTo>
                    <a:pt x="3622" y="26"/>
                  </a:lnTo>
                  <a:lnTo>
                    <a:pt x="3634" y="26"/>
                  </a:lnTo>
                  <a:lnTo>
                    <a:pt x="3646" y="26"/>
                  </a:lnTo>
                  <a:lnTo>
                    <a:pt x="3646" y="26"/>
                  </a:lnTo>
                  <a:lnTo>
                    <a:pt x="3658" y="26"/>
                  </a:lnTo>
                  <a:lnTo>
                    <a:pt x="3670" y="26"/>
                  </a:lnTo>
                  <a:lnTo>
                    <a:pt x="3670" y="26"/>
                  </a:lnTo>
                  <a:lnTo>
                    <a:pt x="3706" y="26"/>
                  </a:lnTo>
                  <a:lnTo>
                    <a:pt x="3742" y="26"/>
                  </a:lnTo>
                  <a:lnTo>
                    <a:pt x="3742" y="26"/>
                  </a:lnTo>
                  <a:lnTo>
                    <a:pt x="3788" y="26"/>
                  </a:lnTo>
                  <a:lnTo>
                    <a:pt x="3788" y="26"/>
                  </a:lnTo>
                  <a:lnTo>
                    <a:pt x="3810" y="28"/>
                  </a:lnTo>
                  <a:lnTo>
                    <a:pt x="3810" y="28"/>
                  </a:lnTo>
                  <a:lnTo>
                    <a:pt x="3816" y="26"/>
                  </a:lnTo>
                  <a:lnTo>
                    <a:pt x="3816" y="26"/>
                  </a:lnTo>
                  <a:lnTo>
                    <a:pt x="3820" y="26"/>
                  </a:lnTo>
                  <a:lnTo>
                    <a:pt x="3824" y="28"/>
                  </a:lnTo>
                  <a:lnTo>
                    <a:pt x="3824" y="28"/>
                  </a:lnTo>
                  <a:lnTo>
                    <a:pt x="3832" y="26"/>
                  </a:lnTo>
                  <a:lnTo>
                    <a:pt x="3832" y="26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4"/>
                  </a:lnTo>
                  <a:lnTo>
                    <a:pt x="3850" y="24"/>
                  </a:lnTo>
                  <a:lnTo>
                    <a:pt x="3856" y="26"/>
                  </a:lnTo>
                  <a:lnTo>
                    <a:pt x="3864" y="26"/>
                  </a:lnTo>
                  <a:lnTo>
                    <a:pt x="3878" y="24"/>
                  </a:lnTo>
                  <a:lnTo>
                    <a:pt x="3878" y="24"/>
                  </a:lnTo>
                  <a:lnTo>
                    <a:pt x="3890" y="24"/>
                  </a:lnTo>
                  <a:lnTo>
                    <a:pt x="3890" y="24"/>
                  </a:lnTo>
                  <a:lnTo>
                    <a:pt x="3900" y="24"/>
                  </a:lnTo>
                  <a:lnTo>
                    <a:pt x="3906" y="22"/>
                  </a:lnTo>
                  <a:lnTo>
                    <a:pt x="3910" y="20"/>
                  </a:lnTo>
                  <a:lnTo>
                    <a:pt x="3910" y="20"/>
                  </a:lnTo>
                  <a:lnTo>
                    <a:pt x="3914" y="20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6"/>
                  </a:lnTo>
                  <a:lnTo>
                    <a:pt x="3916" y="14"/>
                  </a:lnTo>
                  <a:lnTo>
                    <a:pt x="3916" y="14"/>
                  </a:lnTo>
                  <a:lnTo>
                    <a:pt x="3868" y="14"/>
                  </a:lnTo>
                  <a:lnTo>
                    <a:pt x="3844" y="14"/>
                  </a:lnTo>
                  <a:lnTo>
                    <a:pt x="3820" y="12"/>
                  </a:lnTo>
                  <a:lnTo>
                    <a:pt x="3820" y="12"/>
                  </a:lnTo>
                  <a:close/>
                  <a:moveTo>
                    <a:pt x="744" y="10"/>
                  </a:moveTo>
                  <a:lnTo>
                    <a:pt x="744" y="10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6" y="8"/>
                  </a:lnTo>
                  <a:lnTo>
                    <a:pt x="744" y="10"/>
                  </a:lnTo>
                  <a:lnTo>
                    <a:pt x="744" y="10"/>
                  </a:lnTo>
                  <a:close/>
                  <a:moveTo>
                    <a:pt x="2874" y="18"/>
                  </a:moveTo>
                  <a:lnTo>
                    <a:pt x="2874" y="18"/>
                  </a:lnTo>
                  <a:lnTo>
                    <a:pt x="2874" y="16"/>
                  </a:lnTo>
                  <a:lnTo>
                    <a:pt x="2874" y="16"/>
                  </a:lnTo>
                  <a:lnTo>
                    <a:pt x="2876" y="18"/>
                  </a:lnTo>
                  <a:lnTo>
                    <a:pt x="2876" y="18"/>
                  </a:lnTo>
                  <a:lnTo>
                    <a:pt x="2874" y="18"/>
                  </a:lnTo>
                  <a:lnTo>
                    <a:pt x="2874" y="18"/>
                  </a:lnTo>
                  <a:close/>
                  <a:moveTo>
                    <a:pt x="3160" y="18"/>
                  </a:moveTo>
                  <a:lnTo>
                    <a:pt x="3160" y="18"/>
                  </a:lnTo>
                  <a:lnTo>
                    <a:pt x="3160" y="16"/>
                  </a:lnTo>
                  <a:lnTo>
                    <a:pt x="3160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0" y="18"/>
                  </a:lnTo>
                  <a:lnTo>
                    <a:pt x="316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0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3560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3250" cy="14287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A9147-BE72-4AF4-9A57-5B2E214AEE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7DD893-7FF8-44FE-9189-04358CEC1A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NetApp Confidential - Internal Use Only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46203" y="3074122"/>
            <a:ext cx="3804884" cy="617504"/>
          </a:xfrm>
          <a:prstGeom prst="rect">
            <a:avLst/>
          </a:prstGeom>
        </p:spPr>
      </p:pic>
      <p:pic>
        <p:nvPicPr>
          <p:cNvPr id="7" name="Picture 6" descr="Puzzle_2_HiRes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9519" y="2490667"/>
            <a:ext cx="3575231" cy="229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63778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7DD893-7FF8-44FE-9189-04358CEC1A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NetApp Confidential - Internal Use Only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" name="Picture 2" descr="C:\Users\freelance\Desktop\NA_PPT_Template_R1_012511\Collateral\NA_ThankYou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665" y="3004451"/>
            <a:ext cx="3461004" cy="100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tom_2_HiRes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6649" y="2075542"/>
            <a:ext cx="2773331" cy="275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42257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349250" y="3629025"/>
            <a:ext cx="4127331" cy="1678210"/>
          </a:xfrm>
        </p:spPr>
        <p:txBody>
          <a:bodyPr>
            <a:noAutofit/>
          </a:bodyPr>
          <a:lstStyle>
            <a:lvl1pPr marL="0" indent="0">
              <a:buFont typeface="Wingdings 2" pitchFamily="18" charset="2"/>
              <a:buNone/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 bwMode="black">
          <a:xfrm>
            <a:off x="349250" y="1746249"/>
            <a:ext cx="4118134" cy="1765301"/>
          </a:xfrm>
        </p:spPr>
        <p:txBody>
          <a:bodyPr tIns="0" bIns="0" anchor="b"/>
          <a:lstStyle>
            <a:lvl1pPr>
              <a:lnSpc>
                <a:spcPts val="4000"/>
              </a:lnSpc>
              <a:defRPr sz="38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1856" y="317258"/>
            <a:ext cx="1054977" cy="123444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52524" y="426955"/>
            <a:ext cx="1436523" cy="186610"/>
          </a:xfrm>
          <a:prstGeom prst="rect">
            <a:avLst/>
          </a:prstGeom>
        </p:spPr>
      </p:pic>
      <p:sp>
        <p:nvSpPr>
          <p:cNvPr id="5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07597" y="6539817"/>
            <a:ext cx="685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0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8F08185-882F-4F21-B6AB-5D917FCFAB1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4" name="Rectangle 7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25495" y="6542992"/>
            <a:ext cx="364845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NetApp Confidential - Internal Use Only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0" name="Picture 39" descr="Head_1_CMYK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4744" y="1281113"/>
            <a:ext cx="3104321" cy="41137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811" y="6606705"/>
            <a:ext cx="2267465" cy="17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06469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281112"/>
            <a:ext cx="7603490" cy="5043488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938D5-676B-4424-8B52-343AF2A125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NetApp Confidential - Internal Use Only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 bwMode="gray">
          <a:xfrm>
            <a:off x="347662" y="6445714"/>
            <a:ext cx="8449056" cy="107486"/>
            <a:chOff x="347662" y="6160730"/>
            <a:chExt cx="8449056" cy="107486"/>
          </a:xfrm>
        </p:grpSpPr>
        <p:sp>
          <p:nvSpPr>
            <p:cNvPr id="10" name="Freeform 5"/>
            <p:cNvSpPr>
              <a:spLocks/>
            </p:cNvSpPr>
            <p:nvPr userDrawn="1"/>
          </p:nvSpPr>
          <p:spPr bwMode="gray">
            <a:xfrm>
              <a:off x="347662" y="6160730"/>
              <a:ext cx="8449056" cy="107486"/>
            </a:xfrm>
            <a:custGeom>
              <a:avLst/>
              <a:gdLst>
                <a:gd name="T0" fmla="*/ 116 w 3930"/>
                <a:gd name="T1" fmla="*/ 4 h 50"/>
                <a:gd name="T2" fmla="*/ 258 w 3930"/>
                <a:gd name="T3" fmla="*/ 2 h 50"/>
                <a:gd name="T4" fmla="*/ 376 w 3930"/>
                <a:gd name="T5" fmla="*/ 2 h 50"/>
                <a:gd name="T6" fmla="*/ 494 w 3930"/>
                <a:gd name="T7" fmla="*/ 6 h 50"/>
                <a:gd name="T8" fmla="*/ 628 w 3930"/>
                <a:gd name="T9" fmla="*/ 8 h 50"/>
                <a:gd name="T10" fmla="*/ 774 w 3930"/>
                <a:gd name="T11" fmla="*/ 6 h 50"/>
                <a:gd name="T12" fmla="*/ 894 w 3930"/>
                <a:gd name="T13" fmla="*/ 4 h 50"/>
                <a:gd name="T14" fmla="*/ 1038 w 3930"/>
                <a:gd name="T15" fmla="*/ 4 h 50"/>
                <a:gd name="T16" fmla="*/ 1196 w 3930"/>
                <a:gd name="T17" fmla="*/ 2 h 50"/>
                <a:gd name="T18" fmla="*/ 1326 w 3930"/>
                <a:gd name="T19" fmla="*/ 4 h 50"/>
                <a:gd name="T20" fmla="*/ 1428 w 3930"/>
                <a:gd name="T21" fmla="*/ 4 h 50"/>
                <a:gd name="T22" fmla="*/ 1568 w 3930"/>
                <a:gd name="T23" fmla="*/ 6 h 50"/>
                <a:gd name="T24" fmla="*/ 1710 w 3930"/>
                <a:gd name="T25" fmla="*/ 6 h 50"/>
                <a:gd name="T26" fmla="*/ 1826 w 3930"/>
                <a:gd name="T27" fmla="*/ 8 h 50"/>
                <a:gd name="T28" fmla="*/ 1950 w 3930"/>
                <a:gd name="T29" fmla="*/ 4 h 50"/>
                <a:gd name="T30" fmla="*/ 2106 w 3930"/>
                <a:gd name="T31" fmla="*/ 4 h 50"/>
                <a:gd name="T32" fmla="*/ 2234 w 3930"/>
                <a:gd name="T33" fmla="*/ 2 h 50"/>
                <a:gd name="T34" fmla="*/ 2354 w 3930"/>
                <a:gd name="T35" fmla="*/ 2 h 50"/>
                <a:gd name="T36" fmla="*/ 2498 w 3930"/>
                <a:gd name="T37" fmla="*/ 6 h 50"/>
                <a:gd name="T38" fmla="*/ 2580 w 3930"/>
                <a:gd name="T39" fmla="*/ 4 h 50"/>
                <a:gd name="T40" fmla="*/ 2684 w 3930"/>
                <a:gd name="T41" fmla="*/ 4 h 50"/>
                <a:gd name="T42" fmla="*/ 2830 w 3930"/>
                <a:gd name="T43" fmla="*/ 4 h 50"/>
                <a:gd name="T44" fmla="*/ 2932 w 3930"/>
                <a:gd name="T45" fmla="*/ 6 h 50"/>
                <a:gd name="T46" fmla="*/ 3058 w 3930"/>
                <a:gd name="T47" fmla="*/ 6 h 50"/>
                <a:gd name="T48" fmla="*/ 3176 w 3930"/>
                <a:gd name="T49" fmla="*/ 10 h 50"/>
                <a:gd name="T50" fmla="*/ 3262 w 3930"/>
                <a:gd name="T51" fmla="*/ 14 h 50"/>
                <a:gd name="T52" fmla="*/ 3340 w 3930"/>
                <a:gd name="T53" fmla="*/ 12 h 50"/>
                <a:gd name="T54" fmla="*/ 3456 w 3930"/>
                <a:gd name="T55" fmla="*/ 18 h 50"/>
                <a:gd name="T56" fmla="*/ 3592 w 3930"/>
                <a:gd name="T57" fmla="*/ 16 h 50"/>
                <a:gd name="T58" fmla="*/ 3648 w 3930"/>
                <a:gd name="T59" fmla="*/ 16 h 50"/>
                <a:gd name="T60" fmla="*/ 3784 w 3930"/>
                <a:gd name="T61" fmla="*/ 20 h 50"/>
                <a:gd name="T62" fmla="*/ 3846 w 3930"/>
                <a:gd name="T63" fmla="*/ 24 h 50"/>
                <a:gd name="T64" fmla="*/ 3874 w 3930"/>
                <a:gd name="T65" fmla="*/ 36 h 50"/>
                <a:gd name="T66" fmla="*/ 3782 w 3930"/>
                <a:gd name="T67" fmla="*/ 42 h 50"/>
                <a:gd name="T68" fmla="*/ 3676 w 3930"/>
                <a:gd name="T69" fmla="*/ 46 h 50"/>
                <a:gd name="T70" fmla="*/ 3570 w 3930"/>
                <a:gd name="T71" fmla="*/ 48 h 50"/>
                <a:gd name="T72" fmla="*/ 3518 w 3930"/>
                <a:gd name="T73" fmla="*/ 48 h 50"/>
                <a:gd name="T74" fmla="*/ 3396 w 3930"/>
                <a:gd name="T75" fmla="*/ 48 h 50"/>
                <a:gd name="T76" fmla="*/ 3304 w 3930"/>
                <a:gd name="T77" fmla="*/ 48 h 50"/>
                <a:gd name="T78" fmla="*/ 3152 w 3930"/>
                <a:gd name="T79" fmla="*/ 40 h 50"/>
                <a:gd name="T80" fmla="*/ 3042 w 3930"/>
                <a:gd name="T81" fmla="*/ 42 h 50"/>
                <a:gd name="T82" fmla="*/ 2898 w 3930"/>
                <a:gd name="T83" fmla="*/ 36 h 50"/>
                <a:gd name="T84" fmla="*/ 2814 w 3930"/>
                <a:gd name="T85" fmla="*/ 38 h 50"/>
                <a:gd name="T86" fmla="*/ 2692 w 3930"/>
                <a:gd name="T87" fmla="*/ 36 h 50"/>
                <a:gd name="T88" fmla="*/ 2588 w 3930"/>
                <a:gd name="T89" fmla="*/ 34 h 50"/>
                <a:gd name="T90" fmla="*/ 2466 w 3930"/>
                <a:gd name="T91" fmla="*/ 38 h 50"/>
                <a:gd name="T92" fmla="*/ 2356 w 3930"/>
                <a:gd name="T93" fmla="*/ 36 h 50"/>
                <a:gd name="T94" fmla="*/ 2212 w 3930"/>
                <a:gd name="T95" fmla="*/ 40 h 50"/>
                <a:gd name="T96" fmla="*/ 2040 w 3930"/>
                <a:gd name="T97" fmla="*/ 40 h 50"/>
                <a:gd name="T98" fmla="*/ 1922 w 3930"/>
                <a:gd name="T99" fmla="*/ 40 h 50"/>
                <a:gd name="T100" fmla="*/ 1804 w 3930"/>
                <a:gd name="T101" fmla="*/ 42 h 50"/>
                <a:gd name="T102" fmla="*/ 1642 w 3930"/>
                <a:gd name="T103" fmla="*/ 44 h 50"/>
                <a:gd name="T104" fmla="*/ 1492 w 3930"/>
                <a:gd name="T105" fmla="*/ 46 h 50"/>
                <a:gd name="T106" fmla="*/ 1354 w 3930"/>
                <a:gd name="T107" fmla="*/ 44 h 50"/>
                <a:gd name="T108" fmla="*/ 1180 w 3930"/>
                <a:gd name="T109" fmla="*/ 44 h 50"/>
                <a:gd name="T110" fmla="*/ 1052 w 3930"/>
                <a:gd name="T111" fmla="*/ 46 h 50"/>
                <a:gd name="T112" fmla="*/ 936 w 3930"/>
                <a:gd name="T113" fmla="*/ 44 h 50"/>
                <a:gd name="T114" fmla="*/ 790 w 3930"/>
                <a:gd name="T115" fmla="*/ 40 h 50"/>
                <a:gd name="T116" fmla="*/ 636 w 3930"/>
                <a:gd name="T117" fmla="*/ 42 h 50"/>
                <a:gd name="T118" fmla="*/ 494 w 3930"/>
                <a:gd name="T119" fmla="*/ 46 h 50"/>
                <a:gd name="T120" fmla="*/ 362 w 3930"/>
                <a:gd name="T121" fmla="*/ 42 h 50"/>
                <a:gd name="T122" fmla="*/ 222 w 3930"/>
                <a:gd name="T123" fmla="*/ 40 h 50"/>
                <a:gd name="T124" fmla="*/ 70 w 3930"/>
                <a:gd name="T125" fmla="*/ 3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30" h="50">
                  <a:moveTo>
                    <a:pt x="2" y="14"/>
                  </a:move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10" y="4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16" y="4"/>
                  </a:lnTo>
                  <a:lnTo>
                    <a:pt x="116" y="4"/>
                  </a:lnTo>
                  <a:lnTo>
                    <a:pt x="120" y="4"/>
                  </a:lnTo>
                  <a:lnTo>
                    <a:pt x="120" y="4"/>
                  </a:lnTo>
                  <a:lnTo>
                    <a:pt x="124" y="4"/>
                  </a:lnTo>
                  <a:lnTo>
                    <a:pt x="124" y="4"/>
                  </a:lnTo>
                  <a:lnTo>
                    <a:pt x="128" y="4"/>
                  </a:lnTo>
                  <a:lnTo>
                    <a:pt x="134" y="4"/>
                  </a:lnTo>
                  <a:lnTo>
                    <a:pt x="134" y="4"/>
                  </a:lnTo>
                  <a:lnTo>
                    <a:pt x="136" y="4"/>
                  </a:lnTo>
                  <a:lnTo>
                    <a:pt x="136" y="4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8" y="2"/>
                  </a:lnTo>
                  <a:lnTo>
                    <a:pt x="148" y="2"/>
                  </a:lnTo>
                  <a:lnTo>
                    <a:pt x="150" y="2"/>
                  </a:lnTo>
                  <a:lnTo>
                    <a:pt x="150" y="2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64" y="2"/>
                  </a:lnTo>
                  <a:lnTo>
                    <a:pt x="164" y="2"/>
                  </a:lnTo>
                  <a:lnTo>
                    <a:pt x="168" y="2"/>
                  </a:lnTo>
                  <a:lnTo>
                    <a:pt x="174" y="4"/>
                  </a:lnTo>
                  <a:lnTo>
                    <a:pt x="174" y="4"/>
                  </a:lnTo>
                  <a:lnTo>
                    <a:pt x="178" y="2"/>
                  </a:lnTo>
                  <a:lnTo>
                    <a:pt x="178" y="2"/>
                  </a:lnTo>
                  <a:lnTo>
                    <a:pt x="180" y="4"/>
                  </a:lnTo>
                  <a:lnTo>
                    <a:pt x="180" y="4"/>
                  </a:lnTo>
                  <a:lnTo>
                    <a:pt x="182" y="2"/>
                  </a:lnTo>
                  <a:lnTo>
                    <a:pt x="182" y="2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88" y="4"/>
                  </a:lnTo>
                  <a:lnTo>
                    <a:pt x="188" y="4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10" y="2"/>
                  </a:lnTo>
                  <a:lnTo>
                    <a:pt x="210" y="2"/>
                  </a:lnTo>
                  <a:lnTo>
                    <a:pt x="212" y="2"/>
                  </a:lnTo>
                  <a:lnTo>
                    <a:pt x="212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4"/>
                  </a:lnTo>
                  <a:lnTo>
                    <a:pt x="214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8" y="4"/>
                  </a:lnTo>
                  <a:lnTo>
                    <a:pt x="218" y="4"/>
                  </a:lnTo>
                  <a:lnTo>
                    <a:pt x="224" y="4"/>
                  </a:lnTo>
                  <a:lnTo>
                    <a:pt x="224" y="4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244" y="2"/>
                  </a:lnTo>
                  <a:lnTo>
                    <a:pt x="244" y="2"/>
                  </a:lnTo>
                  <a:lnTo>
                    <a:pt x="248" y="2"/>
                  </a:lnTo>
                  <a:lnTo>
                    <a:pt x="248" y="2"/>
                  </a:lnTo>
                  <a:lnTo>
                    <a:pt x="252" y="2"/>
                  </a:lnTo>
                  <a:lnTo>
                    <a:pt x="252" y="2"/>
                  </a:lnTo>
                  <a:lnTo>
                    <a:pt x="256" y="2"/>
                  </a:lnTo>
                  <a:lnTo>
                    <a:pt x="256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60" y="2"/>
                  </a:lnTo>
                  <a:lnTo>
                    <a:pt x="260" y="2"/>
                  </a:lnTo>
                  <a:lnTo>
                    <a:pt x="262" y="2"/>
                  </a:lnTo>
                  <a:lnTo>
                    <a:pt x="262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70" y="2"/>
                  </a:lnTo>
                  <a:lnTo>
                    <a:pt x="270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8" y="2"/>
                  </a:lnTo>
                  <a:lnTo>
                    <a:pt x="278" y="2"/>
                  </a:lnTo>
                  <a:lnTo>
                    <a:pt x="280" y="2"/>
                  </a:lnTo>
                  <a:lnTo>
                    <a:pt x="280" y="2"/>
                  </a:lnTo>
                  <a:lnTo>
                    <a:pt x="280" y="4"/>
                  </a:lnTo>
                  <a:lnTo>
                    <a:pt x="280" y="4"/>
                  </a:lnTo>
                  <a:lnTo>
                    <a:pt x="282" y="2"/>
                  </a:lnTo>
                  <a:lnTo>
                    <a:pt x="282" y="2"/>
                  </a:lnTo>
                  <a:lnTo>
                    <a:pt x="288" y="2"/>
                  </a:lnTo>
                  <a:lnTo>
                    <a:pt x="288" y="2"/>
                  </a:lnTo>
                  <a:lnTo>
                    <a:pt x="290" y="2"/>
                  </a:lnTo>
                  <a:lnTo>
                    <a:pt x="290" y="2"/>
                  </a:lnTo>
                  <a:lnTo>
                    <a:pt x="296" y="2"/>
                  </a:lnTo>
                  <a:lnTo>
                    <a:pt x="296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302" y="2"/>
                  </a:lnTo>
                  <a:lnTo>
                    <a:pt x="302" y="2"/>
                  </a:lnTo>
                  <a:lnTo>
                    <a:pt x="306" y="2"/>
                  </a:lnTo>
                  <a:lnTo>
                    <a:pt x="306" y="2"/>
                  </a:lnTo>
                  <a:lnTo>
                    <a:pt x="310" y="2"/>
                  </a:lnTo>
                  <a:lnTo>
                    <a:pt x="312" y="2"/>
                  </a:lnTo>
                  <a:lnTo>
                    <a:pt x="312" y="2"/>
                  </a:lnTo>
                  <a:lnTo>
                    <a:pt x="318" y="2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24" y="4"/>
                  </a:lnTo>
                  <a:lnTo>
                    <a:pt x="324" y="4"/>
                  </a:lnTo>
                  <a:lnTo>
                    <a:pt x="324" y="2"/>
                  </a:lnTo>
                  <a:lnTo>
                    <a:pt x="326" y="2"/>
                  </a:lnTo>
                  <a:lnTo>
                    <a:pt x="326" y="2"/>
                  </a:lnTo>
                  <a:lnTo>
                    <a:pt x="332" y="2"/>
                  </a:lnTo>
                  <a:lnTo>
                    <a:pt x="332" y="2"/>
                  </a:lnTo>
                  <a:lnTo>
                    <a:pt x="336" y="2"/>
                  </a:lnTo>
                  <a:lnTo>
                    <a:pt x="342" y="2"/>
                  </a:lnTo>
                  <a:lnTo>
                    <a:pt x="342" y="2"/>
                  </a:lnTo>
                  <a:lnTo>
                    <a:pt x="344" y="2"/>
                  </a:lnTo>
                  <a:lnTo>
                    <a:pt x="348" y="2"/>
                  </a:lnTo>
                  <a:lnTo>
                    <a:pt x="348" y="2"/>
                  </a:lnTo>
                  <a:lnTo>
                    <a:pt x="352" y="2"/>
                  </a:lnTo>
                  <a:lnTo>
                    <a:pt x="352" y="2"/>
                  </a:lnTo>
                  <a:lnTo>
                    <a:pt x="354" y="2"/>
                  </a:lnTo>
                  <a:lnTo>
                    <a:pt x="354" y="2"/>
                  </a:lnTo>
                  <a:lnTo>
                    <a:pt x="358" y="2"/>
                  </a:lnTo>
                  <a:lnTo>
                    <a:pt x="360" y="2"/>
                  </a:lnTo>
                  <a:lnTo>
                    <a:pt x="360" y="2"/>
                  </a:lnTo>
                  <a:lnTo>
                    <a:pt x="360" y="4"/>
                  </a:lnTo>
                  <a:lnTo>
                    <a:pt x="360" y="6"/>
                  </a:lnTo>
                  <a:lnTo>
                    <a:pt x="360" y="6"/>
                  </a:lnTo>
                  <a:lnTo>
                    <a:pt x="362" y="4"/>
                  </a:lnTo>
                  <a:lnTo>
                    <a:pt x="364" y="2"/>
                  </a:lnTo>
                  <a:lnTo>
                    <a:pt x="364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4" y="4"/>
                  </a:lnTo>
                  <a:lnTo>
                    <a:pt x="374" y="4"/>
                  </a:lnTo>
                  <a:lnTo>
                    <a:pt x="376" y="2"/>
                  </a:lnTo>
                  <a:lnTo>
                    <a:pt x="376" y="2"/>
                  </a:lnTo>
                  <a:lnTo>
                    <a:pt x="378" y="4"/>
                  </a:lnTo>
                  <a:lnTo>
                    <a:pt x="378" y="4"/>
                  </a:lnTo>
                  <a:lnTo>
                    <a:pt x="384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4"/>
                  </a:lnTo>
                  <a:lnTo>
                    <a:pt x="390" y="4"/>
                  </a:lnTo>
                  <a:lnTo>
                    <a:pt x="390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6" y="6"/>
                  </a:lnTo>
                  <a:lnTo>
                    <a:pt x="396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402" y="4"/>
                  </a:lnTo>
                  <a:lnTo>
                    <a:pt x="402" y="4"/>
                  </a:lnTo>
                  <a:lnTo>
                    <a:pt x="406" y="6"/>
                  </a:lnTo>
                  <a:lnTo>
                    <a:pt x="406" y="6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2" y="6"/>
                  </a:lnTo>
                  <a:lnTo>
                    <a:pt x="412" y="4"/>
                  </a:lnTo>
                  <a:lnTo>
                    <a:pt x="412" y="4"/>
                  </a:lnTo>
                  <a:lnTo>
                    <a:pt x="420" y="4"/>
                  </a:lnTo>
                  <a:lnTo>
                    <a:pt x="420" y="4"/>
                  </a:lnTo>
                  <a:lnTo>
                    <a:pt x="424" y="4"/>
                  </a:lnTo>
                  <a:lnTo>
                    <a:pt x="424" y="4"/>
                  </a:lnTo>
                  <a:lnTo>
                    <a:pt x="428" y="6"/>
                  </a:lnTo>
                  <a:lnTo>
                    <a:pt x="428" y="6"/>
                  </a:lnTo>
                  <a:lnTo>
                    <a:pt x="430" y="4"/>
                  </a:lnTo>
                  <a:lnTo>
                    <a:pt x="430" y="4"/>
                  </a:lnTo>
                  <a:lnTo>
                    <a:pt x="432" y="6"/>
                  </a:lnTo>
                  <a:lnTo>
                    <a:pt x="432" y="6"/>
                  </a:lnTo>
                  <a:lnTo>
                    <a:pt x="436" y="4"/>
                  </a:lnTo>
                  <a:lnTo>
                    <a:pt x="436" y="4"/>
                  </a:lnTo>
                  <a:lnTo>
                    <a:pt x="442" y="4"/>
                  </a:lnTo>
                  <a:lnTo>
                    <a:pt x="442" y="4"/>
                  </a:lnTo>
                  <a:lnTo>
                    <a:pt x="446" y="4"/>
                  </a:lnTo>
                  <a:lnTo>
                    <a:pt x="446" y="4"/>
                  </a:lnTo>
                  <a:lnTo>
                    <a:pt x="448" y="4"/>
                  </a:lnTo>
                  <a:lnTo>
                    <a:pt x="448" y="4"/>
                  </a:lnTo>
                  <a:lnTo>
                    <a:pt x="450" y="6"/>
                  </a:lnTo>
                  <a:lnTo>
                    <a:pt x="450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8" y="6"/>
                  </a:lnTo>
                  <a:lnTo>
                    <a:pt x="458" y="6"/>
                  </a:lnTo>
                  <a:lnTo>
                    <a:pt x="458" y="8"/>
                  </a:lnTo>
                  <a:lnTo>
                    <a:pt x="458" y="8"/>
                  </a:lnTo>
                  <a:lnTo>
                    <a:pt x="460" y="6"/>
                  </a:lnTo>
                  <a:lnTo>
                    <a:pt x="460" y="6"/>
                  </a:lnTo>
                  <a:lnTo>
                    <a:pt x="464" y="8"/>
                  </a:lnTo>
                  <a:lnTo>
                    <a:pt x="464" y="8"/>
                  </a:lnTo>
                  <a:lnTo>
                    <a:pt x="468" y="6"/>
                  </a:lnTo>
                  <a:lnTo>
                    <a:pt x="468" y="6"/>
                  </a:lnTo>
                  <a:lnTo>
                    <a:pt x="472" y="6"/>
                  </a:lnTo>
                  <a:lnTo>
                    <a:pt x="472" y="6"/>
                  </a:lnTo>
                  <a:lnTo>
                    <a:pt x="476" y="6"/>
                  </a:lnTo>
                  <a:lnTo>
                    <a:pt x="476" y="6"/>
                  </a:lnTo>
                  <a:lnTo>
                    <a:pt x="478" y="6"/>
                  </a:lnTo>
                  <a:lnTo>
                    <a:pt x="478" y="6"/>
                  </a:lnTo>
                  <a:lnTo>
                    <a:pt x="482" y="6"/>
                  </a:lnTo>
                  <a:lnTo>
                    <a:pt x="482" y="6"/>
                  </a:lnTo>
                  <a:lnTo>
                    <a:pt x="484" y="6"/>
                  </a:lnTo>
                  <a:lnTo>
                    <a:pt x="484" y="6"/>
                  </a:lnTo>
                  <a:lnTo>
                    <a:pt x="490" y="4"/>
                  </a:lnTo>
                  <a:lnTo>
                    <a:pt x="490" y="4"/>
                  </a:lnTo>
                  <a:lnTo>
                    <a:pt x="490" y="6"/>
                  </a:lnTo>
                  <a:lnTo>
                    <a:pt x="490" y="6"/>
                  </a:lnTo>
                  <a:lnTo>
                    <a:pt x="494" y="6"/>
                  </a:lnTo>
                  <a:lnTo>
                    <a:pt x="494" y="6"/>
                  </a:lnTo>
                  <a:lnTo>
                    <a:pt x="498" y="6"/>
                  </a:lnTo>
                  <a:lnTo>
                    <a:pt x="498" y="6"/>
                  </a:lnTo>
                  <a:lnTo>
                    <a:pt x="506" y="6"/>
                  </a:lnTo>
                  <a:lnTo>
                    <a:pt x="516" y="6"/>
                  </a:lnTo>
                  <a:lnTo>
                    <a:pt x="516" y="6"/>
                  </a:lnTo>
                  <a:lnTo>
                    <a:pt x="518" y="6"/>
                  </a:lnTo>
                  <a:lnTo>
                    <a:pt x="518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4" y="6"/>
                  </a:lnTo>
                  <a:lnTo>
                    <a:pt x="524" y="6"/>
                  </a:lnTo>
                  <a:lnTo>
                    <a:pt x="526" y="6"/>
                  </a:lnTo>
                  <a:lnTo>
                    <a:pt x="526" y="6"/>
                  </a:lnTo>
                  <a:lnTo>
                    <a:pt x="528" y="6"/>
                  </a:lnTo>
                  <a:lnTo>
                    <a:pt x="528" y="6"/>
                  </a:lnTo>
                  <a:lnTo>
                    <a:pt x="530" y="6"/>
                  </a:lnTo>
                  <a:lnTo>
                    <a:pt x="530" y="6"/>
                  </a:lnTo>
                  <a:lnTo>
                    <a:pt x="532" y="6"/>
                  </a:lnTo>
                  <a:lnTo>
                    <a:pt x="532" y="6"/>
                  </a:lnTo>
                  <a:lnTo>
                    <a:pt x="534" y="6"/>
                  </a:lnTo>
                  <a:lnTo>
                    <a:pt x="534" y="6"/>
                  </a:lnTo>
                  <a:lnTo>
                    <a:pt x="536" y="6"/>
                  </a:lnTo>
                  <a:lnTo>
                    <a:pt x="536" y="6"/>
                  </a:lnTo>
                  <a:lnTo>
                    <a:pt x="540" y="4"/>
                  </a:lnTo>
                  <a:lnTo>
                    <a:pt x="540" y="4"/>
                  </a:lnTo>
                  <a:lnTo>
                    <a:pt x="542" y="4"/>
                  </a:lnTo>
                  <a:lnTo>
                    <a:pt x="542" y="4"/>
                  </a:lnTo>
                  <a:lnTo>
                    <a:pt x="544" y="4"/>
                  </a:lnTo>
                  <a:lnTo>
                    <a:pt x="544" y="4"/>
                  </a:lnTo>
                  <a:lnTo>
                    <a:pt x="548" y="4"/>
                  </a:lnTo>
                  <a:lnTo>
                    <a:pt x="548" y="4"/>
                  </a:lnTo>
                  <a:lnTo>
                    <a:pt x="550" y="4"/>
                  </a:lnTo>
                  <a:lnTo>
                    <a:pt x="550" y="4"/>
                  </a:lnTo>
                  <a:lnTo>
                    <a:pt x="556" y="4"/>
                  </a:lnTo>
                  <a:lnTo>
                    <a:pt x="560" y="4"/>
                  </a:lnTo>
                  <a:lnTo>
                    <a:pt x="560" y="4"/>
                  </a:lnTo>
                  <a:lnTo>
                    <a:pt x="562" y="6"/>
                  </a:lnTo>
                  <a:lnTo>
                    <a:pt x="562" y="6"/>
                  </a:lnTo>
                  <a:lnTo>
                    <a:pt x="568" y="6"/>
                  </a:lnTo>
                  <a:lnTo>
                    <a:pt x="568" y="6"/>
                  </a:lnTo>
                  <a:lnTo>
                    <a:pt x="570" y="4"/>
                  </a:lnTo>
                  <a:lnTo>
                    <a:pt x="570" y="4"/>
                  </a:lnTo>
                  <a:lnTo>
                    <a:pt x="572" y="4"/>
                  </a:lnTo>
                  <a:lnTo>
                    <a:pt x="572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8" y="6"/>
                  </a:lnTo>
                  <a:lnTo>
                    <a:pt x="578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6" y="6"/>
                  </a:lnTo>
                  <a:lnTo>
                    <a:pt x="586" y="6"/>
                  </a:lnTo>
                  <a:lnTo>
                    <a:pt x="590" y="6"/>
                  </a:lnTo>
                  <a:lnTo>
                    <a:pt x="590" y="6"/>
                  </a:lnTo>
                  <a:lnTo>
                    <a:pt x="592" y="4"/>
                  </a:lnTo>
                  <a:lnTo>
                    <a:pt x="592" y="4"/>
                  </a:lnTo>
                  <a:lnTo>
                    <a:pt x="594" y="4"/>
                  </a:lnTo>
                  <a:lnTo>
                    <a:pt x="596" y="6"/>
                  </a:lnTo>
                  <a:lnTo>
                    <a:pt x="596" y="6"/>
                  </a:lnTo>
                  <a:lnTo>
                    <a:pt x="600" y="8"/>
                  </a:lnTo>
                  <a:lnTo>
                    <a:pt x="600" y="8"/>
                  </a:lnTo>
                  <a:lnTo>
                    <a:pt x="602" y="8"/>
                  </a:lnTo>
                  <a:lnTo>
                    <a:pt x="604" y="8"/>
                  </a:lnTo>
                  <a:lnTo>
                    <a:pt x="604" y="8"/>
                  </a:lnTo>
                  <a:lnTo>
                    <a:pt x="606" y="8"/>
                  </a:lnTo>
                  <a:lnTo>
                    <a:pt x="606" y="8"/>
                  </a:lnTo>
                  <a:lnTo>
                    <a:pt x="612" y="8"/>
                  </a:lnTo>
                  <a:lnTo>
                    <a:pt x="612" y="8"/>
                  </a:lnTo>
                  <a:lnTo>
                    <a:pt x="616" y="6"/>
                  </a:lnTo>
                  <a:lnTo>
                    <a:pt x="616" y="6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20" y="10"/>
                  </a:lnTo>
                  <a:lnTo>
                    <a:pt x="620" y="10"/>
                  </a:lnTo>
                  <a:lnTo>
                    <a:pt x="628" y="8"/>
                  </a:lnTo>
                  <a:lnTo>
                    <a:pt x="628" y="8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634" y="8"/>
                  </a:lnTo>
                  <a:lnTo>
                    <a:pt x="634" y="8"/>
                  </a:lnTo>
                  <a:lnTo>
                    <a:pt x="636" y="6"/>
                  </a:lnTo>
                  <a:lnTo>
                    <a:pt x="636" y="6"/>
                  </a:lnTo>
                  <a:lnTo>
                    <a:pt x="644" y="6"/>
                  </a:lnTo>
                  <a:lnTo>
                    <a:pt x="644" y="6"/>
                  </a:lnTo>
                  <a:lnTo>
                    <a:pt x="646" y="6"/>
                  </a:lnTo>
                  <a:lnTo>
                    <a:pt x="646" y="6"/>
                  </a:lnTo>
                  <a:lnTo>
                    <a:pt x="650" y="4"/>
                  </a:lnTo>
                  <a:lnTo>
                    <a:pt x="650" y="4"/>
                  </a:lnTo>
                  <a:lnTo>
                    <a:pt x="652" y="6"/>
                  </a:lnTo>
                  <a:lnTo>
                    <a:pt x="652" y="6"/>
                  </a:lnTo>
                  <a:lnTo>
                    <a:pt x="658" y="6"/>
                  </a:lnTo>
                  <a:lnTo>
                    <a:pt x="658" y="6"/>
                  </a:lnTo>
                  <a:lnTo>
                    <a:pt x="660" y="6"/>
                  </a:lnTo>
                  <a:lnTo>
                    <a:pt x="660" y="6"/>
                  </a:lnTo>
                  <a:lnTo>
                    <a:pt x="664" y="4"/>
                  </a:lnTo>
                  <a:lnTo>
                    <a:pt x="664" y="4"/>
                  </a:lnTo>
                  <a:lnTo>
                    <a:pt x="664" y="6"/>
                  </a:lnTo>
                  <a:lnTo>
                    <a:pt x="664" y="6"/>
                  </a:lnTo>
                  <a:lnTo>
                    <a:pt x="668" y="6"/>
                  </a:lnTo>
                  <a:lnTo>
                    <a:pt x="668" y="6"/>
                  </a:lnTo>
                  <a:lnTo>
                    <a:pt x="670" y="6"/>
                  </a:lnTo>
                  <a:lnTo>
                    <a:pt x="670" y="6"/>
                  </a:lnTo>
                  <a:lnTo>
                    <a:pt x="674" y="6"/>
                  </a:lnTo>
                  <a:lnTo>
                    <a:pt x="674" y="6"/>
                  </a:lnTo>
                  <a:lnTo>
                    <a:pt x="676" y="6"/>
                  </a:lnTo>
                  <a:lnTo>
                    <a:pt x="678" y="6"/>
                  </a:lnTo>
                  <a:lnTo>
                    <a:pt x="678" y="6"/>
                  </a:lnTo>
                  <a:lnTo>
                    <a:pt x="682" y="4"/>
                  </a:lnTo>
                  <a:lnTo>
                    <a:pt x="682" y="4"/>
                  </a:lnTo>
                  <a:lnTo>
                    <a:pt x="684" y="4"/>
                  </a:lnTo>
                  <a:lnTo>
                    <a:pt x="684" y="4"/>
                  </a:lnTo>
                  <a:lnTo>
                    <a:pt x="686" y="4"/>
                  </a:lnTo>
                  <a:lnTo>
                    <a:pt x="686" y="4"/>
                  </a:lnTo>
                  <a:lnTo>
                    <a:pt x="688" y="4"/>
                  </a:lnTo>
                  <a:lnTo>
                    <a:pt x="688" y="4"/>
                  </a:lnTo>
                  <a:lnTo>
                    <a:pt x="690" y="6"/>
                  </a:lnTo>
                  <a:lnTo>
                    <a:pt x="690" y="6"/>
                  </a:lnTo>
                  <a:lnTo>
                    <a:pt x="692" y="6"/>
                  </a:lnTo>
                  <a:lnTo>
                    <a:pt x="692" y="6"/>
                  </a:lnTo>
                  <a:lnTo>
                    <a:pt x="696" y="6"/>
                  </a:lnTo>
                  <a:lnTo>
                    <a:pt x="696" y="6"/>
                  </a:lnTo>
                  <a:lnTo>
                    <a:pt x="700" y="6"/>
                  </a:lnTo>
                  <a:lnTo>
                    <a:pt x="700" y="6"/>
                  </a:lnTo>
                  <a:lnTo>
                    <a:pt x="706" y="6"/>
                  </a:lnTo>
                  <a:lnTo>
                    <a:pt x="706" y="6"/>
                  </a:lnTo>
                  <a:lnTo>
                    <a:pt x="706" y="8"/>
                  </a:lnTo>
                  <a:lnTo>
                    <a:pt x="706" y="8"/>
                  </a:lnTo>
                  <a:lnTo>
                    <a:pt x="708" y="10"/>
                  </a:lnTo>
                  <a:lnTo>
                    <a:pt x="708" y="10"/>
                  </a:lnTo>
                  <a:lnTo>
                    <a:pt x="712" y="10"/>
                  </a:lnTo>
                  <a:lnTo>
                    <a:pt x="712" y="10"/>
                  </a:lnTo>
                  <a:lnTo>
                    <a:pt x="716" y="8"/>
                  </a:lnTo>
                  <a:lnTo>
                    <a:pt x="716" y="8"/>
                  </a:lnTo>
                  <a:lnTo>
                    <a:pt x="722" y="8"/>
                  </a:lnTo>
                  <a:lnTo>
                    <a:pt x="722" y="8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34" y="4"/>
                  </a:lnTo>
                  <a:lnTo>
                    <a:pt x="734" y="4"/>
                  </a:lnTo>
                  <a:lnTo>
                    <a:pt x="746" y="4"/>
                  </a:lnTo>
                  <a:lnTo>
                    <a:pt x="746" y="4"/>
                  </a:lnTo>
                  <a:lnTo>
                    <a:pt x="746" y="6"/>
                  </a:lnTo>
                  <a:lnTo>
                    <a:pt x="746" y="6"/>
                  </a:lnTo>
                  <a:lnTo>
                    <a:pt x="750" y="6"/>
                  </a:lnTo>
                  <a:lnTo>
                    <a:pt x="754" y="6"/>
                  </a:lnTo>
                  <a:lnTo>
                    <a:pt x="754" y="6"/>
                  </a:lnTo>
                  <a:lnTo>
                    <a:pt x="764" y="6"/>
                  </a:lnTo>
                  <a:lnTo>
                    <a:pt x="764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70" y="6"/>
                  </a:lnTo>
                  <a:lnTo>
                    <a:pt x="770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8" y="8"/>
                  </a:lnTo>
                  <a:lnTo>
                    <a:pt x="778" y="8"/>
                  </a:lnTo>
                  <a:lnTo>
                    <a:pt x="780" y="8"/>
                  </a:lnTo>
                  <a:lnTo>
                    <a:pt x="780" y="8"/>
                  </a:lnTo>
                  <a:lnTo>
                    <a:pt x="780" y="6"/>
                  </a:lnTo>
                  <a:lnTo>
                    <a:pt x="780" y="6"/>
                  </a:lnTo>
                  <a:lnTo>
                    <a:pt x="784" y="6"/>
                  </a:lnTo>
                  <a:lnTo>
                    <a:pt x="786" y="6"/>
                  </a:lnTo>
                  <a:lnTo>
                    <a:pt x="786" y="6"/>
                  </a:lnTo>
                  <a:lnTo>
                    <a:pt x="788" y="8"/>
                  </a:lnTo>
                  <a:lnTo>
                    <a:pt x="788" y="8"/>
                  </a:lnTo>
                  <a:lnTo>
                    <a:pt x="790" y="8"/>
                  </a:lnTo>
                  <a:lnTo>
                    <a:pt x="790" y="8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8" y="6"/>
                  </a:lnTo>
                  <a:lnTo>
                    <a:pt x="798" y="6"/>
                  </a:lnTo>
                  <a:lnTo>
                    <a:pt x="800" y="6"/>
                  </a:lnTo>
                  <a:lnTo>
                    <a:pt x="800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8" y="6"/>
                  </a:lnTo>
                  <a:lnTo>
                    <a:pt x="808" y="6"/>
                  </a:lnTo>
                  <a:lnTo>
                    <a:pt x="810" y="6"/>
                  </a:lnTo>
                  <a:lnTo>
                    <a:pt x="810" y="6"/>
                  </a:lnTo>
                  <a:lnTo>
                    <a:pt x="812" y="4"/>
                  </a:lnTo>
                  <a:lnTo>
                    <a:pt x="812" y="4"/>
                  </a:lnTo>
                  <a:lnTo>
                    <a:pt x="816" y="4"/>
                  </a:lnTo>
                  <a:lnTo>
                    <a:pt x="816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20" y="4"/>
                  </a:lnTo>
                  <a:lnTo>
                    <a:pt x="820" y="4"/>
                  </a:lnTo>
                  <a:lnTo>
                    <a:pt x="822" y="4"/>
                  </a:lnTo>
                  <a:lnTo>
                    <a:pt x="822" y="4"/>
                  </a:lnTo>
                  <a:lnTo>
                    <a:pt x="826" y="4"/>
                  </a:lnTo>
                  <a:lnTo>
                    <a:pt x="826" y="4"/>
                  </a:lnTo>
                  <a:lnTo>
                    <a:pt x="832" y="4"/>
                  </a:lnTo>
                  <a:lnTo>
                    <a:pt x="832" y="4"/>
                  </a:lnTo>
                  <a:lnTo>
                    <a:pt x="834" y="4"/>
                  </a:lnTo>
                  <a:lnTo>
                    <a:pt x="834" y="4"/>
                  </a:lnTo>
                  <a:lnTo>
                    <a:pt x="838" y="4"/>
                  </a:lnTo>
                  <a:lnTo>
                    <a:pt x="838" y="4"/>
                  </a:lnTo>
                  <a:lnTo>
                    <a:pt x="840" y="4"/>
                  </a:lnTo>
                  <a:lnTo>
                    <a:pt x="840" y="4"/>
                  </a:lnTo>
                  <a:lnTo>
                    <a:pt x="848" y="4"/>
                  </a:lnTo>
                  <a:lnTo>
                    <a:pt x="848" y="4"/>
                  </a:lnTo>
                  <a:lnTo>
                    <a:pt x="850" y="6"/>
                  </a:lnTo>
                  <a:lnTo>
                    <a:pt x="850" y="6"/>
                  </a:lnTo>
                  <a:lnTo>
                    <a:pt x="852" y="6"/>
                  </a:lnTo>
                  <a:lnTo>
                    <a:pt x="852" y="6"/>
                  </a:lnTo>
                  <a:lnTo>
                    <a:pt x="854" y="6"/>
                  </a:lnTo>
                  <a:lnTo>
                    <a:pt x="854" y="6"/>
                  </a:lnTo>
                  <a:lnTo>
                    <a:pt x="856" y="6"/>
                  </a:lnTo>
                  <a:lnTo>
                    <a:pt x="856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4" y="4"/>
                  </a:lnTo>
                  <a:lnTo>
                    <a:pt x="864" y="4"/>
                  </a:lnTo>
                  <a:lnTo>
                    <a:pt x="868" y="4"/>
                  </a:lnTo>
                  <a:lnTo>
                    <a:pt x="868" y="4"/>
                  </a:lnTo>
                  <a:lnTo>
                    <a:pt x="874" y="4"/>
                  </a:lnTo>
                  <a:lnTo>
                    <a:pt x="880" y="4"/>
                  </a:lnTo>
                  <a:lnTo>
                    <a:pt x="880" y="4"/>
                  </a:lnTo>
                  <a:lnTo>
                    <a:pt x="888" y="4"/>
                  </a:lnTo>
                  <a:lnTo>
                    <a:pt x="888" y="4"/>
                  </a:lnTo>
                  <a:lnTo>
                    <a:pt x="894" y="4"/>
                  </a:lnTo>
                  <a:lnTo>
                    <a:pt x="894" y="4"/>
                  </a:lnTo>
                  <a:lnTo>
                    <a:pt x="896" y="4"/>
                  </a:lnTo>
                  <a:lnTo>
                    <a:pt x="896" y="4"/>
                  </a:lnTo>
                  <a:lnTo>
                    <a:pt x="912" y="4"/>
                  </a:lnTo>
                  <a:lnTo>
                    <a:pt x="912" y="4"/>
                  </a:lnTo>
                  <a:lnTo>
                    <a:pt x="914" y="6"/>
                  </a:lnTo>
                  <a:lnTo>
                    <a:pt x="914" y="6"/>
                  </a:lnTo>
                  <a:lnTo>
                    <a:pt x="928" y="6"/>
                  </a:lnTo>
                  <a:lnTo>
                    <a:pt x="928" y="6"/>
                  </a:lnTo>
                  <a:lnTo>
                    <a:pt x="930" y="6"/>
                  </a:lnTo>
                  <a:lnTo>
                    <a:pt x="930" y="6"/>
                  </a:lnTo>
                  <a:lnTo>
                    <a:pt x="932" y="4"/>
                  </a:lnTo>
                  <a:lnTo>
                    <a:pt x="932" y="4"/>
                  </a:lnTo>
                  <a:lnTo>
                    <a:pt x="936" y="6"/>
                  </a:lnTo>
                  <a:lnTo>
                    <a:pt x="936" y="6"/>
                  </a:lnTo>
                  <a:lnTo>
                    <a:pt x="942" y="4"/>
                  </a:lnTo>
                  <a:lnTo>
                    <a:pt x="942" y="4"/>
                  </a:lnTo>
                  <a:lnTo>
                    <a:pt x="948" y="4"/>
                  </a:lnTo>
                  <a:lnTo>
                    <a:pt x="948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2" y="4"/>
                  </a:lnTo>
                  <a:lnTo>
                    <a:pt x="952" y="4"/>
                  </a:lnTo>
                  <a:lnTo>
                    <a:pt x="954" y="4"/>
                  </a:lnTo>
                  <a:lnTo>
                    <a:pt x="954" y="4"/>
                  </a:lnTo>
                  <a:lnTo>
                    <a:pt x="956" y="4"/>
                  </a:lnTo>
                  <a:lnTo>
                    <a:pt x="960" y="4"/>
                  </a:lnTo>
                  <a:lnTo>
                    <a:pt x="960" y="4"/>
                  </a:lnTo>
                  <a:lnTo>
                    <a:pt x="962" y="4"/>
                  </a:lnTo>
                  <a:lnTo>
                    <a:pt x="962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2"/>
                  </a:lnTo>
                  <a:lnTo>
                    <a:pt x="968" y="2"/>
                  </a:lnTo>
                  <a:lnTo>
                    <a:pt x="980" y="6"/>
                  </a:lnTo>
                  <a:lnTo>
                    <a:pt x="980" y="6"/>
                  </a:lnTo>
                  <a:lnTo>
                    <a:pt x="984" y="6"/>
                  </a:lnTo>
                  <a:lnTo>
                    <a:pt x="988" y="6"/>
                  </a:lnTo>
                  <a:lnTo>
                    <a:pt x="988" y="6"/>
                  </a:lnTo>
                  <a:lnTo>
                    <a:pt x="990" y="4"/>
                  </a:lnTo>
                  <a:lnTo>
                    <a:pt x="990" y="4"/>
                  </a:lnTo>
                  <a:lnTo>
                    <a:pt x="994" y="4"/>
                  </a:lnTo>
                  <a:lnTo>
                    <a:pt x="994" y="4"/>
                  </a:lnTo>
                  <a:lnTo>
                    <a:pt x="996" y="4"/>
                  </a:lnTo>
                  <a:lnTo>
                    <a:pt x="996" y="4"/>
                  </a:lnTo>
                  <a:lnTo>
                    <a:pt x="998" y="6"/>
                  </a:lnTo>
                  <a:lnTo>
                    <a:pt x="998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4" y="4"/>
                  </a:lnTo>
                  <a:lnTo>
                    <a:pt x="1004" y="4"/>
                  </a:lnTo>
                  <a:lnTo>
                    <a:pt x="1008" y="4"/>
                  </a:lnTo>
                  <a:lnTo>
                    <a:pt x="1008" y="4"/>
                  </a:lnTo>
                  <a:lnTo>
                    <a:pt x="1010" y="4"/>
                  </a:lnTo>
                  <a:lnTo>
                    <a:pt x="1010" y="4"/>
                  </a:lnTo>
                  <a:lnTo>
                    <a:pt x="1014" y="2"/>
                  </a:lnTo>
                  <a:lnTo>
                    <a:pt x="1014" y="2"/>
                  </a:lnTo>
                  <a:lnTo>
                    <a:pt x="1018" y="2"/>
                  </a:lnTo>
                  <a:lnTo>
                    <a:pt x="1018" y="2"/>
                  </a:lnTo>
                  <a:lnTo>
                    <a:pt x="1020" y="2"/>
                  </a:lnTo>
                  <a:lnTo>
                    <a:pt x="1024" y="4"/>
                  </a:lnTo>
                  <a:lnTo>
                    <a:pt x="1024" y="4"/>
                  </a:lnTo>
                  <a:lnTo>
                    <a:pt x="1026" y="2"/>
                  </a:lnTo>
                  <a:lnTo>
                    <a:pt x="1026" y="2"/>
                  </a:lnTo>
                  <a:lnTo>
                    <a:pt x="1030" y="4"/>
                  </a:lnTo>
                  <a:lnTo>
                    <a:pt x="1030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4" y="6"/>
                  </a:lnTo>
                  <a:lnTo>
                    <a:pt x="1034" y="6"/>
                  </a:lnTo>
                  <a:lnTo>
                    <a:pt x="1036" y="6"/>
                  </a:lnTo>
                  <a:lnTo>
                    <a:pt x="1036" y="6"/>
                  </a:lnTo>
                  <a:lnTo>
                    <a:pt x="1038" y="6"/>
                  </a:lnTo>
                  <a:lnTo>
                    <a:pt x="1038" y="6"/>
                  </a:lnTo>
                  <a:lnTo>
                    <a:pt x="1038" y="4"/>
                  </a:lnTo>
                  <a:lnTo>
                    <a:pt x="1038" y="4"/>
                  </a:lnTo>
                  <a:lnTo>
                    <a:pt x="1042" y="4"/>
                  </a:lnTo>
                  <a:lnTo>
                    <a:pt x="1042" y="4"/>
                  </a:lnTo>
                  <a:lnTo>
                    <a:pt x="1046" y="2"/>
                  </a:lnTo>
                  <a:lnTo>
                    <a:pt x="1046" y="2"/>
                  </a:lnTo>
                  <a:lnTo>
                    <a:pt x="1058" y="6"/>
                  </a:lnTo>
                  <a:lnTo>
                    <a:pt x="1058" y="6"/>
                  </a:lnTo>
                  <a:lnTo>
                    <a:pt x="1060" y="4"/>
                  </a:lnTo>
                  <a:lnTo>
                    <a:pt x="1060" y="4"/>
                  </a:lnTo>
                  <a:lnTo>
                    <a:pt x="1066" y="4"/>
                  </a:lnTo>
                  <a:lnTo>
                    <a:pt x="1066" y="4"/>
                  </a:lnTo>
                  <a:lnTo>
                    <a:pt x="1068" y="6"/>
                  </a:lnTo>
                  <a:lnTo>
                    <a:pt x="1068" y="6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6" y="4"/>
                  </a:lnTo>
                  <a:lnTo>
                    <a:pt x="1080" y="6"/>
                  </a:lnTo>
                  <a:lnTo>
                    <a:pt x="1080" y="6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8" y="4"/>
                  </a:lnTo>
                  <a:lnTo>
                    <a:pt x="1088" y="4"/>
                  </a:lnTo>
                  <a:lnTo>
                    <a:pt x="1092" y="2"/>
                  </a:lnTo>
                  <a:lnTo>
                    <a:pt x="1092" y="2"/>
                  </a:lnTo>
                  <a:lnTo>
                    <a:pt x="1098" y="2"/>
                  </a:lnTo>
                  <a:lnTo>
                    <a:pt x="1098" y="2"/>
                  </a:lnTo>
                  <a:lnTo>
                    <a:pt x="1102" y="2"/>
                  </a:lnTo>
                  <a:lnTo>
                    <a:pt x="1102" y="2"/>
                  </a:lnTo>
                  <a:lnTo>
                    <a:pt x="1104" y="2"/>
                  </a:lnTo>
                  <a:lnTo>
                    <a:pt x="1104" y="2"/>
                  </a:lnTo>
                  <a:lnTo>
                    <a:pt x="1108" y="2"/>
                  </a:lnTo>
                  <a:lnTo>
                    <a:pt x="1108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8" y="0"/>
                  </a:lnTo>
                  <a:lnTo>
                    <a:pt x="1118" y="0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1136" y="0"/>
                  </a:lnTo>
                  <a:lnTo>
                    <a:pt x="1136" y="0"/>
                  </a:lnTo>
                  <a:lnTo>
                    <a:pt x="1140" y="0"/>
                  </a:lnTo>
                  <a:lnTo>
                    <a:pt x="1140" y="0"/>
                  </a:lnTo>
                  <a:lnTo>
                    <a:pt x="1146" y="0"/>
                  </a:lnTo>
                  <a:lnTo>
                    <a:pt x="1146" y="0"/>
                  </a:lnTo>
                  <a:lnTo>
                    <a:pt x="1152" y="0"/>
                  </a:lnTo>
                  <a:lnTo>
                    <a:pt x="1152" y="0"/>
                  </a:lnTo>
                  <a:lnTo>
                    <a:pt x="1156" y="0"/>
                  </a:lnTo>
                  <a:lnTo>
                    <a:pt x="1156" y="0"/>
                  </a:lnTo>
                  <a:lnTo>
                    <a:pt x="1158" y="0"/>
                  </a:lnTo>
                  <a:lnTo>
                    <a:pt x="1158" y="0"/>
                  </a:lnTo>
                  <a:lnTo>
                    <a:pt x="1162" y="0"/>
                  </a:lnTo>
                  <a:lnTo>
                    <a:pt x="1162" y="0"/>
                  </a:lnTo>
                  <a:lnTo>
                    <a:pt x="1166" y="0"/>
                  </a:lnTo>
                  <a:lnTo>
                    <a:pt x="1166" y="0"/>
                  </a:lnTo>
                  <a:lnTo>
                    <a:pt x="1172" y="0"/>
                  </a:lnTo>
                  <a:lnTo>
                    <a:pt x="1172" y="0"/>
                  </a:lnTo>
                  <a:lnTo>
                    <a:pt x="1174" y="0"/>
                  </a:lnTo>
                  <a:lnTo>
                    <a:pt x="1174" y="0"/>
                  </a:lnTo>
                  <a:lnTo>
                    <a:pt x="1178" y="2"/>
                  </a:lnTo>
                  <a:lnTo>
                    <a:pt x="1178" y="2"/>
                  </a:lnTo>
                  <a:lnTo>
                    <a:pt x="1186" y="2"/>
                  </a:lnTo>
                  <a:lnTo>
                    <a:pt x="1186" y="2"/>
                  </a:lnTo>
                  <a:lnTo>
                    <a:pt x="1190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8" y="2"/>
                  </a:lnTo>
                  <a:lnTo>
                    <a:pt x="1198" y="2"/>
                  </a:lnTo>
                  <a:lnTo>
                    <a:pt x="1200" y="0"/>
                  </a:lnTo>
                  <a:lnTo>
                    <a:pt x="1200" y="0"/>
                  </a:lnTo>
                  <a:lnTo>
                    <a:pt x="1206" y="2"/>
                  </a:lnTo>
                  <a:lnTo>
                    <a:pt x="1206" y="2"/>
                  </a:lnTo>
                  <a:lnTo>
                    <a:pt x="1208" y="2"/>
                  </a:lnTo>
                  <a:lnTo>
                    <a:pt x="1208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2" y="2"/>
                  </a:lnTo>
                  <a:lnTo>
                    <a:pt x="1212" y="2"/>
                  </a:lnTo>
                  <a:lnTo>
                    <a:pt x="1218" y="2"/>
                  </a:lnTo>
                  <a:lnTo>
                    <a:pt x="1218" y="2"/>
                  </a:lnTo>
                  <a:lnTo>
                    <a:pt x="1220" y="0"/>
                  </a:lnTo>
                  <a:lnTo>
                    <a:pt x="1220" y="0"/>
                  </a:lnTo>
                  <a:lnTo>
                    <a:pt x="1222" y="0"/>
                  </a:lnTo>
                  <a:lnTo>
                    <a:pt x="1222" y="0"/>
                  </a:lnTo>
                  <a:lnTo>
                    <a:pt x="1224" y="2"/>
                  </a:lnTo>
                  <a:lnTo>
                    <a:pt x="1224" y="2"/>
                  </a:lnTo>
                  <a:lnTo>
                    <a:pt x="1232" y="2"/>
                  </a:lnTo>
                  <a:lnTo>
                    <a:pt x="1232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6" y="2"/>
                  </a:lnTo>
                  <a:lnTo>
                    <a:pt x="1236" y="2"/>
                  </a:lnTo>
                  <a:lnTo>
                    <a:pt x="1240" y="2"/>
                  </a:lnTo>
                  <a:lnTo>
                    <a:pt x="1240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8" y="2"/>
                  </a:lnTo>
                  <a:lnTo>
                    <a:pt x="1248" y="2"/>
                  </a:lnTo>
                  <a:lnTo>
                    <a:pt x="1252" y="4"/>
                  </a:lnTo>
                  <a:lnTo>
                    <a:pt x="1252" y="4"/>
                  </a:lnTo>
                  <a:lnTo>
                    <a:pt x="1254" y="2"/>
                  </a:lnTo>
                  <a:lnTo>
                    <a:pt x="1254" y="2"/>
                  </a:lnTo>
                  <a:lnTo>
                    <a:pt x="1256" y="4"/>
                  </a:lnTo>
                  <a:lnTo>
                    <a:pt x="1256" y="4"/>
                  </a:lnTo>
                  <a:lnTo>
                    <a:pt x="1260" y="4"/>
                  </a:lnTo>
                  <a:lnTo>
                    <a:pt x="1260" y="4"/>
                  </a:lnTo>
                  <a:lnTo>
                    <a:pt x="1260" y="2"/>
                  </a:lnTo>
                  <a:lnTo>
                    <a:pt x="1260" y="2"/>
                  </a:lnTo>
                  <a:lnTo>
                    <a:pt x="1262" y="4"/>
                  </a:lnTo>
                  <a:lnTo>
                    <a:pt x="1262" y="4"/>
                  </a:lnTo>
                  <a:lnTo>
                    <a:pt x="1266" y="2"/>
                  </a:lnTo>
                  <a:lnTo>
                    <a:pt x="1266" y="2"/>
                  </a:lnTo>
                  <a:lnTo>
                    <a:pt x="1268" y="6"/>
                  </a:lnTo>
                  <a:lnTo>
                    <a:pt x="1268" y="6"/>
                  </a:lnTo>
                  <a:lnTo>
                    <a:pt x="1276" y="6"/>
                  </a:lnTo>
                  <a:lnTo>
                    <a:pt x="1276" y="6"/>
                  </a:lnTo>
                  <a:lnTo>
                    <a:pt x="1280" y="6"/>
                  </a:lnTo>
                  <a:lnTo>
                    <a:pt x="1282" y="4"/>
                  </a:lnTo>
                  <a:lnTo>
                    <a:pt x="1282" y="4"/>
                  </a:lnTo>
                  <a:lnTo>
                    <a:pt x="1286" y="4"/>
                  </a:lnTo>
                  <a:lnTo>
                    <a:pt x="1286" y="4"/>
                  </a:lnTo>
                  <a:lnTo>
                    <a:pt x="1288" y="4"/>
                  </a:lnTo>
                  <a:lnTo>
                    <a:pt x="1288" y="4"/>
                  </a:lnTo>
                  <a:lnTo>
                    <a:pt x="1294" y="4"/>
                  </a:lnTo>
                  <a:lnTo>
                    <a:pt x="1294" y="4"/>
                  </a:lnTo>
                  <a:lnTo>
                    <a:pt x="1300" y="2"/>
                  </a:lnTo>
                  <a:lnTo>
                    <a:pt x="1300" y="2"/>
                  </a:lnTo>
                  <a:lnTo>
                    <a:pt x="1302" y="4"/>
                  </a:lnTo>
                  <a:lnTo>
                    <a:pt x="1302" y="4"/>
                  </a:lnTo>
                  <a:lnTo>
                    <a:pt x="1304" y="4"/>
                  </a:lnTo>
                  <a:lnTo>
                    <a:pt x="1304" y="4"/>
                  </a:lnTo>
                  <a:lnTo>
                    <a:pt x="1314" y="2"/>
                  </a:lnTo>
                  <a:lnTo>
                    <a:pt x="1314" y="2"/>
                  </a:lnTo>
                  <a:lnTo>
                    <a:pt x="1318" y="4"/>
                  </a:lnTo>
                  <a:lnTo>
                    <a:pt x="1322" y="2"/>
                  </a:lnTo>
                  <a:lnTo>
                    <a:pt x="1322" y="2"/>
                  </a:lnTo>
                  <a:lnTo>
                    <a:pt x="1324" y="4"/>
                  </a:lnTo>
                  <a:lnTo>
                    <a:pt x="1324" y="4"/>
                  </a:lnTo>
                  <a:lnTo>
                    <a:pt x="1326" y="4"/>
                  </a:lnTo>
                  <a:lnTo>
                    <a:pt x="1326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2" y="4"/>
                  </a:lnTo>
                  <a:lnTo>
                    <a:pt x="1332" y="4"/>
                  </a:lnTo>
                  <a:lnTo>
                    <a:pt x="1336" y="4"/>
                  </a:lnTo>
                  <a:lnTo>
                    <a:pt x="1336" y="4"/>
                  </a:lnTo>
                  <a:lnTo>
                    <a:pt x="1340" y="4"/>
                  </a:lnTo>
                  <a:lnTo>
                    <a:pt x="1344" y="4"/>
                  </a:lnTo>
                  <a:lnTo>
                    <a:pt x="1344" y="4"/>
                  </a:lnTo>
                  <a:lnTo>
                    <a:pt x="1346" y="4"/>
                  </a:lnTo>
                  <a:lnTo>
                    <a:pt x="1346" y="4"/>
                  </a:lnTo>
                  <a:lnTo>
                    <a:pt x="1348" y="4"/>
                  </a:lnTo>
                  <a:lnTo>
                    <a:pt x="1348" y="4"/>
                  </a:lnTo>
                  <a:lnTo>
                    <a:pt x="1352" y="4"/>
                  </a:lnTo>
                  <a:lnTo>
                    <a:pt x="1352" y="4"/>
                  </a:lnTo>
                  <a:lnTo>
                    <a:pt x="1356" y="4"/>
                  </a:lnTo>
                  <a:lnTo>
                    <a:pt x="1356" y="4"/>
                  </a:lnTo>
                  <a:lnTo>
                    <a:pt x="1360" y="4"/>
                  </a:lnTo>
                  <a:lnTo>
                    <a:pt x="1360" y="4"/>
                  </a:lnTo>
                  <a:lnTo>
                    <a:pt x="1362" y="4"/>
                  </a:lnTo>
                  <a:lnTo>
                    <a:pt x="1362" y="4"/>
                  </a:lnTo>
                  <a:lnTo>
                    <a:pt x="1366" y="6"/>
                  </a:lnTo>
                  <a:lnTo>
                    <a:pt x="1366" y="6"/>
                  </a:lnTo>
                  <a:lnTo>
                    <a:pt x="1366" y="8"/>
                  </a:lnTo>
                  <a:lnTo>
                    <a:pt x="1366" y="8"/>
                  </a:lnTo>
                  <a:lnTo>
                    <a:pt x="1368" y="8"/>
                  </a:lnTo>
                  <a:lnTo>
                    <a:pt x="1370" y="8"/>
                  </a:lnTo>
                  <a:lnTo>
                    <a:pt x="1370" y="8"/>
                  </a:lnTo>
                  <a:lnTo>
                    <a:pt x="1374" y="6"/>
                  </a:lnTo>
                  <a:lnTo>
                    <a:pt x="1374" y="6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6" y="4"/>
                  </a:lnTo>
                  <a:lnTo>
                    <a:pt x="1376" y="4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8" y="4"/>
                  </a:lnTo>
                  <a:lnTo>
                    <a:pt x="1378" y="4"/>
                  </a:lnTo>
                  <a:lnTo>
                    <a:pt x="1378" y="6"/>
                  </a:lnTo>
                  <a:lnTo>
                    <a:pt x="1378" y="6"/>
                  </a:lnTo>
                  <a:lnTo>
                    <a:pt x="1384" y="4"/>
                  </a:lnTo>
                  <a:lnTo>
                    <a:pt x="1384" y="4"/>
                  </a:lnTo>
                  <a:lnTo>
                    <a:pt x="1386" y="6"/>
                  </a:lnTo>
                  <a:lnTo>
                    <a:pt x="1386" y="6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90" y="6"/>
                  </a:lnTo>
                  <a:lnTo>
                    <a:pt x="1390" y="6"/>
                  </a:lnTo>
                  <a:lnTo>
                    <a:pt x="1394" y="6"/>
                  </a:lnTo>
                  <a:lnTo>
                    <a:pt x="1394" y="6"/>
                  </a:lnTo>
                  <a:lnTo>
                    <a:pt x="1396" y="6"/>
                  </a:lnTo>
                  <a:lnTo>
                    <a:pt x="1396" y="6"/>
                  </a:lnTo>
                  <a:lnTo>
                    <a:pt x="1398" y="6"/>
                  </a:lnTo>
                  <a:lnTo>
                    <a:pt x="1398" y="6"/>
                  </a:lnTo>
                  <a:lnTo>
                    <a:pt x="1400" y="4"/>
                  </a:lnTo>
                  <a:lnTo>
                    <a:pt x="1400" y="4"/>
                  </a:lnTo>
                  <a:lnTo>
                    <a:pt x="1402" y="6"/>
                  </a:lnTo>
                  <a:lnTo>
                    <a:pt x="1402" y="6"/>
                  </a:lnTo>
                  <a:lnTo>
                    <a:pt x="1402" y="4"/>
                  </a:lnTo>
                  <a:lnTo>
                    <a:pt x="1402" y="4"/>
                  </a:lnTo>
                  <a:lnTo>
                    <a:pt x="1404" y="4"/>
                  </a:lnTo>
                  <a:lnTo>
                    <a:pt x="1404" y="4"/>
                  </a:lnTo>
                  <a:lnTo>
                    <a:pt x="1404" y="6"/>
                  </a:lnTo>
                  <a:lnTo>
                    <a:pt x="1404" y="6"/>
                  </a:lnTo>
                  <a:lnTo>
                    <a:pt x="1406" y="4"/>
                  </a:lnTo>
                  <a:lnTo>
                    <a:pt x="1406" y="4"/>
                  </a:lnTo>
                  <a:lnTo>
                    <a:pt x="1412" y="6"/>
                  </a:lnTo>
                  <a:lnTo>
                    <a:pt x="1412" y="6"/>
                  </a:lnTo>
                  <a:lnTo>
                    <a:pt x="1414" y="6"/>
                  </a:lnTo>
                  <a:lnTo>
                    <a:pt x="1414" y="6"/>
                  </a:lnTo>
                  <a:lnTo>
                    <a:pt x="1416" y="6"/>
                  </a:lnTo>
                  <a:lnTo>
                    <a:pt x="1416" y="6"/>
                  </a:lnTo>
                  <a:lnTo>
                    <a:pt x="1420" y="4"/>
                  </a:lnTo>
                  <a:lnTo>
                    <a:pt x="1420" y="4"/>
                  </a:lnTo>
                  <a:lnTo>
                    <a:pt x="1428" y="4"/>
                  </a:lnTo>
                  <a:lnTo>
                    <a:pt x="1428" y="4"/>
                  </a:lnTo>
                  <a:lnTo>
                    <a:pt x="1432" y="4"/>
                  </a:lnTo>
                  <a:lnTo>
                    <a:pt x="1432" y="4"/>
                  </a:lnTo>
                  <a:lnTo>
                    <a:pt x="1434" y="6"/>
                  </a:lnTo>
                  <a:lnTo>
                    <a:pt x="1434" y="6"/>
                  </a:lnTo>
                  <a:lnTo>
                    <a:pt x="1436" y="6"/>
                  </a:lnTo>
                  <a:lnTo>
                    <a:pt x="1436" y="6"/>
                  </a:lnTo>
                  <a:lnTo>
                    <a:pt x="1438" y="6"/>
                  </a:lnTo>
                  <a:lnTo>
                    <a:pt x="1438" y="6"/>
                  </a:lnTo>
                  <a:lnTo>
                    <a:pt x="1440" y="6"/>
                  </a:lnTo>
                  <a:lnTo>
                    <a:pt x="1440" y="6"/>
                  </a:lnTo>
                  <a:lnTo>
                    <a:pt x="1444" y="6"/>
                  </a:lnTo>
                  <a:lnTo>
                    <a:pt x="1444" y="6"/>
                  </a:lnTo>
                  <a:lnTo>
                    <a:pt x="1446" y="6"/>
                  </a:lnTo>
                  <a:lnTo>
                    <a:pt x="1446" y="6"/>
                  </a:lnTo>
                  <a:lnTo>
                    <a:pt x="1450" y="6"/>
                  </a:lnTo>
                  <a:lnTo>
                    <a:pt x="1450" y="6"/>
                  </a:lnTo>
                  <a:lnTo>
                    <a:pt x="1452" y="6"/>
                  </a:lnTo>
                  <a:lnTo>
                    <a:pt x="1452" y="6"/>
                  </a:lnTo>
                  <a:lnTo>
                    <a:pt x="1454" y="4"/>
                  </a:lnTo>
                  <a:lnTo>
                    <a:pt x="1454" y="4"/>
                  </a:lnTo>
                  <a:lnTo>
                    <a:pt x="1456" y="4"/>
                  </a:lnTo>
                  <a:lnTo>
                    <a:pt x="1456" y="4"/>
                  </a:lnTo>
                  <a:lnTo>
                    <a:pt x="1462" y="4"/>
                  </a:lnTo>
                  <a:lnTo>
                    <a:pt x="1462" y="4"/>
                  </a:lnTo>
                  <a:lnTo>
                    <a:pt x="1464" y="4"/>
                  </a:lnTo>
                  <a:lnTo>
                    <a:pt x="1464" y="4"/>
                  </a:lnTo>
                  <a:lnTo>
                    <a:pt x="1468" y="4"/>
                  </a:lnTo>
                  <a:lnTo>
                    <a:pt x="1468" y="4"/>
                  </a:lnTo>
                  <a:lnTo>
                    <a:pt x="1472" y="4"/>
                  </a:lnTo>
                  <a:lnTo>
                    <a:pt x="1472" y="4"/>
                  </a:lnTo>
                  <a:lnTo>
                    <a:pt x="1476" y="4"/>
                  </a:lnTo>
                  <a:lnTo>
                    <a:pt x="1476" y="4"/>
                  </a:lnTo>
                  <a:lnTo>
                    <a:pt x="1480" y="4"/>
                  </a:lnTo>
                  <a:lnTo>
                    <a:pt x="1480" y="4"/>
                  </a:lnTo>
                  <a:lnTo>
                    <a:pt x="1484" y="6"/>
                  </a:lnTo>
                  <a:lnTo>
                    <a:pt x="1484" y="6"/>
                  </a:lnTo>
                  <a:lnTo>
                    <a:pt x="1486" y="6"/>
                  </a:lnTo>
                  <a:lnTo>
                    <a:pt x="1486" y="6"/>
                  </a:lnTo>
                  <a:lnTo>
                    <a:pt x="1488" y="6"/>
                  </a:lnTo>
                  <a:lnTo>
                    <a:pt x="1488" y="6"/>
                  </a:lnTo>
                  <a:lnTo>
                    <a:pt x="1492" y="4"/>
                  </a:lnTo>
                  <a:lnTo>
                    <a:pt x="1492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500" y="4"/>
                  </a:lnTo>
                  <a:lnTo>
                    <a:pt x="1500" y="4"/>
                  </a:lnTo>
                  <a:lnTo>
                    <a:pt x="1504" y="4"/>
                  </a:lnTo>
                  <a:lnTo>
                    <a:pt x="1504" y="4"/>
                  </a:lnTo>
                  <a:lnTo>
                    <a:pt x="1506" y="4"/>
                  </a:lnTo>
                  <a:lnTo>
                    <a:pt x="1506" y="4"/>
                  </a:lnTo>
                  <a:lnTo>
                    <a:pt x="1512" y="4"/>
                  </a:lnTo>
                  <a:lnTo>
                    <a:pt x="1512" y="4"/>
                  </a:lnTo>
                  <a:lnTo>
                    <a:pt x="1514" y="6"/>
                  </a:lnTo>
                  <a:lnTo>
                    <a:pt x="1514" y="6"/>
                  </a:lnTo>
                  <a:lnTo>
                    <a:pt x="1520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8" y="4"/>
                  </a:lnTo>
                  <a:lnTo>
                    <a:pt x="1528" y="4"/>
                  </a:lnTo>
                  <a:lnTo>
                    <a:pt x="1532" y="4"/>
                  </a:lnTo>
                  <a:lnTo>
                    <a:pt x="1532" y="4"/>
                  </a:lnTo>
                  <a:lnTo>
                    <a:pt x="1540" y="4"/>
                  </a:lnTo>
                  <a:lnTo>
                    <a:pt x="1540" y="4"/>
                  </a:lnTo>
                  <a:lnTo>
                    <a:pt x="1542" y="4"/>
                  </a:lnTo>
                  <a:lnTo>
                    <a:pt x="1542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50" y="6"/>
                  </a:lnTo>
                  <a:lnTo>
                    <a:pt x="1550" y="6"/>
                  </a:lnTo>
                  <a:lnTo>
                    <a:pt x="1556" y="4"/>
                  </a:lnTo>
                  <a:lnTo>
                    <a:pt x="1556" y="4"/>
                  </a:lnTo>
                  <a:lnTo>
                    <a:pt x="1560" y="6"/>
                  </a:lnTo>
                  <a:lnTo>
                    <a:pt x="1560" y="6"/>
                  </a:lnTo>
                  <a:lnTo>
                    <a:pt x="1564" y="4"/>
                  </a:lnTo>
                  <a:lnTo>
                    <a:pt x="1568" y="6"/>
                  </a:lnTo>
                  <a:lnTo>
                    <a:pt x="1568" y="6"/>
                  </a:lnTo>
                  <a:lnTo>
                    <a:pt x="1574" y="4"/>
                  </a:lnTo>
                  <a:lnTo>
                    <a:pt x="1574" y="4"/>
                  </a:lnTo>
                  <a:lnTo>
                    <a:pt x="1576" y="6"/>
                  </a:lnTo>
                  <a:lnTo>
                    <a:pt x="1576" y="6"/>
                  </a:lnTo>
                  <a:lnTo>
                    <a:pt x="1578" y="4"/>
                  </a:lnTo>
                  <a:lnTo>
                    <a:pt x="1578" y="4"/>
                  </a:lnTo>
                  <a:lnTo>
                    <a:pt x="1586" y="6"/>
                  </a:lnTo>
                  <a:lnTo>
                    <a:pt x="1586" y="6"/>
                  </a:lnTo>
                  <a:lnTo>
                    <a:pt x="1588" y="6"/>
                  </a:lnTo>
                  <a:lnTo>
                    <a:pt x="1588" y="6"/>
                  </a:lnTo>
                  <a:lnTo>
                    <a:pt x="1592" y="6"/>
                  </a:lnTo>
                  <a:lnTo>
                    <a:pt x="1592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6" y="4"/>
                  </a:lnTo>
                  <a:lnTo>
                    <a:pt x="1596" y="4"/>
                  </a:lnTo>
                  <a:lnTo>
                    <a:pt x="1602" y="4"/>
                  </a:lnTo>
                  <a:lnTo>
                    <a:pt x="1602" y="4"/>
                  </a:lnTo>
                  <a:lnTo>
                    <a:pt x="1608" y="4"/>
                  </a:lnTo>
                  <a:lnTo>
                    <a:pt x="1608" y="4"/>
                  </a:lnTo>
                  <a:lnTo>
                    <a:pt x="1610" y="4"/>
                  </a:lnTo>
                  <a:lnTo>
                    <a:pt x="1610" y="4"/>
                  </a:lnTo>
                  <a:lnTo>
                    <a:pt x="1612" y="4"/>
                  </a:lnTo>
                  <a:lnTo>
                    <a:pt x="1612" y="4"/>
                  </a:lnTo>
                  <a:lnTo>
                    <a:pt x="1616" y="4"/>
                  </a:lnTo>
                  <a:lnTo>
                    <a:pt x="1616" y="4"/>
                  </a:lnTo>
                  <a:lnTo>
                    <a:pt x="1618" y="4"/>
                  </a:lnTo>
                  <a:lnTo>
                    <a:pt x="1618" y="4"/>
                  </a:lnTo>
                  <a:lnTo>
                    <a:pt x="1624" y="4"/>
                  </a:lnTo>
                  <a:lnTo>
                    <a:pt x="1624" y="4"/>
                  </a:lnTo>
                  <a:lnTo>
                    <a:pt x="1626" y="4"/>
                  </a:lnTo>
                  <a:lnTo>
                    <a:pt x="1626" y="4"/>
                  </a:lnTo>
                  <a:lnTo>
                    <a:pt x="1628" y="4"/>
                  </a:lnTo>
                  <a:lnTo>
                    <a:pt x="1628" y="4"/>
                  </a:lnTo>
                  <a:lnTo>
                    <a:pt x="1632" y="4"/>
                  </a:lnTo>
                  <a:lnTo>
                    <a:pt x="1632" y="4"/>
                  </a:lnTo>
                  <a:lnTo>
                    <a:pt x="1634" y="4"/>
                  </a:lnTo>
                  <a:lnTo>
                    <a:pt x="1634" y="4"/>
                  </a:lnTo>
                  <a:lnTo>
                    <a:pt x="1640" y="4"/>
                  </a:lnTo>
                  <a:lnTo>
                    <a:pt x="1640" y="4"/>
                  </a:lnTo>
                  <a:lnTo>
                    <a:pt x="1642" y="4"/>
                  </a:lnTo>
                  <a:lnTo>
                    <a:pt x="1642" y="4"/>
                  </a:lnTo>
                  <a:lnTo>
                    <a:pt x="1644" y="4"/>
                  </a:lnTo>
                  <a:lnTo>
                    <a:pt x="1644" y="4"/>
                  </a:lnTo>
                  <a:lnTo>
                    <a:pt x="1648" y="4"/>
                  </a:lnTo>
                  <a:lnTo>
                    <a:pt x="1648" y="4"/>
                  </a:lnTo>
                  <a:lnTo>
                    <a:pt x="1650" y="4"/>
                  </a:lnTo>
                  <a:lnTo>
                    <a:pt x="1650" y="4"/>
                  </a:lnTo>
                  <a:lnTo>
                    <a:pt x="1656" y="4"/>
                  </a:lnTo>
                  <a:lnTo>
                    <a:pt x="1656" y="4"/>
                  </a:lnTo>
                  <a:lnTo>
                    <a:pt x="1658" y="4"/>
                  </a:lnTo>
                  <a:lnTo>
                    <a:pt x="1658" y="4"/>
                  </a:lnTo>
                  <a:lnTo>
                    <a:pt x="1662" y="4"/>
                  </a:lnTo>
                  <a:lnTo>
                    <a:pt x="1662" y="4"/>
                  </a:lnTo>
                  <a:lnTo>
                    <a:pt x="1664" y="4"/>
                  </a:lnTo>
                  <a:lnTo>
                    <a:pt x="1664" y="4"/>
                  </a:lnTo>
                  <a:lnTo>
                    <a:pt x="1668" y="4"/>
                  </a:lnTo>
                  <a:lnTo>
                    <a:pt x="1668" y="4"/>
                  </a:lnTo>
                  <a:lnTo>
                    <a:pt x="1670" y="4"/>
                  </a:lnTo>
                  <a:lnTo>
                    <a:pt x="1670" y="4"/>
                  </a:lnTo>
                  <a:lnTo>
                    <a:pt x="1680" y="4"/>
                  </a:lnTo>
                  <a:lnTo>
                    <a:pt x="1680" y="4"/>
                  </a:lnTo>
                  <a:lnTo>
                    <a:pt x="1688" y="6"/>
                  </a:lnTo>
                  <a:lnTo>
                    <a:pt x="1688" y="6"/>
                  </a:lnTo>
                  <a:lnTo>
                    <a:pt x="1690" y="6"/>
                  </a:lnTo>
                  <a:lnTo>
                    <a:pt x="1690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6" y="4"/>
                  </a:lnTo>
                  <a:lnTo>
                    <a:pt x="1696" y="4"/>
                  </a:lnTo>
                  <a:lnTo>
                    <a:pt x="1702" y="6"/>
                  </a:lnTo>
                  <a:lnTo>
                    <a:pt x="1702" y="6"/>
                  </a:lnTo>
                  <a:lnTo>
                    <a:pt x="1704" y="8"/>
                  </a:lnTo>
                  <a:lnTo>
                    <a:pt x="1704" y="8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10" y="6"/>
                  </a:lnTo>
                  <a:lnTo>
                    <a:pt x="1710" y="6"/>
                  </a:lnTo>
                  <a:lnTo>
                    <a:pt x="1712" y="8"/>
                  </a:lnTo>
                  <a:lnTo>
                    <a:pt x="1712" y="8"/>
                  </a:lnTo>
                  <a:lnTo>
                    <a:pt x="1714" y="6"/>
                  </a:lnTo>
                  <a:lnTo>
                    <a:pt x="1718" y="6"/>
                  </a:lnTo>
                  <a:lnTo>
                    <a:pt x="1718" y="6"/>
                  </a:lnTo>
                  <a:lnTo>
                    <a:pt x="1722" y="6"/>
                  </a:lnTo>
                  <a:lnTo>
                    <a:pt x="1722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6" y="8"/>
                  </a:lnTo>
                  <a:lnTo>
                    <a:pt x="1726" y="8"/>
                  </a:lnTo>
                  <a:lnTo>
                    <a:pt x="1728" y="8"/>
                  </a:lnTo>
                  <a:lnTo>
                    <a:pt x="1730" y="6"/>
                  </a:lnTo>
                  <a:lnTo>
                    <a:pt x="1730" y="6"/>
                  </a:lnTo>
                  <a:lnTo>
                    <a:pt x="1734" y="6"/>
                  </a:lnTo>
                  <a:lnTo>
                    <a:pt x="1734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8" y="6"/>
                  </a:lnTo>
                  <a:lnTo>
                    <a:pt x="1738" y="6"/>
                  </a:lnTo>
                  <a:lnTo>
                    <a:pt x="1750" y="4"/>
                  </a:lnTo>
                  <a:lnTo>
                    <a:pt x="1750" y="4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8" y="6"/>
                  </a:lnTo>
                  <a:lnTo>
                    <a:pt x="1758" y="6"/>
                  </a:lnTo>
                  <a:lnTo>
                    <a:pt x="1762" y="6"/>
                  </a:lnTo>
                  <a:lnTo>
                    <a:pt x="1762" y="6"/>
                  </a:lnTo>
                  <a:lnTo>
                    <a:pt x="1764" y="4"/>
                  </a:lnTo>
                  <a:lnTo>
                    <a:pt x="1764" y="4"/>
                  </a:lnTo>
                  <a:lnTo>
                    <a:pt x="1766" y="6"/>
                  </a:lnTo>
                  <a:lnTo>
                    <a:pt x="1766" y="6"/>
                  </a:lnTo>
                  <a:lnTo>
                    <a:pt x="1770" y="4"/>
                  </a:lnTo>
                  <a:lnTo>
                    <a:pt x="1770" y="4"/>
                  </a:lnTo>
                  <a:lnTo>
                    <a:pt x="1772" y="6"/>
                  </a:lnTo>
                  <a:lnTo>
                    <a:pt x="1772" y="6"/>
                  </a:lnTo>
                  <a:lnTo>
                    <a:pt x="1776" y="4"/>
                  </a:lnTo>
                  <a:lnTo>
                    <a:pt x="1776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4" y="6"/>
                  </a:lnTo>
                  <a:lnTo>
                    <a:pt x="1784" y="6"/>
                  </a:lnTo>
                  <a:lnTo>
                    <a:pt x="1792" y="6"/>
                  </a:lnTo>
                  <a:lnTo>
                    <a:pt x="1792" y="6"/>
                  </a:lnTo>
                  <a:lnTo>
                    <a:pt x="1794" y="4"/>
                  </a:lnTo>
                  <a:lnTo>
                    <a:pt x="1794" y="4"/>
                  </a:lnTo>
                  <a:lnTo>
                    <a:pt x="1798" y="6"/>
                  </a:lnTo>
                  <a:lnTo>
                    <a:pt x="1798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2" y="4"/>
                  </a:lnTo>
                  <a:lnTo>
                    <a:pt x="1802" y="4"/>
                  </a:lnTo>
                  <a:lnTo>
                    <a:pt x="1802" y="6"/>
                  </a:lnTo>
                  <a:lnTo>
                    <a:pt x="1802" y="6"/>
                  </a:lnTo>
                  <a:lnTo>
                    <a:pt x="1804" y="4"/>
                  </a:lnTo>
                  <a:lnTo>
                    <a:pt x="1804" y="4"/>
                  </a:lnTo>
                  <a:lnTo>
                    <a:pt x="1804" y="6"/>
                  </a:lnTo>
                  <a:lnTo>
                    <a:pt x="1804" y="6"/>
                  </a:lnTo>
                  <a:lnTo>
                    <a:pt x="1812" y="6"/>
                  </a:lnTo>
                  <a:lnTo>
                    <a:pt x="1812" y="6"/>
                  </a:lnTo>
                  <a:lnTo>
                    <a:pt x="1814" y="6"/>
                  </a:lnTo>
                  <a:lnTo>
                    <a:pt x="1814" y="6"/>
                  </a:lnTo>
                  <a:lnTo>
                    <a:pt x="1816" y="6"/>
                  </a:lnTo>
                  <a:lnTo>
                    <a:pt x="1816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4" y="6"/>
                  </a:lnTo>
                  <a:lnTo>
                    <a:pt x="1824" y="6"/>
                  </a:lnTo>
                  <a:lnTo>
                    <a:pt x="1826" y="6"/>
                  </a:lnTo>
                  <a:lnTo>
                    <a:pt x="1826" y="6"/>
                  </a:lnTo>
                  <a:lnTo>
                    <a:pt x="1826" y="8"/>
                  </a:lnTo>
                  <a:lnTo>
                    <a:pt x="1826" y="8"/>
                  </a:lnTo>
                  <a:lnTo>
                    <a:pt x="1828" y="8"/>
                  </a:lnTo>
                  <a:lnTo>
                    <a:pt x="1828" y="8"/>
                  </a:lnTo>
                  <a:lnTo>
                    <a:pt x="1832" y="8"/>
                  </a:lnTo>
                  <a:lnTo>
                    <a:pt x="1832" y="8"/>
                  </a:lnTo>
                  <a:lnTo>
                    <a:pt x="1836" y="6"/>
                  </a:lnTo>
                  <a:lnTo>
                    <a:pt x="1836" y="6"/>
                  </a:lnTo>
                  <a:lnTo>
                    <a:pt x="1838" y="6"/>
                  </a:lnTo>
                  <a:lnTo>
                    <a:pt x="1838" y="6"/>
                  </a:lnTo>
                  <a:lnTo>
                    <a:pt x="1840" y="6"/>
                  </a:lnTo>
                  <a:lnTo>
                    <a:pt x="1840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4" y="6"/>
                  </a:lnTo>
                  <a:lnTo>
                    <a:pt x="1844" y="6"/>
                  </a:lnTo>
                  <a:lnTo>
                    <a:pt x="1846" y="6"/>
                  </a:lnTo>
                  <a:lnTo>
                    <a:pt x="1846" y="6"/>
                  </a:lnTo>
                  <a:lnTo>
                    <a:pt x="1848" y="6"/>
                  </a:lnTo>
                  <a:lnTo>
                    <a:pt x="1848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2" y="6"/>
                  </a:lnTo>
                  <a:lnTo>
                    <a:pt x="1852" y="6"/>
                  </a:lnTo>
                  <a:lnTo>
                    <a:pt x="1854" y="6"/>
                  </a:lnTo>
                  <a:lnTo>
                    <a:pt x="1854" y="6"/>
                  </a:lnTo>
                  <a:lnTo>
                    <a:pt x="1858" y="6"/>
                  </a:lnTo>
                  <a:lnTo>
                    <a:pt x="1858" y="6"/>
                  </a:lnTo>
                  <a:lnTo>
                    <a:pt x="1860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6" y="6"/>
                  </a:lnTo>
                  <a:lnTo>
                    <a:pt x="1866" y="6"/>
                  </a:lnTo>
                  <a:lnTo>
                    <a:pt x="1872" y="6"/>
                  </a:lnTo>
                  <a:lnTo>
                    <a:pt x="1872" y="6"/>
                  </a:lnTo>
                  <a:lnTo>
                    <a:pt x="1880" y="6"/>
                  </a:lnTo>
                  <a:lnTo>
                    <a:pt x="1880" y="6"/>
                  </a:lnTo>
                  <a:lnTo>
                    <a:pt x="1882" y="6"/>
                  </a:lnTo>
                  <a:lnTo>
                    <a:pt x="1882" y="6"/>
                  </a:lnTo>
                  <a:lnTo>
                    <a:pt x="1888" y="6"/>
                  </a:lnTo>
                  <a:lnTo>
                    <a:pt x="1888" y="6"/>
                  </a:lnTo>
                  <a:lnTo>
                    <a:pt x="1892" y="6"/>
                  </a:lnTo>
                  <a:lnTo>
                    <a:pt x="1892" y="6"/>
                  </a:lnTo>
                  <a:lnTo>
                    <a:pt x="1896" y="6"/>
                  </a:lnTo>
                  <a:lnTo>
                    <a:pt x="1896" y="6"/>
                  </a:lnTo>
                  <a:lnTo>
                    <a:pt x="1898" y="6"/>
                  </a:lnTo>
                  <a:lnTo>
                    <a:pt x="1898" y="6"/>
                  </a:lnTo>
                  <a:lnTo>
                    <a:pt x="1902" y="4"/>
                  </a:lnTo>
                  <a:lnTo>
                    <a:pt x="1902" y="4"/>
                  </a:lnTo>
                  <a:lnTo>
                    <a:pt x="1906" y="6"/>
                  </a:lnTo>
                  <a:lnTo>
                    <a:pt x="1906" y="6"/>
                  </a:lnTo>
                  <a:lnTo>
                    <a:pt x="1914" y="4"/>
                  </a:lnTo>
                  <a:lnTo>
                    <a:pt x="1914" y="4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8" y="8"/>
                  </a:lnTo>
                  <a:lnTo>
                    <a:pt x="1918" y="8"/>
                  </a:lnTo>
                  <a:lnTo>
                    <a:pt x="1922" y="8"/>
                  </a:lnTo>
                  <a:lnTo>
                    <a:pt x="1926" y="8"/>
                  </a:lnTo>
                  <a:lnTo>
                    <a:pt x="1926" y="8"/>
                  </a:lnTo>
                  <a:lnTo>
                    <a:pt x="1928" y="10"/>
                  </a:lnTo>
                  <a:lnTo>
                    <a:pt x="1928" y="10"/>
                  </a:lnTo>
                  <a:lnTo>
                    <a:pt x="1934" y="8"/>
                  </a:lnTo>
                  <a:lnTo>
                    <a:pt x="1934" y="8"/>
                  </a:lnTo>
                  <a:lnTo>
                    <a:pt x="1944" y="6"/>
                  </a:lnTo>
                  <a:lnTo>
                    <a:pt x="1944" y="6"/>
                  </a:lnTo>
                  <a:lnTo>
                    <a:pt x="1946" y="6"/>
                  </a:lnTo>
                  <a:lnTo>
                    <a:pt x="1946" y="6"/>
                  </a:lnTo>
                  <a:lnTo>
                    <a:pt x="1948" y="4"/>
                  </a:lnTo>
                  <a:lnTo>
                    <a:pt x="1948" y="4"/>
                  </a:lnTo>
                  <a:lnTo>
                    <a:pt x="1950" y="4"/>
                  </a:lnTo>
                  <a:lnTo>
                    <a:pt x="1950" y="4"/>
                  </a:lnTo>
                  <a:lnTo>
                    <a:pt x="1950" y="6"/>
                  </a:lnTo>
                  <a:lnTo>
                    <a:pt x="1950" y="6"/>
                  </a:lnTo>
                  <a:lnTo>
                    <a:pt x="1954" y="6"/>
                  </a:lnTo>
                  <a:lnTo>
                    <a:pt x="1954" y="6"/>
                  </a:lnTo>
                  <a:lnTo>
                    <a:pt x="1960" y="6"/>
                  </a:lnTo>
                  <a:lnTo>
                    <a:pt x="1960" y="6"/>
                  </a:lnTo>
                  <a:lnTo>
                    <a:pt x="1960" y="4"/>
                  </a:lnTo>
                  <a:lnTo>
                    <a:pt x="1960" y="4"/>
                  </a:lnTo>
                  <a:lnTo>
                    <a:pt x="1962" y="4"/>
                  </a:lnTo>
                  <a:lnTo>
                    <a:pt x="1962" y="4"/>
                  </a:lnTo>
                  <a:lnTo>
                    <a:pt x="1968" y="6"/>
                  </a:lnTo>
                  <a:lnTo>
                    <a:pt x="1968" y="6"/>
                  </a:lnTo>
                  <a:lnTo>
                    <a:pt x="1970" y="6"/>
                  </a:lnTo>
                  <a:lnTo>
                    <a:pt x="1970" y="6"/>
                  </a:lnTo>
                  <a:lnTo>
                    <a:pt x="1972" y="6"/>
                  </a:lnTo>
                  <a:lnTo>
                    <a:pt x="1972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6" y="6"/>
                  </a:lnTo>
                  <a:lnTo>
                    <a:pt x="1976" y="6"/>
                  </a:lnTo>
                  <a:lnTo>
                    <a:pt x="1978" y="8"/>
                  </a:lnTo>
                  <a:lnTo>
                    <a:pt x="1978" y="8"/>
                  </a:lnTo>
                  <a:lnTo>
                    <a:pt x="1978" y="6"/>
                  </a:lnTo>
                  <a:lnTo>
                    <a:pt x="1978" y="6"/>
                  </a:lnTo>
                  <a:lnTo>
                    <a:pt x="1982" y="6"/>
                  </a:lnTo>
                  <a:lnTo>
                    <a:pt x="1982" y="6"/>
                  </a:lnTo>
                  <a:lnTo>
                    <a:pt x="1986" y="8"/>
                  </a:lnTo>
                  <a:lnTo>
                    <a:pt x="1986" y="8"/>
                  </a:lnTo>
                  <a:lnTo>
                    <a:pt x="1994" y="8"/>
                  </a:lnTo>
                  <a:lnTo>
                    <a:pt x="1994" y="8"/>
                  </a:lnTo>
                  <a:lnTo>
                    <a:pt x="1996" y="6"/>
                  </a:lnTo>
                  <a:lnTo>
                    <a:pt x="1996" y="6"/>
                  </a:lnTo>
                  <a:lnTo>
                    <a:pt x="2000" y="6"/>
                  </a:lnTo>
                  <a:lnTo>
                    <a:pt x="2000" y="6"/>
                  </a:lnTo>
                  <a:lnTo>
                    <a:pt x="2002" y="4"/>
                  </a:lnTo>
                  <a:lnTo>
                    <a:pt x="2002" y="4"/>
                  </a:lnTo>
                  <a:lnTo>
                    <a:pt x="2010" y="4"/>
                  </a:lnTo>
                  <a:lnTo>
                    <a:pt x="2010" y="4"/>
                  </a:lnTo>
                  <a:lnTo>
                    <a:pt x="2012" y="4"/>
                  </a:lnTo>
                  <a:lnTo>
                    <a:pt x="2012" y="4"/>
                  </a:lnTo>
                  <a:lnTo>
                    <a:pt x="2014" y="4"/>
                  </a:lnTo>
                  <a:lnTo>
                    <a:pt x="2014" y="4"/>
                  </a:lnTo>
                  <a:lnTo>
                    <a:pt x="2016" y="4"/>
                  </a:lnTo>
                  <a:lnTo>
                    <a:pt x="2016" y="4"/>
                  </a:lnTo>
                  <a:lnTo>
                    <a:pt x="2018" y="4"/>
                  </a:lnTo>
                  <a:lnTo>
                    <a:pt x="2018" y="4"/>
                  </a:lnTo>
                  <a:lnTo>
                    <a:pt x="2032" y="4"/>
                  </a:lnTo>
                  <a:lnTo>
                    <a:pt x="2032" y="4"/>
                  </a:lnTo>
                  <a:lnTo>
                    <a:pt x="2040" y="4"/>
                  </a:lnTo>
                  <a:lnTo>
                    <a:pt x="2040" y="4"/>
                  </a:lnTo>
                  <a:lnTo>
                    <a:pt x="2050" y="4"/>
                  </a:lnTo>
                  <a:lnTo>
                    <a:pt x="2050" y="4"/>
                  </a:lnTo>
                  <a:lnTo>
                    <a:pt x="2052" y="4"/>
                  </a:lnTo>
                  <a:lnTo>
                    <a:pt x="2052" y="4"/>
                  </a:lnTo>
                  <a:lnTo>
                    <a:pt x="2054" y="4"/>
                  </a:lnTo>
                  <a:lnTo>
                    <a:pt x="2054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60" y="4"/>
                  </a:lnTo>
                  <a:lnTo>
                    <a:pt x="2060" y="4"/>
                  </a:lnTo>
                  <a:lnTo>
                    <a:pt x="2066" y="4"/>
                  </a:lnTo>
                  <a:lnTo>
                    <a:pt x="2066" y="4"/>
                  </a:lnTo>
                  <a:lnTo>
                    <a:pt x="2070" y="4"/>
                  </a:lnTo>
                  <a:lnTo>
                    <a:pt x="2070" y="4"/>
                  </a:lnTo>
                  <a:lnTo>
                    <a:pt x="2072" y="4"/>
                  </a:lnTo>
                  <a:lnTo>
                    <a:pt x="2072" y="4"/>
                  </a:lnTo>
                  <a:lnTo>
                    <a:pt x="2074" y="6"/>
                  </a:lnTo>
                  <a:lnTo>
                    <a:pt x="2074" y="6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86" y="4"/>
                  </a:lnTo>
                  <a:lnTo>
                    <a:pt x="2086" y="4"/>
                  </a:lnTo>
                  <a:lnTo>
                    <a:pt x="2088" y="4"/>
                  </a:lnTo>
                  <a:lnTo>
                    <a:pt x="2088" y="4"/>
                  </a:lnTo>
                  <a:lnTo>
                    <a:pt x="2092" y="4"/>
                  </a:lnTo>
                  <a:lnTo>
                    <a:pt x="2092" y="4"/>
                  </a:lnTo>
                  <a:lnTo>
                    <a:pt x="2096" y="4"/>
                  </a:lnTo>
                  <a:lnTo>
                    <a:pt x="2096" y="4"/>
                  </a:lnTo>
                  <a:lnTo>
                    <a:pt x="2098" y="4"/>
                  </a:lnTo>
                  <a:lnTo>
                    <a:pt x="2098" y="4"/>
                  </a:lnTo>
                  <a:lnTo>
                    <a:pt x="2106" y="4"/>
                  </a:lnTo>
                  <a:lnTo>
                    <a:pt x="2106" y="4"/>
                  </a:lnTo>
                  <a:lnTo>
                    <a:pt x="2108" y="4"/>
                  </a:lnTo>
                  <a:lnTo>
                    <a:pt x="2108" y="4"/>
                  </a:lnTo>
                  <a:lnTo>
                    <a:pt x="2114" y="4"/>
                  </a:lnTo>
                  <a:lnTo>
                    <a:pt x="2114" y="4"/>
                  </a:lnTo>
                  <a:lnTo>
                    <a:pt x="2116" y="4"/>
                  </a:lnTo>
                  <a:lnTo>
                    <a:pt x="2116" y="4"/>
                  </a:lnTo>
                  <a:lnTo>
                    <a:pt x="2118" y="4"/>
                  </a:lnTo>
                  <a:lnTo>
                    <a:pt x="2118" y="4"/>
                  </a:lnTo>
                  <a:lnTo>
                    <a:pt x="2124" y="4"/>
                  </a:lnTo>
                  <a:lnTo>
                    <a:pt x="2124" y="4"/>
                  </a:lnTo>
                  <a:lnTo>
                    <a:pt x="2132" y="4"/>
                  </a:lnTo>
                  <a:lnTo>
                    <a:pt x="2132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8" y="4"/>
                  </a:lnTo>
                  <a:lnTo>
                    <a:pt x="2138" y="4"/>
                  </a:lnTo>
                  <a:lnTo>
                    <a:pt x="2144" y="4"/>
                  </a:lnTo>
                  <a:lnTo>
                    <a:pt x="2144" y="4"/>
                  </a:lnTo>
                  <a:lnTo>
                    <a:pt x="2146" y="4"/>
                  </a:lnTo>
                  <a:lnTo>
                    <a:pt x="2146" y="4"/>
                  </a:lnTo>
                  <a:lnTo>
                    <a:pt x="2150" y="4"/>
                  </a:lnTo>
                  <a:lnTo>
                    <a:pt x="2150" y="4"/>
                  </a:lnTo>
                  <a:lnTo>
                    <a:pt x="2154" y="4"/>
                  </a:lnTo>
                  <a:lnTo>
                    <a:pt x="2154" y="4"/>
                  </a:lnTo>
                  <a:lnTo>
                    <a:pt x="2156" y="4"/>
                  </a:lnTo>
                  <a:lnTo>
                    <a:pt x="2156" y="4"/>
                  </a:lnTo>
                  <a:lnTo>
                    <a:pt x="2160" y="4"/>
                  </a:lnTo>
                  <a:lnTo>
                    <a:pt x="2160" y="4"/>
                  </a:lnTo>
                  <a:lnTo>
                    <a:pt x="2164" y="4"/>
                  </a:lnTo>
                  <a:lnTo>
                    <a:pt x="2164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72" y="4"/>
                  </a:lnTo>
                  <a:lnTo>
                    <a:pt x="2172" y="4"/>
                  </a:lnTo>
                  <a:lnTo>
                    <a:pt x="2178" y="4"/>
                  </a:lnTo>
                  <a:lnTo>
                    <a:pt x="2178" y="4"/>
                  </a:lnTo>
                  <a:lnTo>
                    <a:pt x="2182" y="4"/>
                  </a:lnTo>
                  <a:lnTo>
                    <a:pt x="2182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8" y="4"/>
                  </a:lnTo>
                  <a:lnTo>
                    <a:pt x="2188" y="4"/>
                  </a:lnTo>
                  <a:lnTo>
                    <a:pt x="2190" y="2"/>
                  </a:lnTo>
                  <a:lnTo>
                    <a:pt x="219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6" y="4"/>
                  </a:lnTo>
                  <a:lnTo>
                    <a:pt x="2206" y="4"/>
                  </a:lnTo>
                  <a:lnTo>
                    <a:pt x="2210" y="4"/>
                  </a:lnTo>
                  <a:lnTo>
                    <a:pt x="2210" y="4"/>
                  </a:lnTo>
                  <a:lnTo>
                    <a:pt x="2216" y="2"/>
                  </a:lnTo>
                  <a:lnTo>
                    <a:pt x="2216" y="2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6" y="2"/>
                  </a:lnTo>
                  <a:lnTo>
                    <a:pt x="2230" y="4"/>
                  </a:lnTo>
                  <a:lnTo>
                    <a:pt x="2230" y="4"/>
                  </a:lnTo>
                  <a:lnTo>
                    <a:pt x="2232" y="2"/>
                  </a:lnTo>
                  <a:lnTo>
                    <a:pt x="2232" y="2"/>
                  </a:lnTo>
                  <a:lnTo>
                    <a:pt x="2234" y="2"/>
                  </a:lnTo>
                  <a:lnTo>
                    <a:pt x="2234" y="2"/>
                  </a:lnTo>
                  <a:lnTo>
                    <a:pt x="2236" y="2"/>
                  </a:lnTo>
                  <a:lnTo>
                    <a:pt x="2236" y="2"/>
                  </a:lnTo>
                  <a:lnTo>
                    <a:pt x="2240" y="2"/>
                  </a:lnTo>
                  <a:lnTo>
                    <a:pt x="2240" y="2"/>
                  </a:lnTo>
                  <a:lnTo>
                    <a:pt x="2248" y="4"/>
                  </a:lnTo>
                  <a:lnTo>
                    <a:pt x="2248" y="4"/>
                  </a:lnTo>
                  <a:lnTo>
                    <a:pt x="2252" y="2"/>
                  </a:lnTo>
                  <a:lnTo>
                    <a:pt x="2252" y="2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62" y="2"/>
                  </a:lnTo>
                  <a:lnTo>
                    <a:pt x="2262" y="2"/>
                  </a:lnTo>
                  <a:lnTo>
                    <a:pt x="2266" y="4"/>
                  </a:lnTo>
                  <a:lnTo>
                    <a:pt x="2266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82" y="4"/>
                  </a:lnTo>
                  <a:lnTo>
                    <a:pt x="2282" y="4"/>
                  </a:lnTo>
                  <a:lnTo>
                    <a:pt x="2286" y="4"/>
                  </a:lnTo>
                  <a:lnTo>
                    <a:pt x="2286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90" y="4"/>
                  </a:lnTo>
                  <a:lnTo>
                    <a:pt x="2290" y="4"/>
                  </a:lnTo>
                  <a:lnTo>
                    <a:pt x="2292" y="2"/>
                  </a:lnTo>
                  <a:lnTo>
                    <a:pt x="2296" y="2"/>
                  </a:lnTo>
                  <a:lnTo>
                    <a:pt x="2296" y="2"/>
                  </a:lnTo>
                  <a:lnTo>
                    <a:pt x="2298" y="2"/>
                  </a:lnTo>
                  <a:lnTo>
                    <a:pt x="2298" y="2"/>
                  </a:lnTo>
                  <a:lnTo>
                    <a:pt x="2304" y="2"/>
                  </a:lnTo>
                  <a:lnTo>
                    <a:pt x="2304" y="2"/>
                  </a:lnTo>
                  <a:lnTo>
                    <a:pt x="2306" y="2"/>
                  </a:lnTo>
                  <a:lnTo>
                    <a:pt x="2306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6" y="2"/>
                  </a:lnTo>
                  <a:lnTo>
                    <a:pt x="2316" y="2"/>
                  </a:lnTo>
                  <a:lnTo>
                    <a:pt x="2318" y="2"/>
                  </a:lnTo>
                  <a:lnTo>
                    <a:pt x="2318" y="2"/>
                  </a:lnTo>
                  <a:lnTo>
                    <a:pt x="2322" y="2"/>
                  </a:lnTo>
                  <a:lnTo>
                    <a:pt x="2322" y="2"/>
                  </a:lnTo>
                  <a:lnTo>
                    <a:pt x="2328" y="2"/>
                  </a:lnTo>
                  <a:lnTo>
                    <a:pt x="2328" y="2"/>
                  </a:lnTo>
                  <a:lnTo>
                    <a:pt x="2330" y="2"/>
                  </a:lnTo>
                  <a:lnTo>
                    <a:pt x="2330" y="2"/>
                  </a:lnTo>
                  <a:lnTo>
                    <a:pt x="2334" y="4"/>
                  </a:lnTo>
                  <a:lnTo>
                    <a:pt x="2334" y="4"/>
                  </a:lnTo>
                  <a:lnTo>
                    <a:pt x="2338" y="2"/>
                  </a:lnTo>
                  <a:lnTo>
                    <a:pt x="2338" y="2"/>
                  </a:lnTo>
                  <a:lnTo>
                    <a:pt x="2344" y="2"/>
                  </a:lnTo>
                  <a:lnTo>
                    <a:pt x="2344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64" y="2"/>
                  </a:lnTo>
                  <a:lnTo>
                    <a:pt x="2364" y="2"/>
                  </a:lnTo>
                  <a:lnTo>
                    <a:pt x="2366" y="4"/>
                  </a:lnTo>
                  <a:lnTo>
                    <a:pt x="2366" y="4"/>
                  </a:lnTo>
                  <a:lnTo>
                    <a:pt x="2368" y="4"/>
                  </a:lnTo>
                  <a:lnTo>
                    <a:pt x="2368" y="4"/>
                  </a:lnTo>
                  <a:lnTo>
                    <a:pt x="2370" y="4"/>
                  </a:lnTo>
                  <a:lnTo>
                    <a:pt x="2370" y="4"/>
                  </a:lnTo>
                  <a:lnTo>
                    <a:pt x="2374" y="2"/>
                  </a:lnTo>
                  <a:lnTo>
                    <a:pt x="2374" y="2"/>
                  </a:lnTo>
                  <a:lnTo>
                    <a:pt x="2378" y="2"/>
                  </a:lnTo>
                  <a:lnTo>
                    <a:pt x="2378" y="2"/>
                  </a:lnTo>
                  <a:lnTo>
                    <a:pt x="2380" y="2"/>
                  </a:lnTo>
                  <a:lnTo>
                    <a:pt x="2384" y="2"/>
                  </a:lnTo>
                  <a:lnTo>
                    <a:pt x="2384" y="2"/>
                  </a:lnTo>
                  <a:lnTo>
                    <a:pt x="2388" y="2"/>
                  </a:lnTo>
                  <a:lnTo>
                    <a:pt x="2390" y="2"/>
                  </a:lnTo>
                  <a:lnTo>
                    <a:pt x="2390" y="2"/>
                  </a:lnTo>
                  <a:lnTo>
                    <a:pt x="2398" y="2"/>
                  </a:lnTo>
                  <a:lnTo>
                    <a:pt x="2398" y="2"/>
                  </a:lnTo>
                  <a:lnTo>
                    <a:pt x="2402" y="2"/>
                  </a:lnTo>
                  <a:lnTo>
                    <a:pt x="2402" y="2"/>
                  </a:lnTo>
                  <a:lnTo>
                    <a:pt x="2404" y="2"/>
                  </a:lnTo>
                  <a:lnTo>
                    <a:pt x="2404" y="2"/>
                  </a:lnTo>
                  <a:lnTo>
                    <a:pt x="2406" y="2"/>
                  </a:lnTo>
                  <a:lnTo>
                    <a:pt x="2406" y="2"/>
                  </a:lnTo>
                  <a:lnTo>
                    <a:pt x="2410" y="2"/>
                  </a:lnTo>
                  <a:lnTo>
                    <a:pt x="2410" y="2"/>
                  </a:lnTo>
                  <a:lnTo>
                    <a:pt x="2414" y="4"/>
                  </a:lnTo>
                  <a:lnTo>
                    <a:pt x="2414" y="4"/>
                  </a:lnTo>
                  <a:lnTo>
                    <a:pt x="2414" y="6"/>
                  </a:lnTo>
                  <a:lnTo>
                    <a:pt x="2414" y="6"/>
                  </a:lnTo>
                  <a:lnTo>
                    <a:pt x="2418" y="4"/>
                  </a:lnTo>
                  <a:lnTo>
                    <a:pt x="2418" y="4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2" y="6"/>
                  </a:lnTo>
                  <a:lnTo>
                    <a:pt x="2422" y="6"/>
                  </a:lnTo>
                  <a:lnTo>
                    <a:pt x="2428" y="6"/>
                  </a:lnTo>
                  <a:lnTo>
                    <a:pt x="2434" y="6"/>
                  </a:lnTo>
                  <a:lnTo>
                    <a:pt x="2434" y="6"/>
                  </a:lnTo>
                  <a:lnTo>
                    <a:pt x="2436" y="6"/>
                  </a:lnTo>
                  <a:lnTo>
                    <a:pt x="2436" y="6"/>
                  </a:lnTo>
                  <a:lnTo>
                    <a:pt x="2442" y="4"/>
                  </a:lnTo>
                  <a:lnTo>
                    <a:pt x="2442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50" y="4"/>
                  </a:lnTo>
                  <a:lnTo>
                    <a:pt x="2450" y="4"/>
                  </a:lnTo>
                  <a:lnTo>
                    <a:pt x="2452" y="4"/>
                  </a:lnTo>
                  <a:lnTo>
                    <a:pt x="2452" y="4"/>
                  </a:lnTo>
                  <a:lnTo>
                    <a:pt x="2460" y="4"/>
                  </a:lnTo>
                  <a:lnTo>
                    <a:pt x="2460" y="4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4" y="8"/>
                  </a:lnTo>
                  <a:lnTo>
                    <a:pt x="2464" y="8"/>
                  </a:lnTo>
                  <a:lnTo>
                    <a:pt x="2468" y="6"/>
                  </a:lnTo>
                  <a:lnTo>
                    <a:pt x="2474" y="4"/>
                  </a:lnTo>
                  <a:lnTo>
                    <a:pt x="2474" y="4"/>
                  </a:lnTo>
                  <a:lnTo>
                    <a:pt x="2476" y="6"/>
                  </a:lnTo>
                  <a:lnTo>
                    <a:pt x="2476" y="6"/>
                  </a:lnTo>
                  <a:lnTo>
                    <a:pt x="2478" y="6"/>
                  </a:lnTo>
                  <a:lnTo>
                    <a:pt x="2478" y="6"/>
                  </a:lnTo>
                  <a:lnTo>
                    <a:pt x="2484" y="6"/>
                  </a:lnTo>
                  <a:lnTo>
                    <a:pt x="2484" y="6"/>
                  </a:lnTo>
                  <a:lnTo>
                    <a:pt x="2486" y="6"/>
                  </a:lnTo>
                  <a:lnTo>
                    <a:pt x="2486" y="6"/>
                  </a:lnTo>
                  <a:lnTo>
                    <a:pt x="2492" y="6"/>
                  </a:lnTo>
                  <a:lnTo>
                    <a:pt x="2492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502" y="6"/>
                  </a:lnTo>
                  <a:lnTo>
                    <a:pt x="2502" y="6"/>
                  </a:lnTo>
                  <a:lnTo>
                    <a:pt x="2504" y="6"/>
                  </a:lnTo>
                  <a:lnTo>
                    <a:pt x="2504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4"/>
                  </a:lnTo>
                  <a:lnTo>
                    <a:pt x="2506" y="4"/>
                  </a:lnTo>
                  <a:lnTo>
                    <a:pt x="2518" y="4"/>
                  </a:lnTo>
                  <a:lnTo>
                    <a:pt x="2518" y="4"/>
                  </a:lnTo>
                  <a:lnTo>
                    <a:pt x="2522" y="6"/>
                  </a:lnTo>
                  <a:lnTo>
                    <a:pt x="2522" y="6"/>
                  </a:lnTo>
                  <a:lnTo>
                    <a:pt x="2524" y="6"/>
                  </a:lnTo>
                  <a:lnTo>
                    <a:pt x="2524" y="6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8" y="4"/>
                  </a:lnTo>
                  <a:lnTo>
                    <a:pt x="2528" y="4"/>
                  </a:lnTo>
                  <a:lnTo>
                    <a:pt x="2536" y="4"/>
                  </a:lnTo>
                  <a:lnTo>
                    <a:pt x="2536" y="4"/>
                  </a:lnTo>
                  <a:lnTo>
                    <a:pt x="2538" y="4"/>
                  </a:lnTo>
                  <a:lnTo>
                    <a:pt x="2538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52" y="6"/>
                  </a:lnTo>
                  <a:lnTo>
                    <a:pt x="2552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60" y="6"/>
                  </a:lnTo>
                  <a:lnTo>
                    <a:pt x="2560" y="6"/>
                  </a:lnTo>
                  <a:lnTo>
                    <a:pt x="2562" y="6"/>
                  </a:lnTo>
                  <a:lnTo>
                    <a:pt x="2562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70" y="4"/>
                  </a:lnTo>
                  <a:lnTo>
                    <a:pt x="2570" y="4"/>
                  </a:lnTo>
                  <a:lnTo>
                    <a:pt x="2574" y="4"/>
                  </a:lnTo>
                  <a:lnTo>
                    <a:pt x="2574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8" y="4"/>
                  </a:lnTo>
                  <a:lnTo>
                    <a:pt x="2578" y="4"/>
                  </a:lnTo>
                  <a:lnTo>
                    <a:pt x="2580" y="4"/>
                  </a:lnTo>
                  <a:lnTo>
                    <a:pt x="2580" y="4"/>
                  </a:lnTo>
                  <a:lnTo>
                    <a:pt x="2580" y="6"/>
                  </a:lnTo>
                  <a:lnTo>
                    <a:pt x="2580" y="6"/>
                  </a:lnTo>
                  <a:lnTo>
                    <a:pt x="2584" y="6"/>
                  </a:lnTo>
                  <a:lnTo>
                    <a:pt x="2584" y="6"/>
                  </a:lnTo>
                  <a:lnTo>
                    <a:pt x="2590" y="6"/>
                  </a:lnTo>
                  <a:lnTo>
                    <a:pt x="2590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4" y="6"/>
                  </a:lnTo>
                  <a:lnTo>
                    <a:pt x="2594" y="6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600" y="6"/>
                  </a:lnTo>
                  <a:lnTo>
                    <a:pt x="2600" y="6"/>
                  </a:lnTo>
                  <a:lnTo>
                    <a:pt x="2608" y="6"/>
                  </a:lnTo>
                  <a:lnTo>
                    <a:pt x="2608" y="6"/>
                  </a:lnTo>
                  <a:lnTo>
                    <a:pt x="2612" y="6"/>
                  </a:lnTo>
                  <a:lnTo>
                    <a:pt x="2612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8" y="8"/>
                  </a:lnTo>
                  <a:lnTo>
                    <a:pt x="2618" y="8"/>
                  </a:lnTo>
                  <a:lnTo>
                    <a:pt x="2620" y="8"/>
                  </a:lnTo>
                  <a:lnTo>
                    <a:pt x="2620" y="8"/>
                  </a:lnTo>
                  <a:lnTo>
                    <a:pt x="2626" y="6"/>
                  </a:lnTo>
                  <a:lnTo>
                    <a:pt x="2626" y="6"/>
                  </a:lnTo>
                  <a:lnTo>
                    <a:pt x="2628" y="8"/>
                  </a:lnTo>
                  <a:lnTo>
                    <a:pt x="2628" y="8"/>
                  </a:lnTo>
                  <a:lnTo>
                    <a:pt x="2630" y="8"/>
                  </a:lnTo>
                  <a:lnTo>
                    <a:pt x="2630" y="8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6" y="12"/>
                  </a:lnTo>
                  <a:lnTo>
                    <a:pt x="2636" y="12"/>
                  </a:lnTo>
                  <a:lnTo>
                    <a:pt x="2636" y="10"/>
                  </a:lnTo>
                  <a:lnTo>
                    <a:pt x="2636" y="10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4" y="6"/>
                  </a:lnTo>
                  <a:lnTo>
                    <a:pt x="2644" y="6"/>
                  </a:lnTo>
                  <a:lnTo>
                    <a:pt x="2646" y="6"/>
                  </a:lnTo>
                  <a:lnTo>
                    <a:pt x="2646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60" y="6"/>
                  </a:lnTo>
                  <a:lnTo>
                    <a:pt x="2660" y="6"/>
                  </a:lnTo>
                  <a:lnTo>
                    <a:pt x="2662" y="6"/>
                  </a:lnTo>
                  <a:lnTo>
                    <a:pt x="2662" y="6"/>
                  </a:lnTo>
                  <a:lnTo>
                    <a:pt x="2664" y="4"/>
                  </a:lnTo>
                  <a:lnTo>
                    <a:pt x="2664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74" y="4"/>
                  </a:lnTo>
                  <a:lnTo>
                    <a:pt x="2674" y="4"/>
                  </a:lnTo>
                  <a:lnTo>
                    <a:pt x="2678" y="4"/>
                  </a:lnTo>
                  <a:lnTo>
                    <a:pt x="2678" y="4"/>
                  </a:lnTo>
                  <a:lnTo>
                    <a:pt x="2682" y="4"/>
                  </a:lnTo>
                  <a:lnTo>
                    <a:pt x="2682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90" y="2"/>
                  </a:lnTo>
                  <a:lnTo>
                    <a:pt x="2690" y="2"/>
                  </a:lnTo>
                  <a:lnTo>
                    <a:pt x="2692" y="4"/>
                  </a:lnTo>
                  <a:lnTo>
                    <a:pt x="2692" y="4"/>
                  </a:lnTo>
                  <a:lnTo>
                    <a:pt x="2698" y="4"/>
                  </a:lnTo>
                  <a:lnTo>
                    <a:pt x="2698" y="4"/>
                  </a:lnTo>
                  <a:lnTo>
                    <a:pt x="2704" y="4"/>
                  </a:lnTo>
                  <a:lnTo>
                    <a:pt x="2704" y="4"/>
                  </a:lnTo>
                  <a:lnTo>
                    <a:pt x="2712" y="2"/>
                  </a:lnTo>
                  <a:lnTo>
                    <a:pt x="2712" y="2"/>
                  </a:lnTo>
                  <a:lnTo>
                    <a:pt x="2714" y="4"/>
                  </a:lnTo>
                  <a:lnTo>
                    <a:pt x="2714" y="4"/>
                  </a:lnTo>
                  <a:lnTo>
                    <a:pt x="2718" y="4"/>
                  </a:lnTo>
                  <a:lnTo>
                    <a:pt x="2718" y="4"/>
                  </a:lnTo>
                  <a:lnTo>
                    <a:pt x="2724" y="4"/>
                  </a:lnTo>
                  <a:lnTo>
                    <a:pt x="2724" y="4"/>
                  </a:lnTo>
                  <a:lnTo>
                    <a:pt x="2728" y="4"/>
                  </a:lnTo>
                  <a:lnTo>
                    <a:pt x="2728" y="4"/>
                  </a:lnTo>
                  <a:lnTo>
                    <a:pt x="2732" y="4"/>
                  </a:lnTo>
                  <a:lnTo>
                    <a:pt x="2732" y="4"/>
                  </a:lnTo>
                  <a:lnTo>
                    <a:pt x="2740" y="4"/>
                  </a:lnTo>
                  <a:lnTo>
                    <a:pt x="2740" y="4"/>
                  </a:lnTo>
                  <a:lnTo>
                    <a:pt x="2742" y="4"/>
                  </a:lnTo>
                  <a:lnTo>
                    <a:pt x="2742" y="4"/>
                  </a:lnTo>
                  <a:lnTo>
                    <a:pt x="2748" y="2"/>
                  </a:lnTo>
                  <a:lnTo>
                    <a:pt x="2748" y="2"/>
                  </a:lnTo>
                  <a:lnTo>
                    <a:pt x="2754" y="2"/>
                  </a:lnTo>
                  <a:lnTo>
                    <a:pt x="2754" y="2"/>
                  </a:lnTo>
                  <a:lnTo>
                    <a:pt x="2758" y="4"/>
                  </a:lnTo>
                  <a:lnTo>
                    <a:pt x="2758" y="4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8" y="2"/>
                  </a:lnTo>
                  <a:lnTo>
                    <a:pt x="2768" y="2"/>
                  </a:lnTo>
                  <a:lnTo>
                    <a:pt x="2772" y="4"/>
                  </a:lnTo>
                  <a:lnTo>
                    <a:pt x="2772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6" y="4"/>
                  </a:lnTo>
                  <a:lnTo>
                    <a:pt x="2776" y="4"/>
                  </a:lnTo>
                  <a:lnTo>
                    <a:pt x="2782" y="2"/>
                  </a:lnTo>
                  <a:lnTo>
                    <a:pt x="2782" y="2"/>
                  </a:lnTo>
                  <a:lnTo>
                    <a:pt x="2784" y="4"/>
                  </a:lnTo>
                  <a:lnTo>
                    <a:pt x="2784" y="4"/>
                  </a:lnTo>
                  <a:lnTo>
                    <a:pt x="2784" y="2"/>
                  </a:lnTo>
                  <a:lnTo>
                    <a:pt x="2784" y="2"/>
                  </a:lnTo>
                  <a:lnTo>
                    <a:pt x="2796" y="4"/>
                  </a:lnTo>
                  <a:lnTo>
                    <a:pt x="2796" y="4"/>
                  </a:lnTo>
                  <a:lnTo>
                    <a:pt x="2802" y="4"/>
                  </a:lnTo>
                  <a:lnTo>
                    <a:pt x="2802" y="4"/>
                  </a:lnTo>
                  <a:lnTo>
                    <a:pt x="2806" y="4"/>
                  </a:lnTo>
                  <a:lnTo>
                    <a:pt x="2806" y="4"/>
                  </a:lnTo>
                  <a:lnTo>
                    <a:pt x="2810" y="4"/>
                  </a:lnTo>
                  <a:lnTo>
                    <a:pt x="2810" y="4"/>
                  </a:lnTo>
                  <a:lnTo>
                    <a:pt x="2814" y="4"/>
                  </a:lnTo>
                  <a:lnTo>
                    <a:pt x="2814" y="4"/>
                  </a:lnTo>
                  <a:lnTo>
                    <a:pt x="2818" y="4"/>
                  </a:lnTo>
                  <a:lnTo>
                    <a:pt x="2818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6" y="4"/>
                  </a:lnTo>
                  <a:lnTo>
                    <a:pt x="2826" y="4"/>
                  </a:lnTo>
                  <a:lnTo>
                    <a:pt x="2828" y="4"/>
                  </a:lnTo>
                  <a:lnTo>
                    <a:pt x="2828" y="4"/>
                  </a:lnTo>
                  <a:lnTo>
                    <a:pt x="2830" y="4"/>
                  </a:lnTo>
                  <a:lnTo>
                    <a:pt x="2830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42" y="6"/>
                  </a:lnTo>
                  <a:lnTo>
                    <a:pt x="2842" y="6"/>
                  </a:lnTo>
                  <a:lnTo>
                    <a:pt x="2848" y="6"/>
                  </a:lnTo>
                  <a:lnTo>
                    <a:pt x="2852" y="6"/>
                  </a:lnTo>
                  <a:lnTo>
                    <a:pt x="2852" y="6"/>
                  </a:lnTo>
                  <a:lnTo>
                    <a:pt x="2854" y="4"/>
                  </a:lnTo>
                  <a:lnTo>
                    <a:pt x="2854" y="4"/>
                  </a:lnTo>
                  <a:lnTo>
                    <a:pt x="2856" y="4"/>
                  </a:lnTo>
                  <a:lnTo>
                    <a:pt x="2856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62" y="6"/>
                  </a:lnTo>
                  <a:lnTo>
                    <a:pt x="2862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6" y="6"/>
                  </a:lnTo>
                  <a:lnTo>
                    <a:pt x="2866" y="6"/>
                  </a:lnTo>
                  <a:lnTo>
                    <a:pt x="2868" y="6"/>
                  </a:lnTo>
                  <a:lnTo>
                    <a:pt x="2868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4" y="6"/>
                  </a:lnTo>
                  <a:lnTo>
                    <a:pt x="2874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80" y="6"/>
                  </a:lnTo>
                  <a:lnTo>
                    <a:pt x="2880" y="6"/>
                  </a:lnTo>
                  <a:lnTo>
                    <a:pt x="2882" y="6"/>
                  </a:lnTo>
                  <a:lnTo>
                    <a:pt x="2882" y="6"/>
                  </a:lnTo>
                  <a:lnTo>
                    <a:pt x="2888" y="6"/>
                  </a:lnTo>
                  <a:lnTo>
                    <a:pt x="2888" y="6"/>
                  </a:lnTo>
                  <a:lnTo>
                    <a:pt x="2892" y="6"/>
                  </a:lnTo>
                  <a:lnTo>
                    <a:pt x="2892" y="6"/>
                  </a:lnTo>
                  <a:lnTo>
                    <a:pt x="2898" y="6"/>
                  </a:lnTo>
                  <a:lnTo>
                    <a:pt x="2898" y="6"/>
                  </a:lnTo>
                  <a:lnTo>
                    <a:pt x="2906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20" y="6"/>
                  </a:lnTo>
                  <a:lnTo>
                    <a:pt x="2920" y="6"/>
                  </a:lnTo>
                  <a:lnTo>
                    <a:pt x="2928" y="6"/>
                  </a:lnTo>
                  <a:lnTo>
                    <a:pt x="2928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8" y="6"/>
                  </a:lnTo>
                  <a:lnTo>
                    <a:pt x="2938" y="6"/>
                  </a:lnTo>
                  <a:lnTo>
                    <a:pt x="2944" y="4"/>
                  </a:lnTo>
                  <a:lnTo>
                    <a:pt x="2944" y="4"/>
                  </a:lnTo>
                  <a:lnTo>
                    <a:pt x="2948" y="6"/>
                  </a:lnTo>
                  <a:lnTo>
                    <a:pt x="2948" y="6"/>
                  </a:lnTo>
                  <a:lnTo>
                    <a:pt x="2950" y="6"/>
                  </a:lnTo>
                  <a:lnTo>
                    <a:pt x="2950" y="6"/>
                  </a:lnTo>
                  <a:lnTo>
                    <a:pt x="2956" y="6"/>
                  </a:lnTo>
                  <a:lnTo>
                    <a:pt x="2956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2" y="6"/>
                  </a:lnTo>
                  <a:lnTo>
                    <a:pt x="2962" y="6"/>
                  </a:lnTo>
                  <a:lnTo>
                    <a:pt x="2968" y="8"/>
                  </a:lnTo>
                  <a:lnTo>
                    <a:pt x="2974" y="8"/>
                  </a:lnTo>
                  <a:lnTo>
                    <a:pt x="2974" y="8"/>
                  </a:lnTo>
                  <a:lnTo>
                    <a:pt x="2980" y="8"/>
                  </a:lnTo>
                  <a:lnTo>
                    <a:pt x="2980" y="8"/>
                  </a:lnTo>
                  <a:lnTo>
                    <a:pt x="2984" y="8"/>
                  </a:lnTo>
                  <a:lnTo>
                    <a:pt x="2984" y="8"/>
                  </a:lnTo>
                  <a:lnTo>
                    <a:pt x="2988" y="8"/>
                  </a:lnTo>
                  <a:lnTo>
                    <a:pt x="2988" y="8"/>
                  </a:lnTo>
                  <a:lnTo>
                    <a:pt x="2994" y="8"/>
                  </a:lnTo>
                  <a:lnTo>
                    <a:pt x="2994" y="8"/>
                  </a:lnTo>
                  <a:lnTo>
                    <a:pt x="2998" y="6"/>
                  </a:lnTo>
                  <a:lnTo>
                    <a:pt x="2998" y="6"/>
                  </a:lnTo>
                  <a:lnTo>
                    <a:pt x="3000" y="6"/>
                  </a:lnTo>
                  <a:lnTo>
                    <a:pt x="3000" y="6"/>
                  </a:lnTo>
                  <a:lnTo>
                    <a:pt x="3002" y="6"/>
                  </a:lnTo>
                  <a:lnTo>
                    <a:pt x="3002" y="6"/>
                  </a:lnTo>
                  <a:lnTo>
                    <a:pt x="3008" y="6"/>
                  </a:lnTo>
                  <a:lnTo>
                    <a:pt x="3008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4" y="6"/>
                  </a:lnTo>
                  <a:lnTo>
                    <a:pt x="3014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2" y="8"/>
                  </a:lnTo>
                  <a:lnTo>
                    <a:pt x="3022" y="8"/>
                  </a:lnTo>
                  <a:lnTo>
                    <a:pt x="3024" y="8"/>
                  </a:lnTo>
                  <a:lnTo>
                    <a:pt x="3024" y="8"/>
                  </a:lnTo>
                  <a:lnTo>
                    <a:pt x="3024" y="6"/>
                  </a:lnTo>
                  <a:lnTo>
                    <a:pt x="3024" y="6"/>
                  </a:lnTo>
                  <a:lnTo>
                    <a:pt x="3028" y="8"/>
                  </a:lnTo>
                  <a:lnTo>
                    <a:pt x="3032" y="8"/>
                  </a:lnTo>
                  <a:lnTo>
                    <a:pt x="3032" y="8"/>
                  </a:lnTo>
                  <a:lnTo>
                    <a:pt x="3036" y="8"/>
                  </a:lnTo>
                  <a:lnTo>
                    <a:pt x="3036" y="8"/>
                  </a:lnTo>
                  <a:lnTo>
                    <a:pt x="3040" y="8"/>
                  </a:lnTo>
                  <a:lnTo>
                    <a:pt x="3040" y="8"/>
                  </a:lnTo>
                  <a:lnTo>
                    <a:pt x="3044" y="8"/>
                  </a:lnTo>
                  <a:lnTo>
                    <a:pt x="3044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6" y="8"/>
                  </a:lnTo>
                  <a:lnTo>
                    <a:pt x="3056" y="8"/>
                  </a:lnTo>
                  <a:lnTo>
                    <a:pt x="3058" y="6"/>
                  </a:lnTo>
                  <a:lnTo>
                    <a:pt x="3058" y="6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4" y="8"/>
                  </a:lnTo>
                  <a:lnTo>
                    <a:pt x="3064" y="8"/>
                  </a:lnTo>
                  <a:lnTo>
                    <a:pt x="3066" y="8"/>
                  </a:lnTo>
                  <a:lnTo>
                    <a:pt x="3066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2" y="8"/>
                  </a:lnTo>
                  <a:lnTo>
                    <a:pt x="3072" y="8"/>
                  </a:lnTo>
                  <a:lnTo>
                    <a:pt x="3074" y="8"/>
                  </a:lnTo>
                  <a:lnTo>
                    <a:pt x="3074" y="8"/>
                  </a:lnTo>
                  <a:lnTo>
                    <a:pt x="3078" y="6"/>
                  </a:lnTo>
                  <a:lnTo>
                    <a:pt x="3078" y="6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8" y="6"/>
                  </a:lnTo>
                  <a:lnTo>
                    <a:pt x="3088" y="6"/>
                  </a:lnTo>
                  <a:lnTo>
                    <a:pt x="3090" y="8"/>
                  </a:lnTo>
                  <a:lnTo>
                    <a:pt x="3090" y="8"/>
                  </a:lnTo>
                  <a:lnTo>
                    <a:pt x="3090" y="6"/>
                  </a:lnTo>
                  <a:lnTo>
                    <a:pt x="3090" y="6"/>
                  </a:lnTo>
                  <a:lnTo>
                    <a:pt x="3092" y="8"/>
                  </a:lnTo>
                  <a:lnTo>
                    <a:pt x="3092" y="8"/>
                  </a:lnTo>
                  <a:lnTo>
                    <a:pt x="3094" y="8"/>
                  </a:lnTo>
                  <a:lnTo>
                    <a:pt x="3094" y="8"/>
                  </a:lnTo>
                  <a:lnTo>
                    <a:pt x="3098" y="8"/>
                  </a:lnTo>
                  <a:lnTo>
                    <a:pt x="3098" y="8"/>
                  </a:lnTo>
                  <a:lnTo>
                    <a:pt x="3100" y="8"/>
                  </a:lnTo>
                  <a:lnTo>
                    <a:pt x="3100" y="8"/>
                  </a:lnTo>
                  <a:lnTo>
                    <a:pt x="3108" y="8"/>
                  </a:lnTo>
                  <a:lnTo>
                    <a:pt x="3108" y="8"/>
                  </a:lnTo>
                  <a:lnTo>
                    <a:pt x="3110" y="8"/>
                  </a:lnTo>
                  <a:lnTo>
                    <a:pt x="3110" y="8"/>
                  </a:lnTo>
                  <a:lnTo>
                    <a:pt x="3114" y="8"/>
                  </a:lnTo>
                  <a:lnTo>
                    <a:pt x="3114" y="8"/>
                  </a:lnTo>
                  <a:lnTo>
                    <a:pt x="3120" y="8"/>
                  </a:lnTo>
                  <a:lnTo>
                    <a:pt x="3120" y="8"/>
                  </a:lnTo>
                  <a:lnTo>
                    <a:pt x="3124" y="8"/>
                  </a:lnTo>
                  <a:lnTo>
                    <a:pt x="3124" y="8"/>
                  </a:lnTo>
                  <a:lnTo>
                    <a:pt x="3132" y="8"/>
                  </a:lnTo>
                  <a:lnTo>
                    <a:pt x="3132" y="8"/>
                  </a:lnTo>
                  <a:lnTo>
                    <a:pt x="3140" y="8"/>
                  </a:lnTo>
                  <a:lnTo>
                    <a:pt x="3140" y="8"/>
                  </a:lnTo>
                  <a:lnTo>
                    <a:pt x="3142" y="8"/>
                  </a:lnTo>
                  <a:lnTo>
                    <a:pt x="3142" y="8"/>
                  </a:lnTo>
                  <a:lnTo>
                    <a:pt x="3148" y="10"/>
                  </a:lnTo>
                  <a:lnTo>
                    <a:pt x="314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60" y="8"/>
                  </a:lnTo>
                  <a:lnTo>
                    <a:pt x="3160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4" y="8"/>
                  </a:lnTo>
                  <a:lnTo>
                    <a:pt x="3164" y="8"/>
                  </a:lnTo>
                  <a:lnTo>
                    <a:pt x="3168" y="8"/>
                  </a:lnTo>
                  <a:lnTo>
                    <a:pt x="3168" y="8"/>
                  </a:lnTo>
                  <a:lnTo>
                    <a:pt x="3168" y="10"/>
                  </a:lnTo>
                  <a:lnTo>
                    <a:pt x="3168" y="10"/>
                  </a:lnTo>
                  <a:lnTo>
                    <a:pt x="3170" y="8"/>
                  </a:lnTo>
                  <a:lnTo>
                    <a:pt x="3170" y="8"/>
                  </a:lnTo>
                  <a:lnTo>
                    <a:pt x="3172" y="10"/>
                  </a:lnTo>
                  <a:lnTo>
                    <a:pt x="3172" y="10"/>
                  </a:lnTo>
                  <a:lnTo>
                    <a:pt x="3174" y="10"/>
                  </a:lnTo>
                  <a:lnTo>
                    <a:pt x="3174" y="10"/>
                  </a:lnTo>
                  <a:lnTo>
                    <a:pt x="3176" y="10"/>
                  </a:lnTo>
                  <a:lnTo>
                    <a:pt x="3176" y="10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78" y="8"/>
                  </a:lnTo>
                  <a:lnTo>
                    <a:pt x="3178" y="8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82" y="8"/>
                  </a:lnTo>
                  <a:lnTo>
                    <a:pt x="3182" y="8"/>
                  </a:lnTo>
                  <a:lnTo>
                    <a:pt x="3186" y="8"/>
                  </a:lnTo>
                  <a:lnTo>
                    <a:pt x="3186" y="8"/>
                  </a:lnTo>
                  <a:lnTo>
                    <a:pt x="3188" y="10"/>
                  </a:lnTo>
                  <a:lnTo>
                    <a:pt x="3188" y="10"/>
                  </a:lnTo>
                  <a:lnTo>
                    <a:pt x="3194" y="10"/>
                  </a:lnTo>
                  <a:lnTo>
                    <a:pt x="3194" y="10"/>
                  </a:lnTo>
                  <a:lnTo>
                    <a:pt x="3198" y="8"/>
                  </a:lnTo>
                  <a:lnTo>
                    <a:pt x="3198" y="8"/>
                  </a:lnTo>
                  <a:lnTo>
                    <a:pt x="3202" y="8"/>
                  </a:lnTo>
                  <a:lnTo>
                    <a:pt x="3202" y="8"/>
                  </a:lnTo>
                  <a:lnTo>
                    <a:pt x="3206" y="8"/>
                  </a:lnTo>
                  <a:lnTo>
                    <a:pt x="3206" y="8"/>
                  </a:lnTo>
                  <a:lnTo>
                    <a:pt x="3210" y="10"/>
                  </a:lnTo>
                  <a:lnTo>
                    <a:pt x="3210" y="10"/>
                  </a:lnTo>
                  <a:lnTo>
                    <a:pt x="3214" y="10"/>
                  </a:lnTo>
                  <a:lnTo>
                    <a:pt x="3214" y="10"/>
                  </a:lnTo>
                  <a:lnTo>
                    <a:pt x="3218" y="10"/>
                  </a:lnTo>
                  <a:lnTo>
                    <a:pt x="3218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2" y="10"/>
                  </a:lnTo>
                  <a:lnTo>
                    <a:pt x="3222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2" y="10"/>
                  </a:lnTo>
                  <a:lnTo>
                    <a:pt x="3232" y="10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6" y="12"/>
                  </a:lnTo>
                  <a:lnTo>
                    <a:pt x="3236" y="12"/>
                  </a:lnTo>
                  <a:lnTo>
                    <a:pt x="3238" y="12"/>
                  </a:lnTo>
                  <a:lnTo>
                    <a:pt x="3238" y="12"/>
                  </a:lnTo>
                  <a:lnTo>
                    <a:pt x="3240" y="10"/>
                  </a:lnTo>
                  <a:lnTo>
                    <a:pt x="3240" y="10"/>
                  </a:lnTo>
                  <a:lnTo>
                    <a:pt x="3246" y="12"/>
                  </a:lnTo>
                  <a:lnTo>
                    <a:pt x="3246" y="12"/>
                  </a:lnTo>
                  <a:lnTo>
                    <a:pt x="3248" y="12"/>
                  </a:lnTo>
                  <a:lnTo>
                    <a:pt x="3248" y="12"/>
                  </a:lnTo>
                  <a:lnTo>
                    <a:pt x="3252" y="12"/>
                  </a:lnTo>
                  <a:lnTo>
                    <a:pt x="3256" y="12"/>
                  </a:lnTo>
                  <a:lnTo>
                    <a:pt x="3256" y="12"/>
                  </a:lnTo>
                  <a:lnTo>
                    <a:pt x="3258" y="12"/>
                  </a:lnTo>
                  <a:lnTo>
                    <a:pt x="3258" y="12"/>
                  </a:lnTo>
                  <a:lnTo>
                    <a:pt x="3260" y="12"/>
                  </a:lnTo>
                  <a:lnTo>
                    <a:pt x="3260" y="12"/>
                  </a:lnTo>
                  <a:lnTo>
                    <a:pt x="3262" y="12"/>
                  </a:lnTo>
                  <a:lnTo>
                    <a:pt x="3262" y="12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6"/>
                  </a:lnTo>
                  <a:lnTo>
                    <a:pt x="3262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8"/>
                  </a:lnTo>
                  <a:lnTo>
                    <a:pt x="3264" y="18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8" y="14"/>
                  </a:lnTo>
                  <a:lnTo>
                    <a:pt x="3268" y="14"/>
                  </a:lnTo>
                  <a:lnTo>
                    <a:pt x="3268" y="12"/>
                  </a:lnTo>
                  <a:lnTo>
                    <a:pt x="3268" y="12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4" y="14"/>
                  </a:lnTo>
                  <a:lnTo>
                    <a:pt x="3274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8" y="14"/>
                  </a:lnTo>
                  <a:lnTo>
                    <a:pt x="3278" y="14"/>
                  </a:lnTo>
                  <a:lnTo>
                    <a:pt x="3280" y="14"/>
                  </a:lnTo>
                  <a:lnTo>
                    <a:pt x="3280" y="14"/>
                  </a:lnTo>
                  <a:lnTo>
                    <a:pt x="3282" y="14"/>
                  </a:lnTo>
                  <a:lnTo>
                    <a:pt x="3282" y="14"/>
                  </a:lnTo>
                  <a:lnTo>
                    <a:pt x="3284" y="14"/>
                  </a:lnTo>
                  <a:lnTo>
                    <a:pt x="3284" y="14"/>
                  </a:lnTo>
                  <a:lnTo>
                    <a:pt x="3290" y="12"/>
                  </a:lnTo>
                  <a:lnTo>
                    <a:pt x="3290" y="12"/>
                  </a:lnTo>
                  <a:lnTo>
                    <a:pt x="3294" y="12"/>
                  </a:lnTo>
                  <a:lnTo>
                    <a:pt x="3298" y="12"/>
                  </a:lnTo>
                  <a:lnTo>
                    <a:pt x="3298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2" y="12"/>
                  </a:lnTo>
                  <a:lnTo>
                    <a:pt x="3302" y="12"/>
                  </a:lnTo>
                  <a:lnTo>
                    <a:pt x="3304" y="12"/>
                  </a:lnTo>
                  <a:lnTo>
                    <a:pt x="3304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6" y="12"/>
                  </a:lnTo>
                  <a:lnTo>
                    <a:pt x="3316" y="12"/>
                  </a:lnTo>
                  <a:lnTo>
                    <a:pt x="3322" y="12"/>
                  </a:lnTo>
                  <a:lnTo>
                    <a:pt x="3322" y="12"/>
                  </a:lnTo>
                  <a:lnTo>
                    <a:pt x="3324" y="14"/>
                  </a:lnTo>
                  <a:lnTo>
                    <a:pt x="3324" y="14"/>
                  </a:lnTo>
                  <a:lnTo>
                    <a:pt x="3328" y="14"/>
                  </a:lnTo>
                  <a:lnTo>
                    <a:pt x="3328" y="14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4" y="12"/>
                  </a:lnTo>
                  <a:lnTo>
                    <a:pt x="3334" y="12"/>
                  </a:lnTo>
                  <a:lnTo>
                    <a:pt x="3340" y="12"/>
                  </a:lnTo>
                  <a:lnTo>
                    <a:pt x="3340" y="12"/>
                  </a:lnTo>
                  <a:lnTo>
                    <a:pt x="3344" y="12"/>
                  </a:lnTo>
                  <a:lnTo>
                    <a:pt x="3344" y="12"/>
                  </a:lnTo>
                  <a:lnTo>
                    <a:pt x="3346" y="12"/>
                  </a:lnTo>
                  <a:lnTo>
                    <a:pt x="3346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52" y="12"/>
                  </a:lnTo>
                  <a:lnTo>
                    <a:pt x="3352" y="12"/>
                  </a:lnTo>
                  <a:lnTo>
                    <a:pt x="3362" y="12"/>
                  </a:lnTo>
                  <a:lnTo>
                    <a:pt x="3362" y="12"/>
                  </a:lnTo>
                  <a:lnTo>
                    <a:pt x="3366" y="12"/>
                  </a:lnTo>
                  <a:lnTo>
                    <a:pt x="3366" y="12"/>
                  </a:lnTo>
                  <a:lnTo>
                    <a:pt x="3372" y="12"/>
                  </a:lnTo>
                  <a:lnTo>
                    <a:pt x="3372" y="12"/>
                  </a:lnTo>
                  <a:lnTo>
                    <a:pt x="3374" y="14"/>
                  </a:lnTo>
                  <a:lnTo>
                    <a:pt x="3374" y="14"/>
                  </a:lnTo>
                  <a:lnTo>
                    <a:pt x="3378" y="14"/>
                  </a:lnTo>
                  <a:lnTo>
                    <a:pt x="3378" y="14"/>
                  </a:lnTo>
                  <a:lnTo>
                    <a:pt x="3382" y="14"/>
                  </a:lnTo>
                  <a:lnTo>
                    <a:pt x="3384" y="14"/>
                  </a:lnTo>
                  <a:lnTo>
                    <a:pt x="3384" y="14"/>
                  </a:lnTo>
                  <a:lnTo>
                    <a:pt x="3392" y="12"/>
                  </a:lnTo>
                  <a:lnTo>
                    <a:pt x="3392" y="12"/>
                  </a:lnTo>
                  <a:lnTo>
                    <a:pt x="3396" y="14"/>
                  </a:lnTo>
                  <a:lnTo>
                    <a:pt x="3396" y="14"/>
                  </a:lnTo>
                  <a:lnTo>
                    <a:pt x="3408" y="12"/>
                  </a:lnTo>
                  <a:lnTo>
                    <a:pt x="3408" y="12"/>
                  </a:lnTo>
                  <a:lnTo>
                    <a:pt x="3412" y="12"/>
                  </a:lnTo>
                  <a:lnTo>
                    <a:pt x="3412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4" y="12"/>
                  </a:lnTo>
                  <a:lnTo>
                    <a:pt x="3424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32" y="12"/>
                  </a:lnTo>
                  <a:lnTo>
                    <a:pt x="3432" y="12"/>
                  </a:lnTo>
                  <a:lnTo>
                    <a:pt x="3434" y="12"/>
                  </a:lnTo>
                  <a:lnTo>
                    <a:pt x="3434" y="12"/>
                  </a:lnTo>
                  <a:lnTo>
                    <a:pt x="3438" y="12"/>
                  </a:lnTo>
                  <a:lnTo>
                    <a:pt x="3438" y="12"/>
                  </a:lnTo>
                  <a:lnTo>
                    <a:pt x="3440" y="12"/>
                  </a:lnTo>
                  <a:lnTo>
                    <a:pt x="3440" y="12"/>
                  </a:lnTo>
                  <a:lnTo>
                    <a:pt x="3442" y="12"/>
                  </a:lnTo>
                  <a:lnTo>
                    <a:pt x="3442" y="12"/>
                  </a:lnTo>
                  <a:lnTo>
                    <a:pt x="3444" y="12"/>
                  </a:lnTo>
                  <a:lnTo>
                    <a:pt x="3444" y="12"/>
                  </a:lnTo>
                  <a:lnTo>
                    <a:pt x="3446" y="12"/>
                  </a:lnTo>
                  <a:lnTo>
                    <a:pt x="3446" y="12"/>
                  </a:lnTo>
                  <a:lnTo>
                    <a:pt x="3448" y="12"/>
                  </a:lnTo>
                  <a:lnTo>
                    <a:pt x="3448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4" y="16"/>
                  </a:lnTo>
                  <a:lnTo>
                    <a:pt x="3454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8" y="18"/>
                  </a:lnTo>
                  <a:lnTo>
                    <a:pt x="3458" y="18"/>
                  </a:lnTo>
                  <a:lnTo>
                    <a:pt x="3470" y="18"/>
                  </a:lnTo>
                  <a:lnTo>
                    <a:pt x="3470" y="18"/>
                  </a:lnTo>
                  <a:lnTo>
                    <a:pt x="3478" y="16"/>
                  </a:lnTo>
                  <a:lnTo>
                    <a:pt x="3478" y="16"/>
                  </a:lnTo>
                  <a:lnTo>
                    <a:pt x="3480" y="16"/>
                  </a:lnTo>
                  <a:lnTo>
                    <a:pt x="3480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8" y="14"/>
                  </a:lnTo>
                  <a:lnTo>
                    <a:pt x="3488" y="14"/>
                  </a:lnTo>
                  <a:lnTo>
                    <a:pt x="3490" y="14"/>
                  </a:lnTo>
                  <a:lnTo>
                    <a:pt x="3490" y="14"/>
                  </a:lnTo>
                  <a:lnTo>
                    <a:pt x="3494" y="14"/>
                  </a:lnTo>
                  <a:lnTo>
                    <a:pt x="3494" y="14"/>
                  </a:lnTo>
                  <a:lnTo>
                    <a:pt x="3498" y="12"/>
                  </a:lnTo>
                  <a:lnTo>
                    <a:pt x="3500" y="14"/>
                  </a:lnTo>
                  <a:lnTo>
                    <a:pt x="3500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6" y="14"/>
                  </a:lnTo>
                  <a:lnTo>
                    <a:pt x="3506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10" y="14"/>
                  </a:lnTo>
                  <a:lnTo>
                    <a:pt x="3510" y="14"/>
                  </a:lnTo>
                  <a:lnTo>
                    <a:pt x="3514" y="16"/>
                  </a:lnTo>
                  <a:lnTo>
                    <a:pt x="3514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2" y="16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6" y="18"/>
                  </a:lnTo>
                  <a:lnTo>
                    <a:pt x="3526" y="18"/>
                  </a:lnTo>
                  <a:lnTo>
                    <a:pt x="3530" y="18"/>
                  </a:lnTo>
                  <a:lnTo>
                    <a:pt x="3530" y="18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2" y="16"/>
                  </a:lnTo>
                  <a:lnTo>
                    <a:pt x="3532" y="16"/>
                  </a:lnTo>
                  <a:lnTo>
                    <a:pt x="3534" y="14"/>
                  </a:lnTo>
                  <a:lnTo>
                    <a:pt x="3534" y="14"/>
                  </a:lnTo>
                  <a:lnTo>
                    <a:pt x="3540" y="12"/>
                  </a:lnTo>
                  <a:lnTo>
                    <a:pt x="3540" y="12"/>
                  </a:lnTo>
                  <a:lnTo>
                    <a:pt x="3554" y="14"/>
                  </a:lnTo>
                  <a:lnTo>
                    <a:pt x="3554" y="14"/>
                  </a:lnTo>
                  <a:lnTo>
                    <a:pt x="3556" y="14"/>
                  </a:lnTo>
                  <a:lnTo>
                    <a:pt x="3556" y="14"/>
                  </a:lnTo>
                  <a:lnTo>
                    <a:pt x="3560" y="14"/>
                  </a:lnTo>
                  <a:lnTo>
                    <a:pt x="3560" y="14"/>
                  </a:lnTo>
                  <a:lnTo>
                    <a:pt x="3566" y="14"/>
                  </a:lnTo>
                  <a:lnTo>
                    <a:pt x="3572" y="14"/>
                  </a:lnTo>
                  <a:lnTo>
                    <a:pt x="3572" y="14"/>
                  </a:lnTo>
                  <a:lnTo>
                    <a:pt x="3576" y="14"/>
                  </a:lnTo>
                  <a:lnTo>
                    <a:pt x="3582" y="14"/>
                  </a:lnTo>
                  <a:lnTo>
                    <a:pt x="3582" y="14"/>
                  </a:lnTo>
                  <a:lnTo>
                    <a:pt x="3588" y="14"/>
                  </a:lnTo>
                  <a:lnTo>
                    <a:pt x="3588" y="14"/>
                  </a:lnTo>
                  <a:lnTo>
                    <a:pt x="3592" y="16"/>
                  </a:lnTo>
                  <a:lnTo>
                    <a:pt x="3592" y="16"/>
                  </a:lnTo>
                  <a:lnTo>
                    <a:pt x="3600" y="16"/>
                  </a:lnTo>
                  <a:lnTo>
                    <a:pt x="3600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4" y="18"/>
                  </a:lnTo>
                  <a:lnTo>
                    <a:pt x="3604" y="18"/>
                  </a:lnTo>
                  <a:lnTo>
                    <a:pt x="3614" y="16"/>
                  </a:lnTo>
                  <a:lnTo>
                    <a:pt x="3614" y="16"/>
                  </a:lnTo>
                  <a:lnTo>
                    <a:pt x="3616" y="16"/>
                  </a:lnTo>
                  <a:lnTo>
                    <a:pt x="3616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4"/>
                  </a:lnTo>
                  <a:lnTo>
                    <a:pt x="3618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4"/>
                  </a:lnTo>
                  <a:lnTo>
                    <a:pt x="3620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2" y="14"/>
                  </a:lnTo>
                  <a:lnTo>
                    <a:pt x="3622" y="14"/>
                  </a:lnTo>
                  <a:lnTo>
                    <a:pt x="3622" y="16"/>
                  </a:lnTo>
                  <a:lnTo>
                    <a:pt x="3622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50" y="16"/>
                  </a:lnTo>
                  <a:lnTo>
                    <a:pt x="3650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6" y="14"/>
                  </a:lnTo>
                  <a:lnTo>
                    <a:pt x="3658" y="14"/>
                  </a:lnTo>
                  <a:lnTo>
                    <a:pt x="3658" y="14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62" y="20"/>
                  </a:lnTo>
                  <a:lnTo>
                    <a:pt x="3662" y="20"/>
                  </a:lnTo>
                  <a:lnTo>
                    <a:pt x="3668" y="20"/>
                  </a:lnTo>
                  <a:lnTo>
                    <a:pt x="3672" y="20"/>
                  </a:lnTo>
                  <a:lnTo>
                    <a:pt x="3672" y="20"/>
                  </a:lnTo>
                  <a:lnTo>
                    <a:pt x="3678" y="22"/>
                  </a:lnTo>
                  <a:lnTo>
                    <a:pt x="3684" y="22"/>
                  </a:lnTo>
                  <a:lnTo>
                    <a:pt x="3684" y="22"/>
                  </a:lnTo>
                  <a:lnTo>
                    <a:pt x="3688" y="20"/>
                  </a:lnTo>
                  <a:lnTo>
                    <a:pt x="3688" y="20"/>
                  </a:lnTo>
                  <a:lnTo>
                    <a:pt x="3690" y="20"/>
                  </a:lnTo>
                  <a:lnTo>
                    <a:pt x="3690" y="20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4" y="18"/>
                  </a:lnTo>
                  <a:lnTo>
                    <a:pt x="3694" y="18"/>
                  </a:lnTo>
                  <a:lnTo>
                    <a:pt x="3698" y="18"/>
                  </a:lnTo>
                  <a:lnTo>
                    <a:pt x="3698" y="18"/>
                  </a:lnTo>
                  <a:lnTo>
                    <a:pt x="3702" y="16"/>
                  </a:lnTo>
                  <a:lnTo>
                    <a:pt x="3702" y="16"/>
                  </a:lnTo>
                  <a:lnTo>
                    <a:pt x="3708" y="18"/>
                  </a:lnTo>
                  <a:lnTo>
                    <a:pt x="3708" y="18"/>
                  </a:lnTo>
                  <a:lnTo>
                    <a:pt x="3710" y="18"/>
                  </a:lnTo>
                  <a:lnTo>
                    <a:pt x="3710" y="18"/>
                  </a:lnTo>
                  <a:lnTo>
                    <a:pt x="3714" y="18"/>
                  </a:lnTo>
                  <a:lnTo>
                    <a:pt x="3714" y="18"/>
                  </a:lnTo>
                  <a:lnTo>
                    <a:pt x="3716" y="18"/>
                  </a:lnTo>
                  <a:lnTo>
                    <a:pt x="3716" y="18"/>
                  </a:lnTo>
                  <a:lnTo>
                    <a:pt x="3720" y="18"/>
                  </a:lnTo>
                  <a:lnTo>
                    <a:pt x="3720" y="18"/>
                  </a:lnTo>
                  <a:lnTo>
                    <a:pt x="3726" y="18"/>
                  </a:lnTo>
                  <a:lnTo>
                    <a:pt x="3726" y="18"/>
                  </a:lnTo>
                  <a:lnTo>
                    <a:pt x="3732" y="18"/>
                  </a:lnTo>
                  <a:lnTo>
                    <a:pt x="3732" y="18"/>
                  </a:lnTo>
                  <a:lnTo>
                    <a:pt x="3734" y="18"/>
                  </a:lnTo>
                  <a:lnTo>
                    <a:pt x="3734" y="18"/>
                  </a:lnTo>
                  <a:lnTo>
                    <a:pt x="3740" y="18"/>
                  </a:lnTo>
                  <a:lnTo>
                    <a:pt x="3740" y="18"/>
                  </a:lnTo>
                  <a:lnTo>
                    <a:pt x="3748" y="18"/>
                  </a:lnTo>
                  <a:lnTo>
                    <a:pt x="3748" y="18"/>
                  </a:lnTo>
                  <a:lnTo>
                    <a:pt x="3756" y="18"/>
                  </a:lnTo>
                  <a:lnTo>
                    <a:pt x="3756" y="18"/>
                  </a:lnTo>
                  <a:lnTo>
                    <a:pt x="3760" y="20"/>
                  </a:lnTo>
                  <a:lnTo>
                    <a:pt x="3760" y="20"/>
                  </a:lnTo>
                  <a:lnTo>
                    <a:pt x="3764" y="20"/>
                  </a:lnTo>
                  <a:lnTo>
                    <a:pt x="3764" y="20"/>
                  </a:lnTo>
                  <a:lnTo>
                    <a:pt x="3770" y="20"/>
                  </a:lnTo>
                  <a:lnTo>
                    <a:pt x="3770" y="20"/>
                  </a:lnTo>
                  <a:lnTo>
                    <a:pt x="3772" y="20"/>
                  </a:lnTo>
                  <a:lnTo>
                    <a:pt x="3772" y="20"/>
                  </a:lnTo>
                  <a:lnTo>
                    <a:pt x="3776" y="20"/>
                  </a:lnTo>
                  <a:lnTo>
                    <a:pt x="3776" y="20"/>
                  </a:lnTo>
                  <a:lnTo>
                    <a:pt x="3778" y="20"/>
                  </a:lnTo>
                  <a:lnTo>
                    <a:pt x="3780" y="20"/>
                  </a:lnTo>
                  <a:lnTo>
                    <a:pt x="3780" y="20"/>
                  </a:lnTo>
                  <a:lnTo>
                    <a:pt x="3782" y="20"/>
                  </a:lnTo>
                  <a:lnTo>
                    <a:pt x="3782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8" y="20"/>
                  </a:lnTo>
                  <a:lnTo>
                    <a:pt x="3788" y="20"/>
                  </a:lnTo>
                  <a:lnTo>
                    <a:pt x="3790" y="22"/>
                  </a:lnTo>
                  <a:lnTo>
                    <a:pt x="3790" y="22"/>
                  </a:lnTo>
                  <a:lnTo>
                    <a:pt x="3794" y="22"/>
                  </a:lnTo>
                  <a:lnTo>
                    <a:pt x="3794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8" y="20"/>
                  </a:lnTo>
                  <a:lnTo>
                    <a:pt x="3798" y="20"/>
                  </a:lnTo>
                  <a:lnTo>
                    <a:pt x="3802" y="22"/>
                  </a:lnTo>
                  <a:lnTo>
                    <a:pt x="3802" y="22"/>
                  </a:lnTo>
                  <a:lnTo>
                    <a:pt x="3802" y="20"/>
                  </a:lnTo>
                  <a:lnTo>
                    <a:pt x="3802" y="20"/>
                  </a:lnTo>
                  <a:lnTo>
                    <a:pt x="3804" y="20"/>
                  </a:lnTo>
                  <a:lnTo>
                    <a:pt x="3804" y="20"/>
                  </a:lnTo>
                  <a:lnTo>
                    <a:pt x="3804" y="22"/>
                  </a:lnTo>
                  <a:lnTo>
                    <a:pt x="3804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2" y="22"/>
                  </a:lnTo>
                  <a:lnTo>
                    <a:pt x="3812" y="22"/>
                  </a:lnTo>
                  <a:lnTo>
                    <a:pt x="3814" y="22"/>
                  </a:lnTo>
                  <a:lnTo>
                    <a:pt x="3814" y="22"/>
                  </a:lnTo>
                  <a:lnTo>
                    <a:pt x="3816" y="22"/>
                  </a:lnTo>
                  <a:lnTo>
                    <a:pt x="3816" y="22"/>
                  </a:lnTo>
                  <a:lnTo>
                    <a:pt x="3818" y="22"/>
                  </a:lnTo>
                  <a:lnTo>
                    <a:pt x="3818" y="22"/>
                  </a:lnTo>
                  <a:lnTo>
                    <a:pt x="3822" y="22"/>
                  </a:lnTo>
                  <a:lnTo>
                    <a:pt x="3822" y="22"/>
                  </a:lnTo>
                  <a:lnTo>
                    <a:pt x="3824" y="22"/>
                  </a:lnTo>
                  <a:lnTo>
                    <a:pt x="3824" y="22"/>
                  </a:lnTo>
                  <a:lnTo>
                    <a:pt x="3828" y="24"/>
                  </a:lnTo>
                  <a:lnTo>
                    <a:pt x="3828" y="24"/>
                  </a:lnTo>
                  <a:lnTo>
                    <a:pt x="3828" y="22"/>
                  </a:lnTo>
                  <a:lnTo>
                    <a:pt x="3828" y="22"/>
                  </a:lnTo>
                  <a:lnTo>
                    <a:pt x="3830" y="24"/>
                  </a:lnTo>
                  <a:lnTo>
                    <a:pt x="3830" y="24"/>
                  </a:lnTo>
                  <a:lnTo>
                    <a:pt x="3832" y="24"/>
                  </a:lnTo>
                  <a:lnTo>
                    <a:pt x="3832" y="24"/>
                  </a:lnTo>
                  <a:lnTo>
                    <a:pt x="3834" y="24"/>
                  </a:lnTo>
                  <a:lnTo>
                    <a:pt x="3834" y="24"/>
                  </a:lnTo>
                  <a:lnTo>
                    <a:pt x="3836" y="24"/>
                  </a:lnTo>
                  <a:lnTo>
                    <a:pt x="3836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6"/>
                  </a:lnTo>
                  <a:lnTo>
                    <a:pt x="3850" y="26"/>
                  </a:lnTo>
                  <a:lnTo>
                    <a:pt x="3860" y="26"/>
                  </a:lnTo>
                  <a:lnTo>
                    <a:pt x="3860" y="26"/>
                  </a:lnTo>
                  <a:lnTo>
                    <a:pt x="3864" y="24"/>
                  </a:lnTo>
                  <a:lnTo>
                    <a:pt x="3864" y="24"/>
                  </a:lnTo>
                  <a:lnTo>
                    <a:pt x="3868" y="26"/>
                  </a:lnTo>
                  <a:lnTo>
                    <a:pt x="3868" y="26"/>
                  </a:lnTo>
                  <a:lnTo>
                    <a:pt x="3876" y="26"/>
                  </a:lnTo>
                  <a:lnTo>
                    <a:pt x="3876" y="26"/>
                  </a:lnTo>
                  <a:lnTo>
                    <a:pt x="3878" y="26"/>
                  </a:lnTo>
                  <a:lnTo>
                    <a:pt x="3878" y="26"/>
                  </a:lnTo>
                  <a:lnTo>
                    <a:pt x="3890" y="28"/>
                  </a:lnTo>
                  <a:lnTo>
                    <a:pt x="3890" y="28"/>
                  </a:lnTo>
                  <a:lnTo>
                    <a:pt x="3892" y="28"/>
                  </a:lnTo>
                  <a:lnTo>
                    <a:pt x="3892" y="28"/>
                  </a:lnTo>
                  <a:lnTo>
                    <a:pt x="3902" y="28"/>
                  </a:lnTo>
                  <a:lnTo>
                    <a:pt x="3902" y="28"/>
                  </a:lnTo>
                  <a:lnTo>
                    <a:pt x="3904" y="30"/>
                  </a:lnTo>
                  <a:lnTo>
                    <a:pt x="3904" y="30"/>
                  </a:lnTo>
                  <a:lnTo>
                    <a:pt x="3908" y="28"/>
                  </a:lnTo>
                  <a:lnTo>
                    <a:pt x="3908" y="28"/>
                  </a:lnTo>
                  <a:lnTo>
                    <a:pt x="3910" y="28"/>
                  </a:lnTo>
                  <a:lnTo>
                    <a:pt x="3910" y="28"/>
                  </a:lnTo>
                  <a:lnTo>
                    <a:pt x="3912" y="28"/>
                  </a:lnTo>
                  <a:lnTo>
                    <a:pt x="3912" y="28"/>
                  </a:lnTo>
                  <a:lnTo>
                    <a:pt x="3918" y="30"/>
                  </a:lnTo>
                  <a:lnTo>
                    <a:pt x="3918" y="30"/>
                  </a:lnTo>
                  <a:lnTo>
                    <a:pt x="3922" y="30"/>
                  </a:lnTo>
                  <a:lnTo>
                    <a:pt x="3922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30" y="32"/>
                  </a:lnTo>
                  <a:lnTo>
                    <a:pt x="3930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898" y="34"/>
                  </a:lnTo>
                  <a:lnTo>
                    <a:pt x="3898" y="34"/>
                  </a:lnTo>
                  <a:lnTo>
                    <a:pt x="3892" y="36"/>
                  </a:lnTo>
                  <a:lnTo>
                    <a:pt x="3892" y="36"/>
                  </a:lnTo>
                  <a:lnTo>
                    <a:pt x="3890" y="36"/>
                  </a:lnTo>
                  <a:lnTo>
                    <a:pt x="3890" y="36"/>
                  </a:lnTo>
                  <a:lnTo>
                    <a:pt x="3888" y="36"/>
                  </a:lnTo>
                  <a:lnTo>
                    <a:pt x="3888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4" y="36"/>
                  </a:lnTo>
                  <a:lnTo>
                    <a:pt x="3884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6" y="36"/>
                  </a:lnTo>
                  <a:lnTo>
                    <a:pt x="3876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8"/>
                  </a:lnTo>
                  <a:lnTo>
                    <a:pt x="3874" y="38"/>
                  </a:lnTo>
                  <a:lnTo>
                    <a:pt x="3870" y="38"/>
                  </a:lnTo>
                  <a:lnTo>
                    <a:pt x="3870" y="38"/>
                  </a:lnTo>
                  <a:lnTo>
                    <a:pt x="3864" y="38"/>
                  </a:lnTo>
                  <a:lnTo>
                    <a:pt x="3864" y="38"/>
                  </a:lnTo>
                  <a:lnTo>
                    <a:pt x="3854" y="38"/>
                  </a:lnTo>
                  <a:lnTo>
                    <a:pt x="3854" y="38"/>
                  </a:lnTo>
                  <a:lnTo>
                    <a:pt x="3850" y="36"/>
                  </a:lnTo>
                  <a:lnTo>
                    <a:pt x="3850" y="36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2" y="34"/>
                  </a:lnTo>
                  <a:lnTo>
                    <a:pt x="3842" y="34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0" y="38"/>
                  </a:lnTo>
                  <a:lnTo>
                    <a:pt x="3840" y="38"/>
                  </a:lnTo>
                  <a:lnTo>
                    <a:pt x="3832" y="38"/>
                  </a:lnTo>
                  <a:lnTo>
                    <a:pt x="3832" y="38"/>
                  </a:lnTo>
                  <a:lnTo>
                    <a:pt x="3830" y="38"/>
                  </a:lnTo>
                  <a:lnTo>
                    <a:pt x="3830" y="38"/>
                  </a:lnTo>
                  <a:lnTo>
                    <a:pt x="3828" y="38"/>
                  </a:lnTo>
                  <a:lnTo>
                    <a:pt x="3828" y="38"/>
                  </a:lnTo>
                  <a:lnTo>
                    <a:pt x="3826" y="38"/>
                  </a:lnTo>
                  <a:lnTo>
                    <a:pt x="3826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2" y="38"/>
                  </a:lnTo>
                  <a:lnTo>
                    <a:pt x="3822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12" y="40"/>
                  </a:lnTo>
                  <a:lnTo>
                    <a:pt x="3812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2" y="42"/>
                  </a:lnTo>
                  <a:lnTo>
                    <a:pt x="3802" y="42"/>
                  </a:lnTo>
                  <a:lnTo>
                    <a:pt x="3800" y="42"/>
                  </a:lnTo>
                  <a:lnTo>
                    <a:pt x="3800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88" y="42"/>
                  </a:lnTo>
                  <a:lnTo>
                    <a:pt x="3788" y="42"/>
                  </a:lnTo>
                  <a:lnTo>
                    <a:pt x="3782" y="42"/>
                  </a:lnTo>
                  <a:lnTo>
                    <a:pt x="3782" y="42"/>
                  </a:lnTo>
                  <a:lnTo>
                    <a:pt x="3780" y="42"/>
                  </a:lnTo>
                  <a:lnTo>
                    <a:pt x="3780" y="42"/>
                  </a:lnTo>
                  <a:lnTo>
                    <a:pt x="3772" y="42"/>
                  </a:lnTo>
                  <a:lnTo>
                    <a:pt x="3772" y="42"/>
                  </a:lnTo>
                  <a:lnTo>
                    <a:pt x="3762" y="40"/>
                  </a:lnTo>
                  <a:lnTo>
                    <a:pt x="3762" y="40"/>
                  </a:lnTo>
                  <a:lnTo>
                    <a:pt x="3758" y="42"/>
                  </a:lnTo>
                  <a:lnTo>
                    <a:pt x="3758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6" y="42"/>
                  </a:lnTo>
                  <a:lnTo>
                    <a:pt x="3746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2" y="42"/>
                  </a:lnTo>
                  <a:lnTo>
                    <a:pt x="3742" y="42"/>
                  </a:lnTo>
                  <a:lnTo>
                    <a:pt x="3740" y="42"/>
                  </a:lnTo>
                  <a:lnTo>
                    <a:pt x="3740" y="42"/>
                  </a:lnTo>
                  <a:lnTo>
                    <a:pt x="3738" y="42"/>
                  </a:lnTo>
                  <a:lnTo>
                    <a:pt x="3738" y="42"/>
                  </a:lnTo>
                  <a:lnTo>
                    <a:pt x="3736" y="42"/>
                  </a:lnTo>
                  <a:lnTo>
                    <a:pt x="3736" y="42"/>
                  </a:lnTo>
                  <a:lnTo>
                    <a:pt x="3730" y="42"/>
                  </a:lnTo>
                  <a:lnTo>
                    <a:pt x="3730" y="42"/>
                  </a:lnTo>
                  <a:lnTo>
                    <a:pt x="3728" y="42"/>
                  </a:lnTo>
                  <a:lnTo>
                    <a:pt x="3728" y="42"/>
                  </a:lnTo>
                  <a:lnTo>
                    <a:pt x="3724" y="42"/>
                  </a:lnTo>
                  <a:lnTo>
                    <a:pt x="3724" y="42"/>
                  </a:lnTo>
                  <a:lnTo>
                    <a:pt x="3720" y="42"/>
                  </a:lnTo>
                  <a:lnTo>
                    <a:pt x="3720" y="42"/>
                  </a:lnTo>
                  <a:lnTo>
                    <a:pt x="3718" y="42"/>
                  </a:lnTo>
                  <a:lnTo>
                    <a:pt x="3718" y="42"/>
                  </a:lnTo>
                  <a:lnTo>
                    <a:pt x="3714" y="42"/>
                  </a:lnTo>
                  <a:lnTo>
                    <a:pt x="3714" y="42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6" y="44"/>
                  </a:lnTo>
                  <a:lnTo>
                    <a:pt x="3706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0" y="46"/>
                  </a:lnTo>
                  <a:lnTo>
                    <a:pt x="3690" y="46"/>
                  </a:lnTo>
                  <a:lnTo>
                    <a:pt x="3688" y="46"/>
                  </a:lnTo>
                  <a:lnTo>
                    <a:pt x="3688" y="46"/>
                  </a:lnTo>
                  <a:lnTo>
                    <a:pt x="3684" y="46"/>
                  </a:lnTo>
                  <a:lnTo>
                    <a:pt x="3684" y="46"/>
                  </a:lnTo>
                  <a:lnTo>
                    <a:pt x="3680" y="46"/>
                  </a:lnTo>
                  <a:lnTo>
                    <a:pt x="3680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4" y="46"/>
                  </a:lnTo>
                  <a:lnTo>
                    <a:pt x="3674" y="46"/>
                  </a:lnTo>
                  <a:lnTo>
                    <a:pt x="3670" y="48"/>
                  </a:lnTo>
                  <a:lnTo>
                    <a:pt x="3670" y="48"/>
                  </a:lnTo>
                  <a:lnTo>
                    <a:pt x="3664" y="46"/>
                  </a:lnTo>
                  <a:lnTo>
                    <a:pt x="3664" y="46"/>
                  </a:lnTo>
                  <a:lnTo>
                    <a:pt x="3660" y="44"/>
                  </a:lnTo>
                  <a:lnTo>
                    <a:pt x="3660" y="44"/>
                  </a:lnTo>
                  <a:lnTo>
                    <a:pt x="3658" y="44"/>
                  </a:lnTo>
                  <a:lnTo>
                    <a:pt x="3658" y="44"/>
                  </a:lnTo>
                  <a:lnTo>
                    <a:pt x="3656" y="44"/>
                  </a:lnTo>
                  <a:lnTo>
                    <a:pt x="3656" y="44"/>
                  </a:lnTo>
                  <a:lnTo>
                    <a:pt x="3652" y="46"/>
                  </a:lnTo>
                  <a:lnTo>
                    <a:pt x="3652" y="46"/>
                  </a:lnTo>
                  <a:lnTo>
                    <a:pt x="3650" y="48"/>
                  </a:lnTo>
                  <a:lnTo>
                    <a:pt x="3650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2" y="48"/>
                  </a:lnTo>
                  <a:lnTo>
                    <a:pt x="3642" y="48"/>
                  </a:lnTo>
                  <a:lnTo>
                    <a:pt x="3638" y="48"/>
                  </a:lnTo>
                  <a:lnTo>
                    <a:pt x="3638" y="48"/>
                  </a:lnTo>
                  <a:lnTo>
                    <a:pt x="3638" y="46"/>
                  </a:lnTo>
                  <a:lnTo>
                    <a:pt x="3638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28" y="46"/>
                  </a:lnTo>
                  <a:lnTo>
                    <a:pt x="3628" y="46"/>
                  </a:lnTo>
                  <a:lnTo>
                    <a:pt x="3626" y="46"/>
                  </a:lnTo>
                  <a:lnTo>
                    <a:pt x="3626" y="46"/>
                  </a:lnTo>
                  <a:lnTo>
                    <a:pt x="3624" y="46"/>
                  </a:lnTo>
                  <a:lnTo>
                    <a:pt x="3624" y="46"/>
                  </a:lnTo>
                  <a:lnTo>
                    <a:pt x="3620" y="48"/>
                  </a:lnTo>
                  <a:lnTo>
                    <a:pt x="3620" y="48"/>
                  </a:lnTo>
                  <a:lnTo>
                    <a:pt x="3610" y="48"/>
                  </a:lnTo>
                  <a:lnTo>
                    <a:pt x="3610" y="48"/>
                  </a:lnTo>
                  <a:lnTo>
                    <a:pt x="3608" y="48"/>
                  </a:lnTo>
                  <a:lnTo>
                    <a:pt x="3608" y="48"/>
                  </a:lnTo>
                  <a:lnTo>
                    <a:pt x="3606" y="48"/>
                  </a:lnTo>
                  <a:lnTo>
                    <a:pt x="3606" y="48"/>
                  </a:lnTo>
                  <a:lnTo>
                    <a:pt x="3604" y="48"/>
                  </a:lnTo>
                  <a:lnTo>
                    <a:pt x="3604" y="48"/>
                  </a:lnTo>
                  <a:lnTo>
                    <a:pt x="3602" y="48"/>
                  </a:lnTo>
                  <a:lnTo>
                    <a:pt x="3602" y="48"/>
                  </a:lnTo>
                  <a:lnTo>
                    <a:pt x="3598" y="48"/>
                  </a:lnTo>
                  <a:lnTo>
                    <a:pt x="3598" y="48"/>
                  </a:lnTo>
                  <a:lnTo>
                    <a:pt x="3596" y="46"/>
                  </a:lnTo>
                  <a:lnTo>
                    <a:pt x="3596" y="46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0" y="48"/>
                  </a:lnTo>
                  <a:lnTo>
                    <a:pt x="3590" y="48"/>
                  </a:lnTo>
                  <a:lnTo>
                    <a:pt x="3588" y="48"/>
                  </a:lnTo>
                  <a:lnTo>
                    <a:pt x="3588" y="48"/>
                  </a:lnTo>
                  <a:lnTo>
                    <a:pt x="3586" y="48"/>
                  </a:lnTo>
                  <a:lnTo>
                    <a:pt x="3586" y="48"/>
                  </a:lnTo>
                  <a:lnTo>
                    <a:pt x="3582" y="48"/>
                  </a:lnTo>
                  <a:lnTo>
                    <a:pt x="3582" y="48"/>
                  </a:lnTo>
                  <a:lnTo>
                    <a:pt x="3576" y="48"/>
                  </a:lnTo>
                  <a:lnTo>
                    <a:pt x="3576" y="48"/>
                  </a:lnTo>
                  <a:lnTo>
                    <a:pt x="3572" y="48"/>
                  </a:lnTo>
                  <a:lnTo>
                    <a:pt x="3570" y="48"/>
                  </a:lnTo>
                  <a:lnTo>
                    <a:pt x="3570" y="48"/>
                  </a:lnTo>
                  <a:lnTo>
                    <a:pt x="3568" y="50"/>
                  </a:lnTo>
                  <a:lnTo>
                    <a:pt x="3568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2" y="50"/>
                  </a:lnTo>
                  <a:lnTo>
                    <a:pt x="3562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0" y="48"/>
                  </a:lnTo>
                  <a:lnTo>
                    <a:pt x="3560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6"/>
                  </a:lnTo>
                  <a:lnTo>
                    <a:pt x="3550" y="46"/>
                  </a:lnTo>
                  <a:lnTo>
                    <a:pt x="3548" y="48"/>
                  </a:lnTo>
                  <a:lnTo>
                    <a:pt x="3548" y="48"/>
                  </a:lnTo>
                  <a:lnTo>
                    <a:pt x="3548" y="46"/>
                  </a:lnTo>
                  <a:lnTo>
                    <a:pt x="3548" y="46"/>
                  </a:lnTo>
                  <a:lnTo>
                    <a:pt x="3546" y="46"/>
                  </a:lnTo>
                  <a:lnTo>
                    <a:pt x="3546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42" y="48"/>
                  </a:lnTo>
                  <a:lnTo>
                    <a:pt x="3542" y="48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36" y="48"/>
                  </a:lnTo>
                  <a:lnTo>
                    <a:pt x="3536" y="48"/>
                  </a:lnTo>
                  <a:lnTo>
                    <a:pt x="3534" y="48"/>
                  </a:lnTo>
                  <a:lnTo>
                    <a:pt x="3534" y="48"/>
                  </a:lnTo>
                  <a:lnTo>
                    <a:pt x="3526" y="48"/>
                  </a:lnTo>
                  <a:lnTo>
                    <a:pt x="3526" y="48"/>
                  </a:lnTo>
                  <a:lnTo>
                    <a:pt x="3524" y="48"/>
                  </a:lnTo>
                  <a:lnTo>
                    <a:pt x="3524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0" y="48"/>
                  </a:lnTo>
                  <a:lnTo>
                    <a:pt x="3520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50"/>
                  </a:lnTo>
                  <a:lnTo>
                    <a:pt x="3518" y="50"/>
                  </a:lnTo>
                  <a:lnTo>
                    <a:pt x="3512" y="48"/>
                  </a:lnTo>
                  <a:lnTo>
                    <a:pt x="3508" y="50"/>
                  </a:lnTo>
                  <a:lnTo>
                    <a:pt x="3508" y="50"/>
                  </a:lnTo>
                  <a:lnTo>
                    <a:pt x="3502" y="48"/>
                  </a:lnTo>
                  <a:lnTo>
                    <a:pt x="3502" y="48"/>
                  </a:lnTo>
                  <a:lnTo>
                    <a:pt x="3494" y="48"/>
                  </a:lnTo>
                  <a:lnTo>
                    <a:pt x="3494" y="48"/>
                  </a:lnTo>
                  <a:lnTo>
                    <a:pt x="3490" y="48"/>
                  </a:lnTo>
                  <a:lnTo>
                    <a:pt x="3490" y="48"/>
                  </a:lnTo>
                  <a:lnTo>
                    <a:pt x="3488" y="48"/>
                  </a:lnTo>
                  <a:lnTo>
                    <a:pt x="3488" y="48"/>
                  </a:lnTo>
                  <a:lnTo>
                    <a:pt x="3486" y="48"/>
                  </a:lnTo>
                  <a:lnTo>
                    <a:pt x="3486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6" y="48"/>
                  </a:lnTo>
                  <a:lnTo>
                    <a:pt x="3476" y="48"/>
                  </a:lnTo>
                  <a:lnTo>
                    <a:pt x="3474" y="48"/>
                  </a:lnTo>
                  <a:lnTo>
                    <a:pt x="3474" y="48"/>
                  </a:lnTo>
                  <a:lnTo>
                    <a:pt x="3472" y="48"/>
                  </a:lnTo>
                  <a:lnTo>
                    <a:pt x="3472" y="48"/>
                  </a:lnTo>
                  <a:lnTo>
                    <a:pt x="3470" y="48"/>
                  </a:lnTo>
                  <a:lnTo>
                    <a:pt x="3470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2" y="48"/>
                  </a:lnTo>
                  <a:lnTo>
                    <a:pt x="3462" y="48"/>
                  </a:lnTo>
                  <a:lnTo>
                    <a:pt x="3460" y="48"/>
                  </a:lnTo>
                  <a:lnTo>
                    <a:pt x="3460" y="48"/>
                  </a:lnTo>
                  <a:lnTo>
                    <a:pt x="3456" y="48"/>
                  </a:lnTo>
                  <a:lnTo>
                    <a:pt x="3456" y="48"/>
                  </a:lnTo>
                  <a:lnTo>
                    <a:pt x="3452" y="48"/>
                  </a:lnTo>
                  <a:lnTo>
                    <a:pt x="3452" y="48"/>
                  </a:lnTo>
                  <a:lnTo>
                    <a:pt x="3448" y="48"/>
                  </a:lnTo>
                  <a:lnTo>
                    <a:pt x="3448" y="48"/>
                  </a:lnTo>
                  <a:lnTo>
                    <a:pt x="3446" y="48"/>
                  </a:lnTo>
                  <a:lnTo>
                    <a:pt x="3446" y="48"/>
                  </a:lnTo>
                  <a:lnTo>
                    <a:pt x="3442" y="48"/>
                  </a:lnTo>
                  <a:lnTo>
                    <a:pt x="3442" y="48"/>
                  </a:lnTo>
                  <a:lnTo>
                    <a:pt x="3440" y="48"/>
                  </a:lnTo>
                  <a:lnTo>
                    <a:pt x="3440" y="48"/>
                  </a:lnTo>
                  <a:lnTo>
                    <a:pt x="3438" y="48"/>
                  </a:lnTo>
                  <a:lnTo>
                    <a:pt x="3438" y="48"/>
                  </a:lnTo>
                  <a:lnTo>
                    <a:pt x="3436" y="48"/>
                  </a:lnTo>
                  <a:lnTo>
                    <a:pt x="3436" y="48"/>
                  </a:lnTo>
                  <a:lnTo>
                    <a:pt x="3434" y="46"/>
                  </a:lnTo>
                  <a:lnTo>
                    <a:pt x="3434" y="46"/>
                  </a:lnTo>
                  <a:lnTo>
                    <a:pt x="3430" y="46"/>
                  </a:lnTo>
                  <a:lnTo>
                    <a:pt x="3430" y="46"/>
                  </a:lnTo>
                  <a:lnTo>
                    <a:pt x="3422" y="46"/>
                  </a:lnTo>
                  <a:lnTo>
                    <a:pt x="3422" y="46"/>
                  </a:lnTo>
                  <a:lnTo>
                    <a:pt x="3420" y="48"/>
                  </a:lnTo>
                  <a:lnTo>
                    <a:pt x="3420" y="48"/>
                  </a:lnTo>
                  <a:lnTo>
                    <a:pt x="3418" y="48"/>
                  </a:lnTo>
                  <a:lnTo>
                    <a:pt x="3418" y="48"/>
                  </a:lnTo>
                  <a:lnTo>
                    <a:pt x="3412" y="48"/>
                  </a:lnTo>
                  <a:lnTo>
                    <a:pt x="3412" y="48"/>
                  </a:lnTo>
                  <a:lnTo>
                    <a:pt x="3408" y="48"/>
                  </a:lnTo>
                  <a:lnTo>
                    <a:pt x="3408" y="48"/>
                  </a:lnTo>
                  <a:lnTo>
                    <a:pt x="3406" y="48"/>
                  </a:lnTo>
                  <a:lnTo>
                    <a:pt x="3406" y="48"/>
                  </a:lnTo>
                  <a:lnTo>
                    <a:pt x="3404" y="46"/>
                  </a:lnTo>
                  <a:lnTo>
                    <a:pt x="3404" y="46"/>
                  </a:lnTo>
                  <a:lnTo>
                    <a:pt x="3398" y="48"/>
                  </a:lnTo>
                  <a:lnTo>
                    <a:pt x="3398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88" y="46"/>
                  </a:lnTo>
                  <a:lnTo>
                    <a:pt x="3388" y="46"/>
                  </a:lnTo>
                  <a:lnTo>
                    <a:pt x="3386" y="48"/>
                  </a:lnTo>
                  <a:lnTo>
                    <a:pt x="3386" y="48"/>
                  </a:lnTo>
                  <a:lnTo>
                    <a:pt x="3382" y="48"/>
                  </a:lnTo>
                  <a:lnTo>
                    <a:pt x="3382" y="48"/>
                  </a:lnTo>
                  <a:lnTo>
                    <a:pt x="3380" y="50"/>
                  </a:lnTo>
                  <a:lnTo>
                    <a:pt x="3380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2" y="50"/>
                  </a:lnTo>
                  <a:lnTo>
                    <a:pt x="3372" y="50"/>
                  </a:lnTo>
                  <a:lnTo>
                    <a:pt x="3370" y="50"/>
                  </a:lnTo>
                  <a:lnTo>
                    <a:pt x="3370" y="50"/>
                  </a:lnTo>
                  <a:lnTo>
                    <a:pt x="3366" y="50"/>
                  </a:lnTo>
                  <a:lnTo>
                    <a:pt x="3366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0" y="50"/>
                  </a:lnTo>
                  <a:lnTo>
                    <a:pt x="3360" y="50"/>
                  </a:lnTo>
                  <a:lnTo>
                    <a:pt x="3358" y="50"/>
                  </a:lnTo>
                  <a:lnTo>
                    <a:pt x="3356" y="50"/>
                  </a:lnTo>
                  <a:lnTo>
                    <a:pt x="3356" y="50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0" y="48"/>
                  </a:lnTo>
                  <a:lnTo>
                    <a:pt x="3340" y="48"/>
                  </a:lnTo>
                  <a:lnTo>
                    <a:pt x="3332" y="48"/>
                  </a:lnTo>
                  <a:lnTo>
                    <a:pt x="3332" y="48"/>
                  </a:lnTo>
                  <a:lnTo>
                    <a:pt x="3328" y="46"/>
                  </a:lnTo>
                  <a:lnTo>
                    <a:pt x="3328" y="46"/>
                  </a:lnTo>
                  <a:lnTo>
                    <a:pt x="3324" y="44"/>
                  </a:lnTo>
                  <a:lnTo>
                    <a:pt x="3324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18" y="44"/>
                  </a:lnTo>
                  <a:lnTo>
                    <a:pt x="3318" y="44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6" y="46"/>
                  </a:lnTo>
                  <a:lnTo>
                    <a:pt x="3316" y="46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08" y="48"/>
                  </a:lnTo>
                  <a:lnTo>
                    <a:pt x="3308" y="48"/>
                  </a:lnTo>
                  <a:lnTo>
                    <a:pt x="3306" y="48"/>
                  </a:lnTo>
                  <a:lnTo>
                    <a:pt x="3306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2" y="46"/>
                  </a:lnTo>
                  <a:lnTo>
                    <a:pt x="3302" y="46"/>
                  </a:lnTo>
                  <a:lnTo>
                    <a:pt x="3302" y="48"/>
                  </a:lnTo>
                  <a:lnTo>
                    <a:pt x="3302" y="48"/>
                  </a:lnTo>
                  <a:lnTo>
                    <a:pt x="3298" y="46"/>
                  </a:lnTo>
                  <a:lnTo>
                    <a:pt x="3298" y="46"/>
                  </a:lnTo>
                  <a:lnTo>
                    <a:pt x="3294" y="44"/>
                  </a:lnTo>
                  <a:lnTo>
                    <a:pt x="3290" y="44"/>
                  </a:lnTo>
                  <a:lnTo>
                    <a:pt x="3282" y="46"/>
                  </a:lnTo>
                  <a:lnTo>
                    <a:pt x="3282" y="46"/>
                  </a:lnTo>
                  <a:lnTo>
                    <a:pt x="3276" y="44"/>
                  </a:lnTo>
                  <a:lnTo>
                    <a:pt x="3276" y="44"/>
                  </a:lnTo>
                  <a:lnTo>
                    <a:pt x="3268" y="44"/>
                  </a:lnTo>
                  <a:lnTo>
                    <a:pt x="3268" y="44"/>
                  </a:lnTo>
                  <a:lnTo>
                    <a:pt x="3266" y="44"/>
                  </a:lnTo>
                  <a:lnTo>
                    <a:pt x="3266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56" y="44"/>
                  </a:lnTo>
                  <a:lnTo>
                    <a:pt x="3256" y="44"/>
                  </a:lnTo>
                  <a:lnTo>
                    <a:pt x="3254" y="44"/>
                  </a:lnTo>
                  <a:lnTo>
                    <a:pt x="3254" y="44"/>
                  </a:lnTo>
                  <a:lnTo>
                    <a:pt x="3250" y="42"/>
                  </a:lnTo>
                  <a:lnTo>
                    <a:pt x="3248" y="42"/>
                  </a:lnTo>
                  <a:lnTo>
                    <a:pt x="3248" y="42"/>
                  </a:lnTo>
                  <a:lnTo>
                    <a:pt x="3246" y="44"/>
                  </a:lnTo>
                  <a:lnTo>
                    <a:pt x="3246" y="44"/>
                  </a:lnTo>
                  <a:lnTo>
                    <a:pt x="3244" y="44"/>
                  </a:lnTo>
                  <a:lnTo>
                    <a:pt x="3244" y="44"/>
                  </a:lnTo>
                  <a:lnTo>
                    <a:pt x="3238" y="44"/>
                  </a:lnTo>
                  <a:lnTo>
                    <a:pt x="3238" y="44"/>
                  </a:lnTo>
                  <a:lnTo>
                    <a:pt x="3234" y="44"/>
                  </a:lnTo>
                  <a:lnTo>
                    <a:pt x="3234" y="44"/>
                  </a:lnTo>
                  <a:lnTo>
                    <a:pt x="3230" y="44"/>
                  </a:lnTo>
                  <a:lnTo>
                    <a:pt x="3230" y="44"/>
                  </a:lnTo>
                  <a:lnTo>
                    <a:pt x="3226" y="44"/>
                  </a:lnTo>
                  <a:lnTo>
                    <a:pt x="3226" y="44"/>
                  </a:lnTo>
                  <a:lnTo>
                    <a:pt x="3222" y="46"/>
                  </a:lnTo>
                  <a:lnTo>
                    <a:pt x="3222" y="46"/>
                  </a:lnTo>
                  <a:lnTo>
                    <a:pt x="3218" y="44"/>
                  </a:lnTo>
                  <a:lnTo>
                    <a:pt x="3218" y="44"/>
                  </a:lnTo>
                  <a:lnTo>
                    <a:pt x="3212" y="44"/>
                  </a:lnTo>
                  <a:lnTo>
                    <a:pt x="3212" y="44"/>
                  </a:lnTo>
                  <a:lnTo>
                    <a:pt x="3202" y="46"/>
                  </a:lnTo>
                  <a:lnTo>
                    <a:pt x="3202" y="46"/>
                  </a:lnTo>
                  <a:lnTo>
                    <a:pt x="3198" y="44"/>
                  </a:lnTo>
                  <a:lnTo>
                    <a:pt x="3198" y="44"/>
                  </a:lnTo>
                  <a:lnTo>
                    <a:pt x="3194" y="44"/>
                  </a:lnTo>
                  <a:lnTo>
                    <a:pt x="3194" y="44"/>
                  </a:lnTo>
                  <a:lnTo>
                    <a:pt x="3190" y="44"/>
                  </a:lnTo>
                  <a:lnTo>
                    <a:pt x="3190" y="44"/>
                  </a:lnTo>
                  <a:lnTo>
                    <a:pt x="3186" y="44"/>
                  </a:lnTo>
                  <a:lnTo>
                    <a:pt x="3186" y="44"/>
                  </a:lnTo>
                  <a:lnTo>
                    <a:pt x="3180" y="44"/>
                  </a:lnTo>
                  <a:lnTo>
                    <a:pt x="3180" y="44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2" y="42"/>
                  </a:lnTo>
                  <a:lnTo>
                    <a:pt x="3172" y="42"/>
                  </a:lnTo>
                  <a:lnTo>
                    <a:pt x="3168" y="40"/>
                  </a:lnTo>
                  <a:lnTo>
                    <a:pt x="3168" y="40"/>
                  </a:lnTo>
                  <a:lnTo>
                    <a:pt x="3162" y="38"/>
                  </a:lnTo>
                  <a:lnTo>
                    <a:pt x="3162" y="38"/>
                  </a:lnTo>
                  <a:lnTo>
                    <a:pt x="3158" y="40"/>
                  </a:lnTo>
                  <a:lnTo>
                    <a:pt x="3158" y="40"/>
                  </a:lnTo>
                  <a:lnTo>
                    <a:pt x="3156" y="40"/>
                  </a:lnTo>
                  <a:lnTo>
                    <a:pt x="3156" y="40"/>
                  </a:lnTo>
                  <a:lnTo>
                    <a:pt x="3154" y="40"/>
                  </a:lnTo>
                  <a:lnTo>
                    <a:pt x="3154" y="40"/>
                  </a:lnTo>
                  <a:lnTo>
                    <a:pt x="3152" y="40"/>
                  </a:lnTo>
                  <a:lnTo>
                    <a:pt x="3152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38"/>
                  </a:lnTo>
                  <a:lnTo>
                    <a:pt x="3146" y="38"/>
                  </a:lnTo>
                  <a:lnTo>
                    <a:pt x="3146" y="36"/>
                  </a:lnTo>
                  <a:lnTo>
                    <a:pt x="3144" y="36"/>
                  </a:lnTo>
                  <a:lnTo>
                    <a:pt x="3144" y="36"/>
                  </a:lnTo>
                  <a:lnTo>
                    <a:pt x="3138" y="36"/>
                  </a:lnTo>
                  <a:lnTo>
                    <a:pt x="3138" y="36"/>
                  </a:lnTo>
                  <a:lnTo>
                    <a:pt x="3136" y="38"/>
                  </a:lnTo>
                  <a:lnTo>
                    <a:pt x="3136" y="38"/>
                  </a:lnTo>
                  <a:lnTo>
                    <a:pt x="3134" y="38"/>
                  </a:lnTo>
                  <a:lnTo>
                    <a:pt x="3134" y="38"/>
                  </a:lnTo>
                  <a:lnTo>
                    <a:pt x="3130" y="38"/>
                  </a:lnTo>
                  <a:lnTo>
                    <a:pt x="3130" y="38"/>
                  </a:lnTo>
                  <a:lnTo>
                    <a:pt x="3128" y="38"/>
                  </a:lnTo>
                  <a:lnTo>
                    <a:pt x="3128" y="38"/>
                  </a:lnTo>
                  <a:lnTo>
                    <a:pt x="3120" y="40"/>
                  </a:lnTo>
                  <a:lnTo>
                    <a:pt x="3120" y="40"/>
                  </a:lnTo>
                  <a:lnTo>
                    <a:pt x="3112" y="40"/>
                  </a:lnTo>
                  <a:lnTo>
                    <a:pt x="3112" y="40"/>
                  </a:lnTo>
                  <a:lnTo>
                    <a:pt x="3110" y="42"/>
                  </a:lnTo>
                  <a:lnTo>
                    <a:pt x="3110" y="42"/>
                  </a:lnTo>
                  <a:lnTo>
                    <a:pt x="3108" y="42"/>
                  </a:lnTo>
                  <a:lnTo>
                    <a:pt x="3108" y="42"/>
                  </a:lnTo>
                  <a:lnTo>
                    <a:pt x="3106" y="42"/>
                  </a:lnTo>
                  <a:lnTo>
                    <a:pt x="3106" y="42"/>
                  </a:lnTo>
                  <a:lnTo>
                    <a:pt x="3106" y="44"/>
                  </a:lnTo>
                  <a:lnTo>
                    <a:pt x="3106" y="44"/>
                  </a:lnTo>
                  <a:lnTo>
                    <a:pt x="3104" y="42"/>
                  </a:lnTo>
                  <a:lnTo>
                    <a:pt x="3104" y="42"/>
                  </a:lnTo>
                  <a:lnTo>
                    <a:pt x="3102" y="44"/>
                  </a:lnTo>
                  <a:lnTo>
                    <a:pt x="3102" y="44"/>
                  </a:lnTo>
                  <a:lnTo>
                    <a:pt x="3102" y="42"/>
                  </a:lnTo>
                  <a:lnTo>
                    <a:pt x="3102" y="42"/>
                  </a:lnTo>
                  <a:lnTo>
                    <a:pt x="3100" y="42"/>
                  </a:lnTo>
                  <a:lnTo>
                    <a:pt x="3100" y="42"/>
                  </a:lnTo>
                  <a:lnTo>
                    <a:pt x="3096" y="42"/>
                  </a:lnTo>
                  <a:lnTo>
                    <a:pt x="3096" y="42"/>
                  </a:lnTo>
                  <a:lnTo>
                    <a:pt x="3094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88" y="42"/>
                  </a:lnTo>
                  <a:lnTo>
                    <a:pt x="3088" y="42"/>
                  </a:lnTo>
                  <a:lnTo>
                    <a:pt x="3086" y="42"/>
                  </a:lnTo>
                  <a:lnTo>
                    <a:pt x="3086" y="42"/>
                  </a:lnTo>
                  <a:lnTo>
                    <a:pt x="3082" y="42"/>
                  </a:lnTo>
                  <a:lnTo>
                    <a:pt x="3082" y="42"/>
                  </a:lnTo>
                  <a:lnTo>
                    <a:pt x="3080" y="40"/>
                  </a:lnTo>
                  <a:lnTo>
                    <a:pt x="3080" y="40"/>
                  </a:lnTo>
                  <a:lnTo>
                    <a:pt x="3078" y="42"/>
                  </a:lnTo>
                  <a:lnTo>
                    <a:pt x="3078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2" y="42"/>
                  </a:lnTo>
                  <a:lnTo>
                    <a:pt x="3072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66" y="40"/>
                  </a:lnTo>
                  <a:lnTo>
                    <a:pt x="3066" y="40"/>
                  </a:lnTo>
                  <a:lnTo>
                    <a:pt x="3058" y="42"/>
                  </a:lnTo>
                  <a:lnTo>
                    <a:pt x="3052" y="40"/>
                  </a:lnTo>
                  <a:lnTo>
                    <a:pt x="3052" y="40"/>
                  </a:lnTo>
                  <a:lnTo>
                    <a:pt x="3050" y="40"/>
                  </a:lnTo>
                  <a:lnTo>
                    <a:pt x="3050" y="40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0" y="42"/>
                  </a:lnTo>
                  <a:lnTo>
                    <a:pt x="3040" y="42"/>
                  </a:lnTo>
                  <a:lnTo>
                    <a:pt x="3040" y="40"/>
                  </a:lnTo>
                  <a:lnTo>
                    <a:pt x="3040" y="40"/>
                  </a:lnTo>
                  <a:lnTo>
                    <a:pt x="3036" y="42"/>
                  </a:lnTo>
                  <a:lnTo>
                    <a:pt x="3036" y="42"/>
                  </a:lnTo>
                  <a:lnTo>
                    <a:pt x="3032" y="42"/>
                  </a:lnTo>
                  <a:lnTo>
                    <a:pt x="3032" y="42"/>
                  </a:lnTo>
                  <a:lnTo>
                    <a:pt x="3030" y="42"/>
                  </a:lnTo>
                  <a:lnTo>
                    <a:pt x="3030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2" y="42"/>
                  </a:lnTo>
                  <a:lnTo>
                    <a:pt x="3022" y="42"/>
                  </a:lnTo>
                  <a:lnTo>
                    <a:pt x="3020" y="42"/>
                  </a:lnTo>
                  <a:lnTo>
                    <a:pt x="3020" y="42"/>
                  </a:lnTo>
                  <a:lnTo>
                    <a:pt x="3014" y="42"/>
                  </a:lnTo>
                  <a:lnTo>
                    <a:pt x="3008" y="42"/>
                  </a:lnTo>
                  <a:lnTo>
                    <a:pt x="3008" y="42"/>
                  </a:lnTo>
                  <a:lnTo>
                    <a:pt x="3006" y="40"/>
                  </a:lnTo>
                  <a:lnTo>
                    <a:pt x="3004" y="42"/>
                  </a:lnTo>
                  <a:lnTo>
                    <a:pt x="3004" y="42"/>
                  </a:lnTo>
                  <a:lnTo>
                    <a:pt x="3002" y="40"/>
                  </a:lnTo>
                  <a:lnTo>
                    <a:pt x="3002" y="40"/>
                  </a:lnTo>
                  <a:lnTo>
                    <a:pt x="2998" y="40"/>
                  </a:lnTo>
                  <a:lnTo>
                    <a:pt x="2996" y="40"/>
                  </a:lnTo>
                  <a:lnTo>
                    <a:pt x="2996" y="40"/>
                  </a:lnTo>
                  <a:lnTo>
                    <a:pt x="2994" y="38"/>
                  </a:lnTo>
                  <a:lnTo>
                    <a:pt x="2994" y="38"/>
                  </a:lnTo>
                  <a:lnTo>
                    <a:pt x="2986" y="38"/>
                  </a:lnTo>
                  <a:lnTo>
                    <a:pt x="2986" y="38"/>
                  </a:lnTo>
                  <a:lnTo>
                    <a:pt x="2980" y="38"/>
                  </a:lnTo>
                  <a:lnTo>
                    <a:pt x="2976" y="38"/>
                  </a:lnTo>
                  <a:lnTo>
                    <a:pt x="2976" y="38"/>
                  </a:lnTo>
                  <a:lnTo>
                    <a:pt x="2972" y="38"/>
                  </a:lnTo>
                  <a:lnTo>
                    <a:pt x="2972" y="38"/>
                  </a:lnTo>
                  <a:lnTo>
                    <a:pt x="2970" y="38"/>
                  </a:lnTo>
                  <a:lnTo>
                    <a:pt x="2970" y="38"/>
                  </a:lnTo>
                  <a:lnTo>
                    <a:pt x="2962" y="40"/>
                  </a:lnTo>
                  <a:lnTo>
                    <a:pt x="2962" y="40"/>
                  </a:lnTo>
                  <a:lnTo>
                    <a:pt x="2954" y="38"/>
                  </a:lnTo>
                  <a:lnTo>
                    <a:pt x="2954" y="38"/>
                  </a:lnTo>
                  <a:lnTo>
                    <a:pt x="2946" y="40"/>
                  </a:lnTo>
                  <a:lnTo>
                    <a:pt x="2946" y="40"/>
                  </a:lnTo>
                  <a:lnTo>
                    <a:pt x="2942" y="38"/>
                  </a:lnTo>
                  <a:lnTo>
                    <a:pt x="2942" y="38"/>
                  </a:lnTo>
                  <a:lnTo>
                    <a:pt x="2940" y="38"/>
                  </a:lnTo>
                  <a:lnTo>
                    <a:pt x="2940" y="38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2" y="36"/>
                  </a:lnTo>
                  <a:lnTo>
                    <a:pt x="2932" y="36"/>
                  </a:lnTo>
                  <a:lnTo>
                    <a:pt x="2930" y="36"/>
                  </a:lnTo>
                  <a:lnTo>
                    <a:pt x="2930" y="36"/>
                  </a:lnTo>
                  <a:lnTo>
                    <a:pt x="2926" y="36"/>
                  </a:lnTo>
                  <a:lnTo>
                    <a:pt x="2926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18" y="38"/>
                  </a:lnTo>
                  <a:lnTo>
                    <a:pt x="2918" y="38"/>
                  </a:lnTo>
                  <a:lnTo>
                    <a:pt x="2914" y="38"/>
                  </a:lnTo>
                  <a:lnTo>
                    <a:pt x="2914" y="38"/>
                  </a:lnTo>
                  <a:lnTo>
                    <a:pt x="2910" y="36"/>
                  </a:lnTo>
                  <a:lnTo>
                    <a:pt x="2910" y="36"/>
                  </a:lnTo>
                  <a:lnTo>
                    <a:pt x="2904" y="36"/>
                  </a:lnTo>
                  <a:lnTo>
                    <a:pt x="2904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0" y="36"/>
                  </a:lnTo>
                  <a:lnTo>
                    <a:pt x="2900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4"/>
                  </a:lnTo>
                  <a:lnTo>
                    <a:pt x="2898" y="34"/>
                  </a:lnTo>
                  <a:lnTo>
                    <a:pt x="2896" y="34"/>
                  </a:lnTo>
                  <a:lnTo>
                    <a:pt x="2896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0" y="36"/>
                  </a:lnTo>
                  <a:lnTo>
                    <a:pt x="2890" y="36"/>
                  </a:lnTo>
                  <a:lnTo>
                    <a:pt x="2888" y="36"/>
                  </a:lnTo>
                  <a:lnTo>
                    <a:pt x="2888" y="36"/>
                  </a:lnTo>
                  <a:lnTo>
                    <a:pt x="2886" y="36"/>
                  </a:lnTo>
                  <a:lnTo>
                    <a:pt x="2886" y="36"/>
                  </a:lnTo>
                  <a:lnTo>
                    <a:pt x="2884" y="36"/>
                  </a:lnTo>
                  <a:lnTo>
                    <a:pt x="2884" y="36"/>
                  </a:lnTo>
                  <a:lnTo>
                    <a:pt x="2878" y="36"/>
                  </a:lnTo>
                  <a:lnTo>
                    <a:pt x="2878" y="36"/>
                  </a:lnTo>
                  <a:lnTo>
                    <a:pt x="2874" y="34"/>
                  </a:lnTo>
                  <a:lnTo>
                    <a:pt x="2874" y="34"/>
                  </a:lnTo>
                  <a:lnTo>
                    <a:pt x="2872" y="34"/>
                  </a:lnTo>
                  <a:lnTo>
                    <a:pt x="2872" y="34"/>
                  </a:lnTo>
                  <a:lnTo>
                    <a:pt x="2870" y="34"/>
                  </a:lnTo>
                  <a:lnTo>
                    <a:pt x="2870" y="34"/>
                  </a:lnTo>
                  <a:lnTo>
                    <a:pt x="2866" y="34"/>
                  </a:lnTo>
                  <a:lnTo>
                    <a:pt x="2866" y="34"/>
                  </a:lnTo>
                  <a:lnTo>
                    <a:pt x="2864" y="34"/>
                  </a:lnTo>
                  <a:lnTo>
                    <a:pt x="2864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58" y="34"/>
                  </a:lnTo>
                  <a:lnTo>
                    <a:pt x="2858" y="34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8"/>
                  </a:lnTo>
                  <a:lnTo>
                    <a:pt x="2858" y="38"/>
                  </a:lnTo>
                  <a:lnTo>
                    <a:pt x="2852" y="38"/>
                  </a:lnTo>
                  <a:lnTo>
                    <a:pt x="2852" y="38"/>
                  </a:lnTo>
                  <a:lnTo>
                    <a:pt x="2844" y="38"/>
                  </a:lnTo>
                  <a:lnTo>
                    <a:pt x="2844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0" y="38"/>
                  </a:lnTo>
                  <a:lnTo>
                    <a:pt x="2840" y="38"/>
                  </a:lnTo>
                  <a:lnTo>
                    <a:pt x="2834" y="38"/>
                  </a:lnTo>
                  <a:lnTo>
                    <a:pt x="2834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28" y="38"/>
                  </a:lnTo>
                  <a:lnTo>
                    <a:pt x="2828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4" y="38"/>
                  </a:lnTo>
                  <a:lnTo>
                    <a:pt x="2824" y="38"/>
                  </a:lnTo>
                  <a:lnTo>
                    <a:pt x="2820" y="38"/>
                  </a:lnTo>
                  <a:lnTo>
                    <a:pt x="2816" y="38"/>
                  </a:lnTo>
                  <a:lnTo>
                    <a:pt x="2816" y="38"/>
                  </a:lnTo>
                  <a:lnTo>
                    <a:pt x="2814" y="38"/>
                  </a:lnTo>
                  <a:lnTo>
                    <a:pt x="2814" y="38"/>
                  </a:lnTo>
                  <a:lnTo>
                    <a:pt x="2806" y="38"/>
                  </a:lnTo>
                  <a:lnTo>
                    <a:pt x="2806" y="38"/>
                  </a:lnTo>
                  <a:lnTo>
                    <a:pt x="2804" y="38"/>
                  </a:lnTo>
                  <a:lnTo>
                    <a:pt x="2804" y="38"/>
                  </a:lnTo>
                  <a:lnTo>
                    <a:pt x="2796" y="38"/>
                  </a:lnTo>
                  <a:lnTo>
                    <a:pt x="2796" y="38"/>
                  </a:lnTo>
                  <a:lnTo>
                    <a:pt x="2794" y="38"/>
                  </a:lnTo>
                  <a:lnTo>
                    <a:pt x="2794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86" y="38"/>
                  </a:lnTo>
                  <a:lnTo>
                    <a:pt x="2784" y="38"/>
                  </a:lnTo>
                  <a:lnTo>
                    <a:pt x="2784" y="38"/>
                  </a:lnTo>
                  <a:lnTo>
                    <a:pt x="2782" y="38"/>
                  </a:lnTo>
                  <a:lnTo>
                    <a:pt x="2782" y="38"/>
                  </a:lnTo>
                  <a:lnTo>
                    <a:pt x="2780" y="38"/>
                  </a:lnTo>
                  <a:lnTo>
                    <a:pt x="2780" y="38"/>
                  </a:lnTo>
                  <a:lnTo>
                    <a:pt x="2776" y="38"/>
                  </a:lnTo>
                  <a:lnTo>
                    <a:pt x="2776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68" y="38"/>
                  </a:lnTo>
                  <a:lnTo>
                    <a:pt x="2768" y="38"/>
                  </a:lnTo>
                  <a:lnTo>
                    <a:pt x="2764" y="38"/>
                  </a:lnTo>
                  <a:lnTo>
                    <a:pt x="2764" y="38"/>
                  </a:lnTo>
                  <a:lnTo>
                    <a:pt x="2762" y="38"/>
                  </a:lnTo>
                  <a:lnTo>
                    <a:pt x="2762" y="38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0" y="36"/>
                  </a:lnTo>
                  <a:lnTo>
                    <a:pt x="2760" y="36"/>
                  </a:lnTo>
                  <a:lnTo>
                    <a:pt x="2754" y="36"/>
                  </a:lnTo>
                  <a:lnTo>
                    <a:pt x="2754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48" y="36"/>
                  </a:lnTo>
                  <a:lnTo>
                    <a:pt x="2748" y="36"/>
                  </a:lnTo>
                  <a:lnTo>
                    <a:pt x="2746" y="36"/>
                  </a:lnTo>
                  <a:lnTo>
                    <a:pt x="2746" y="36"/>
                  </a:lnTo>
                  <a:lnTo>
                    <a:pt x="2744" y="38"/>
                  </a:lnTo>
                  <a:lnTo>
                    <a:pt x="2744" y="38"/>
                  </a:lnTo>
                  <a:lnTo>
                    <a:pt x="2742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6" y="38"/>
                  </a:lnTo>
                  <a:lnTo>
                    <a:pt x="2736" y="38"/>
                  </a:lnTo>
                  <a:lnTo>
                    <a:pt x="2728" y="38"/>
                  </a:lnTo>
                  <a:lnTo>
                    <a:pt x="2728" y="38"/>
                  </a:lnTo>
                  <a:lnTo>
                    <a:pt x="2724" y="38"/>
                  </a:lnTo>
                  <a:lnTo>
                    <a:pt x="2724" y="38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16" y="38"/>
                  </a:lnTo>
                  <a:lnTo>
                    <a:pt x="2716" y="38"/>
                  </a:lnTo>
                  <a:lnTo>
                    <a:pt x="2712" y="38"/>
                  </a:lnTo>
                  <a:lnTo>
                    <a:pt x="2712" y="38"/>
                  </a:lnTo>
                  <a:lnTo>
                    <a:pt x="2710" y="38"/>
                  </a:lnTo>
                  <a:lnTo>
                    <a:pt x="2706" y="38"/>
                  </a:lnTo>
                  <a:lnTo>
                    <a:pt x="2706" y="38"/>
                  </a:lnTo>
                  <a:lnTo>
                    <a:pt x="2700" y="38"/>
                  </a:lnTo>
                  <a:lnTo>
                    <a:pt x="2700" y="38"/>
                  </a:lnTo>
                  <a:lnTo>
                    <a:pt x="2694" y="38"/>
                  </a:lnTo>
                  <a:lnTo>
                    <a:pt x="2694" y="38"/>
                  </a:lnTo>
                  <a:lnTo>
                    <a:pt x="2692" y="36"/>
                  </a:lnTo>
                  <a:lnTo>
                    <a:pt x="2692" y="36"/>
                  </a:lnTo>
                  <a:lnTo>
                    <a:pt x="2688" y="36"/>
                  </a:lnTo>
                  <a:lnTo>
                    <a:pt x="2688" y="36"/>
                  </a:lnTo>
                  <a:lnTo>
                    <a:pt x="2686" y="36"/>
                  </a:lnTo>
                  <a:lnTo>
                    <a:pt x="2686" y="36"/>
                  </a:lnTo>
                  <a:lnTo>
                    <a:pt x="2684" y="36"/>
                  </a:lnTo>
                  <a:lnTo>
                    <a:pt x="2684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6" y="36"/>
                  </a:lnTo>
                  <a:lnTo>
                    <a:pt x="2676" y="36"/>
                  </a:lnTo>
                  <a:lnTo>
                    <a:pt x="2670" y="36"/>
                  </a:lnTo>
                  <a:lnTo>
                    <a:pt x="2670" y="36"/>
                  </a:lnTo>
                  <a:lnTo>
                    <a:pt x="2664" y="38"/>
                  </a:lnTo>
                  <a:lnTo>
                    <a:pt x="2664" y="38"/>
                  </a:lnTo>
                  <a:lnTo>
                    <a:pt x="2660" y="38"/>
                  </a:lnTo>
                  <a:lnTo>
                    <a:pt x="2660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4" y="38"/>
                  </a:lnTo>
                  <a:lnTo>
                    <a:pt x="2654" y="38"/>
                  </a:lnTo>
                  <a:lnTo>
                    <a:pt x="2648" y="38"/>
                  </a:lnTo>
                  <a:lnTo>
                    <a:pt x="2648" y="38"/>
                  </a:lnTo>
                  <a:lnTo>
                    <a:pt x="2644" y="38"/>
                  </a:lnTo>
                  <a:lnTo>
                    <a:pt x="2644" y="38"/>
                  </a:lnTo>
                  <a:lnTo>
                    <a:pt x="2642" y="38"/>
                  </a:lnTo>
                  <a:lnTo>
                    <a:pt x="2642" y="38"/>
                  </a:lnTo>
                  <a:lnTo>
                    <a:pt x="2640" y="38"/>
                  </a:lnTo>
                  <a:lnTo>
                    <a:pt x="2640" y="38"/>
                  </a:lnTo>
                  <a:lnTo>
                    <a:pt x="2636" y="40"/>
                  </a:lnTo>
                  <a:lnTo>
                    <a:pt x="2636" y="40"/>
                  </a:lnTo>
                  <a:lnTo>
                    <a:pt x="2634" y="40"/>
                  </a:lnTo>
                  <a:lnTo>
                    <a:pt x="2634" y="40"/>
                  </a:lnTo>
                  <a:lnTo>
                    <a:pt x="2632" y="40"/>
                  </a:lnTo>
                  <a:lnTo>
                    <a:pt x="2632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28" y="40"/>
                  </a:lnTo>
                  <a:lnTo>
                    <a:pt x="2628" y="40"/>
                  </a:lnTo>
                  <a:lnTo>
                    <a:pt x="2624" y="40"/>
                  </a:lnTo>
                  <a:lnTo>
                    <a:pt x="2624" y="40"/>
                  </a:lnTo>
                  <a:lnTo>
                    <a:pt x="2624" y="38"/>
                  </a:lnTo>
                  <a:lnTo>
                    <a:pt x="2624" y="38"/>
                  </a:lnTo>
                  <a:lnTo>
                    <a:pt x="2618" y="38"/>
                  </a:lnTo>
                  <a:lnTo>
                    <a:pt x="2618" y="38"/>
                  </a:lnTo>
                  <a:lnTo>
                    <a:pt x="2616" y="38"/>
                  </a:lnTo>
                  <a:lnTo>
                    <a:pt x="2616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2" y="38"/>
                  </a:lnTo>
                  <a:lnTo>
                    <a:pt x="2612" y="38"/>
                  </a:lnTo>
                  <a:lnTo>
                    <a:pt x="2608" y="38"/>
                  </a:lnTo>
                  <a:lnTo>
                    <a:pt x="2608" y="38"/>
                  </a:lnTo>
                  <a:lnTo>
                    <a:pt x="2604" y="38"/>
                  </a:lnTo>
                  <a:lnTo>
                    <a:pt x="2604" y="38"/>
                  </a:lnTo>
                  <a:lnTo>
                    <a:pt x="2602" y="36"/>
                  </a:lnTo>
                  <a:lnTo>
                    <a:pt x="2602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598" y="34"/>
                  </a:lnTo>
                  <a:lnTo>
                    <a:pt x="2598" y="34"/>
                  </a:lnTo>
                  <a:lnTo>
                    <a:pt x="2596" y="34"/>
                  </a:lnTo>
                  <a:lnTo>
                    <a:pt x="2596" y="34"/>
                  </a:lnTo>
                  <a:lnTo>
                    <a:pt x="2588" y="34"/>
                  </a:lnTo>
                  <a:lnTo>
                    <a:pt x="2588" y="34"/>
                  </a:lnTo>
                  <a:lnTo>
                    <a:pt x="2584" y="34"/>
                  </a:lnTo>
                  <a:lnTo>
                    <a:pt x="2584" y="34"/>
                  </a:lnTo>
                  <a:lnTo>
                    <a:pt x="2570" y="34"/>
                  </a:lnTo>
                  <a:lnTo>
                    <a:pt x="2570" y="34"/>
                  </a:lnTo>
                  <a:lnTo>
                    <a:pt x="2568" y="34"/>
                  </a:lnTo>
                  <a:lnTo>
                    <a:pt x="2568" y="34"/>
                  </a:lnTo>
                  <a:lnTo>
                    <a:pt x="2566" y="34"/>
                  </a:lnTo>
                  <a:lnTo>
                    <a:pt x="2566" y="34"/>
                  </a:lnTo>
                  <a:lnTo>
                    <a:pt x="2562" y="36"/>
                  </a:lnTo>
                  <a:lnTo>
                    <a:pt x="2562" y="36"/>
                  </a:lnTo>
                  <a:lnTo>
                    <a:pt x="2556" y="36"/>
                  </a:lnTo>
                  <a:lnTo>
                    <a:pt x="2556" y="36"/>
                  </a:lnTo>
                  <a:lnTo>
                    <a:pt x="2552" y="34"/>
                  </a:lnTo>
                  <a:lnTo>
                    <a:pt x="2552" y="34"/>
                  </a:lnTo>
                  <a:lnTo>
                    <a:pt x="2544" y="34"/>
                  </a:lnTo>
                  <a:lnTo>
                    <a:pt x="2544" y="34"/>
                  </a:lnTo>
                  <a:lnTo>
                    <a:pt x="2542" y="34"/>
                  </a:lnTo>
                  <a:lnTo>
                    <a:pt x="2542" y="34"/>
                  </a:lnTo>
                  <a:lnTo>
                    <a:pt x="2536" y="34"/>
                  </a:lnTo>
                  <a:lnTo>
                    <a:pt x="2536" y="34"/>
                  </a:lnTo>
                  <a:lnTo>
                    <a:pt x="2532" y="36"/>
                  </a:lnTo>
                  <a:lnTo>
                    <a:pt x="2532" y="36"/>
                  </a:lnTo>
                  <a:lnTo>
                    <a:pt x="2528" y="36"/>
                  </a:lnTo>
                  <a:lnTo>
                    <a:pt x="2528" y="36"/>
                  </a:lnTo>
                  <a:lnTo>
                    <a:pt x="2526" y="36"/>
                  </a:lnTo>
                  <a:lnTo>
                    <a:pt x="2526" y="36"/>
                  </a:lnTo>
                  <a:lnTo>
                    <a:pt x="2524" y="36"/>
                  </a:lnTo>
                  <a:lnTo>
                    <a:pt x="2524" y="36"/>
                  </a:lnTo>
                  <a:lnTo>
                    <a:pt x="2520" y="36"/>
                  </a:lnTo>
                  <a:lnTo>
                    <a:pt x="2520" y="36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2" y="38"/>
                  </a:lnTo>
                  <a:lnTo>
                    <a:pt x="2512" y="38"/>
                  </a:lnTo>
                  <a:lnTo>
                    <a:pt x="2512" y="36"/>
                  </a:lnTo>
                  <a:lnTo>
                    <a:pt x="2512" y="36"/>
                  </a:lnTo>
                  <a:lnTo>
                    <a:pt x="2510" y="36"/>
                  </a:lnTo>
                  <a:lnTo>
                    <a:pt x="2510" y="36"/>
                  </a:lnTo>
                  <a:lnTo>
                    <a:pt x="2508" y="36"/>
                  </a:lnTo>
                  <a:lnTo>
                    <a:pt x="2508" y="36"/>
                  </a:lnTo>
                  <a:lnTo>
                    <a:pt x="2506" y="36"/>
                  </a:lnTo>
                  <a:lnTo>
                    <a:pt x="2506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0" y="36"/>
                  </a:lnTo>
                  <a:lnTo>
                    <a:pt x="2500" y="36"/>
                  </a:lnTo>
                  <a:lnTo>
                    <a:pt x="2496" y="36"/>
                  </a:lnTo>
                  <a:lnTo>
                    <a:pt x="2496" y="3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4" y="36"/>
                  </a:lnTo>
                  <a:lnTo>
                    <a:pt x="2484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74" y="36"/>
                  </a:lnTo>
                  <a:lnTo>
                    <a:pt x="2474" y="36"/>
                  </a:lnTo>
                  <a:lnTo>
                    <a:pt x="2470" y="36"/>
                  </a:lnTo>
                  <a:lnTo>
                    <a:pt x="2470" y="36"/>
                  </a:lnTo>
                  <a:lnTo>
                    <a:pt x="2466" y="38"/>
                  </a:lnTo>
                  <a:lnTo>
                    <a:pt x="2466" y="38"/>
                  </a:lnTo>
                  <a:lnTo>
                    <a:pt x="2464" y="36"/>
                  </a:lnTo>
                  <a:lnTo>
                    <a:pt x="2464" y="36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2" y="36"/>
                  </a:lnTo>
                  <a:lnTo>
                    <a:pt x="2452" y="36"/>
                  </a:lnTo>
                  <a:lnTo>
                    <a:pt x="2448" y="38"/>
                  </a:lnTo>
                  <a:lnTo>
                    <a:pt x="2448" y="38"/>
                  </a:lnTo>
                  <a:lnTo>
                    <a:pt x="2446" y="38"/>
                  </a:lnTo>
                  <a:lnTo>
                    <a:pt x="2446" y="38"/>
                  </a:lnTo>
                  <a:lnTo>
                    <a:pt x="2442" y="40"/>
                  </a:lnTo>
                  <a:lnTo>
                    <a:pt x="2442" y="40"/>
                  </a:lnTo>
                  <a:lnTo>
                    <a:pt x="2438" y="40"/>
                  </a:lnTo>
                  <a:lnTo>
                    <a:pt x="2438" y="40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0" y="36"/>
                  </a:lnTo>
                  <a:lnTo>
                    <a:pt x="2430" y="36"/>
                  </a:lnTo>
                  <a:lnTo>
                    <a:pt x="2428" y="36"/>
                  </a:lnTo>
                  <a:lnTo>
                    <a:pt x="2428" y="36"/>
                  </a:lnTo>
                  <a:lnTo>
                    <a:pt x="2424" y="34"/>
                  </a:lnTo>
                  <a:lnTo>
                    <a:pt x="2424" y="34"/>
                  </a:lnTo>
                  <a:lnTo>
                    <a:pt x="2420" y="34"/>
                  </a:lnTo>
                  <a:lnTo>
                    <a:pt x="2420" y="34"/>
                  </a:lnTo>
                  <a:lnTo>
                    <a:pt x="2416" y="36"/>
                  </a:lnTo>
                  <a:lnTo>
                    <a:pt x="2416" y="36"/>
                  </a:lnTo>
                  <a:lnTo>
                    <a:pt x="2414" y="36"/>
                  </a:lnTo>
                  <a:lnTo>
                    <a:pt x="2414" y="36"/>
                  </a:lnTo>
                  <a:lnTo>
                    <a:pt x="2412" y="36"/>
                  </a:lnTo>
                  <a:lnTo>
                    <a:pt x="2412" y="36"/>
                  </a:lnTo>
                  <a:lnTo>
                    <a:pt x="2408" y="36"/>
                  </a:lnTo>
                  <a:lnTo>
                    <a:pt x="2408" y="36"/>
                  </a:lnTo>
                  <a:lnTo>
                    <a:pt x="2406" y="36"/>
                  </a:lnTo>
                  <a:lnTo>
                    <a:pt x="2406" y="36"/>
                  </a:lnTo>
                  <a:lnTo>
                    <a:pt x="2402" y="36"/>
                  </a:lnTo>
                  <a:lnTo>
                    <a:pt x="2402" y="36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398" y="38"/>
                  </a:lnTo>
                  <a:lnTo>
                    <a:pt x="2398" y="38"/>
                  </a:lnTo>
                  <a:lnTo>
                    <a:pt x="2396" y="36"/>
                  </a:lnTo>
                  <a:lnTo>
                    <a:pt x="2396" y="36"/>
                  </a:lnTo>
                  <a:lnTo>
                    <a:pt x="2394" y="36"/>
                  </a:lnTo>
                  <a:lnTo>
                    <a:pt x="2394" y="36"/>
                  </a:lnTo>
                  <a:lnTo>
                    <a:pt x="2392" y="36"/>
                  </a:lnTo>
                  <a:lnTo>
                    <a:pt x="2392" y="36"/>
                  </a:lnTo>
                  <a:lnTo>
                    <a:pt x="2388" y="36"/>
                  </a:lnTo>
                  <a:lnTo>
                    <a:pt x="2388" y="36"/>
                  </a:lnTo>
                  <a:lnTo>
                    <a:pt x="2384" y="34"/>
                  </a:lnTo>
                  <a:lnTo>
                    <a:pt x="2384" y="34"/>
                  </a:lnTo>
                  <a:lnTo>
                    <a:pt x="2380" y="36"/>
                  </a:lnTo>
                  <a:lnTo>
                    <a:pt x="2380" y="36"/>
                  </a:lnTo>
                  <a:lnTo>
                    <a:pt x="2374" y="36"/>
                  </a:lnTo>
                  <a:lnTo>
                    <a:pt x="2374" y="36"/>
                  </a:lnTo>
                  <a:lnTo>
                    <a:pt x="2372" y="38"/>
                  </a:lnTo>
                  <a:lnTo>
                    <a:pt x="2372" y="38"/>
                  </a:lnTo>
                  <a:lnTo>
                    <a:pt x="2368" y="38"/>
                  </a:lnTo>
                  <a:lnTo>
                    <a:pt x="2368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4" y="36"/>
                  </a:lnTo>
                  <a:lnTo>
                    <a:pt x="2364" y="36"/>
                  </a:lnTo>
                  <a:lnTo>
                    <a:pt x="2356" y="36"/>
                  </a:lnTo>
                  <a:lnTo>
                    <a:pt x="2356" y="36"/>
                  </a:lnTo>
                  <a:lnTo>
                    <a:pt x="2354" y="34"/>
                  </a:lnTo>
                  <a:lnTo>
                    <a:pt x="2354" y="34"/>
                  </a:lnTo>
                  <a:lnTo>
                    <a:pt x="2352" y="34"/>
                  </a:lnTo>
                  <a:lnTo>
                    <a:pt x="2352" y="34"/>
                  </a:lnTo>
                  <a:lnTo>
                    <a:pt x="2350" y="34"/>
                  </a:lnTo>
                  <a:lnTo>
                    <a:pt x="2350" y="34"/>
                  </a:lnTo>
                  <a:lnTo>
                    <a:pt x="2344" y="34"/>
                  </a:lnTo>
                  <a:lnTo>
                    <a:pt x="2344" y="34"/>
                  </a:lnTo>
                  <a:lnTo>
                    <a:pt x="2342" y="36"/>
                  </a:lnTo>
                  <a:lnTo>
                    <a:pt x="2342" y="36"/>
                  </a:lnTo>
                  <a:lnTo>
                    <a:pt x="2338" y="36"/>
                  </a:lnTo>
                  <a:lnTo>
                    <a:pt x="2338" y="36"/>
                  </a:lnTo>
                  <a:lnTo>
                    <a:pt x="2334" y="38"/>
                  </a:lnTo>
                  <a:lnTo>
                    <a:pt x="2334" y="38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6" y="36"/>
                  </a:lnTo>
                  <a:lnTo>
                    <a:pt x="2326" y="36"/>
                  </a:lnTo>
                  <a:lnTo>
                    <a:pt x="2324" y="34"/>
                  </a:lnTo>
                  <a:lnTo>
                    <a:pt x="2324" y="34"/>
                  </a:lnTo>
                  <a:lnTo>
                    <a:pt x="2320" y="34"/>
                  </a:lnTo>
                  <a:lnTo>
                    <a:pt x="2320" y="34"/>
                  </a:lnTo>
                  <a:lnTo>
                    <a:pt x="2318" y="34"/>
                  </a:lnTo>
                  <a:lnTo>
                    <a:pt x="2318" y="34"/>
                  </a:lnTo>
                  <a:lnTo>
                    <a:pt x="2312" y="34"/>
                  </a:lnTo>
                  <a:lnTo>
                    <a:pt x="2312" y="34"/>
                  </a:lnTo>
                  <a:lnTo>
                    <a:pt x="2306" y="34"/>
                  </a:lnTo>
                  <a:lnTo>
                    <a:pt x="2306" y="34"/>
                  </a:lnTo>
                  <a:lnTo>
                    <a:pt x="2300" y="34"/>
                  </a:lnTo>
                  <a:lnTo>
                    <a:pt x="2300" y="34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2" y="36"/>
                  </a:lnTo>
                  <a:lnTo>
                    <a:pt x="2292" y="36"/>
                  </a:lnTo>
                  <a:lnTo>
                    <a:pt x="2290" y="34"/>
                  </a:lnTo>
                  <a:lnTo>
                    <a:pt x="2290" y="34"/>
                  </a:lnTo>
                  <a:lnTo>
                    <a:pt x="2286" y="34"/>
                  </a:lnTo>
                  <a:lnTo>
                    <a:pt x="2286" y="34"/>
                  </a:lnTo>
                  <a:lnTo>
                    <a:pt x="2284" y="34"/>
                  </a:lnTo>
                  <a:lnTo>
                    <a:pt x="2284" y="34"/>
                  </a:lnTo>
                  <a:lnTo>
                    <a:pt x="2282" y="32"/>
                  </a:lnTo>
                  <a:lnTo>
                    <a:pt x="2282" y="32"/>
                  </a:lnTo>
                  <a:lnTo>
                    <a:pt x="2276" y="34"/>
                  </a:lnTo>
                  <a:lnTo>
                    <a:pt x="2276" y="34"/>
                  </a:lnTo>
                  <a:lnTo>
                    <a:pt x="2272" y="36"/>
                  </a:lnTo>
                  <a:lnTo>
                    <a:pt x="2272" y="36"/>
                  </a:lnTo>
                  <a:lnTo>
                    <a:pt x="2262" y="36"/>
                  </a:lnTo>
                  <a:lnTo>
                    <a:pt x="2262" y="36"/>
                  </a:lnTo>
                  <a:lnTo>
                    <a:pt x="2258" y="34"/>
                  </a:lnTo>
                  <a:lnTo>
                    <a:pt x="2258" y="34"/>
                  </a:lnTo>
                  <a:lnTo>
                    <a:pt x="2254" y="36"/>
                  </a:lnTo>
                  <a:lnTo>
                    <a:pt x="2254" y="36"/>
                  </a:lnTo>
                  <a:lnTo>
                    <a:pt x="2252" y="36"/>
                  </a:lnTo>
                  <a:lnTo>
                    <a:pt x="2248" y="34"/>
                  </a:lnTo>
                  <a:lnTo>
                    <a:pt x="2248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2" y="34"/>
                  </a:lnTo>
                  <a:lnTo>
                    <a:pt x="2242" y="34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26" y="38"/>
                  </a:lnTo>
                  <a:lnTo>
                    <a:pt x="2226" y="38"/>
                  </a:lnTo>
                  <a:lnTo>
                    <a:pt x="2218" y="38"/>
                  </a:lnTo>
                  <a:lnTo>
                    <a:pt x="2218" y="38"/>
                  </a:lnTo>
                  <a:lnTo>
                    <a:pt x="2216" y="40"/>
                  </a:lnTo>
                  <a:lnTo>
                    <a:pt x="2216" y="40"/>
                  </a:lnTo>
                  <a:lnTo>
                    <a:pt x="2212" y="40"/>
                  </a:lnTo>
                  <a:lnTo>
                    <a:pt x="2212" y="40"/>
                  </a:lnTo>
                  <a:lnTo>
                    <a:pt x="2210" y="38"/>
                  </a:lnTo>
                  <a:lnTo>
                    <a:pt x="2210" y="38"/>
                  </a:lnTo>
                  <a:lnTo>
                    <a:pt x="2208" y="36"/>
                  </a:lnTo>
                  <a:lnTo>
                    <a:pt x="2208" y="36"/>
                  </a:lnTo>
                  <a:lnTo>
                    <a:pt x="2204" y="36"/>
                  </a:lnTo>
                  <a:lnTo>
                    <a:pt x="2200" y="36"/>
                  </a:lnTo>
                  <a:lnTo>
                    <a:pt x="2200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0" y="36"/>
                  </a:lnTo>
                  <a:lnTo>
                    <a:pt x="2190" y="36"/>
                  </a:lnTo>
                  <a:lnTo>
                    <a:pt x="2186" y="36"/>
                  </a:lnTo>
                  <a:lnTo>
                    <a:pt x="2186" y="36"/>
                  </a:lnTo>
                  <a:lnTo>
                    <a:pt x="2184" y="36"/>
                  </a:lnTo>
                  <a:lnTo>
                    <a:pt x="2184" y="36"/>
                  </a:lnTo>
                  <a:lnTo>
                    <a:pt x="2178" y="36"/>
                  </a:lnTo>
                  <a:lnTo>
                    <a:pt x="2178" y="36"/>
                  </a:lnTo>
                  <a:lnTo>
                    <a:pt x="2170" y="36"/>
                  </a:lnTo>
                  <a:lnTo>
                    <a:pt x="2170" y="36"/>
                  </a:lnTo>
                  <a:lnTo>
                    <a:pt x="2168" y="38"/>
                  </a:lnTo>
                  <a:lnTo>
                    <a:pt x="2168" y="38"/>
                  </a:lnTo>
                  <a:lnTo>
                    <a:pt x="2164" y="38"/>
                  </a:lnTo>
                  <a:lnTo>
                    <a:pt x="2164" y="38"/>
                  </a:lnTo>
                  <a:lnTo>
                    <a:pt x="2162" y="38"/>
                  </a:lnTo>
                  <a:lnTo>
                    <a:pt x="2162" y="38"/>
                  </a:lnTo>
                  <a:lnTo>
                    <a:pt x="2158" y="38"/>
                  </a:lnTo>
                  <a:lnTo>
                    <a:pt x="2158" y="38"/>
                  </a:lnTo>
                  <a:lnTo>
                    <a:pt x="2154" y="36"/>
                  </a:lnTo>
                  <a:lnTo>
                    <a:pt x="2154" y="36"/>
                  </a:lnTo>
                  <a:lnTo>
                    <a:pt x="2148" y="38"/>
                  </a:lnTo>
                  <a:lnTo>
                    <a:pt x="2148" y="38"/>
                  </a:lnTo>
                  <a:lnTo>
                    <a:pt x="2144" y="36"/>
                  </a:lnTo>
                  <a:lnTo>
                    <a:pt x="2144" y="36"/>
                  </a:lnTo>
                  <a:lnTo>
                    <a:pt x="2140" y="36"/>
                  </a:lnTo>
                  <a:lnTo>
                    <a:pt x="2140" y="36"/>
                  </a:lnTo>
                  <a:lnTo>
                    <a:pt x="2130" y="36"/>
                  </a:lnTo>
                  <a:lnTo>
                    <a:pt x="2130" y="36"/>
                  </a:lnTo>
                  <a:lnTo>
                    <a:pt x="2128" y="36"/>
                  </a:lnTo>
                  <a:lnTo>
                    <a:pt x="2128" y="36"/>
                  </a:lnTo>
                  <a:lnTo>
                    <a:pt x="2124" y="36"/>
                  </a:lnTo>
                  <a:lnTo>
                    <a:pt x="2118" y="36"/>
                  </a:lnTo>
                  <a:lnTo>
                    <a:pt x="2118" y="36"/>
                  </a:lnTo>
                  <a:lnTo>
                    <a:pt x="2114" y="36"/>
                  </a:lnTo>
                  <a:lnTo>
                    <a:pt x="2110" y="38"/>
                  </a:lnTo>
                  <a:lnTo>
                    <a:pt x="2110" y="38"/>
                  </a:lnTo>
                  <a:lnTo>
                    <a:pt x="2102" y="38"/>
                  </a:lnTo>
                  <a:lnTo>
                    <a:pt x="2102" y="38"/>
                  </a:lnTo>
                  <a:lnTo>
                    <a:pt x="2100" y="36"/>
                  </a:lnTo>
                  <a:lnTo>
                    <a:pt x="2100" y="36"/>
                  </a:lnTo>
                  <a:lnTo>
                    <a:pt x="2096" y="36"/>
                  </a:lnTo>
                  <a:lnTo>
                    <a:pt x="2092" y="36"/>
                  </a:lnTo>
                  <a:lnTo>
                    <a:pt x="2092" y="36"/>
                  </a:lnTo>
                  <a:lnTo>
                    <a:pt x="2090" y="38"/>
                  </a:lnTo>
                  <a:lnTo>
                    <a:pt x="2090" y="38"/>
                  </a:lnTo>
                  <a:lnTo>
                    <a:pt x="2088" y="38"/>
                  </a:lnTo>
                  <a:lnTo>
                    <a:pt x="2088" y="38"/>
                  </a:lnTo>
                  <a:lnTo>
                    <a:pt x="2082" y="38"/>
                  </a:lnTo>
                  <a:lnTo>
                    <a:pt x="2082" y="38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2" y="40"/>
                  </a:lnTo>
                  <a:lnTo>
                    <a:pt x="2072" y="40"/>
                  </a:lnTo>
                  <a:lnTo>
                    <a:pt x="2068" y="40"/>
                  </a:lnTo>
                  <a:lnTo>
                    <a:pt x="2068" y="40"/>
                  </a:lnTo>
                  <a:lnTo>
                    <a:pt x="2062" y="40"/>
                  </a:lnTo>
                  <a:lnTo>
                    <a:pt x="2058" y="38"/>
                  </a:lnTo>
                  <a:lnTo>
                    <a:pt x="2058" y="38"/>
                  </a:lnTo>
                  <a:lnTo>
                    <a:pt x="2052" y="38"/>
                  </a:lnTo>
                  <a:lnTo>
                    <a:pt x="2052" y="38"/>
                  </a:lnTo>
                  <a:lnTo>
                    <a:pt x="2046" y="40"/>
                  </a:lnTo>
                  <a:lnTo>
                    <a:pt x="2042" y="40"/>
                  </a:lnTo>
                  <a:lnTo>
                    <a:pt x="2042" y="40"/>
                  </a:lnTo>
                  <a:lnTo>
                    <a:pt x="2040" y="40"/>
                  </a:lnTo>
                  <a:lnTo>
                    <a:pt x="2040" y="40"/>
                  </a:lnTo>
                  <a:lnTo>
                    <a:pt x="2036" y="40"/>
                  </a:lnTo>
                  <a:lnTo>
                    <a:pt x="2036" y="40"/>
                  </a:lnTo>
                  <a:lnTo>
                    <a:pt x="2030" y="40"/>
                  </a:lnTo>
                  <a:lnTo>
                    <a:pt x="2030" y="40"/>
                  </a:lnTo>
                  <a:lnTo>
                    <a:pt x="2024" y="40"/>
                  </a:lnTo>
                  <a:lnTo>
                    <a:pt x="2024" y="40"/>
                  </a:lnTo>
                  <a:lnTo>
                    <a:pt x="2020" y="40"/>
                  </a:lnTo>
                  <a:lnTo>
                    <a:pt x="2020" y="40"/>
                  </a:lnTo>
                  <a:lnTo>
                    <a:pt x="2018" y="40"/>
                  </a:lnTo>
                  <a:lnTo>
                    <a:pt x="2018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38"/>
                  </a:lnTo>
                  <a:lnTo>
                    <a:pt x="2016" y="38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08" y="40"/>
                  </a:lnTo>
                  <a:lnTo>
                    <a:pt x="2008" y="40"/>
                  </a:lnTo>
                  <a:lnTo>
                    <a:pt x="2006" y="40"/>
                  </a:lnTo>
                  <a:lnTo>
                    <a:pt x="2006" y="40"/>
                  </a:lnTo>
                  <a:lnTo>
                    <a:pt x="2000" y="40"/>
                  </a:lnTo>
                  <a:lnTo>
                    <a:pt x="2000" y="40"/>
                  </a:lnTo>
                  <a:lnTo>
                    <a:pt x="1998" y="40"/>
                  </a:lnTo>
                  <a:lnTo>
                    <a:pt x="1998" y="40"/>
                  </a:lnTo>
                  <a:lnTo>
                    <a:pt x="1996" y="40"/>
                  </a:lnTo>
                  <a:lnTo>
                    <a:pt x="1996" y="40"/>
                  </a:lnTo>
                  <a:lnTo>
                    <a:pt x="1994" y="40"/>
                  </a:lnTo>
                  <a:lnTo>
                    <a:pt x="1994" y="40"/>
                  </a:lnTo>
                  <a:lnTo>
                    <a:pt x="1988" y="38"/>
                  </a:lnTo>
                  <a:lnTo>
                    <a:pt x="1988" y="38"/>
                  </a:lnTo>
                  <a:lnTo>
                    <a:pt x="1984" y="38"/>
                  </a:lnTo>
                  <a:lnTo>
                    <a:pt x="1984" y="38"/>
                  </a:lnTo>
                  <a:lnTo>
                    <a:pt x="1976" y="38"/>
                  </a:lnTo>
                  <a:lnTo>
                    <a:pt x="1976" y="38"/>
                  </a:lnTo>
                  <a:lnTo>
                    <a:pt x="1972" y="38"/>
                  </a:lnTo>
                  <a:lnTo>
                    <a:pt x="1972" y="38"/>
                  </a:lnTo>
                  <a:lnTo>
                    <a:pt x="1968" y="40"/>
                  </a:lnTo>
                  <a:lnTo>
                    <a:pt x="1968" y="40"/>
                  </a:lnTo>
                  <a:lnTo>
                    <a:pt x="1964" y="40"/>
                  </a:lnTo>
                  <a:lnTo>
                    <a:pt x="1964" y="40"/>
                  </a:lnTo>
                  <a:lnTo>
                    <a:pt x="1960" y="40"/>
                  </a:lnTo>
                  <a:lnTo>
                    <a:pt x="1960" y="40"/>
                  </a:lnTo>
                  <a:lnTo>
                    <a:pt x="1958" y="40"/>
                  </a:lnTo>
                  <a:lnTo>
                    <a:pt x="1958" y="40"/>
                  </a:lnTo>
                  <a:lnTo>
                    <a:pt x="1950" y="40"/>
                  </a:lnTo>
                  <a:lnTo>
                    <a:pt x="1950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6" y="40"/>
                  </a:lnTo>
                  <a:lnTo>
                    <a:pt x="1946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34" y="40"/>
                  </a:lnTo>
                  <a:lnTo>
                    <a:pt x="1934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28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2" y="40"/>
                  </a:lnTo>
                  <a:lnTo>
                    <a:pt x="1922" y="40"/>
                  </a:lnTo>
                  <a:lnTo>
                    <a:pt x="1918" y="40"/>
                  </a:lnTo>
                  <a:lnTo>
                    <a:pt x="1918" y="40"/>
                  </a:lnTo>
                  <a:lnTo>
                    <a:pt x="1914" y="40"/>
                  </a:lnTo>
                  <a:lnTo>
                    <a:pt x="1914" y="40"/>
                  </a:lnTo>
                  <a:lnTo>
                    <a:pt x="1910" y="40"/>
                  </a:lnTo>
                  <a:lnTo>
                    <a:pt x="1910" y="40"/>
                  </a:lnTo>
                  <a:lnTo>
                    <a:pt x="1908" y="40"/>
                  </a:lnTo>
                  <a:lnTo>
                    <a:pt x="1908" y="40"/>
                  </a:lnTo>
                  <a:lnTo>
                    <a:pt x="1906" y="42"/>
                  </a:lnTo>
                  <a:lnTo>
                    <a:pt x="1906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4" y="42"/>
                  </a:lnTo>
                  <a:lnTo>
                    <a:pt x="1894" y="42"/>
                  </a:lnTo>
                  <a:lnTo>
                    <a:pt x="1888" y="42"/>
                  </a:lnTo>
                  <a:lnTo>
                    <a:pt x="1888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4" y="40"/>
                  </a:lnTo>
                  <a:lnTo>
                    <a:pt x="1884" y="40"/>
                  </a:lnTo>
                  <a:lnTo>
                    <a:pt x="1882" y="42"/>
                  </a:lnTo>
                  <a:lnTo>
                    <a:pt x="1882" y="42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0" y="40"/>
                  </a:lnTo>
                  <a:lnTo>
                    <a:pt x="1880" y="40"/>
                  </a:lnTo>
                  <a:lnTo>
                    <a:pt x="1876" y="40"/>
                  </a:lnTo>
                  <a:lnTo>
                    <a:pt x="1876" y="40"/>
                  </a:lnTo>
                  <a:lnTo>
                    <a:pt x="1874" y="42"/>
                  </a:lnTo>
                  <a:lnTo>
                    <a:pt x="1874" y="42"/>
                  </a:lnTo>
                  <a:lnTo>
                    <a:pt x="1870" y="42"/>
                  </a:lnTo>
                  <a:lnTo>
                    <a:pt x="1870" y="42"/>
                  </a:lnTo>
                  <a:lnTo>
                    <a:pt x="1866" y="44"/>
                  </a:lnTo>
                  <a:lnTo>
                    <a:pt x="1866" y="44"/>
                  </a:lnTo>
                  <a:lnTo>
                    <a:pt x="1860" y="42"/>
                  </a:lnTo>
                  <a:lnTo>
                    <a:pt x="1860" y="42"/>
                  </a:lnTo>
                  <a:lnTo>
                    <a:pt x="1856" y="42"/>
                  </a:lnTo>
                  <a:lnTo>
                    <a:pt x="1856" y="42"/>
                  </a:lnTo>
                  <a:lnTo>
                    <a:pt x="1848" y="42"/>
                  </a:lnTo>
                  <a:lnTo>
                    <a:pt x="1848" y="42"/>
                  </a:lnTo>
                  <a:lnTo>
                    <a:pt x="1846" y="42"/>
                  </a:lnTo>
                  <a:lnTo>
                    <a:pt x="1846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36" y="42"/>
                  </a:lnTo>
                  <a:lnTo>
                    <a:pt x="1832" y="42"/>
                  </a:lnTo>
                  <a:lnTo>
                    <a:pt x="1832" y="42"/>
                  </a:lnTo>
                  <a:lnTo>
                    <a:pt x="1832" y="38"/>
                  </a:lnTo>
                  <a:lnTo>
                    <a:pt x="1832" y="38"/>
                  </a:lnTo>
                  <a:lnTo>
                    <a:pt x="1830" y="38"/>
                  </a:lnTo>
                  <a:lnTo>
                    <a:pt x="1830" y="38"/>
                  </a:lnTo>
                  <a:lnTo>
                    <a:pt x="1828" y="40"/>
                  </a:lnTo>
                  <a:lnTo>
                    <a:pt x="1828" y="40"/>
                  </a:lnTo>
                  <a:lnTo>
                    <a:pt x="1826" y="40"/>
                  </a:lnTo>
                  <a:lnTo>
                    <a:pt x="1826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16" y="38"/>
                  </a:lnTo>
                  <a:lnTo>
                    <a:pt x="1816" y="38"/>
                  </a:lnTo>
                  <a:lnTo>
                    <a:pt x="1814" y="38"/>
                  </a:lnTo>
                  <a:lnTo>
                    <a:pt x="1812" y="40"/>
                  </a:lnTo>
                  <a:lnTo>
                    <a:pt x="1812" y="40"/>
                  </a:lnTo>
                  <a:lnTo>
                    <a:pt x="1812" y="42"/>
                  </a:lnTo>
                  <a:lnTo>
                    <a:pt x="1812" y="42"/>
                  </a:lnTo>
                  <a:lnTo>
                    <a:pt x="1804" y="42"/>
                  </a:lnTo>
                  <a:lnTo>
                    <a:pt x="1804" y="42"/>
                  </a:lnTo>
                  <a:lnTo>
                    <a:pt x="1798" y="42"/>
                  </a:lnTo>
                  <a:lnTo>
                    <a:pt x="1798" y="42"/>
                  </a:lnTo>
                  <a:lnTo>
                    <a:pt x="1790" y="44"/>
                  </a:lnTo>
                  <a:lnTo>
                    <a:pt x="1790" y="44"/>
                  </a:lnTo>
                  <a:lnTo>
                    <a:pt x="1786" y="44"/>
                  </a:lnTo>
                  <a:lnTo>
                    <a:pt x="1782" y="44"/>
                  </a:lnTo>
                  <a:lnTo>
                    <a:pt x="1782" y="44"/>
                  </a:lnTo>
                  <a:lnTo>
                    <a:pt x="1778" y="44"/>
                  </a:lnTo>
                  <a:lnTo>
                    <a:pt x="1778" y="44"/>
                  </a:lnTo>
                  <a:lnTo>
                    <a:pt x="1774" y="44"/>
                  </a:lnTo>
                  <a:lnTo>
                    <a:pt x="1774" y="44"/>
                  </a:lnTo>
                  <a:lnTo>
                    <a:pt x="1772" y="44"/>
                  </a:lnTo>
                  <a:lnTo>
                    <a:pt x="1768" y="44"/>
                  </a:lnTo>
                  <a:lnTo>
                    <a:pt x="1768" y="44"/>
                  </a:lnTo>
                  <a:lnTo>
                    <a:pt x="1766" y="44"/>
                  </a:lnTo>
                  <a:lnTo>
                    <a:pt x="1766" y="44"/>
                  </a:lnTo>
                  <a:lnTo>
                    <a:pt x="1762" y="44"/>
                  </a:lnTo>
                  <a:lnTo>
                    <a:pt x="1762" y="44"/>
                  </a:lnTo>
                  <a:lnTo>
                    <a:pt x="1756" y="44"/>
                  </a:lnTo>
                  <a:lnTo>
                    <a:pt x="1756" y="44"/>
                  </a:lnTo>
                  <a:lnTo>
                    <a:pt x="1752" y="44"/>
                  </a:lnTo>
                  <a:lnTo>
                    <a:pt x="1752" y="44"/>
                  </a:lnTo>
                  <a:lnTo>
                    <a:pt x="1748" y="44"/>
                  </a:lnTo>
                  <a:lnTo>
                    <a:pt x="1748" y="44"/>
                  </a:lnTo>
                  <a:lnTo>
                    <a:pt x="1746" y="44"/>
                  </a:lnTo>
                  <a:lnTo>
                    <a:pt x="1746" y="44"/>
                  </a:lnTo>
                  <a:lnTo>
                    <a:pt x="1744" y="44"/>
                  </a:lnTo>
                  <a:lnTo>
                    <a:pt x="1744" y="44"/>
                  </a:lnTo>
                  <a:lnTo>
                    <a:pt x="1742" y="44"/>
                  </a:lnTo>
                  <a:lnTo>
                    <a:pt x="1742" y="44"/>
                  </a:lnTo>
                  <a:lnTo>
                    <a:pt x="1738" y="44"/>
                  </a:lnTo>
                  <a:lnTo>
                    <a:pt x="1738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2" y="44"/>
                  </a:lnTo>
                  <a:lnTo>
                    <a:pt x="1732" y="44"/>
                  </a:lnTo>
                  <a:lnTo>
                    <a:pt x="1724" y="44"/>
                  </a:lnTo>
                  <a:lnTo>
                    <a:pt x="1718" y="46"/>
                  </a:lnTo>
                  <a:lnTo>
                    <a:pt x="1718" y="46"/>
                  </a:lnTo>
                  <a:lnTo>
                    <a:pt x="1718" y="44"/>
                  </a:lnTo>
                  <a:lnTo>
                    <a:pt x="1718" y="44"/>
                  </a:lnTo>
                  <a:lnTo>
                    <a:pt x="1716" y="44"/>
                  </a:lnTo>
                  <a:lnTo>
                    <a:pt x="1716" y="44"/>
                  </a:lnTo>
                  <a:lnTo>
                    <a:pt x="1706" y="44"/>
                  </a:lnTo>
                  <a:lnTo>
                    <a:pt x="1706" y="44"/>
                  </a:lnTo>
                  <a:lnTo>
                    <a:pt x="1702" y="44"/>
                  </a:lnTo>
                  <a:lnTo>
                    <a:pt x="1702" y="44"/>
                  </a:lnTo>
                  <a:lnTo>
                    <a:pt x="1698" y="44"/>
                  </a:lnTo>
                  <a:lnTo>
                    <a:pt x="1698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0" y="44"/>
                  </a:lnTo>
                  <a:lnTo>
                    <a:pt x="1690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2" y="44"/>
                  </a:lnTo>
                  <a:lnTo>
                    <a:pt x="1682" y="44"/>
                  </a:lnTo>
                  <a:lnTo>
                    <a:pt x="1678" y="44"/>
                  </a:lnTo>
                  <a:lnTo>
                    <a:pt x="1678" y="44"/>
                  </a:lnTo>
                  <a:lnTo>
                    <a:pt x="1672" y="44"/>
                  </a:lnTo>
                  <a:lnTo>
                    <a:pt x="1672" y="44"/>
                  </a:lnTo>
                  <a:lnTo>
                    <a:pt x="1670" y="44"/>
                  </a:lnTo>
                  <a:lnTo>
                    <a:pt x="1670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4" y="44"/>
                  </a:lnTo>
                  <a:lnTo>
                    <a:pt x="1664" y="44"/>
                  </a:lnTo>
                  <a:lnTo>
                    <a:pt x="1658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0" y="46"/>
                  </a:lnTo>
                  <a:lnTo>
                    <a:pt x="1650" y="46"/>
                  </a:lnTo>
                  <a:lnTo>
                    <a:pt x="1642" y="44"/>
                  </a:lnTo>
                  <a:lnTo>
                    <a:pt x="1642" y="44"/>
                  </a:lnTo>
                  <a:lnTo>
                    <a:pt x="1638" y="44"/>
                  </a:lnTo>
                  <a:lnTo>
                    <a:pt x="1638" y="44"/>
                  </a:lnTo>
                  <a:lnTo>
                    <a:pt x="1634" y="46"/>
                  </a:lnTo>
                  <a:lnTo>
                    <a:pt x="1634" y="46"/>
                  </a:lnTo>
                  <a:lnTo>
                    <a:pt x="1626" y="46"/>
                  </a:lnTo>
                  <a:lnTo>
                    <a:pt x="1626" y="46"/>
                  </a:lnTo>
                  <a:lnTo>
                    <a:pt x="1622" y="46"/>
                  </a:lnTo>
                  <a:lnTo>
                    <a:pt x="1622" y="46"/>
                  </a:lnTo>
                  <a:lnTo>
                    <a:pt x="1620" y="44"/>
                  </a:lnTo>
                  <a:lnTo>
                    <a:pt x="1620" y="44"/>
                  </a:lnTo>
                  <a:lnTo>
                    <a:pt x="1612" y="44"/>
                  </a:lnTo>
                  <a:lnTo>
                    <a:pt x="1612" y="44"/>
                  </a:lnTo>
                  <a:lnTo>
                    <a:pt x="1608" y="44"/>
                  </a:lnTo>
                  <a:lnTo>
                    <a:pt x="1608" y="44"/>
                  </a:lnTo>
                  <a:lnTo>
                    <a:pt x="1600" y="46"/>
                  </a:lnTo>
                  <a:lnTo>
                    <a:pt x="1600" y="46"/>
                  </a:lnTo>
                  <a:lnTo>
                    <a:pt x="1596" y="46"/>
                  </a:lnTo>
                  <a:lnTo>
                    <a:pt x="1596" y="46"/>
                  </a:lnTo>
                  <a:lnTo>
                    <a:pt x="1592" y="46"/>
                  </a:lnTo>
                  <a:lnTo>
                    <a:pt x="1592" y="46"/>
                  </a:lnTo>
                  <a:lnTo>
                    <a:pt x="1588" y="46"/>
                  </a:lnTo>
                  <a:lnTo>
                    <a:pt x="1588" y="46"/>
                  </a:lnTo>
                  <a:lnTo>
                    <a:pt x="1586" y="46"/>
                  </a:lnTo>
                  <a:lnTo>
                    <a:pt x="1586" y="46"/>
                  </a:lnTo>
                  <a:lnTo>
                    <a:pt x="1584" y="46"/>
                  </a:lnTo>
                  <a:lnTo>
                    <a:pt x="1584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76" y="46"/>
                  </a:lnTo>
                  <a:lnTo>
                    <a:pt x="1570" y="48"/>
                  </a:lnTo>
                  <a:lnTo>
                    <a:pt x="1570" y="48"/>
                  </a:lnTo>
                  <a:lnTo>
                    <a:pt x="1568" y="46"/>
                  </a:lnTo>
                  <a:lnTo>
                    <a:pt x="1568" y="46"/>
                  </a:lnTo>
                  <a:lnTo>
                    <a:pt x="1566" y="48"/>
                  </a:lnTo>
                  <a:lnTo>
                    <a:pt x="1566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58" y="46"/>
                  </a:lnTo>
                  <a:lnTo>
                    <a:pt x="1558" y="46"/>
                  </a:lnTo>
                  <a:lnTo>
                    <a:pt x="1554" y="44"/>
                  </a:lnTo>
                  <a:lnTo>
                    <a:pt x="1554" y="44"/>
                  </a:lnTo>
                  <a:lnTo>
                    <a:pt x="1550" y="46"/>
                  </a:lnTo>
                  <a:lnTo>
                    <a:pt x="1550" y="46"/>
                  </a:lnTo>
                  <a:lnTo>
                    <a:pt x="1546" y="46"/>
                  </a:lnTo>
                  <a:lnTo>
                    <a:pt x="1546" y="46"/>
                  </a:lnTo>
                  <a:lnTo>
                    <a:pt x="1544" y="46"/>
                  </a:lnTo>
                  <a:lnTo>
                    <a:pt x="1544" y="46"/>
                  </a:lnTo>
                  <a:lnTo>
                    <a:pt x="1540" y="48"/>
                  </a:lnTo>
                  <a:lnTo>
                    <a:pt x="1540" y="48"/>
                  </a:lnTo>
                  <a:lnTo>
                    <a:pt x="1538" y="46"/>
                  </a:lnTo>
                  <a:lnTo>
                    <a:pt x="1538" y="46"/>
                  </a:lnTo>
                  <a:lnTo>
                    <a:pt x="1536" y="44"/>
                  </a:lnTo>
                  <a:lnTo>
                    <a:pt x="1536" y="44"/>
                  </a:lnTo>
                  <a:lnTo>
                    <a:pt x="1534" y="44"/>
                  </a:lnTo>
                  <a:lnTo>
                    <a:pt x="1534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26" y="46"/>
                  </a:lnTo>
                  <a:lnTo>
                    <a:pt x="1526" y="46"/>
                  </a:lnTo>
                  <a:lnTo>
                    <a:pt x="1520" y="46"/>
                  </a:lnTo>
                  <a:lnTo>
                    <a:pt x="1520" y="46"/>
                  </a:lnTo>
                  <a:lnTo>
                    <a:pt x="1518" y="46"/>
                  </a:lnTo>
                  <a:lnTo>
                    <a:pt x="1518" y="46"/>
                  </a:lnTo>
                  <a:lnTo>
                    <a:pt x="1516" y="46"/>
                  </a:lnTo>
                  <a:lnTo>
                    <a:pt x="1516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2" y="46"/>
                  </a:lnTo>
                  <a:lnTo>
                    <a:pt x="1512" y="46"/>
                  </a:lnTo>
                  <a:lnTo>
                    <a:pt x="1506" y="44"/>
                  </a:lnTo>
                  <a:lnTo>
                    <a:pt x="1504" y="46"/>
                  </a:lnTo>
                  <a:lnTo>
                    <a:pt x="1504" y="46"/>
                  </a:lnTo>
                  <a:lnTo>
                    <a:pt x="1500" y="46"/>
                  </a:lnTo>
                  <a:lnTo>
                    <a:pt x="1500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0" y="46"/>
                  </a:lnTo>
                  <a:lnTo>
                    <a:pt x="1490" y="46"/>
                  </a:lnTo>
                  <a:lnTo>
                    <a:pt x="1488" y="46"/>
                  </a:lnTo>
                  <a:lnTo>
                    <a:pt x="1488" y="46"/>
                  </a:lnTo>
                  <a:lnTo>
                    <a:pt x="1486" y="46"/>
                  </a:lnTo>
                  <a:lnTo>
                    <a:pt x="1486" y="46"/>
                  </a:lnTo>
                  <a:lnTo>
                    <a:pt x="1484" y="46"/>
                  </a:lnTo>
                  <a:lnTo>
                    <a:pt x="1484" y="46"/>
                  </a:lnTo>
                  <a:lnTo>
                    <a:pt x="1480" y="46"/>
                  </a:lnTo>
                  <a:lnTo>
                    <a:pt x="1480" y="46"/>
                  </a:lnTo>
                  <a:lnTo>
                    <a:pt x="1480" y="44"/>
                  </a:lnTo>
                  <a:lnTo>
                    <a:pt x="1480" y="44"/>
                  </a:lnTo>
                  <a:lnTo>
                    <a:pt x="1476" y="44"/>
                  </a:lnTo>
                  <a:lnTo>
                    <a:pt x="1476" y="44"/>
                  </a:lnTo>
                  <a:lnTo>
                    <a:pt x="1470" y="46"/>
                  </a:lnTo>
                  <a:lnTo>
                    <a:pt x="1470" y="46"/>
                  </a:lnTo>
                  <a:lnTo>
                    <a:pt x="1466" y="44"/>
                  </a:lnTo>
                  <a:lnTo>
                    <a:pt x="1466" y="44"/>
                  </a:lnTo>
                  <a:lnTo>
                    <a:pt x="1464" y="44"/>
                  </a:lnTo>
                  <a:lnTo>
                    <a:pt x="1464" y="44"/>
                  </a:lnTo>
                  <a:lnTo>
                    <a:pt x="1462" y="44"/>
                  </a:lnTo>
                  <a:lnTo>
                    <a:pt x="1462" y="44"/>
                  </a:lnTo>
                  <a:lnTo>
                    <a:pt x="1458" y="44"/>
                  </a:lnTo>
                  <a:lnTo>
                    <a:pt x="1458" y="44"/>
                  </a:lnTo>
                  <a:lnTo>
                    <a:pt x="1456" y="44"/>
                  </a:lnTo>
                  <a:lnTo>
                    <a:pt x="1456" y="44"/>
                  </a:lnTo>
                  <a:lnTo>
                    <a:pt x="1452" y="44"/>
                  </a:lnTo>
                  <a:lnTo>
                    <a:pt x="1452" y="44"/>
                  </a:lnTo>
                  <a:lnTo>
                    <a:pt x="1450" y="44"/>
                  </a:lnTo>
                  <a:lnTo>
                    <a:pt x="1450" y="44"/>
                  </a:lnTo>
                  <a:lnTo>
                    <a:pt x="1442" y="44"/>
                  </a:lnTo>
                  <a:lnTo>
                    <a:pt x="1442" y="44"/>
                  </a:lnTo>
                  <a:lnTo>
                    <a:pt x="1438" y="42"/>
                  </a:lnTo>
                  <a:lnTo>
                    <a:pt x="1438" y="42"/>
                  </a:lnTo>
                  <a:lnTo>
                    <a:pt x="1434" y="42"/>
                  </a:lnTo>
                  <a:lnTo>
                    <a:pt x="1434" y="42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24" y="42"/>
                  </a:lnTo>
                  <a:lnTo>
                    <a:pt x="1424" y="42"/>
                  </a:lnTo>
                  <a:lnTo>
                    <a:pt x="1420" y="44"/>
                  </a:lnTo>
                  <a:lnTo>
                    <a:pt x="1420" y="44"/>
                  </a:lnTo>
                  <a:lnTo>
                    <a:pt x="1414" y="42"/>
                  </a:lnTo>
                  <a:lnTo>
                    <a:pt x="1414" y="42"/>
                  </a:lnTo>
                  <a:lnTo>
                    <a:pt x="1412" y="44"/>
                  </a:lnTo>
                  <a:lnTo>
                    <a:pt x="1412" y="44"/>
                  </a:lnTo>
                  <a:lnTo>
                    <a:pt x="1406" y="42"/>
                  </a:lnTo>
                  <a:lnTo>
                    <a:pt x="1406" y="42"/>
                  </a:lnTo>
                  <a:lnTo>
                    <a:pt x="1398" y="42"/>
                  </a:lnTo>
                  <a:lnTo>
                    <a:pt x="1398" y="42"/>
                  </a:lnTo>
                  <a:lnTo>
                    <a:pt x="1396" y="44"/>
                  </a:lnTo>
                  <a:lnTo>
                    <a:pt x="1396" y="44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0" y="44"/>
                  </a:lnTo>
                  <a:lnTo>
                    <a:pt x="1386" y="44"/>
                  </a:lnTo>
                  <a:lnTo>
                    <a:pt x="1386" y="44"/>
                  </a:lnTo>
                  <a:lnTo>
                    <a:pt x="1384" y="44"/>
                  </a:lnTo>
                  <a:lnTo>
                    <a:pt x="1384" y="44"/>
                  </a:lnTo>
                  <a:lnTo>
                    <a:pt x="1380" y="44"/>
                  </a:lnTo>
                  <a:lnTo>
                    <a:pt x="1380" y="44"/>
                  </a:lnTo>
                  <a:lnTo>
                    <a:pt x="1378" y="44"/>
                  </a:lnTo>
                  <a:lnTo>
                    <a:pt x="1378" y="44"/>
                  </a:lnTo>
                  <a:lnTo>
                    <a:pt x="1374" y="44"/>
                  </a:lnTo>
                  <a:lnTo>
                    <a:pt x="1374" y="44"/>
                  </a:lnTo>
                  <a:lnTo>
                    <a:pt x="1372" y="44"/>
                  </a:lnTo>
                  <a:lnTo>
                    <a:pt x="1372" y="44"/>
                  </a:lnTo>
                  <a:lnTo>
                    <a:pt x="1370" y="44"/>
                  </a:lnTo>
                  <a:lnTo>
                    <a:pt x="1370" y="44"/>
                  </a:lnTo>
                  <a:lnTo>
                    <a:pt x="1366" y="44"/>
                  </a:lnTo>
                  <a:lnTo>
                    <a:pt x="1366" y="44"/>
                  </a:lnTo>
                  <a:lnTo>
                    <a:pt x="1364" y="44"/>
                  </a:lnTo>
                  <a:lnTo>
                    <a:pt x="1364" y="44"/>
                  </a:lnTo>
                  <a:lnTo>
                    <a:pt x="1362" y="44"/>
                  </a:lnTo>
                  <a:lnTo>
                    <a:pt x="1362" y="44"/>
                  </a:lnTo>
                  <a:lnTo>
                    <a:pt x="1354" y="44"/>
                  </a:lnTo>
                  <a:lnTo>
                    <a:pt x="1354" y="44"/>
                  </a:lnTo>
                  <a:lnTo>
                    <a:pt x="1350" y="44"/>
                  </a:lnTo>
                  <a:lnTo>
                    <a:pt x="1350" y="44"/>
                  </a:lnTo>
                  <a:lnTo>
                    <a:pt x="1348" y="44"/>
                  </a:lnTo>
                  <a:lnTo>
                    <a:pt x="1348" y="44"/>
                  </a:lnTo>
                  <a:lnTo>
                    <a:pt x="1344" y="44"/>
                  </a:lnTo>
                  <a:lnTo>
                    <a:pt x="1344" y="44"/>
                  </a:lnTo>
                  <a:lnTo>
                    <a:pt x="1340" y="46"/>
                  </a:lnTo>
                  <a:lnTo>
                    <a:pt x="1340" y="46"/>
                  </a:lnTo>
                  <a:lnTo>
                    <a:pt x="1336" y="46"/>
                  </a:lnTo>
                  <a:lnTo>
                    <a:pt x="1336" y="46"/>
                  </a:lnTo>
                  <a:lnTo>
                    <a:pt x="1328" y="46"/>
                  </a:lnTo>
                  <a:lnTo>
                    <a:pt x="1328" y="46"/>
                  </a:lnTo>
                  <a:lnTo>
                    <a:pt x="1326" y="44"/>
                  </a:lnTo>
                  <a:lnTo>
                    <a:pt x="1326" y="44"/>
                  </a:lnTo>
                  <a:lnTo>
                    <a:pt x="1318" y="44"/>
                  </a:lnTo>
                  <a:lnTo>
                    <a:pt x="1318" y="44"/>
                  </a:lnTo>
                  <a:lnTo>
                    <a:pt x="1316" y="44"/>
                  </a:lnTo>
                  <a:lnTo>
                    <a:pt x="1316" y="44"/>
                  </a:lnTo>
                  <a:lnTo>
                    <a:pt x="1312" y="44"/>
                  </a:lnTo>
                  <a:lnTo>
                    <a:pt x="1312" y="44"/>
                  </a:lnTo>
                  <a:lnTo>
                    <a:pt x="1306" y="46"/>
                  </a:lnTo>
                  <a:lnTo>
                    <a:pt x="1306" y="46"/>
                  </a:lnTo>
                  <a:lnTo>
                    <a:pt x="1302" y="46"/>
                  </a:lnTo>
                  <a:lnTo>
                    <a:pt x="1296" y="46"/>
                  </a:lnTo>
                  <a:lnTo>
                    <a:pt x="1296" y="46"/>
                  </a:lnTo>
                  <a:lnTo>
                    <a:pt x="1290" y="46"/>
                  </a:lnTo>
                  <a:lnTo>
                    <a:pt x="1290" y="46"/>
                  </a:lnTo>
                  <a:lnTo>
                    <a:pt x="1288" y="46"/>
                  </a:lnTo>
                  <a:lnTo>
                    <a:pt x="1288" y="46"/>
                  </a:lnTo>
                  <a:lnTo>
                    <a:pt x="1284" y="44"/>
                  </a:lnTo>
                  <a:lnTo>
                    <a:pt x="1284" y="44"/>
                  </a:lnTo>
                  <a:lnTo>
                    <a:pt x="1282" y="46"/>
                  </a:lnTo>
                  <a:lnTo>
                    <a:pt x="1282" y="46"/>
                  </a:lnTo>
                  <a:lnTo>
                    <a:pt x="1276" y="46"/>
                  </a:lnTo>
                  <a:lnTo>
                    <a:pt x="1276" y="46"/>
                  </a:lnTo>
                  <a:lnTo>
                    <a:pt x="1274" y="46"/>
                  </a:lnTo>
                  <a:lnTo>
                    <a:pt x="1274" y="46"/>
                  </a:lnTo>
                  <a:lnTo>
                    <a:pt x="1272" y="46"/>
                  </a:lnTo>
                  <a:lnTo>
                    <a:pt x="1272" y="46"/>
                  </a:lnTo>
                  <a:lnTo>
                    <a:pt x="1266" y="44"/>
                  </a:lnTo>
                  <a:lnTo>
                    <a:pt x="1266" y="44"/>
                  </a:lnTo>
                  <a:lnTo>
                    <a:pt x="1262" y="44"/>
                  </a:lnTo>
                  <a:lnTo>
                    <a:pt x="1262" y="44"/>
                  </a:lnTo>
                  <a:lnTo>
                    <a:pt x="1260" y="44"/>
                  </a:lnTo>
                  <a:lnTo>
                    <a:pt x="1260" y="44"/>
                  </a:lnTo>
                  <a:lnTo>
                    <a:pt x="1258" y="46"/>
                  </a:lnTo>
                  <a:lnTo>
                    <a:pt x="1258" y="46"/>
                  </a:lnTo>
                  <a:lnTo>
                    <a:pt x="1254" y="46"/>
                  </a:lnTo>
                  <a:lnTo>
                    <a:pt x="1254" y="46"/>
                  </a:lnTo>
                  <a:lnTo>
                    <a:pt x="1250" y="48"/>
                  </a:lnTo>
                  <a:lnTo>
                    <a:pt x="1250" y="48"/>
                  </a:lnTo>
                  <a:lnTo>
                    <a:pt x="1248" y="46"/>
                  </a:lnTo>
                  <a:lnTo>
                    <a:pt x="1248" y="46"/>
                  </a:lnTo>
                  <a:lnTo>
                    <a:pt x="1248" y="48"/>
                  </a:lnTo>
                  <a:lnTo>
                    <a:pt x="1248" y="48"/>
                  </a:lnTo>
                  <a:lnTo>
                    <a:pt x="1246" y="46"/>
                  </a:lnTo>
                  <a:lnTo>
                    <a:pt x="1246" y="46"/>
                  </a:lnTo>
                  <a:lnTo>
                    <a:pt x="1244" y="46"/>
                  </a:lnTo>
                  <a:lnTo>
                    <a:pt x="1244" y="46"/>
                  </a:lnTo>
                  <a:lnTo>
                    <a:pt x="1240" y="48"/>
                  </a:lnTo>
                  <a:lnTo>
                    <a:pt x="1240" y="48"/>
                  </a:lnTo>
                  <a:lnTo>
                    <a:pt x="1236" y="44"/>
                  </a:lnTo>
                  <a:lnTo>
                    <a:pt x="1236" y="44"/>
                  </a:lnTo>
                  <a:lnTo>
                    <a:pt x="1230" y="46"/>
                  </a:lnTo>
                  <a:lnTo>
                    <a:pt x="1224" y="46"/>
                  </a:lnTo>
                  <a:lnTo>
                    <a:pt x="1224" y="46"/>
                  </a:lnTo>
                  <a:lnTo>
                    <a:pt x="1222" y="46"/>
                  </a:lnTo>
                  <a:lnTo>
                    <a:pt x="1218" y="46"/>
                  </a:lnTo>
                  <a:lnTo>
                    <a:pt x="1218" y="46"/>
                  </a:lnTo>
                  <a:lnTo>
                    <a:pt x="1216" y="44"/>
                  </a:lnTo>
                  <a:lnTo>
                    <a:pt x="1214" y="44"/>
                  </a:lnTo>
                  <a:lnTo>
                    <a:pt x="1214" y="44"/>
                  </a:lnTo>
                  <a:lnTo>
                    <a:pt x="1204" y="44"/>
                  </a:lnTo>
                  <a:lnTo>
                    <a:pt x="1204" y="44"/>
                  </a:lnTo>
                  <a:lnTo>
                    <a:pt x="1200" y="42"/>
                  </a:lnTo>
                  <a:lnTo>
                    <a:pt x="1200" y="42"/>
                  </a:lnTo>
                  <a:lnTo>
                    <a:pt x="1196" y="42"/>
                  </a:lnTo>
                  <a:lnTo>
                    <a:pt x="1196" y="42"/>
                  </a:lnTo>
                  <a:lnTo>
                    <a:pt x="1188" y="44"/>
                  </a:lnTo>
                  <a:lnTo>
                    <a:pt x="1188" y="44"/>
                  </a:lnTo>
                  <a:lnTo>
                    <a:pt x="1186" y="44"/>
                  </a:lnTo>
                  <a:lnTo>
                    <a:pt x="1186" y="44"/>
                  </a:lnTo>
                  <a:lnTo>
                    <a:pt x="1180" y="44"/>
                  </a:lnTo>
                  <a:lnTo>
                    <a:pt x="1180" y="44"/>
                  </a:lnTo>
                  <a:lnTo>
                    <a:pt x="1180" y="42"/>
                  </a:lnTo>
                  <a:lnTo>
                    <a:pt x="1180" y="42"/>
                  </a:lnTo>
                  <a:lnTo>
                    <a:pt x="1176" y="42"/>
                  </a:lnTo>
                  <a:lnTo>
                    <a:pt x="1176" y="42"/>
                  </a:lnTo>
                  <a:lnTo>
                    <a:pt x="1174" y="42"/>
                  </a:lnTo>
                  <a:lnTo>
                    <a:pt x="1174" y="42"/>
                  </a:lnTo>
                  <a:lnTo>
                    <a:pt x="1170" y="44"/>
                  </a:lnTo>
                  <a:lnTo>
                    <a:pt x="1170" y="44"/>
                  </a:lnTo>
                  <a:lnTo>
                    <a:pt x="1164" y="42"/>
                  </a:lnTo>
                  <a:lnTo>
                    <a:pt x="1164" y="42"/>
                  </a:lnTo>
                  <a:lnTo>
                    <a:pt x="1156" y="42"/>
                  </a:lnTo>
                  <a:lnTo>
                    <a:pt x="1156" y="42"/>
                  </a:lnTo>
                  <a:lnTo>
                    <a:pt x="1152" y="42"/>
                  </a:lnTo>
                  <a:lnTo>
                    <a:pt x="1152" y="42"/>
                  </a:lnTo>
                  <a:lnTo>
                    <a:pt x="1148" y="44"/>
                  </a:lnTo>
                  <a:lnTo>
                    <a:pt x="1148" y="44"/>
                  </a:lnTo>
                  <a:lnTo>
                    <a:pt x="1146" y="44"/>
                  </a:lnTo>
                  <a:lnTo>
                    <a:pt x="1144" y="44"/>
                  </a:lnTo>
                  <a:lnTo>
                    <a:pt x="1142" y="44"/>
                  </a:lnTo>
                  <a:lnTo>
                    <a:pt x="1142" y="44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38" y="42"/>
                  </a:lnTo>
                  <a:lnTo>
                    <a:pt x="1138" y="42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6" y="40"/>
                  </a:lnTo>
                  <a:lnTo>
                    <a:pt x="1136" y="40"/>
                  </a:lnTo>
                  <a:lnTo>
                    <a:pt x="1134" y="40"/>
                  </a:lnTo>
                  <a:lnTo>
                    <a:pt x="1134" y="40"/>
                  </a:lnTo>
                  <a:lnTo>
                    <a:pt x="1132" y="40"/>
                  </a:lnTo>
                  <a:lnTo>
                    <a:pt x="1132" y="40"/>
                  </a:lnTo>
                  <a:lnTo>
                    <a:pt x="1128" y="38"/>
                  </a:lnTo>
                  <a:lnTo>
                    <a:pt x="1128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2" y="38"/>
                  </a:lnTo>
                  <a:lnTo>
                    <a:pt x="1122" y="38"/>
                  </a:lnTo>
                  <a:lnTo>
                    <a:pt x="1120" y="40"/>
                  </a:lnTo>
                  <a:lnTo>
                    <a:pt x="1120" y="40"/>
                  </a:lnTo>
                  <a:lnTo>
                    <a:pt x="1114" y="42"/>
                  </a:lnTo>
                  <a:lnTo>
                    <a:pt x="1114" y="42"/>
                  </a:lnTo>
                  <a:lnTo>
                    <a:pt x="1112" y="44"/>
                  </a:lnTo>
                  <a:lnTo>
                    <a:pt x="1112" y="44"/>
                  </a:lnTo>
                  <a:lnTo>
                    <a:pt x="1104" y="42"/>
                  </a:lnTo>
                  <a:lnTo>
                    <a:pt x="1104" y="42"/>
                  </a:lnTo>
                  <a:lnTo>
                    <a:pt x="1102" y="44"/>
                  </a:lnTo>
                  <a:lnTo>
                    <a:pt x="1102" y="44"/>
                  </a:lnTo>
                  <a:lnTo>
                    <a:pt x="1096" y="44"/>
                  </a:lnTo>
                  <a:lnTo>
                    <a:pt x="1096" y="44"/>
                  </a:lnTo>
                  <a:lnTo>
                    <a:pt x="1094" y="42"/>
                  </a:lnTo>
                  <a:lnTo>
                    <a:pt x="1094" y="42"/>
                  </a:lnTo>
                  <a:lnTo>
                    <a:pt x="1090" y="44"/>
                  </a:lnTo>
                  <a:lnTo>
                    <a:pt x="1090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0" y="44"/>
                  </a:lnTo>
                  <a:lnTo>
                    <a:pt x="1080" y="44"/>
                  </a:lnTo>
                  <a:lnTo>
                    <a:pt x="1078" y="44"/>
                  </a:lnTo>
                  <a:lnTo>
                    <a:pt x="1078" y="44"/>
                  </a:lnTo>
                  <a:lnTo>
                    <a:pt x="1072" y="44"/>
                  </a:lnTo>
                  <a:lnTo>
                    <a:pt x="1072" y="44"/>
                  </a:lnTo>
                  <a:lnTo>
                    <a:pt x="1068" y="44"/>
                  </a:lnTo>
                  <a:lnTo>
                    <a:pt x="1068" y="44"/>
                  </a:lnTo>
                  <a:lnTo>
                    <a:pt x="1066" y="42"/>
                  </a:lnTo>
                  <a:lnTo>
                    <a:pt x="1066" y="42"/>
                  </a:lnTo>
                  <a:lnTo>
                    <a:pt x="1064" y="42"/>
                  </a:lnTo>
                  <a:lnTo>
                    <a:pt x="1062" y="44"/>
                  </a:lnTo>
                  <a:lnTo>
                    <a:pt x="1062" y="44"/>
                  </a:lnTo>
                  <a:lnTo>
                    <a:pt x="1056" y="44"/>
                  </a:lnTo>
                  <a:lnTo>
                    <a:pt x="1056" y="44"/>
                  </a:lnTo>
                  <a:lnTo>
                    <a:pt x="1054" y="44"/>
                  </a:lnTo>
                  <a:lnTo>
                    <a:pt x="1054" y="44"/>
                  </a:lnTo>
                  <a:lnTo>
                    <a:pt x="1052" y="46"/>
                  </a:lnTo>
                  <a:lnTo>
                    <a:pt x="1052" y="46"/>
                  </a:lnTo>
                  <a:lnTo>
                    <a:pt x="1050" y="44"/>
                  </a:lnTo>
                  <a:lnTo>
                    <a:pt x="1050" y="44"/>
                  </a:lnTo>
                  <a:lnTo>
                    <a:pt x="1050" y="46"/>
                  </a:lnTo>
                  <a:lnTo>
                    <a:pt x="1050" y="46"/>
                  </a:lnTo>
                  <a:lnTo>
                    <a:pt x="1046" y="44"/>
                  </a:lnTo>
                  <a:lnTo>
                    <a:pt x="1046" y="44"/>
                  </a:lnTo>
                  <a:lnTo>
                    <a:pt x="1044" y="44"/>
                  </a:lnTo>
                  <a:lnTo>
                    <a:pt x="1044" y="44"/>
                  </a:lnTo>
                  <a:lnTo>
                    <a:pt x="1042" y="46"/>
                  </a:lnTo>
                  <a:lnTo>
                    <a:pt x="1042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0" y="46"/>
                  </a:lnTo>
                  <a:lnTo>
                    <a:pt x="1030" y="46"/>
                  </a:lnTo>
                  <a:lnTo>
                    <a:pt x="1028" y="46"/>
                  </a:lnTo>
                  <a:lnTo>
                    <a:pt x="1028" y="46"/>
                  </a:lnTo>
                  <a:lnTo>
                    <a:pt x="1022" y="44"/>
                  </a:lnTo>
                  <a:lnTo>
                    <a:pt x="1022" y="44"/>
                  </a:lnTo>
                  <a:lnTo>
                    <a:pt x="1018" y="42"/>
                  </a:lnTo>
                  <a:lnTo>
                    <a:pt x="1018" y="42"/>
                  </a:lnTo>
                  <a:lnTo>
                    <a:pt x="1014" y="42"/>
                  </a:lnTo>
                  <a:lnTo>
                    <a:pt x="1014" y="42"/>
                  </a:lnTo>
                  <a:lnTo>
                    <a:pt x="1012" y="42"/>
                  </a:lnTo>
                  <a:lnTo>
                    <a:pt x="1012" y="42"/>
                  </a:lnTo>
                  <a:lnTo>
                    <a:pt x="1010" y="42"/>
                  </a:lnTo>
                  <a:lnTo>
                    <a:pt x="1010" y="42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6" y="44"/>
                  </a:lnTo>
                  <a:lnTo>
                    <a:pt x="1006" y="44"/>
                  </a:lnTo>
                  <a:lnTo>
                    <a:pt x="1002" y="44"/>
                  </a:lnTo>
                  <a:lnTo>
                    <a:pt x="1000" y="44"/>
                  </a:lnTo>
                  <a:lnTo>
                    <a:pt x="1000" y="44"/>
                  </a:lnTo>
                  <a:lnTo>
                    <a:pt x="996" y="44"/>
                  </a:lnTo>
                  <a:lnTo>
                    <a:pt x="996" y="44"/>
                  </a:lnTo>
                  <a:lnTo>
                    <a:pt x="996" y="42"/>
                  </a:lnTo>
                  <a:lnTo>
                    <a:pt x="996" y="42"/>
                  </a:lnTo>
                  <a:lnTo>
                    <a:pt x="992" y="42"/>
                  </a:lnTo>
                  <a:lnTo>
                    <a:pt x="992" y="42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0" y="40"/>
                  </a:lnTo>
                  <a:lnTo>
                    <a:pt x="990" y="40"/>
                  </a:lnTo>
                  <a:lnTo>
                    <a:pt x="988" y="40"/>
                  </a:lnTo>
                  <a:lnTo>
                    <a:pt x="988" y="40"/>
                  </a:lnTo>
                  <a:lnTo>
                    <a:pt x="982" y="42"/>
                  </a:lnTo>
                  <a:lnTo>
                    <a:pt x="982" y="42"/>
                  </a:lnTo>
                  <a:lnTo>
                    <a:pt x="980" y="40"/>
                  </a:lnTo>
                  <a:lnTo>
                    <a:pt x="980" y="40"/>
                  </a:lnTo>
                  <a:lnTo>
                    <a:pt x="974" y="42"/>
                  </a:lnTo>
                  <a:lnTo>
                    <a:pt x="968" y="42"/>
                  </a:lnTo>
                  <a:lnTo>
                    <a:pt x="968" y="42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66" y="40"/>
                  </a:lnTo>
                  <a:lnTo>
                    <a:pt x="966" y="40"/>
                  </a:lnTo>
                  <a:lnTo>
                    <a:pt x="964" y="40"/>
                  </a:lnTo>
                  <a:lnTo>
                    <a:pt x="964" y="40"/>
                  </a:lnTo>
                  <a:lnTo>
                    <a:pt x="960" y="42"/>
                  </a:lnTo>
                  <a:lnTo>
                    <a:pt x="960" y="42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2" y="44"/>
                  </a:lnTo>
                  <a:lnTo>
                    <a:pt x="952" y="44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48" y="46"/>
                  </a:lnTo>
                  <a:lnTo>
                    <a:pt x="948" y="46"/>
                  </a:lnTo>
                  <a:lnTo>
                    <a:pt x="942" y="46"/>
                  </a:lnTo>
                  <a:lnTo>
                    <a:pt x="942" y="46"/>
                  </a:lnTo>
                  <a:lnTo>
                    <a:pt x="936" y="44"/>
                  </a:lnTo>
                  <a:lnTo>
                    <a:pt x="936" y="44"/>
                  </a:lnTo>
                  <a:lnTo>
                    <a:pt x="934" y="42"/>
                  </a:lnTo>
                  <a:lnTo>
                    <a:pt x="934" y="42"/>
                  </a:lnTo>
                  <a:lnTo>
                    <a:pt x="930" y="42"/>
                  </a:lnTo>
                  <a:lnTo>
                    <a:pt x="930" y="42"/>
                  </a:lnTo>
                  <a:lnTo>
                    <a:pt x="930" y="40"/>
                  </a:lnTo>
                  <a:lnTo>
                    <a:pt x="930" y="40"/>
                  </a:lnTo>
                  <a:lnTo>
                    <a:pt x="922" y="42"/>
                  </a:lnTo>
                  <a:lnTo>
                    <a:pt x="912" y="42"/>
                  </a:lnTo>
                  <a:lnTo>
                    <a:pt x="912" y="42"/>
                  </a:lnTo>
                  <a:lnTo>
                    <a:pt x="910" y="44"/>
                  </a:lnTo>
                  <a:lnTo>
                    <a:pt x="910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2" y="46"/>
                  </a:lnTo>
                  <a:lnTo>
                    <a:pt x="902" y="46"/>
                  </a:lnTo>
                  <a:lnTo>
                    <a:pt x="900" y="44"/>
                  </a:lnTo>
                  <a:lnTo>
                    <a:pt x="900" y="44"/>
                  </a:lnTo>
                  <a:lnTo>
                    <a:pt x="896" y="44"/>
                  </a:lnTo>
                  <a:lnTo>
                    <a:pt x="892" y="44"/>
                  </a:lnTo>
                  <a:lnTo>
                    <a:pt x="892" y="44"/>
                  </a:lnTo>
                  <a:lnTo>
                    <a:pt x="890" y="44"/>
                  </a:lnTo>
                  <a:lnTo>
                    <a:pt x="890" y="44"/>
                  </a:lnTo>
                  <a:lnTo>
                    <a:pt x="888" y="46"/>
                  </a:lnTo>
                  <a:lnTo>
                    <a:pt x="888" y="46"/>
                  </a:lnTo>
                  <a:lnTo>
                    <a:pt x="882" y="44"/>
                  </a:lnTo>
                  <a:lnTo>
                    <a:pt x="882" y="44"/>
                  </a:lnTo>
                  <a:lnTo>
                    <a:pt x="876" y="42"/>
                  </a:lnTo>
                  <a:lnTo>
                    <a:pt x="876" y="42"/>
                  </a:lnTo>
                  <a:lnTo>
                    <a:pt x="874" y="42"/>
                  </a:lnTo>
                  <a:lnTo>
                    <a:pt x="870" y="42"/>
                  </a:lnTo>
                  <a:lnTo>
                    <a:pt x="870" y="42"/>
                  </a:lnTo>
                  <a:lnTo>
                    <a:pt x="866" y="44"/>
                  </a:lnTo>
                  <a:lnTo>
                    <a:pt x="866" y="44"/>
                  </a:lnTo>
                  <a:lnTo>
                    <a:pt x="862" y="46"/>
                  </a:lnTo>
                  <a:lnTo>
                    <a:pt x="862" y="46"/>
                  </a:lnTo>
                  <a:lnTo>
                    <a:pt x="858" y="46"/>
                  </a:lnTo>
                  <a:lnTo>
                    <a:pt x="858" y="46"/>
                  </a:lnTo>
                  <a:lnTo>
                    <a:pt x="856" y="44"/>
                  </a:lnTo>
                  <a:lnTo>
                    <a:pt x="856" y="44"/>
                  </a:lnTo>
                  <a:lnTo>
                    <a:pt x="852" y="44"/>
                  </a:lnTo>
                  <a:lnTo>
                    <a:pt x="852" y="44"/>
                  </a:lnTo>
                  <a:lnTo>
                    <a:pt x="850" y="44"/>
                  </a:lnTo>
                  <a:lnTo>
                    <a:pt x="850" y="44"/>
                  </a:lnTo>
                  <a:lnTo>
                    <a:pt x="848" y="40"/>
                  </a:lnTo>
                  <a:lnTo>
                    <a:pt x="846" y="40"/>
                  </a:lnTo>
                  <a:lnTo>
                    <a:pt x="846" y="40"/>
                  </a:lnTo>
                  <a:lnTo>
                    <a:pt x="844" y="42"/>
                  </a:lnTo>
                  <a:lnTo>
                    <a:pt x="844" y="42"/>
                  </a:lnTo>
                  <a:lnTo>
                    <a:pt x="840" y="42"/>
                  </a:lnTo>
                  <a:lnTo>
                    <a:pt x="836" y="40"/>
                  </a:lnTo>
                  <a:lnTo>
                    <a:pt x="836" y="40"/>
                  </a:lnTo>
                  <a:lnTo>
                    <a:pt x="834" y="38"/>
                  </a:lnTo>
                  <a:lnTo>
                    <a:pt x="834" y="38"/>
                  </a:lnTo>
                  <a:lnTo>
                    <a:pt x="830" y="40"/>
                  </a:lnTo>
                  <a:lnTo>
                    <a:pt x="828" y="38"/>
                  </a:lnTo>
                  <a:lnTo>
                    <a:pt x="828" y="38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16" y="42"/>
                  </a:lnTo>
                  <a:lnTo>
                    <a:pt x="816" y="42"/>
                  </a:lnTo>
                  <a:lnTo>
                    <a:pt x="812" y="40"/>
                  </a:lnTo>
                  <a:lnTo>
                    <a:pt x="812" y="40"/>
                  </a:lnTo>
                  <a:lnTo>
                    <a:pt x="808" y="40"/>
                  </a:lnTo>
                  <a:lnTo>
                    <a:pt x="808" y="40"/>
                  </a:lnTo>
                  <a:lnTo>
                    <a:pt x="806" y="40"/>
                  </a:lnTo>
                  <a:lnTo>
                    <a:pt x="806" y="40"/>
                  </a:lnTo>
                  <a:lnTo>
                    <a:pt x="804" y="40"/>
                  </a:lnTo>
                  <a:lnTo>
                    <a:pt x="804" y="40"/>
                  </a:lnTo>
                  <a:lnTo>
                    <a:pt x="802" y="38"/>
                  </a:lnTo>
                  <a:lnTo>
                    <a:pt x="802" y="38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794" y="42"/>
                  </a:lnTo>
                  <a:lnTo>
                    <a:pt x="794" y="42"/>
                  </a:lnTo>
                  <a:lnTo>
                    <a:pt x="792" y="40"/>
                  </a:lnTo>
                  <a:lnTo>
                    <a:pt x="792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88" y="42"/>
                  </a:lnTo>
                  <a:lnTo>
                    <a:pt x="788" y="42"/>
                  </a:lnTo>
                  <a:lnTo>
                    <a:pt x="786" y="42"/>
                  </a:lnTo>
                  <a:lnTo>
                    <a:pt x="786" y="42"/>
                  </a:lnTo>
                  <a:lnTo>
                    <a:pt x="782" y="40"/>
                  </a:lnTo>
                  <a:lnTo>
                    <a:pt x="782" y="40"/>
                  </a:lnTo>
                  <a:lnTo>
                    <a:pt x="778" y="40"/>
                  </a:lnTo>
                  <a:lnTo>
                    <a:pt x="778" y="40"/>
                  </a:lnTo>
                  <a:lnTo>
                    <a:pt x="776" y="42"/>
                  </a:lnTo>
                  <a:lnTo>
                    <a:pt x="772" y="42"/>
                  </a:lnTo>
                  <a:lnTo>
                    <a:pt x="772" y="42"/>
                  </a:lnTo>
                  <a:lnTo>
                    <a:pt x="770" y="42"/>
                  </a:lnTo>
                  <a:lnTo>
                    <a:pt x="770" y="42"/>
                  </a:lnTo>
                  <a:lnTo>
                    <a:pt x="766" y="40"/>
                  </a:lnTo>
                  <a:lnTo>
                    <a:pt x="766" y="40"/>
                  </a:lnTo>
                  <a:lnTo>
                    <a:pt x="764" y="40"/>
                  </a:lnTo>
                  <a:lnTo>
                    <a:pt x="764" y="40"/>
                  </a:lnTo>
                  <a:lnTo>
                    <a:pt x="762" y="42"/>
                  </a:lnTo>
                  <a:lnTo>
                    <a:pt x="762" y="42"/>
                  </a:lnTo>
                  <a:lnTo>
                    <a:pt x="758" y="42"/>
                  </a:lnTo>
                  <a:lnTo>
                    <a:pt x="758" y="42"/>
                  </a:lnTo>
                  <a:lnTo>
                    <a:pt x="756" y="42"/>
                  </a:lnTo>
                  <a:lnTo>
                    <a:pt x="756" y="42"/>
                  </a:lnTo>
                  <a:lnTo>
                    <a:pt x="752" y="42"/>
                  </a:lnTo>
                  <a:lnTo>
                    <a:pt x="752" y="42"/>
                  </a:lnTo>
                  <a:lnTo>
                    <a:pt x="744" y="44"/>
                  </a:lnTo>
                  <a:lnTo>
                    <a:pt x="744" y="44"/>
                  </a:lnTo>
                  <a:lnTo>
                    <a:pt x="738" y="42"/>
                  </a:lnTo>
                  <a:lnTo>
                    <a:pt x="738" y="42"/>
                  </a:lnTo>
                  <a:lnTo>
                    <a:pt x="734" y="40"/>
                  </a:lnTo>
                  <a:lnTo>
                    <a:pt x="734" y="40"/>
                  </a:lnTo>
                  <a:lnTo>
                    <a:pt x="732" y="42"/>
                  </a:lnTo>
                  <a:lnTo>
                    <a:pt x="732" y="42"/>
                  </a:lnTo>
                  <a:lnTo>
                    <a:pt x="728" y="42"/>
                  </a:lnTo>
                  <a:lnTo>
                    <a:pt x="726" y="42"/>
                  </a:lnTo>
                  <a:lnTo>
                    <a:pt x="726" y="42"/>
                  </a:lnTo>
                  <a:lnTo>
                    <a:pt x="724" y="42"/>
                  </a:lnTo>
                  <a:lnTo>
                    <a:pt x="724" y="42"/>
                  </a:lnTo>
                  <a:lnTo>
                    <a:pt x="720" y="42"/>
                  </a:lnTo>
                  <a:lnTo>
                    <a:pt x="720" y="42"/>
                  </a:lnTo>
                  <a:lnTo>
                    <a:pt x="718" y="42"/>
                  </a:lnTo>
                  <a:lnTo>
                    <a:pt x="718" y="42"/>
                  </a:lnTo>
                  <a:lnTo>
                    <a:pt x="712" y="42"/>
                  </a:lnTo>
                  <a:lnTo>
                    <a:pt x="712" y="42"/>
                  </a:lnTo>
                  <a:lnTo>
                    <a:pt x="710" y="42"/>
                  </a:lnTo>
                  <a:lnTo>
                    <a:pt x="710" y="42"/>
                  </a:lnTo>
                  <a:lnTo>
                    <a:pt x="706" y="42"/>
                  </a:lnTo>
                  <a:lnTo>
                    <a:pt x="706" y="42"/>
                  </a:lnTo>
                  <a:lnTo>
                    <a:pt x="704" y="44"/>
                  </a:lnTo>
                  <a:lnTo>
                    <a:pt x="704" y="44"/>
                  </a:lnTo>
                  <a:lnTo>
                    <a:pt x="702" y="42"/>
                  </a:lnTo>
                  <a:lnTo>
                    <a:pt x="702" y="42"/>
                  </a:lnTo>
                  <a:lnTo>
                    <a:pt x="696" y="44"/>
                  </a:lnTo>
                  <a:lnTo>
                    <a:pt x="696" y="44"/>
                  </a:lnTo>
                  <a:lnTo>
                    <a:pt x="692" y="44"/>
                  </a:lnTo>
                  <a:lnTo>
                    <a:pt x="692" y="44"/>
                  </a:lnTo>
                  <a:lnTo>
                    <a:pt x="690" y="44"/>
                  </a:lnTo>
                  <a:lnTo>
                    <a:pt x="690" y="44"/>
                  </a:lnTo>
                  <a:lnTo>
                    <a:pt x="688" y="44"/>
                  </a:lnTo>
                  <a:lnTo>
                    <a:pt x="688" y="44"/>
                  </a:lnTo>
                  <a:lnTo>
                    <a:pt x="686" y="44"/>
                  </a:lnTo>
                  <a:lnTo>
                    <a:pt x="686" y="44"/>
                  </a:lnTo>
                  <a:lnTo>
                    <a:pt x="680" y="44"/>
                  </a:lnTo>
                  <a:lnTo>
                    <a:pt x="680" y="44"/>
                  </a:lnTo>
                  <a:lnTo>
                    <a:pt x="676" y="44"/>
                  </a:lnTo>
                  <a:lnTo>
                    <a:pt x="676" y="44"/>
                  </a:lnTo>
                  <a:lnTo>
                    <a:pt x="668" y="44"/>
                  </a:lnTo>
                  <a:lnTo>
                    <a:pt x="660" y="42"/>
                  </a:lnTo>
                  <a:lnTo>
                    <a:pt x="660" y="42"/>
                  </a:lnTo>
                  <a:lnTo>
                    <a:pt x="658" y="42"/>
                  </a:lnTo>
                  <a:lnTo>
                    <a:pt x="658" y="42"/>
                  </a:lnTo>
                  <a:lnTo>
                    <a:pt x="654" y="42"/>
                  </a:lnTo>
                  <a:lnTo>
                    <a:pt x="652" y="42"/>
                  </a:lnTo>
                  <a:lnTo>
                    <a:pt x="652" y="42"/>
                  </a:lnTo>
                  <a:lnTo>
                    <a:pt x="648" y="42"/>
                  </a:lnTo>
                  <a:lnTo>
                    <a:pt x="648" y="42"/>
                  </a:lnTo>
                  <a:lnTo>
                    <a:pt x="646" y="42"/>
                  </a:lnTo>
                  <a:lnTo>
                    <a:pt x="64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4" y="42"/>
                  </a:lnTo>
                  <a:lnTo>
                    <a:pt x="634" y="42"/>
                  </a:lnTo>
                  <a:lnTo>
                    <a:pt x="630" y="42"/>
                  </a:lnTo>
                  <a:lnTo>
                    <a:pt x="630" y="42"/>
                  </a:lnTo>
                  <a:lnTo>
                    <a:pt x="628" y="42"/>
                  </a:lnTo>
                  <a:lnTo>
                    <a:pt x="628" y="42"/>
                  </a:lnTo>
                  <a:lnTo>
                    <a:pt x="622" y="42"/>
                  </a:lnTo>
                  <a:lnTo>
                    <a:pt x="622" y="42"/>
                  </a:lnTo>
                  <a:lnTo>
                    <a:pt x="614" y="42"/>
                  </a:lnTo>
                  <a:lnTo>
                    <a:pt x="614" y="42"/>
                  </a:lnTo>
                  <a:lnTo>
                    <a:pt x="612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6" y="42"/>
                  </a:lnTo>
                  <a:lnTo>
                    <a:pt x="606" y="42"/>
                  </a:lnTo>
                  <a:lnTo>
                    <a:pt x="604" y="42"/>
                  </a:lnTo>
                  <a:lnTo>
                    <a:pt x="604" y="42"/>
                  </a:lnTo>
                  <a:lnTo>
                    <a:pt x="600" y="42"/>
                  </a:lnTo>
                  <a:lnTo>
                    <a:pt x="600" y="42"/>
                  </a:lnTo>
                  <a:lnTo>
                    <a:pt x="596" y="42"/>
                  </a:lnTo>
                  <a:lnTo>
                    <a:pt x="596" y="42"/>
                  </a:lnTo>
                  <a:lnTo>
                    <a:pt x="594" y="42"/>
                  </a:lnTo>
                  <a:lnTo>
                    <a:pt x="594" y="42"/>
                  </a:lnTo>
                  <a:lnTo>
                    <a:pt x="588" y="42"/>
                  </a:lnTo>
                  <a:lnTo>
                    <a:pt x="588" y="42"/>
                  </a:lnTo>
                  <a:lnTo>
                    <a:pt x="586" y="42"/>
                  </a:lnTo>
                  <a:lnTo>
                    <a:pt x="586" y="42"/>
                  </a:lnTo>
                  <a:lnTo>
                    <a:pt x="582" y="42"/>
                  </a:lnTo>
                  <a:lnTo>
                    <a:pt x="582" y="42"/>
                  </a:lnTo>
                  <a:lnTo>
                    <a:pt x="580" y="42"/>
                  </a:lnTo>
                  <a:lnTo>
                    <a:pt x="580" y="42"/>
                  </a:lnTo>
                  <a:lnTo>
                    <a:pt x="576" y="42"/>
                  </a:lnTo>
                  <a:lnTo>
                    <a:pt x="576" y="42"/>
                  </a:lnTo>
                  <a:lnTo>
                    <a:pt x="574" y="42"/>
                  </a:lnTo>
                  <a:lnTo>
                    <a:pt x="574" y="42"/>
                  </a:lnTo>
                  <a:lnTo>
                    <a:pt x="570" y="42"/>
                  </a:lnTo>
                  <a:lnTo>
                    <a:pt x="570" y="42"/>
                  </a:lnTo>
                  <a:lnTo>
                    <a:pt x="566" y="42"/>
                  </a:lnTo>
                  <a:lnTo>
                    <a:pt x="566" y="42"/>
                  </a:lnTo>
                  <a:lnTo>
                    <a:pt x="564" y="42"/>
                  </a:lnTo>
                  <a:lnTo>
                    <a:pt x="564" y="42"/>
                  </a:lnTo>
                  <a:lnTo>
                    <a:pt x="560" y="42"/>
                  </a:lnTo>
                  <a:lnTo>
                    <a:pt x="560" y="42"/>
                  </a:lnTo>
                  <a:lnTo>
                    <a:pt x="542" y="42"/>
                  </a:lnTo>
                  <a:lnTo>
                    <a:pt x="542" y="42"/>
                  </a:lnTo>
                  <a:lnTo>
                    <a:pt x="540" y="44"/>
                  </a:lnTo>
                  <a:lnTo>
                    <a:pt x="540" y="44"/>
                  </a:lnTo>
                  <a:lnTo>
                    <a:pt x="536" y="42"/>
                  </a:lnTo>
                  <a:lnTo>
                    <a:pt x="532" y="44"/>
                  </a:lnTo>
                  <a:lnTo>
                    <a:pt x="532" y="44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6" y="44"/>
                  </a:lnTo>
                  <a:lnTo>
                    <a:pt x="526" y="44"/>
                  </a:lnTo>
                  <a:lnTo>
                    <a:pt x="518" y="44"/>
                  </a:lnTo>
                  <a:lnTo>
                    <a:pt x="518" y="44"/>
                  </a:lnTo>
                  <a:lnTo>
                    <a:pt x="514" y="46"/>
                  </a:lnTo>
                  <a:lnTo>
                    <a:pt x="514" y="46"/>
                  </a:lnTo>
                  <a:lnTo>
                    <a:pt x="510" y="46"/>
                  </a:lnTo>
                  <a:lnTo>
                    <a:pt x="510" y="46"/>
                  </a:lnTo>
                  <a:lnTo>
                    <a:pt x="508" y="46"/>
                  </a:lnTo>
                  <a:lnTo>
                    <a:pt x="508" y="46"/>
                  </a:lnTo>
                  <a:lnTo>
                    <a:pt x="504" y="46"/>
                  </a:lnTo>
                  <a:lnTo>
                    <a:pt x="504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6" y="46"/>
                  </a:lnTo>
                  <a:lnTo>
                    <a:pt x="496" y="46"/>
                  </a:lnTo>
                  <a:lnTo>
                    <a:pt x="494" y="46"/>
                  </a:lnTo>
                  <a:lnTo>
                    <a:pt x="494" y="46"/>
                  </a:lnTo>
                  <a:lnTo>
                    <a:pt x="490" y="46"/>
                  </a:lnTo>
                  <a:lnTo>
                    <a:pt x="490" y="46"/>
                  </a:lnTo>
                  <a:lnTo>
                    <a:pt x="486" y="44"/>
                  </a:lnTo>
                  <a:lnTo>
                    <a:pt x="486" y="44"/>
                  </a:lnTo>
                  <a:lnTo>
                    <a:pt x="484" y="44"/>
                  </a:lnTo>
                  <a:lnTo>
                    <a:pt x="484" y="44"/>
                  </a:lnTo>
                  <a:lnTo>
                    <a:pt x="482" y="44"/>
                  </a:lnTo>
                  <a:lnTo>
                    <a:pt x="482" y="44"/>
                  </a:lnTo>
                  <a:lnTo>
                    <a:pt x="478" y="44"/>
                  </a:lnTo>
                  <a:lnTo>
                    <a:pt x="478" y="44"/>
                  </a:lnTo>
                  <a:lnTo>
                    <a:pt x="476" y="44"/>
                  </a:lnTo>
                  <a:lnTo>
                    <a:pt x="476" y="44"/>
                  </a:lnTo>
                  <a:lnTo>
                    <a:pt x="472" y="46"/>
                  </a:lnTo>
                  <a:lnTo>
                    <a:pt x="468" y="44"/>
                  </a:lnTo>
                  <a:lnTo>
                    <a:pt x="468" y="44"/>
                  </a:lnTo>
                  <a:lnTo>
                    <a:pt x="466" y="46"/>
                  </a:lnTo>
                  <a:lnTo>
                    <a:pt x="464" y="46"/>
                  </a:lnTo>
                  <a:lnTo>
                    <a:pt x="464" y="46"/>
                  </a:lnTo>
                  <a:lnTo>
                    <a:pt x="464" y="44"/>
                  </a:lnTo>
                  <a:lnTo>
                    <a:pt x="464" y="44"/>
                  </a:lnTo>
                  <a:lnTo>
                    <a:pt x="462" y="44"/>
                  </a:lnTo>
                  <a:lnTo>
                    <a:pt x="462" y="44"/>
                  </a:lnTo>
                  <a:lnTo>
                    <a:pt x="462" y="42"/>
                  </a:lnTo>
                  <a:lnTo>
                    <a:pt x="462" y="42"/>
                  </a:lnTo>
                  <a:lnTo>
                    <a:pt x="456" y="42"/>
                  </a:lnTo>
                  <a:lnTo>
                    <a:pt x="456" y="42"/>
                  </a:lnTo>
                  <a:lnTo>
                    <a:pt x="450" y="42"/>
                  </a:lnTo>
                  <a:lnTo>
                    <a:pt x="450" y="42"/>
                  </a:lnTo>
                  <a:lnTo>
                    <a:pt x="448" y="44"/>
                  </a:lnTo>
                  <a:lnTo>
                    <a:pt x="448" y="44"/>
                  </a:lnTo>
                  <a:lnTo>
                    <a:pt x="442" y="44"/>
                  </a:lnTo>
                  <a:lnTo>
                    <a:pt x="442" y="44"/>
                  </a:lnTo>
                  <a:lnTo>
                    <a:pt x="438" y="44"/>
                  </a:lnTo>
                  <a:lnTo>
                    <a:pt x="438" y="44"/>
                  </a:lnTo>
                  <a:lnTo>
                    <a:pt x="436" y="46"/>
                  </a:lnTo>
                  <a:lnTo>
                    <a:pt x="436" y="46"/>
                  </a:lnTo>
                  <a:lnTo>
                    <a:pt x="432" y="44"/>
                  </a:lnTo>
                  <a:lnTo>
                    <a:pt x="432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0" y="42"/>
                  </a:lnTo>
                  <a:lnTo>
                    <a:pt x="420" y="42"/>
                  </a:lnTo>
                  <a:lnTo>
                    <a:pt x="418" y="44"/>
                  </a:lnTo>
                  <a:lnTo>
                    <a:pt x="418" y="44"/>
                  </a:lnTo>
                  <a:lnTo>
                    <a:pt x="416" y="42"/>
                  </a:lnTo>
                  <a:lnTo>
                    <a:pt x="416" y="40"/>
                  </a:lnTo>
                  <a:lnTo>
                    <a:pt x="416" y="40"/>
                  </a:lnTo>
                  <a:lnTo>
                    <a:pt x="412" y="40"/>
                  </a:lnTo>
                  <a:lnTo>
                    <a:pt x="412" y="40"/>
                  </a:lnTo>
                  <a:lnTo>
                    <a:pt x="412" y="42"/>
                  </a:lnTo>
                  <a:lnTo>
                    <a:pt x="412" y="42"/>
                  </a:lnTo>
                  <a:lnTo>
                    <a:pt x="410" y="44"/>
                  </a:lnTo>
                  <a:lnTo>
                    <a:pt x="410" y="44"/>
                  </a:lnTo>
                  <a:lnTo>
                    <a:pt x="404" y="44"/>
                  </a:lnTo>
                  <a:lnTo>
                    <a:pt x="404" y="44"/>
                  </a:lnTo>
                  <a:lnTo>
                    <a:pt x="400" y="44"/>
                  </a:lnTo>
                  <a:lnTo>
                    <a:pt x="400" y="44"/>
                  </a:lnTo>
                  <a:lnTo>
                    <a:pt x="396" y="42"/>
                  </a:lnTo>
                  <a:lnTo>
                    <a:pt x="396" y="42"/>
                  </a:lnTo>
                  <a:lnTo>
                    <a:pt x="394" y="44"/>
                  </a:lnTo>
                  <a:lnTo>
                    <a:pt x="394" y="44"/>
                  </a:lnTo>
                  <a:lnTo>
                    <a:pt x="390" y="44"/>
                  </a:lnTo>
                  <a:lnTo>
                    <a:pt x="390" y="44"/>
                  </a:lnTo>
                  <a:lnTo>
                    <a:pt x="386" y="42"/>
                  </a:lnTo>
                  <a:lnTo>
                    <a:pt x="386" y="42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4" y="42"/>
                  </a:lnTo>
                  <a:lnTo>
                    <a:pt x="374" y="42"/>
                  </a:lnTo>
                  <a:lnTo>
                    <a:pt x="368" y="42"/>
                  </a:lnTo>
                  <a:lnTo>
                    <a:pt x="368" y="42"/>
                  </a:lnTo>
                  <a:lnTo>
                    <a:pt x="366" y="42"/>
                  </a:lnTo>
                  <a:lnTo>
                    <a:pt x="366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0" y="42"/>
                  </a:lnTo>
                  <a:lnTo>
                    <a:pt x="360" y="42"/>
                  </a:lnTo>
                  <a:lnTo>
                    <a:pt x="358" y="42"/>
                  </a:lnTo>
                  <a:lnTo>
                    <a:pt x="358" y="42"/>
                  </a:lnTo>
                  <a:lnTo>
                    <a:pt x="352" y="44"/>
                  </a:lnTo>
                  <a:lnTo>
                    <a:pt x="352" y="44"/>
                  </a:lnTo>
                  <a:lnTo>
                    <a:pt x="344" y="42"/>
                  </a:lnTo>
                  <a:lnTo>
                    <a:pt x="344" y="42"/>
                  </a:lnTo>
                  <a:lnTo>
                    <a:pt x="342" y="44"/>
                  </a:lnTo>
                  <a:lnTo>
                    <a:pt x="342" y="44"/>
                  </a:lnTo>
                  <a:lnTo>
                    <a:pt x="338" y="42"/>
                  </a:lnTo>
                  <a:lnTo>
                    <a:pt x="338" y="42"/>
                  </a:lnTo>
                  <a:lnTo>
                    <a:pt x="330" y="44"/>
                  </a:lnTo>
                  <a:lnTo>
                    <a:pt x="330" y="44"/>
                  </a:lnTo>
                  <a:lnTo>
                    <a:pt x="328" y="44"/>
                  </a:lnTo>
                  <a:lnTo>
                    <a:pt x="328" y="44"/>
                  </a:lnTo>
                  <a:lnTo>
                    <a:pt x="322" y="42"/>
                  </a:lnTo>
                  <a:lnTo>
                    <a:pt x="322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0" y="42"/>
                  </a:lnTo>
                  <a:lnTo>
                    <a:pt x="310" y="42"/>
                  </a:lnTo>
                  <a:lnTo>
                    <a:pt x="310" y="40"/>
                  </a:lnTo>
                  <a:lnTo>
                    <a:pt x="310" y="40"/>
                  </a:lnTo>
                  <a:lnTo>
                    <a:pt x="308" y="40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06" y="42"/>
                  </a:lnTo>
                  <a:lnTo>
                    <a:pt x="306" y="42"/>
                  </a:lnTo>
                  <a:lnTo>
                    <a:pt x="298" y="42"/>
                  </a:lnTo>
                  <a:lnTo>
                    <a:pt x="298" y="42"/>
                  </a:lnTo>
                  <a:lnTo>
                    <a:pt x="296" y="42"/>
                  </a:lnTo>
                  <a:lnTo>
                    <a:pt x="296" y="42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90" y="42"/>
                  </a:lnTo>
                  <a:lnTo>
                    <a:pt x="290" y="42"/>
                  </a:lnTo>
                  <a:lnTo>
                    <a:pt x="288" y="42"/>
                  </a:lnTo>
                  <a:lnTo>
                    <a:pt x="288" y="42"/>
                  </a:lnTo>
                  <a:lnTo>
                    <a:pt x="286" y="42"/>
                  </a:lnTo>
                  <a:lnTo>
                    <a:pt x="286" y="42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282" y="42"/>
                  </a:lnTo>
                  <a:lnTo>
                    <a:pt x="282" y="42"/>
                  </a:lnTo>
                  <a:lnTo>
                    <a:pt x="278" y="40"/>
                  </a:lnTo>
                  <a:lnTo>
                    <a:pt x="278" y="40"/>
                  </a:lnTo>
                  <a:lnTo>
                    <a:pt x="276" y="40"/>
                  </a:lnTo>
                  <a:lnTo>
                    <a:pt x="274" y="40"/>
                  </a:lnTo>
                  <a:lnTo>
                    <a:pt x="274" y="40"/>
                  </a:lnTo>
                  <a:lnTo>
                    <a:pt x="270" y="40"/>
                  </a:lnTo>
                  <a:lnTo>
                    <a:pt x="270" y="40"/>
                  </a:lnTo>
                  <a:lnTo>
                    <a:pt x="268" y="42"/>
                  </a:lnTo>
                  <a:lnTo>
                    <a:pt x="268" y="42"/>
                  </a:lnTo>
                  <a:lnTo>
                    <a:pt x="264" y="40"/>
                  </a:lnTo>
                  <a:lnTo>
                    <a:pt x="264" y="40"/>
                  </a:lnTo>
                  <a:lnTo>
                    <a:pt x="260" y="40"/>
                  </a:lnTo>
                  <a:lnTo>
                    <a:pt x="260" y="40"/>
                  </a:lnTo>
                  <a:lnTo>
                    <a:pt x="258" y="40"/>
                  </a:lnTo>
                  <a:lnTo>
                    <a:pt x="258" y="40"/>
                  </a:lnTo>
                  <a:lnTo>
                    <a:pt x="252" y="40"/>
                  </a:lnTo>
                  <a:lnTo>
                    <a:pt x="252" y="40"/>
                  </a:lnTo>
                  <a:lnTo>
                    <a:pt x="246" y="40"/>
                  </a:lnTo>
                  <a:lnTo>
                    <a:pt x="242" y="40"/>
                  </a:lnTo>
                  <a:lnTo>
                    <a:pt x="242" y="40"/>
                  </a:lnTo>
                  <a:lnTo>
                    <a:pt x="238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28" y="40"/>
                  </a:lnTo>
                  <a:lnTo>
                    <a:pt x="228" y="40"/>
                  </a:lnTo>
                  <a:lnTo>
                    <a:pt x="224" y="40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22" y="40"/>
                  </a:lnTo>
                  <a:lnTo>
                    <a:pt x="218" y="40"/>
                  </a:lnTo>
                  <a:lnTo>
                    <a:pt x="218" y="40"/>
                  </a:lnTo>
                  <a:lnTo>
                    <a:pt x="216" y="40"/>
                  </a:lnTo>
                  <a:lnTo>
                    <a:pt x="216" y="40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208" y="40"/>
                  </a:lnTo>
                  <a:lnTo>
                    <a:pt x="208" y="40"/>
                  </a:lnTo>
                  <a:lnTo>
                    <a:pt x="204" y="42"/>
                  </a:lnTo>
                  <a:lnTo>
                    <a:pt x="204" y="42"/>
                  </a:lnTo>
                  <a:lnTo>
                    <a:pt x="200" y="40"/>
                  </a:lnTo>
                  <a:lnTo>
                    <a:pt x="200" y="40"/>
                  </a:lnTo>
                  <a:lnTo>
                    <a:pt x="190" y="40"/>
                  </a:lnTo>
                  <a:lnTo>
                    <a:pt x="190" y="40"/>
                  </a:lnTo>
                  <a:lnTo>
                    <a:pt x="188" y="40"/>
                  </a:lnTo>
                  <a:lnTo>
                    <a:pt x="188" y="40"/>
                  </a:lnTo>
                  <a:lnTo>
                    <a:pt x="176" y="40"/>
                  </a:lnTo>
                  <a:lnTo>
                    <a:pt x="176" y="40"/>
                  </a:lnTo>
                  <a:lnTo>
                    <a:pt x="172" y="42"/>
                  </a:lnTo>
                  <a:lnTo>
                    <a:pt x="172" y="42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66" y="42"/>
                  </a:lnTo>
                  <a:lnTo>
                    <a:pt x="166" y="42"/>
                  </a:lnTo>
                  <a:lnTo>
                    <a:pt x="162" y="42"/>
                  </a:lnTo>
                  <a:lnTo>
                    <a:pt x="158" y="42"/>
                  </a:lnTo>
                  <a:lnTo>
                    <a:pt x="158" y="42"/>
                  </a:lnTo>
                  <a:lnTo>
                    <a:pt x="158" y="40"/>
                  </a:lnTo>
                  <a:lnTo>
                    <a:pt x="158" y="40"/>
                  </a:lnTo>
                  <a:lnTo>
                    <a:pt x="156" y="40"/>
                  </a:lnTo>
                  <a:lnTo>
                    <a:pt x="156" y="40"/>
                  </a:lnTo>
                  <a:lnTo>
                    <a:pt x="156" y="38"/>
                  </a:lnTo>
                  <a:lnTo>
                    <a:pt x="156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6" y="38"/>
                  </a:lnTo>
                  <a:lnTo>
                    <a:pt x="146" y="38"/>
                  </a:lnTo>
                  <a:lnTo>
                    <a:pt x="142" y="38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38" y="40"/>
                  </a:lnTo>
                  <a:lnTo>
                    <a:pt x="138" y="40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0" y="40"/>
                  </a:lnTo>
                  <a:lnTo>
                    <a:pt x="130" y="40"/>
                  </a:lnTo>
                  <a:lnTo>
                    <a:pt x="126" y="38"/>
                  </a:lnTo>
                  <a:lnTo>
                    <a:pt x="126" y="38"/>
                  </a:lnTo>
                  <a:lnTo>
                    <a:pt x="124" y="38"/>
                  </a:lnTo>
                  <a:lnTo>
                    <a:pt x="124" y="38"/>
                  </a:lnTo>
                  <a:lnTo>
                    <a:pt x="122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06" y="40"/>
                  </a:lnTo>
                  <a:lnTo>
                    <a:pt x="106" y="40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0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gray">
            <a:xfrm>
              <a:off x="377760" y="6195126"/>
              <a:ext cx="8418958" cy="60192"/>
            </a:xfrm>
            <a:custGeom>
              <a:avLst/>
              <a:gdLst>
                <a:gd name="T0" fmla="*/ 3752 w 3916"/>
                <a:gd name="T1" fmla="*/ 12 h 28"/>
                <a:gd name="T2" fmla="*/ 3576 w 3916"/>
                <a:gd name="T3" fmla="*/ 14 h 28"/>
                <a:gd name="T4" fmla="*/ 3450 w 3916"/>
                <a:gd name="T5" fmla="*/ 14 h 28"/>
                <a:gd name="T6" fmla="*/ 3348 w 3916"/>
                <a:gd name="T7" fmla="*/ 12 h 28"/>
                <a:gd name="T8" fmla="*/ 3206 w 3916"/>
                <a:gd name="T9" fmla="*/ 12 h 28"/>
                <a:gd name="T10" fmla="*/ 3108 w 3916"/>
                <a:gd name="T11" fmla="*/ 10 h 28"/>
                <a:gd name="T12" fmla="*/ 2950 w 3916"/>
                <a:gd name="T13" fmla="*/ 12 h 28"/>
                <a:gd name="T14" fmla="*/ 2916 w 3916"/>
                <a:gd name="T15" fmla="*/ 10 h 28"/>
                <a:gd name="T16" fmla="*/ 2826 w 3916"/>
                <a:gd name="T17" fmla="*/ 10 h 28"/>
                <a:gd name="T18" fmla="*/ 2684 w 3916"/>
                <a:gd name="T19" fmla="*/ 8 h 28"/>
                <a:gd name="T20" fmla="*/ 2550 w 3916"/>
                <a:gd name="T21" fmla="*/ 6 h 28"/>
                <a:gd name="T22" fmla="*/ 2400 w 3916"/>
                <a:gd name="T23" fmla="*/ 4 h 28"/>
                <a:gd name="T24" fmla="*/ 2252 w 3916"/>
                <a:gd name="T25" fmla="*/ 6 h 28"/>
                <a:gd name="T26" fmla="*/ 2078 w 3916"/>
                <a:gd name="T27" fmla="*/ 4 h 28"/>
                <a:gd name="T28" fmla="*/ 1694 w 3916"/>
                <a:gd name="T29" fmla="*/ 4 h 28"/>
                <a:gd name="T30" fmla="*/ 1488 w 3916"/>
                <a:gd name="T31" fmla="*/ 4 h 28"/>
                <a:gd name="T32" fmla="*/ 1294 w 3916"/>
                <a:gd name="T33" fmla="*/ 6 h 28"/>
                <a:gd name="T34" fmla="*/ 1254 w 3916"/>
                <a:gd name="T35" fmla="*/ 10 h 28"/>
                <a:gd name="T36" fmla="*/ 1126 w 3916"/>
                <a:gd name="T37" fmla="*/ 10 h 28"/>
                <a:gd name="T38" fmla="*/ 1048 w 3916"/>
                <a:gd name="T39" fmla="*/ 8 h 28"/>
                <a:gd name="T40" fmla="*/ 1044 w 3916"/>
                <a:gd name="T41" fmla="*/ 8 h 28"/>
                <a:gd name="T42" fmla="*/ 900 w 3916"/>
                <a:gd name="T43" fmla="*/ 8 h 28"/>
                <a:gd name="T44" fmla="*/ 720 w 3916"/>
                <a:gd name="T45" fmla="*/ 6 h 28"/>
                <a:gd name="T46" fmla="*/ 480 w 3916"/>
                <a:gd name="T47" fmla="*/ 6 h 28"/>
                <a:gd name="T48" fmla="*/ 338 w 3916"/>
                <a:gd name="T49" fmla="*/ 2 h 28"/>
                <a:gd name="T50" fmla="*/ 194 w 3916"/>
                <a:gd name="T51" fmla="*/ 0 h 28"/>
                <a:gd name="T52" fmla="*/ 56 w 3916"/>
                <a:gd name="T53" fmla="*/ 2 h 28"/>
                <a:gd name="T54" fmla="*/ 0 w 3916"/>
                <a:gd name="T55" fmla="*/ 10 h 28"/>
                <a:gd name="T56" fmla="*/ 64 w 3916"/>
                <a:gd name="T57" fmla="*/ 10 h 28"/>
                <a:gd name="T58" fmla="*/ 192 w 3916"/>
                <a:gd name="T59" fmla="*/ 10 h 28"/>
                <a:gd name="T60" fmla="*/ 294 w 3916"/>
                <a:gd name="T61" fmla="*/ 10 h 28"/>
                <a:gd name="T62" fmla="*/ 390 w 3916"/>
                <a:gd name="T63" fmla="*/ 12 h 28"/>
                <a:gd name="T64" fmla="*/ 610 w 3916"/>
                <a:gd name="T65" fmla="*/ 12 h 28"/>
                <a:gd name="T66" fmla="*/ 778 w 3916"/>
                <a:gd name="T67" fmla="*/ 14 h 28"/>
                <a:gd name="T68" fmla="*/ 884 w 3916"/>
                <a:gd name="T69" fmla="*/ 12 h 28"/>
                <a:gd name="T70" fmla="*/ 962 w 3916"/>
                <a:gd name="T71" fmla="*/ 14 h 28"/>
                <a:gd name="T72" fmla="*/ 1062 w 3916"/>
                <a:gd name="T73" fmla="*/ 16 h 28"/>
                <a:gd name="T74" fmla="*/ 1214 w 3916"/>
                <a:gd name="T75" fmla="*/ 16 h 28"/>
                <a:gd name="T76" fmla="*/ 1338 w 3916"/>
                <a:gd name="T77" fmla="*/ 18 h 28"/>
                <a:gd name="T78" fmla="*/ 1394 w 3916"/>
                <a:gd name="T79" fmla="*/ 18 h 28"/>
                <a:gd name="T80" fmla="*/ 1782 w 3916"/>
                <a:gd name="T81" fmla="*/ 20 h 28"/>
                <a:gd name="T82" fmla="*/ 1952 w 3916"/>
                <a:gd name="T83" fmla="*/ 20 h 28"/>
                <a:gd name="T84" fmla="*/ 2142 w 3916"/>
                <a:gd name="T85" fmla="*/ 22 h 28"/>
                <a:gd name="T86" fmla="*/ 2328 w 3916"/>
                <a:gd name="T87" fmla="*/ 22 h 28"/>
                <a:gd name="T88" fmla="*/ 2476 w 3916"/>
                <a:gd name="T89" fmla="*/ 22 h 28"/>
                <a:gd name="T90" fmla="*/ 2586 w 3916"/>
                <a:gd name="T91" fmla="*/ 22 h 28"/>
                <a:gd name="T92" fmla="*/ 2840 w 3916"/>
                <a:gd name="T93" fmla="*/ 22 h 28"/>
                <a:gd name="T94" fmla="*/ 2984 w 3916"/>
                <a:gd name="T95" fmla="*/ 24 h 28"/>
                <a:gd name="T96" fmla="*/ 3156 w 3916"/>
                <a:gd name="T97" fmla="*/ 24 h 28"/>
                <a:gd name="T98" fmla="*/ 3214 w 3916"/>
                <a:gd name="T99" fmla="*/ 24 h 28"/>
                <a:gd name="T100" fmla="*/ 3334 w 3916"/>
                <a:gd name="T101" fmla="*/ 26 h 28"/>
                <a:gd name="T102" fmla="*/ 3470 w 3916"/>
                <a:gd name="T103" fmla="*/ 26 h 28"/>
                <a:gd name="T104" fmla="*/ 3578 w 3916"/>
                <a:gd name="T105" fmla="*/ 26 h 28"/>
                <a:gd name="T106" fmla="*/ 3658 w 3916"/>
                <a:gd name="T107" fmla="*/ 26 h 28"/>
                <a:gd name="T108" fmla="*/ 3810 w 3916"/>
                <a:gd name="T109" fmla="*/ 28 h 28"/>
                <a:gd name="T110" fmla="*/ 3832 w 3916"/>
                <a:gd name="T111" fmla="*/ 26 h 28"/>
                <a:gd name="T112" fmla="*/ 3878 w 3916"/>
                <a:gd name="T113" fmla="*/ 24 h 28"/>
                <a:gd name="T114" fmla="*/ 3916 w 3916"/>
                <a:gd name="T115" fmla="*/ 18 h 28"/>
                <a:gd name="T116" fmla="*/ 3844 w 3916"/>
                <a:gd name="T117" fmla="*/ 14 h 28"/>
                <a:gd name="T118" fmla="*/ 746 w 3916"/>
                <a:gd name="T119" fmla="*/ 8 h 28"/>
                <a:gd name="T120" fmla="*/ 2876 w 3916"/>
                <a:gd name="T121" fmla="*/ 18 h 28"/>
                <a:gd name="T122" fmla="*/ 3162 w 3916"/>
                <a:gd name="T123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16" h="28">
                  <a:moveTo>
                    <a:pt x="3820" y="12"/>
                  </a:moveTo>
                  <a:lnTo>
                    <a:pt x="3820" y="12"/>
                  </a:lnTo>
                  <a:lnTo>
                    <a:pt x="3816" y="14"/>
                  </a:lnTo>
                  <a:lnTo>
                    <a:pt x="3816" y="14"/>
                  </a:lnTo>
                  <a:lnTo>
                    <a:pt x="3796" y="14"/>
                  </a:lnTo>
                  <a:lnTo>
                    <a:pt x="3796" y="14"/>
                  </a:lnTo>
                  <a:lnTo>
                    <a:pt x="3752" y="12"/>
                  </a:lnTo>
                  <a:lnTo>
                    <a:pt x="3752" y="12"/>
                  </a:lnTo>
                  <a:lnTo>
                    <a:pt x="3738" y="14"/>
                  </a:lnTo>
                  <a:lnTo>
                    <a:pt x="3738" y="14"/>
                  </a:lnTo>
                  <a:lnTo>
                    <a:pt x="3684" y="14"/>
                  </a:lnTo>
                  <a:lnTo>
                    <a:pt x="3634" y="14"/>
                  </a:lnTo>
                  <a:lnTo>
                    <a:pt x="3634" y="14"/>
                  </a:lnTo>
                  <a:lnTo>
                    <a:pt x="3604" y="14"/>
                  </a:lnTo>
                  <a:lnTo>
                    <a:pt x="3576" y="14"/>
                  </a:lnTo>
                  <a:lnTo>
                    <a:pt x="3576" y="14"/>
                  </a:lnTo>
                  <a:lnTo>
                    <a:pt x="3562" y="14"/>
                  </a:lnTo>
                  <a:lnTo>
                    <a:pt x="3548" y="12"/>
                  </a:lnTo>
                  <a:lnTo>
                    <a:pt x="3548" y="12"/>
                  </a:lnTo>
                  <a:lnTo>
                    <a:pt x="3530" y="12"/>
                  </a:lnTo>
                  <a:lnTo>
                    <a:pt x="3530" y="12"/>
                  </a:lnTo>
                  <a:lnTo>
                    <a:pt x="3488" y="12"/>
                  </a:lnTo>
                  <a:lnTo>
                    <a:pt x="3468" y="12"/>
                  </a:lnTo>
                  <a:lnTo>
                    <a:pt x="3450" y="14"/>
                  </a:lnTo>
                  <a:lnTo>
                    <a:pt x="3450" y="14"/>
                  </a:lnTo>
                  <a:lnTo>
                    <a:pt x="3440" y="12"/>
                  </a:lnTo>
                  <a:lnTo>
                    <a:pt x="3430" y="12"/>
                  </a:lnTo>
                  <a:lnTo>
                    <a:pt x="3410" y="12"/>
                  </a:lnTo>
                  <a:lnTo>
                    <a:pt x="3410" y="12"/>
                  </a:lnTo>
                  <a:lnTo>
                    <a:pt x="3380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32" y="12"/>
                  </a:lnTo>
                  <a:lnTo>
                    <a:pt x="3316" y="14"/>
                  </a:lnTo>
                  <a:lnTo>
                    <a:pt x="3316" y="14"/>
                  </a:lnTo>
                  <a:lnTo>
                    <a:pt x="3266" y="12"/>
                  </a:lnTo>
                  <a:lnTo>
                    <a:pt x="3216" y="12"/>
                  </a:lnTo>
                  <a:lnTo>
                    <a:pt x="3216" y="12"/>
                  </a:lnTo>
                  <a:lnTo>
                    <a:pt x="3206" y="12"/>
                  </a:lnTo>
                  <a:lnTo>
                    <a:pt x="3206" y="12"/>
                  </a:lnTo>
                  <a:lnTo>
                    <a:pt x="3198" y="14"/>
                  </a:lnTo>
                  <a:lnTo>
                    <a:pt x="3198" y="14"/>
                  </a:lnTo>
                  <a:lnTo>
                    <a:pt x="3170" y="12"/>
                  </a:lnTo>
                  <a:lnTo>
                    <a:pt x="3156" y="12"/>
                  </a:lnTo>
                  <a:lnTo>
                    <a:pt x="3142" y="14"/>
                  </a:lnTo>
                  <a:lnTo>
                    <a:pt x="3142" y="14"/>
                  </a:lnTo>
                  <a:lnTo>
                    <a:pt x="3124" y="12"/>
                  </a:lnTo>
                  <a:lnTo>
                    <a:pt x="3108" y="10"/>
                  </a:lnTo>
                  <a:lnTo>
                    <a:pt x="3074" y="12"/>
                  </a:lnTo>
                  <a:lnTo>
                    <a:pt x="3074" y="12"/>
                  </a:lnTo>
                  <a:lnTo>
                    <a:pt x="3064" y="10"/>
                  </a:lnTo>
                  <a:lnTo>
                    <a:pt x="3064" y="10"/>
                  </a:lnTo>
                  <a:lnTo>
                    <a:pt x="3012" y="10"/>
                  </a:lnTo>
                  <a:lnTo>
                    <a:pt x="2960" y="10"/>
                  </a:lnTo>
                  <a:lnTo>
                    <a:pt x="2960" y="10"/>
                  </a:lnTo>
                  <a:lnTo>
                    <a:pt x="2950" y="12"/>
                  </a:lnTo>
                  <a:lnTo>
                    <a:pt x="2950" y="12"/>
                  </a:lnTo>
                  <a:lnTo>
                    <a:pt x="2944" y="10"/>
                  </a:lnTo>
                  <a:lnTo>
                    <a:pt x="2944" y="10"/>
                  </a:lnTo>
                  <a:lnTo>
                    <a:pt x="2936" y="12"/>
                  </a:lnTo>
                  <a:lnTo>
                    <a:pt x="2936" y="12"/>
                  </a:lnTo>
                  <a:lnTo>
                    <a:pt x="2932" y="10"/>
                  </a:lnTo>
                  <a:lnTo>
                    <a:pt x="2932" y="10"/>
                  </a:lnTo>
                  <a:lnTo>
                    <a:pt x="2916" y="10"/>
                  </a:lnTo>
                  <a:lnTo>
                    <a:pt x="2902" y="10"/>
                  </a:lnTo>
                  <a:lnTo>
                    <a:pt x="2902" y="10"/>
                  </a:lnTo>
                  <a:lnTo>
                    <a:pt x="2882" y="10"/>
                  </a:lnTo>
                  <a:lnTo>
                    <a:pt x="2858" y="10"/>
                  </a:lnTo>
                  <a:lnTo>
                    <a:pt x="2858" y="10"/>
                  </a:lnTo>
                  <a:lnTo>
                    <a:pt x="2844" y="10"/>
                  </a:lnTo>
                  <a:lnTo>
                    <a:pt x="2834" y="10"/>
                  </a:lnTo>
                  <a:lnTo>
                    <a:pt x="2826" y="10"/>
                  </a:lnTo>
                  <a:lnTo>
                    <a:pt x="2826" y="10"/>
                  </a:lnTo>
                  <a:lnTo>
                    <a:pt x="2788" y="8"/>
                  </a:lnTo>
                  <a:lnTo>
                    <a:pt x="2750" y="8"/>
                  </a:lnTo>
                  <a:lnTo>
                    <a:pt x="2750" y="8"/>
                  </a:lnTo>
                  <a:lnTo>
                    <a:pt x="2728" y="8"/>
                  </a:lnTo>
                  <a:lnTo>
                    <a:pt x="2706" y="8"/>
                  </a:lnTo>
                  <a:lnTo>
                    <a:pt x="2706" y="8"/>
                  </a:lnTo>
                  <a:lnTo>
                    <a:pt x="2684" y="8"/>
                  </a:lnTo>
                  <a:lnTo>
                    <a:pt x="2662" y="8"/>
                  </a:lnTo>
                  <a:lnTo>
                    <a:pt x="2662" y="8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578" y="8"/>
                  </a:lnTo>
                  <a:lnTo>
                    <a:pt x="2578" y="8"/>
                  </a:lnTo>
                  <a:lnTo>
                    <a:pt x="2560" y="6"/>
                  </a:lnTo>
                  <a:lnTo>
                    <a:pt x="2550" y="6"/>
                  </a:lnTo>
                  <a:lnTo>
                    <a:pt x="2542" y="8"/>
                  </a:lnTo>
                  <a:lnTo>
                    <a:pt x="2542" y="8"/>
                  </a:lnTo>
                  <a:lnTo>
                    <a:pt x="2538" y="6"/>
                  </a:lnTo>
                  <a:lnTo>
                    <a:pt x="2534" y="6"/>
                  </a:lnTo>
                  <a:lnTo>
                    <a:pt x="2526" y="6"/>
                  </a:lnTo>
                  <a:lnTo>
                    <a:pt x="2526" y="6"/>
                  </a:lnTo>
                  <a:lnTo>
                    <a:pt x="2442" y="6"/>
                  </a:lnTo>
                  <a:lnTo>
                    <a:pt x="2400" y="4"/>
                  </a:lnTo>
                  <a:lnTo>
                    <a:pt x="2358" y="4"/>
                  </a:lnTo>
                  <a:lnTo>
                    <a:pt x="2358" y="4"/>
                  </a:lnTo>
                  <a:lnTo>
                    <a:pt x="2344" y="6"/>
                  </a:lnTo>
                  <a:lnTo>
                    <a:pt x="2328" y="6"/>
                  </a:lnTo>
                  <a:lnTo>
                    <a:pt x="2328" y="6"/>
                  </a:lnTo>
                  <a:lnTo>
                    <a:pt x="2280" y="6"/>
                  </a:lnTo>
                  <a:lnTo>
                    <a:pt x="2280" y="6"/>
                  </a:lnTo>
                  <a:lnTo>
                    <a:pt x="2252" y="6"/>
                  </a:lnTo>
                  <a:lnTo>
                    <a:pt x="2224" y="6"/>
                  </a:lnTo>
                  <a:lnTo>
                    <a:pt x="2224" y="6"/>
                  </a:lnTo>
                  <a:lnTo>
                    <a:pt x="2174" y="6"/>
                  </a:lnTo>
                  <a:lnTo>
                    <a:pt x="2122" y="4"/>
                  </a:lnTo>
                  <a:lnTo>
                    <a:pt x="2122" y="4"/>
                  </a:lnTo>
                  <a:lnTo>
                    <a:pt x="2100" y="6"/>
                  </a:lnTo>
                  <a:lnTo>
                    <a:pt x="2088" y="6"/>
                  </a:lnTo>
                  <a:lnTo>
                    <a:pt x="2078" y="4"/>
                  </a:lnTo>
                  <a:lnTo>
                    <a:pt x="2078" y="4"/>
                  </a:lnTo>
                  <a:lnTo>
                    <a:pt x="2042" y="4"/>
                  </a:lnTo>
                  <a:lnTo>
                    <a:pt x="2004" y="4"/>
                  </a:lnTo>
                  <a:lnTo>
                    <a:pt x="2004" y="4"/>
                  </a:lnTo>
                  <a:lnTo>
                    <a:pt x="1888" y="4"/>
                  </a:lnTo>
                  <a:lnTo>
                    <a:pt x="1888" y="4"/>
                  </a:lnTo>
                  <a:lnTo>
                    <a:pt x="1792" y="4"/>
                  </a:lnTo>
                  <a:lnTo>
                    <a:pt x="1694" y="4"/>
                  </a:lnTo>
                  <a:lnTo>
                    <a:pt x="1694" y="4"/>
                  </a:lnTo>
                  <a:lnTo>
                    <a:pt x="1634" y="4"/>
                  </a:lnTo>
                  <a:lnTo>
                    <a:pt x="1604" y="4"/>
                  </a:lnTo>
                  <a:lnTo>
                    <a:pt x="1574" y="6"/>
                  </a:lnTo>
                  <a:lnTo>
                    <a:pt x="1574" y="6"/>
                  </a:lnTo>
                  <a:lnTo>
                    <a:pt x="1552" y="4"/>
                  </a:lnTo>
                  <a:lnTo>
                    <a:pt x="1532" y="4"/>
                  </a:lnTo>
                  <a:lnTo>
                    <a:pt x="1488" y="4"/>
                  </a:lnTo>
                  <a:lnTo>
                    <a:pt x="1488" y="4"/>
                  </a:lnTo>
                  <a:lnTo>
                    <a:pt x="1462" y="6"/>
                  </a:lnTo>
                  <a:lnTo>
                    <a:pt x="1462" y="6"/>
                  </a:lnTo>
                  <a:lnTo>
                    <a:pt x="1416" y="6"/>
                  </a:lnTo>
                  <a:lnTo>
                    <a:pt x="1370" y="6"/>
                  </a:lnTo>
                  <a:lnTo>
                    <a:pt x="1370" y="6"/>
                  </a:lnTo>
                  <a:lnTo>
                    <a:pt x="1332" y="6"/>
                  </a:lnTo>
                  <a:lnTo>
                    <a:pt x="1294" y="6"/>
                  </a:lnTo>
                  <a:lnTo>
                    <a:pt x="1294" y="6"/>
                  </a:lnTo>
                  <a:lnTo>
                    <a:pt x="1280" y="6"/>
                  </a:lnTo>
                  <a:lnTo>
                    <a:pt x="1266" y="10"/>
                  </a:lnTo>
                  <a:lnTo>
                    <a:pt x="1266" y="10"/>
                  </a:lnTo>
                  <a:lnTo>
                    <a:pt x="1264" y="8"/>
                  </a:lnTo>
                  <a:lnTo>
                    <a:pt x="1260" y="8"/>
                  </a:lnTo>
                  <a:lnTo>
                    <a:pt x="1256" y="8"/>
                  </a:lnTo>
                  <a:lnTo>
                    <a:pt x="1254" y="10"/>
                  </a:lnTo>
                  <a:lnTo>
                    <a:pt x="1254" y="10"/>
                  </a:lnTo>
                  <a:lnTo>
                    <a:pt x="1232" y="8"/>
                  </a:lnTo>
                  <a:lnTo>
                    <a:pt x="1212" y="8"/>
                  </a:lnTo>
                  <a:lnTo>
                    <a:pt x="1192" y="8"/>
                  </a:lnTo>
                  <a:lnTo>
                    <a:pt x="1170" y="8"/>
                  </a:lnTo>
                  <a:lnTo>
                    <a:pt x="1170" y="8"/>
                  </a:lnTo>
                  <a:lnTo>
                    <a:pt x="1148" y="8"/>
                  </a:lnTo>
                  <a:lnTo>
                    <a:pt x="1126" y="10"/>
                  </a:lnTo>
                  <a:lnTo>
                    <a:pt x="1126" y="10"/>
                  </a:lnTo>
                  <a:lnTo>
                    <a:pt x="1114" y="8"/>
                  </a:lnTo>
                  <a:lnTo>
                    <a:pt x="1102" y="8"/>
                  </a:lnTo>
                  <a:lnTo>
                    <a:pt x="1076" y="10"/>
                  </a:lnTo>
                  <a:lnTo>
                    <a:pt x="1076" y="10"/>
                  </a:lnTo>
                  <a:lnTo>
                    <a:pt x="1064" y="8"/>
                  </a:lnTo>
                  <a:lnTo>
                    <a:pt x="1056" y="6"/>
                  </a:lnTo>
                  <a:lnTo>
                    <a:pt x="1048" y="8"/>
                  </a:lnTo>
                  <a:lnTo>
                    <a:pt x="1048" y="8"/>
                  </a:lnTo>
                  <a:lnTo>
                    <a:pt x="1046" y="8"/>
                  </a:lnTo>
                  <a:lnTo>
                    <a:pt x="1046" y="12"/>
                  </a:lnTo>
                  <a:lnTo>
                    <a:pt x="1046" y="12"/>
                  </a:lnTo>
                  <a:lnTo>
                    <a:pt x="1046" y="10"/>
                  </a:lnTo>
                  <a:lnTo>
                    <a:pt x="1046" y="10"/>
                  </a:lnTo>
                  <a:lnTo>
                    <a:pt x="1046" y="8"/>
                  </a:lnTo>
                  <a:lnTo>
                    <a:pt x="1044" y="8"/>
                  </a:lnTo>
                  <a:lnTo>
                    <a:pt x="1044" y="8"/>
                  </a:lnTo>
                  <a:lnTo>
                    <a:pt x="1000" y="8"/>
                  </a:lnTo>
                  <a:lnTo>
                    <a:pt x="958" y="8"/>
                  </a:lnTo>
                  <a:lnTo>
                    <a:pt x="958" y="8"/>
                  </a:lnTo>
                  <a:lnTo>
                    <a:pt x="928" y="6"/>
                  </a:lnTo>
                  <a:lnTo>
                    <a:pt x="914" y="6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38" y="4"/>
                  </a:lnTo>
                  <a:lnTo>
                    <a:pt x="780" y="4"/>
                  </a:lnTo>
                  <a:lnTo>
                    <a:pt x="720" y="6"/>
                  </a:lnTo>
                  <a:lnTo>
                    <a:pt x="662" y="6"/>
                  </a:lnTo>
                  <a:lnTo>
                    <a:pt x="662" y="6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508" y="4"/>
                  </a:lnTo>
                  <a:lnTo>
                    <a:pt x="508" y="4"/>
                  </a:lnTo>
                  <a:lnTo>
                    <a:pt x="480" y="6"/>
                  </a:lnTo>
                  <a:lnTo>
                    <a:pt x="480" y="6"/>
                  </a:lnTo>
                  <a:lnTo>
                    <a:pt x="444" y="4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372" y="4"/>
                  </a:lnTo>
                  <a:lnTo>
                    <a:pt x="372" y="4"/>
                  </a:lnTo>
                  <a:lnTo>
                    <a:pt x="356" y="2"/>
                  </a:lnTo>
                  <a:lnTo>
                    <a:pt x="338" y="2"/>
                  </a:lnTo>
                  <a:lnTo>
                    <a:pt x="338" y="2"/>
                  </a:lnTo>
                  <a:lnTo>
                    <a:pt x="326" y="4"/>
                  </a:lnTo>
                  <a:lnTo>
                    <a:pt x="326" y="4"/>
                  </a:lnTo>
                  <a:lnTo>
                    <a:pt x="300" y="2"/>
                  </a:lnTo>
                  <a:lnTo>
                    <a:pt x="300" y="2"/>
                  </a:lnTo>
                  <a:lnTo>
                    <a:pt x="268" y="2"/>
                  </a:lnTo>
                  <a:lnTo>
                    <a:pt x="236" y="2"/>
                  </a:lnTo>
                  <a:lnTo>
                    <a:pt x="236" y="2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180" y="2"/>
                  </a:lnTo>
                  <a:lnTo>
                    <a:pt x="180" y="2"/>
                  </a:lnTo>
                  <a:lnTo>
                    <a:pt x="158" y="2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20" y="2"/>
                  </a:lnTo>
                  <a:lnTo>
                    <a:pt x="1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98" y="10"/>
                  </a:lnTo>
                  <a:lnTo>
                    <a:pt x="136" y="10"/>
                  </a:lnTo>
                  <a:lnTo>
                    <a:pt x="136" y="10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80" y="10"/>
                  </a:lnTo>
                  <a:lnTo>
                    <a:pt x="192" y="10"/>
                  </a:lnTo>
                  <a:lnTo>
                    <a:pt x="192" y="10"/>
                  </a:lnTo>
                  <a:lnTo>
                    <a:pt x="200" y="12"/>
                  </a:lnTo>
                  <a:lnTo>
                    <a:pt x="200" y="12"/>
                  </a:lnTo>
                  <a:lnTo>
                    <a:pt x="222" y="12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80" y="10"/>
                  </a:lnTo>
                  <a:lnTo>
                    <a:pt x="280" y="10"/>
                  </a:lnTo>
                  <a:lnTo>
                    <a:pt x="294" y="10"/>
                  </a:lnTo>
                  <a:lnTo>
                    <a:pt x="310" y="12"/>
                  </a:lnTo>
                  <a:lnTo>
                    <a:pt x="310" y="12"/>
                  </a:lnTo>
                  <a:lnTo>
                    <a:pt x="326" y="10"/>
                  </a:lnTo>
                  <a:lnTo>
                    <a:pt x="342" y="10"/>
                  </a:lnTo>
                  <a:lnTo>
                    <a:pt x="342" y="10"/>
                  </a:lnTo>
                  <a:lnTo>
                    <a:pt x="352" y="12"/>
                  </a:lnTo>
                  <a:lnTo>
                    <a:pt x="352" y="12"/>
                  </a:lnTo>
                  <a:lnTo>
                    <a:pt x="390" y="12"/>
                  </a:lnTo>
                  <a:lnTo>
                    <a:pt x="430" y="12"/>
                  </a:lnTo>
                  <a:lnTo>
                    <a:pt x="430" y="12"/>
                  </a:lnTo>
                  <a:lnTo>
                    <a:pt x="452" y="12"/>
                  </a:lnTo>
                  <a:lnTo>
                    <a:pt x="472" y="12"/>
                  </a:lnTo>
                  <a:lnTo>
                    <a:pt x="494" y="12"/>
                  </a:lnTo>
                  <a:lnTo>
                    <a:pt x="516" y="14"/>
                  </a:lnTo>
                  <a:lnTo>
                    <a:pt x="516" y="14"/>
                  </a:lnTo>
                  <a:lnTo>
                    <a:pt x="610" y="12"/>
                  </a:lnTo>
                  <a:lnTo>
                    <a:pt x="706" y="14"/>
                  </a:lnTo>
                  <a:lnTo>
                    <a:pt x="706" y="14"/>
                  </a:lnTo>
                  <a:lnTo>
                    <a:pt x="712" y="12"/>
                  </a:lnTo>
                  <a:lnTo>
                    <a:pt x="720" y="12"/>
                  </a:lnTo>
                  <a:lnTo>
                    <a:pt x="720" y="12"/>
                  </a:lnTo>
                  <a:lnTo>
                    <a:pt x="750" y="12"/>
                  </a:lnTo>
                  <a:lnTo>
                    <a:pt x="778" y="14"/>
                  </a:lnTo>
                  <a:lnTo>
                    <a:pt x="778" y="14"/>
                  </a:lnTo>
                  <a:lnTo>
                    <a:pt x="794" y="12"/>
                  </a:lnTo>
                  <a:lnTo>
                    <a:pt x="810" y="12"/>
                  </a:lnTo>
                  <a:lnTo>
                    <a:pt x="826" y="12"/>
                  </a:lnTo>
                  <a:lnTo>
                    <a:pt x="840" y="10"/>
                  </a:lnTo>
                  <a:lnTo>
                    <a:pt x="840" y="10"/>
                  </a:lnTo>
                  <a:lnTo>
                    <a:pt x="850" y="12"/>
                  </a:lnTo>
                  <a:lnTo>
                    <a:pt x="862" y="12"/>
                  </a:lnTo>
                  <a:lnTo>
                    <a:pt x="884" y="12"/>
                  </a:lnTo>
                  <a:lnTo>
                    <a:pt x="884" y="12"/>
                  </a:lnTo>
                  <a:lnTo>
                    <a:pt x="906" y="14"/>
                  </a:lnTo>
                  <a:lnTo>
                    <a:pt x="928" y="14"/>
                  </a:lnTo>
                  <a:lnTo>
                    <a:pt x="928" y="14"/>
                  </a:lnTo>
                  <a:lnTo>
                    <a:pt x="934" y="14"/>
                  </a:lnTo>
                  <a:lnTo>
                    <a:pt x="940" y="12"/>
                  </a:lnTo>
                  <a:lnTo>
                    <a:pt x="940" y="12"/>
                  </a:lnTo>
                  <a:lnTo>
                    <a:pt x="962" y="14"/>
                  </a:lnTo>
                  <a:lnTo>
                    <a:pt x="982" y="14"/>
                  </a:lnTo>
                  <a:lnTo>
                    <a:pt x="1020" y="14"/>
                  </a:lnTo>
                  <a:lnTo>
                    <a:pt x="1020" y="14"/>
                  </a:lnTo>
                  <a:lnTo>
                    <a:pt x="1032" y="14"/>
                  </a:lnTo>
                  <a:lnTo>
                    <a:pt x="1042" y="14"/>
                  </a:lnTo>
                  <a:lnTo>
                    <a:pt x="1052" y="14"/>
                  </a:lnTo>
                  <a:lnTo>
                    <a:pt x="1062" y="16"/>
                  </a:lnTo>
                  <a:lnTo>
                    <a:pt x="1062" y="16"/>
                  </a:lnTo>
                  <a:lnTo>
                    <a:pt x="1096" y="16"/>
                  </a:lnTo>
                  <a:lnTo>
                    <a:pt x="1126" y="16"/>
                  </a:lnTo>
                  <a:lnTo>
                    <a:pt x="1160" y="16"/>
                  </a:lnTo>
                  <a:lnTo>
                    <a:pt x="1194" y="14"/>
                  </a:lnTo>
                  <a:lnTo>
                    <a:pt x="1194" y="14"/>
                  </a:lnTo>
                  <a:lnTo>
                    <a:pt x="1198" y="16"/>
                  </a:lnTo>
                  <a:lnTo>
                    <a:pt x="1202" y="16"/>
                  </a:lnTo>
                  <a:lnTo>
                    <a:pt x="1214" y="16"/>
                  </a:lnTo>
                  <a:lnTo>
                    <a:pt x="1214" y="16"/>
                  </a:lnTo>
                  <a:lnTo>
                    <a:pt x="1252" y="16"/>
                  </a:lnTo>
                  <a:lnTo>
                    <a:pt x="1270" y="16"/>
                  </a:lnTo>
                  <a:lnTo>
                    <a:pt x="1290" y="16"/>
                  </a:lnTo>
                  <a:lnTo>
                    <a:pt x="1290" y="16"/>
                  </a:lnTo>
                  <a:lnTo>
                    <a:pt x="1302" y="14"/>
                  </a:lnTo>
                  <a:lnTo>
                    <a:pt x="1314" y="16"/>
                  </a:lnTo>
                  <a:lnTo>
                    <a:pt x="1338" y="18"/>
                  </a:lnTo>
                  <a:lnTo>
                    <a:pt x="1338" y="18"/>
                  </a:lnTo>
                  <a:lnTo>
                    <a:pt x="1346" y="16"/>
                  </a:lnTo>
                  <a:lnTo>
                    <a:pt x="1346" y="16"/>
                  </a:lnTo>
                  <a:lnTo>
                    <a:pt x="1364" y="16"/>
                  </a:lnTo>
                  <a:lnTo>
                    <a:pt x="1364" y="16"/>
                  </a:lnTo>
                  <a:lnTo>
                    <a:pt x="1380" y="18"/>
                  </a:lnTo>
                  <a:lnTo>
                    <a:pt x="1394" y="18"/>
                  </a:lnTo>
                  <a:lnTo>
                    <a:pt x="1394" y="18"/>
                  </a:lnTo>
                  <a:lnTo>
                    <a:pt x="1404" y="18"/>
                  </a:lnTo>
                  <a:lnTo>
                    <a:pt x="1404" y="18"/>
                  </a:lnTo>
                  <a:lnTo>
                    <a:pt x="1504" y="18"/>
                  </a:lnTo>
                  <a:lnTo>
                    <a:pt x="1504" y="18"/>
                  </a:lnTo>
                  <a:lnTo>
                    <a:pt x="1740" y="18"/>
                  </a:lnTo>
                  <a:lnTo>
                    <a:pt x="1740" y="18"/>
                  </a:lnTo>
                  <a:lnTo>
                    <a:pt x="1760" y="20"/>
                  </a:lnTo>
                  <a:lnTo>
                    <a:pt x="1782" y="20"/>
                  </a:lnTo>
                  <a:lnTo>
                    <a:pt x="1804" y="20"/>
                  </a:lnTo>
                  <a:lnTo>
                    <a:pt x="1826" y="22"/>
                  </a:lnTo>
                  <a:lnTo>
                    <a:pt x="1826" y="22"/>
                  </a:lnTo>
                  <a:lnTo>
                    <a:pt x="1832" y="20"/>
                  </a:lnTo>
                  <a:lnTo>
                    <a:pt x="1838" y="20"/>
                  </a:lnTo>
                  <a:lnTo>
                    <a:pt x="1838" y="20"/>
                  </a:lnTo>
                  <a:lnTo>
                    <a:pt x="1894" y="20"/>
                  </a:lnTo>
                  <a:lnTo>
                    <a:pt x="1952" y="20"/>
                  </a:lnTo>
                  <a:lnTo>
                    <a:pt x="1952" y="20"/>
                  </a:lnTo>
                  <a:lnTo>
                    <a:pt x="2008" y="20"/>
                  </a:lnTo>
                  <a:lnTo>
                    <a:pt x="2064" y="20"/>
                  </a:lnTo>
                  <a:lnTo>
                    <a:pt x="2064" y="20"/>
                  </a:lnTo>
                  <a:lnTo>
                    <a:pt x="2082" y="20"/>
                  </a:lnTo>
                  <a:lnTo>
                    <a:pt x="2102" y="20"/>
                  </a:lnTo>
                  <a:lnTo>
                    <a:pt x="2122" y="20"/>
                  </a:lnTo>
                  <a:lnTo>
                    <a:pt x="2142" y="22"/>
                  </a:lnTo>
                  <a:lnTo>
                    <a:pt x="2142" y="22"/>
                  </a:lnTo>
                  <a:lnTo>
                    <a:pt x="2220" y="20"/>
                  </a:lnTo>
                  <a:lnTo>
                    <a:pt x="2300" y="22"/>
                  </a:lnTo>
                  <a:lnTo>
                    <a:pt x="2300" y="22"/>
                  </a:lnTo>
                  <a:lnTo>
                    <a:pt x="2320" y="20"/>
                  </a:lnTo>
                  <a:lnTo>
                    <a:pt x="2320" y="20"/>
                  </a:lnTo>
                  <a:lnTo>
                    <a:pt x="2328" y="22"/>
                  </a:lnTo>
                  <a:lnTo>
                    <a:pt x="2328" y="22"/>
                  </a:lnTo>
                  <a:lnTo>
                    <a:pt x="2334" y="20"/>
                  </a:lnTo>
                  <a:lnTo>
                    <a:pt x="2340" y="20"/>
                  </a:lnTo>
                  <a:lnTo>
                    <a:pt x="2340" y="20"/>
                  </a:lnTo>
                  <a:lnTo>
                    <a:pt x="2404" y="20"/>
                  </a:lnTo>
                  <a:lnTo>
                    <a:pt x="2438" y="20"/>
                  </a:lnTo>
                  <a:lnTo>
                    <a:pt x="2468" y="24"/>
                  </a:lnTo>
                  <a:lnTo>
                    <a:pt x="2468" y="24"/>
                  </a:lnTo>
                  <a:lnTo>
                    <a:pt x="2476" y="22"/>
                  </a:lnTo>
                  <a:lnTo>
                    <a:pt x="2486" y="22"/>
                  </a:lnTo>
                  <a:lnTo>
                    <a:pt x="2502" y="22"/>
                  </a:lnTo>
                  <a:lnTo>
                    <a:pt x="2502" y="22"/>
                  </a:lnTo>
                  <a:lnTo>
                    <a:pt x="2534" y="22"/>
                  </a:lnTo>
                  <a:lnTo>
                    <a:pt x="2568" y="20"/>
                  </a:lnTo>
                  <a:lnTo>
                    <a:pt x="2568" y="20"/>
                  </a:lnTo>
                  <a:lnTo>
                    <a:pt x="2586" y="22"/>
                  </a:lnTo>
                  <a:lnTo>
                    <a:pt x="2586" y="22"/>
                  </a:lnTo>
                  <a:lnTo>
                    <a:pt x="2624" y="22"/>
                  </a:lnTo>
                  <a:lnTo>
                    <a:pt x="2624" y="22"/>
                  </a:lnTo>
                  <a:lnTo>
                    <a:pt x="2642" y="20"/>
                  </a:lnTo>
                  <a:lnTo>
                    <a:pt x="2642" y="20"/>
                  </a:lnTo>
                  <a:lnTo>
                    <a:pt x="2706" y="22"/>
                  </a:lnTo>
                  <a:lnTo>
                    <a:pt x="2764" y="22"/>
                  </a:lnTo>
                  <a:lnTo>
                    <a:pt x="2764" y="22"/>
                  </a:lnTo>
                  <a:lnTo>
                    <a:pt x="2840" y="22"/>
                  </a:lnTo>
                  <a:lnTo>
                    <a:pt x="2840" y="22"/>
                  </a:lnTo>
                  <a:lnTo>
                    <a:pt x="2888" y="24"/>
                  </a:lnTo>
                  <a:lnTo>
                    <a:pt x="2910" y="24"/>
                  </a:lnTo>
                  <a:lnTo>
                    <a:pt x="2932" y="22"/>
                  </a:lnTo>
                  <a:lnTo>
                    <a:pt x="2932" y="22"/>
                  </a:lnTo>
                  <a:lnTo>
                    <a:pt x="2946" y="24"/>
                  </a:lnTo>
                  <a:lnTo>
                    <a:pt x="2960" y="24"/>
                  </a:lnTo>
                  <a:lnTo>
                    <a:pt x="2984" y="24"/>
                  </a:lnTo>
                  <a:lnTo>
                    <a:pt x="2984" y="24"/>
                  </a:lnTo>
                  <a:lnTo>
                    <a:pt x="3024" y="24"/>
                  </a:lnTo>
                  <a:lnTo>
                    <a:pt x="3024" y="24"/>
                  </a:lnTo>
                  <a:lnTo>
                    <a:pt x="3088" y="24"/>
                  </a:lnTo>
                  <a:lnTo>
                    <a:pt x="3088" y="24"/>
                  </a:lnTo>
                  <a:lnTo>
                    <a:pt x="3132" y="24"/>
                  </a:lnTo>
                  <a:lnTo>
                    <a:pt x="3132" y="24"/>
                  </a:lnTo>
                  <a:lnTo>
                    <a:pt x="3156" y="24"/>
                  </a:lnTo>
                  <a:lnTo>
                    <a:pt x="3178" y="24"/>
                  </a:lnTo>
                  <a:lnTo>
                    <a:pt x="3178" y="24"/>
                  </a:lnTo>
                  <a:lnTo>
                    <a:pt x="3190" y="24"/>
                  </a:lnTo>
                  <a:lnTo>
                    <a:pt x="3202" y="26"/>
                  </a:lnTo>
                  <a:lnTo>
                    <a:pt x="3202" y="26"/>
                  </a:lnTo>
                  <a:lnTo>
                    <a:pt x="3208" y="24"/>
                  </a:lnTo>
                  <a:lnTo>
                    <a:pt x="3208" y="24"/>
                  </a:lnTo>
                  <a:lnTo>
                    <a:pt x="3214" y="24"/>
                  </a:lnTo>
                  <a:lnTo>
                    <a:pt x="3222" y="26"/>
                  </a:lnTo>
                  <a:lnTo>
                    <a:pt x="3222" y="26"/>
                  </a:lnTo>
                  <a:lnTo>
                    <a:pt x="3246" y="26"/>
                  </a:lnTo>
                  <a:lnTo>
                    <a:pt x="3268" y="24"/>
                  </a:lnTo>
                  <a:lnTo>
                    <a:pt x="3268" y="24"/>
                  </a:lnTo>
                  <a:lnTo>
                    <a:pt x="3278" y="26"/>
                  </a:lnTo>
                  <a:lnTo>
                    <a:pt x="3278" y="26"/>
                  </a:lnTo>
                  <a:lnTo>
                    <a:pt x="3334" y="26"/>
                  </a:lnTo>
                  <a:lnTo>
                    <a:pt x="3390" y="26"/>
                  </a:lnTo>
                  <a:lnTo>
                    <a:pt x="3390" y="26"/>
                  </a:lnTo>
                  <a:lnTo>
                    <a:pt x="3404" y="26"/>
                  </a:lnTo>
                  <a:lnTo>
                    <a:pt x="3418" y="24"/>
                  </a:lnTo>
                  <a:lnTo>
                    <a:pt x="3418" y="24"/>
                  </a:lnTo>
                  <a:lnTo>
                    <a:pt x="3446" y="24"/>
                  </a:lnTo>
                  <a:lnTo>
                    <a:pt x="3470" y="26"/>
                  </a:lnTo>
                  <a:lnTo>
                    <a:pt x="3470" y="26"/>
                  </a:lnTo>
                  <a:lnTo>
                    <a:pt x="3496" y="26"/>
                  </a:lnTo>
                  <a:lnTo>
                    <a:pt x="3496" y="26"/>
                  </a:lnTo>
                  <a:lnTo>
                    <a:pt x="3532" y="24"/>
                  </a:lnTo>
                  <a:lnTo>
                    <a:pt x="3532" y="24"/>
                  </a:lnTo>
                  <a:lnTo>
                    <a:pt x="3544" y="24"/>
                  </a:lnTo>
                  <a:lnTo>
                    <a:pt x="3556" y="26"/>
                  </a:lnTo>
                  <a:lnTo>
                    <a:pt x="3556" y="26"/>
                  </a:lnTo>
                  <a:lnTo>
                    <a:pt x="3578" y="26"/>
                  </a:lnTo>
                  <a:lnTo>
                    <a:pt x="3598" y="26"/>
                  </a:lnTo>
                  <a:lnTo>
                    <a:pt x="3598" y="26"/>
                  </a:lnTo>
                  <a:lnTo>
                    <a:pt x="3622" y="26"/>
                  </a:lnTo>
                  <a:lnTo>
                    <a:pt x="3622" y="26"/>
                  </a:lnTo>
                  <a:lnTo>
                    <a:pt x="3634" y="26"/>
                  </a:lnTo>
                  <a:lnTo>
                    <a:pt x="3646" y="26"/>
                  </a:lnTo>
                  <a:lnTo>
                    <a:pt x="3646" y="26"/>
                  </a:lnTo>
                  <a:lnTo>
                    <a:pt x="3658" y="26"/>
                  </a:lnTo>
                  <a:lnTo>
                    <a:pt x="3670" y="26"/>
                  </a:lnTo>
                  <a:lnTo>
                    <a:pt x="3670" y="26"/>
                  </a:lnTo>
                  <a:lnTo>
                    <a:pt x="3706" y="26"/>
                  </a:lnTo>
                  <a:lnTo>
                    <a:pt x="3742" y="26"/>
                  </a:lnTo>
                  <a:lnTo>
                    <a:pt x="3742" y="26"/>
                  </a:lnTo>
                  <a:lnTo>
                    <a:pt x="3788" y="26"/>
                  </a:lnTo>
                  <a:lnTo>
                    <a:pt x="3788" y="26"/>
                  </a:lnTo>
                  <a:lnTo>
                    <a:pt x="3810" y="28"/>
                  </a:lnTo>
                  <a:lnTo>
                    <a:pt x="3810" y="28"/>
                  </a:lnTo>
                  <a:lnTo>
                    <a:pt x="3816" y="26"/>
                  </a:lnTo>
                  <a:lnTo>
                    <a:pt x="3816" y="26"/>
                  </a:lnTo>
                  <a:lnTo>
                    <a:pt x="3820" y="26"/>
                  </a:lnTo>
                  <a:lnTo>
                    <a:pt x="3824" y="28"/>
                  </a:lnTo>
                  <a:lnTo>
                    <a:pt x="3824" y="28"/>
                  </a:lnTo>
                  <a:lnTo>
                    <a:pt x="3832" y="26"/>
                  </a:lnTo>
                  <a:lnTo>
                    <a:pt x="3832" y="26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4"/>
                  </a:lnTo>
                  <a:lnTo>
                    <a:pt x="3850" y="24"/>
                  </a:lnTo>
                  <a:lnTo>
                    <a:pt x="3856" y="26"/>
                  </a:lnTo>
                  <a:lnTo>
                    <a:pt x="3864" y="26"/>
                  </a:lnTo>
                  <a:lnTo>
                    <a:pt x="3878" y="24"/>
                  </a:lnTo>
                  <a:lnTo>
                    <a:pt x="3878" y="24"/>
                  </a:lnTo>
                  <a:lnTo>
                    <a:pt x="3890" y="24"/>
                  </a:lnTo>
                  <a:lnTo>
                    <a:pt x="3890" y="24"/>
                  </a:lnTo>
                  <a:lnTo>
                    <a:pt x="3900" y="24"/>
                  </a:lnTo>
                  <a:lnTo>
                    <a:pt x="3906" y="22"/>
                  </a:lnTo>
                  <a:lnTo>
                    <a:pt x="3910" y="20"/>
                  </a:lnTo>
                  <a:lnTo>
                    <a:pt x="3910" y="20"/>
                  </a:lnTo>
                  <a:lnTo>
                    <a:pt x="3914" y="20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6"/>
                  </a:lnTo>
                  <a:lnTo>
                    <a:pt x="3916" y="14"/>
                  </a:lnTo>
                  <a:lnTo>
                    <a:pt x="3916" y="14"/>
                  </a:lnTo>
                  <a:lnTo>
                    <a:pt x="3868" y="14"/>
                  </a:lnTo>
                  <a:lnTo>
                    <a:pt x="3844" y="14"/>
                  </a:lnTo>
                  <a:lnTo>
                    <a:pt x="3820" y="12"/>
                  </a:lnTo>
                  <a:lnTo>
                    <a:pt x="3820" y="12"/>
                  </a:lnTo>
                  <a:close/>
                  <a:moveTo>
                    <a:pt x="744" y="10"/>
                  </a:moveTo>
                  <a:lnTo>
                    <a:pt x="744" y="10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6" y="8"/>
                  </a:lnTo>
                  <a:lnTo>
                    <a:pt x="744" y="10"/>
                  </a:lnTo>
                  <a:lnTo>
                    <a:pt x="744" y="10"/>
                  </a:lnTo>
                  <a:close/>
                  <a:moveTo>
                    <a:pt x="2874" y="18"/>
                  </a:moveTo>
                  <a:lnTo>
                    <a:pt x="2874" y="18"/>
                  </a:lnTo>
                  <a:lnTo>
                    <a:pt x="2874" y="16"/>
                  </a:lnTo>
                  <a:lnTo>
                    <a:pt x="2874" y="16"/>
                  </a:lnTo>
                  <a:lnTo>
                    <a:pt x="2876" y="18"/>
                  </a:lnTo>
                  <a:lnTo>
                    <a:pt x="2876" y="18"/>
                  </a:lnTo>
                  <a:lnTo>
                    <a:pt x="2874" y="18"/>
                  </a:lnTo>
                  <a:lnTo>
                    <a:pt x="2874" y="18"/>
                  </a:lnTo>
                  <a:close/>
                  <a:moveTo>
                    <a:pt x="3160" y="18"/>
                  </a:moveTo>
                  <a:lnTo>
                    <a:pt x="3160" y="18"/>
                  </a:lnTo>
                  <a:lnTo>
                    <a:pt x="3160" y="16"/>
                  </a:lnTo>
                  <a:lnTo>
                    <a:pt x="3160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0" y="18"/>
                  </a:lnTo>
                  <a:lnTo>
                    <a:pt x="316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0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4794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281113"/>
            <a:ext cx="3591731" cy="4791076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281113"/>
            <a:ext cx="3765550" cy="4791076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DF13B-F67F-4AC9-9D3E-BD49C9AC58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NetApp Confidential - Internal Use Only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 bwMode="gray">
          <a:xfrm>
            <a:off x="347662" y="6445714"/>
            <a:ext cx="8449056" cy="107486"/>
            <a:chOff x="347662" y="6160730"/>
            <a:chExt cx="8449056" cy="107486"/>
          </a:xfrm>
        </p:grpSpPr>
        <p:sp>
          <p:nvSpPr>
            <p:cNvPr id="8" name="Freeform 5"/>
            <p:cNvSpPr>
              <a:spLocks/>
            </p:cNvSpPr>
            <p:nvPr userDrawn="1"/>
          </p:nvSpPr>
          <p:spPr bwMode="gray">
            <a:xfrm>
              <a:off x="347662" y="6160730"/>
              <a:ext cx="8449056" cy="107486"/>
            </a:xfrm>
            <a:custGeom>
              <a:avLst/>
              <a:gdLst>
                <a:gd name="T0" fmla="*/ 116 w 3930"/>
                <a:gd name="T1" fmla="*/ 4 h 50"/>
                <a:gd name="T2" fmla="*/ 258 w 3930"/>
                <a:gd name="T3" fmla="*/ 2 h 50"/>
                <a:gd name="T4" fmla="*/ 376 w 3930"/>
                <a:gd name="T5" fmla="*/ 2 h 50"/>
                <a:gd name="T6" fmla="*/ 494 w 3930"/>
                <a:gd name="T7" fmla="*/ 6 h 50"/>
                <a:gd name="T8" fmla="*/ 628 w 3930"/>
                <a:gd name="T9" fmla="*/ 8 h 50"/>
                <a:gd name="T10" fmla="*/ 774 w 3930"/>
                <a:gd name="T11" fmla="*/ 6 h 50"/>
                <a:gd name="T12" fmla="*/ 894 w 3930"/>
                <a:gd name="T13" fmla="*/ 4 h 50"/>
                <a:gd name="T14" fmla="*/ 1038 w 3930"/>
                <a:gd name="T15" fmla="*/ 4 h 50"/>
                <a:gd name="T16" fmla="*/ 1196 w 3930"/>
                <a:gd name="T17" fmla="*/ 2 h 50"/>
                <a:gd name="T18" fmla="*/ 1326 w 3930"/>
                <a:gd name="T19" fmla="*/ 4 h 50"/>
                <a:gd name="T20" fmla="*/ 1428 w 3930"/>
                <a:gd name="T21" fmla="*/ 4 h 50"/>
                <a:gd name="T22" fmla="*/ 1568 w 3930"/>
                <a:gd name="T23" fmla="*/ 6 h 50"/>
                <a:gd name="T24" fmla="*/ 1710 w 3930"/>
                <a:gd name="T25" fmla="*/ 6 h 50"/>
                <a:gd name="T26" fmla="*/ 1826 w 3930"/>
                <a:gd name="T27" fmla="*/ 8 h 50"/>
                <a:gd name="T28" fmla="*/ 1950 w 3930"/>
                <a:gd name="T29" fmla="*/ 4 h 50"/>
                <a:gd name="T30" fmla="*/ 2106 w 3930"/>
                <a:gd name="T31" fmla="*/ 4 h 50"/>
                <a:gd name="T32" fmla="*/ 2234 w 3930"/>
                <a:gd name="T33" fmla="*/ 2 h 50"/>
                <a:gd name="T34" fmla="*/ 2354 w 3930"/>
                <a:gd name="T35" fmla="*/ 2 h 50"/>
                <a:gd name="T36" fmla="*/ 2498 w 3930"/>
                <a:gd name="T37" fmla="*/ 6 h 50"/>
                <a:gd name="T38" fmla="*/ 2580 w 3930"/>
                <a:gd name="T39" fmla="*/ 4 h 50"/>
                <a:gd name="T40" fmla="*/ 2684 w 3930"/>
                <a:gd name="T41" fmla="*/ 4 h 50"/>
                <a:gd name="T42" fmla="*/ 2830 w 3930"/>
                <a:gd name="T43" fmla="*/ 4 h 50"/>
                <a:gd name="T44" fmla="*/ 2932 w 3930"/>
                <a:gd name="T45" fmla="*/ 6 h 50"/>
                <a:gd name="T46" fmla="*/ 3058 w 3930"/>
                <a:gd name="T47" fmla="*/ 6 h 50"/>
                <a:gd name="T48" fmla="*/ 3176 w 3930"/>
                <a:gd name="T49" fmla="*/ 10 h 50"/>
                <a:gd name="T50" fmla="*/ 3262 w 3930"/>
                <a:gd name="T51" fmla="*/ 14 h 50"/>
                <a:gd name="T52" fmla="*/ 3340 w 3930"/>
                <a:gd name="T53" fmla="*/ 12 h 50"/>
                <a:gd name="T54" fmla="*/ 3456 w 3930"/>
                <a:gd name="T55" fmla="*/ 18 h 50"/>
                <a:gd name="T56" fmla="*/ 3592 w 3930"/>
                <a:gd name="T57" fmla="*/ 16 h 50"/>
                <a:gd name="T58" fmla="*/ 3648 w 3930"/>
                <a:gd name="T59" fmla="*/ 16 h 50"/>
                <a:gd name="T60" fmla="*/ 3784 w 3930"/>
                <a:gd name="T61" fmla="*/ 20 h 50"/>
                <a:gd name="T62" fmla="*/ 3846 w 3930"/>
                <a:gd name="T63" fmla="*/ 24 h 50"/>
                <a:gd name="T64" fmla="*/ 3874 w 3930"/>
                <a:gd name="T65" fmla="*/ 36 h 50"/>
                <a:gd name="T66" fmla="*/ 3782 w 3930"/>
                <a:gd name="T67" fmla="*/ 42 h 50"/>
                <a:gd name="T68" fmla="*/ 3676 w 3930"/>
                <a:gd name="T69" fmla="*/ 46 h 50"/>
                <a:gd name="T70" fmla="*/ 3570 w 3930"/>
                <a:gd name="T71" fmla="*/ 48 h 50"/>
                <a:gd name="T72" fmla="*/ 3518 w 3930"/>
                <a:gd name="T73" fmla="*/ 48 h 50"/>
                <a:gd name="T74" fmla="*/ 3396 w 3930"/>
                <a:gd name="T75" fmla="*/ 48 h 50"/>
                <a:gd name="T76" fmla="*/ 3304 w 3930"/>
                <a:gd name="T77" fmla="*/ 48 h 50"/>
                <a:gd name="T78" fmla="*/ 3152 w 3930"/>
                <a:gd name="T79" fmla="*/ 40 h 50"/>
                <a:gd name="T80" fmla="*/ 3042 w 3930"/>
                <a:gd name="T81" fmla="*/ 42 h 50"/>
                <a:gd name="T82" fmla="*/ 2898 w 3930"/>
                <a:gd name="T83" fmla="*/ 36 h 50"/>
                <a:gd name="T84" fmla="*/ 2814 w 3930"/>
                <a:gd name="T85" fmla="*/ 38 h 50"/>
                <a:gd name="T86" fmla="*/ 2692 w 3930"/>
                <a:gd name="T87" fmla="*/ 36 h 50"/>
                <a:gd name="T88" fmla="*/ 2588 w 3930"/>
                <a:gd name="T89" fmla="*/ 34 h 50"/>
                <a:gd name="T90" fmla="*/ 2466 w 3930"/>
                <a:gd name="T91" fmla="*/ 38 h 50"/>
                <a:gd name="T92" fmla="*/ 2356 w 3930"/>
                <a:gd name="T93" fmla="*/ 36 h 50"/>
                <a:gd name="T94" fmla="*/ 2212 w 3930"/>
                <a:gd name="T95" fmla="*/ 40 h 50"/>
                <a:gd name="T96" fmla="*/ 2040 w 3930"/>
                <a:gd name="T97" fmla="*/ 40 h 50"/>
                <a:gd name="T98" fmla="*/ 1922 w 3930"/>
                <a:gd name="T99" fmla="*/ 40 h 50"/>
                <a:gd name="T100" fmla="*/ 1804 w 3930"/>
                <a:gd name="T101" fmla="*/ 42 h 50"/>
                <a:gd name="T102" fmla="*/ 1642 w 3930"/>
                <a:gd name="T103" fmla="*/ 44 h 50"/>
                <a:gd name="T104" fmla="*/ 1492 w 3930"/>
                <a:gd name="T105" fmla="*/ 46 h 50"/>
                <a:gd name="T106" fmla="*/ 1354 w 3930"/>
                <a:gd name="T107" fmla="*/ 44 h 50"/>
                <a:gd name="T108" fmla="*/ 1180 w 3930"/>
                <a:gd name="T109" fmla="*/ 44 h 50"/>
                <a:gd name="T110" fmla="*/ 1052 w 3930"/>
                <a:gd name="T111" fmla="*/ 46 h 50"/>
                <a:gd name="T112" fmla="*/ 936 w 3930"/>
                <a:gd name="T113" fmla="*/ 44 h 50"/>
                <a:gd name="T114" fmla="*/ 790 w 3930"/>
                <a:gd name="T115" fmla="*/ 40 h 50"/>
                <a:gd name="T116" fmla="*/ 636 w 3930"/>
                <a:gd name="T117" fmla="*/ 42 h 50"/>
                <a:gd name="T118" fmla="*/ 494 w 3930"/>
                <a:gd name="T119" fmla="*/ 46 h 50"/>
                <a:gd name="T120" fmla="*/ 362 w 3930"/>
                <a:gd name="T121" fmla="*/ 42 h 50"/>
                <a:gd name="T122" fmla="*/ 222 w 3930"/>
                <a:gd name="T123" fmla="*/ 40 h 50"/>
                <a:gd name="T124" fmla="*/ 70 w 3930"/>
                <a:gd name="T125" fmla="*/ 3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30" h="50">
                  <a:moveTo>
                    <a:pt x="2" y="14"/>
                  </a:move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10" y="4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16" y="4"/>
                  </a:lnTo>
                  <a:lnTo>
                    <a:pt x="116" y="4"/>
                  </a:lnTo>
                  <a:lnTo>
                    <a:pt x="120" y="4"/>
                  </a:lnTo>
                  <a:lnTo>
                    <a:pt x="120" y="4"/>
                  </a:lnTo>
                  <a:lnTo>
                    <a:pt x="124" y="4"/>
                  </a:lnTo>
                  <a:lnTo>
                    <a:pt x="124" y="4"/>
                  </a:lnTo>
                  <a:lnTo>
                    <a:pt x="128" y="4"/>
                  </a:lnTo>
                  <a:lnTo>
                    <a:pt x="134" y="4"/>
                  </a:lnTo>
                  <a:lnTo>
                    <a:pt x="134" y="4"/>
                  </a:lnTo>
                  <a:lnTo>
                    <a:pt x="136" y="4"/>
                  </a:lnTo>
                  <a:lnTo>
                    <a:pt x="136" y="4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8" y="2"/>
                  </a:lnTo>
                  <a:lnTo>
                    <a:pt x="148" y="2"/>
                  </a:lnTo>
                  <a:lnTo>
                    <a:pt x="150" y="2"/>
                  </a:lnTo>
                  <a:lnTo>
                    <a:pt x="150" y="2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64" y="2"/>
                  </a:lnTo>
                  <a:lnTo>
                    <a:pt x="164" y="2"/>
                  </a:lnTo>
                  <a:lnTo>
                    <a:pt x="168" y="2"/>
                  </a:lnTo>
                  <a:lnTo>
                    <a:pt x="174" y="4"/>
                  </a:lnTo>
                  <a:lnTo>
                    <a:pt x="174" y="4"/>
                  </a:lnTo>
                  <a:lnTo>
                    <a:pt x="178" y="2"/>
                  </a:lnTo>
                  <a:lnTo>
                    <a:pt x="178" y="2"/>
                  </a:lnTo>
                  <a:lnTo>
                    <a:pt x="180" y="4"/>
                  </a:lnTo>
                  <a:lnTo>
                    <a:pt x="180" y="4"/>
                  </a:lnTo>
                  <a:lnTo>
                    <a:pt x="182" y="2"/>
                  </a:lnTo>
                  <a:lnTo>
                    <a:pt x="182" y="2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88" y="4"/>
                  </a:lnTo>
                  <a:lnTo>
                    <a:pt x="188" y="4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10" y="2"/>
                  </a:lnTo>
                  <a:lnTo>
                    <a:pt x="210" y="2"/>
                  </a:lnTo>
                  <a:lnTo>
                    <a:pt x="212" y="2"/>
                  </a:lnTo>
                  <a:lnTo>
                    <a:pt x="212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4"/>
                  </a:lnTo>
                  <a:lnTo>
                    <a:pt x="214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8" y="4"/>
                  </a:lnTo>
                  <a:lnTo>
                    <a:pt x="218" y="4"/>
                  </a:lnTo>
                  <a:lnTo>
                    <a:pt x="224" y="4"/>
                  </a:lnTo>
                  <a:lnTo>
                    <a:pt x="224" y="4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244" y="2"/>
                  </a:lnTo>
                  <a:lnTo>
                    <a:pt x="244" y="2"/>
                  </a:lnTo>
                  <a:lnTo>
                    <a:pt x="248" y="2"/>
                  </a:lnTo>
                  <a:lnTo>
                    <a:pt x="248" y="2"/>
                  </a:lnTo>
                  <a:lnTo>
                    <a:pt x="252" y="2"/>
                  </a:lnTo>
                  <a:lnTo>
                    <a:pt x="252" y="2"/>
                  </a:lnTo>
                  <a:lnTo>
                    <a:pt x="256" y="2"/>
                  </a:lnTo>
                  <a:lnTo>
                    <a:pt x="256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60" y="2"/>
                  </a:lnTo>
                  <a:lnTo>
                    <a:pt x="260" y="2"/>
                  </a:lnTo>
                  <a:lnTo>
                    <a:pt x="262" y="2"/>
                  </a:lnTo>
                  <a:lnTo>
                    <a:pt x="262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70" y="2"/>
                  </a:lnTo>
                  <a:lnTo>
                    <a:pt x="270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8" y="2"/>
                  </a:lnTo>
                  <a:lnTo>
                    <a:pt x="278" y="2"/>
                  </a:lnTo>
                  <a:lnTo>
                    <a:pt x="280" y="2"/>
                  </a:lnTo>
                  <a:lnTo>
                    <a:pt x="280" y="2"/>
                  </a:lnTo>
                  <a:lnTo>
                    <a:pt x="280" y="4"/>
                  </a:lnTo>
                  <a:lnTo>
                    <a:pt x="280" y="4"/>
                  </a:lnTo>
                  <a:lnTo>
                    <a:pt x="282" y="2"/>
                  </a:lnTo>
                  <a:lnTo>
                    <a:pt x="282" y="2"/>
                  </a:lnTo>
                  <a:lnTo>
                    <a:pt x="288" y="2"/>
                  </a:lnTo>
                  <a:lnTo>
                    <a:pt x="288" y="2"/>
                  </a:lnTo>
                  <a:lnTo>
                    <a:pt x="290" y="2"/>
                  </a:lnTo>
                  <a:lnTo>
                    <a:pt x="290" y="2"/>
                  </a:lnTo>
                  <a:lnTo>
                    <a:pt x="296" y="2"/>
                  </a:lnTo>
                  <a:lnTo>
                    <a:pt x="296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302" y="2"/>
                  </a:lnTo>
                  <a:lnTo>
                    <a:pt x="302" y="2"/>
                  </a:lnTo>
                  <a:lnTo>
                    <a:pt x="306" y="2"/>
                  </a:lnTo>
                  <a:lnTo>
                    <a:pt x="306" y="2"/>
                  </a:lnTo>
                  <a:lnTo>
                    <a:pt x="310" y="2"/>
                  </a:lnTo>
                  <a:lnTo>
                    <a:pt x="312" y="2"/>
                  </a:lnTo>
                  <a:lnTo>
                    <a:pt x="312" y="2"/>
                  </a:lnTo>
                  <a:lnTo>
                    <a:pt x="318" y="2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24" y="4"/>
                  </a:lnTo>
                  <a:lnTo>
                    <a:pt x="324" y="4"/>
                  </a:lnTo>
                  <a:lnTo>
                    <a:pt x="324" y="2"/>
                  </a:lnTo>
                  <a:lnTo>
                    <a:pt x="326" y="2"/>
                  </a:lnTo>
                  <a:lnTo>
                    <a:pt x="326" y="2"/>
                  </a:lnTo>
                  <a:lnTo>
                    <a:pt x="332" y="2"/>
                  </a:lnTo>
                  <a:lnTo>
                    <a:pt x="332" y="2"/>
                  </a:lnTo>
                  <a:lnTo>
                    <a:pt x="336" y="2"/>
                  </a:lnTo>
                  <a:lnTo>
                    <a:pt x="342" y="2"/>
                  </a:lnTo>
                  <a:lnTo>
                    <a:pt x="342" y="2"/>
                  </a:lnTo>
                  <a:lnTo>
                    <a:pt x="344" y="2"/>
                  </a:lnTo>
                  <a:lnTo>
                    <a:pt x="348" y="2"/>
                  </a:lnTo>
                  <a:lnTo>
                    <a:pt x="348" y="2"/>
                  </a:lnTo>
                  <a:lnTo>
                    <a:pt x="352" y="2"/>
                  </a:lnTo>
                  <a:lnTo>
                    <a:pt x="352" y="2"/>
                  </a:lnTo>
                  <a:lnTo>
                    <a:pt x="354" y="2"/>
                  </a:lnTo>
                  <a:lnTo>
                    <a:pt x="354" y="2"/>
                  </a:lnTo>
                  <a:lnTo>
                    <a:pt x="358" y="2"/>
                  </a:lnTo>
                  <a:lnTo>
                    <a:pt x="360" y="2"/>
                  </a:lnTo>
                  <a:lnTo>
                    <a:pt x="360" y="2"/>
                  </a:lnTo>
                  <a:lnTo>
                    <a:pt x="360" y="4"/>
                  </a:lnTo>
                  <a:lnTo>
                    <a:pt x="360" y="6"/>
                  </a:lnTo>
                  <a:lnTo>
                    <a:pt x="360" y="6"/>
                  </a:lnTo>
                  <a:lnTo>
                    <a:pt x="362" y="4"/>
                  </a:lnTo>
                  <a:lnTo>
                    <a:pt x="364" y="2"/>
                  </a:lnTo>
                  <a:lnTo>
                    <a:pt x="364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4" y="4"/>
                  </a:lnTo>
                  <a:lnTo>
                    <a:pt x="374" y="4"/>
                  </a:lnTo>
                  <a:lnTo>
                    <a:pt x="376" y="2"/>
                  </a:lnTo>
                  <a:lnTo>
                    <a:pt x="376" y="2"/>
                  </a:lnTo>
                  <a:lnTo>
                    <a:pt x="378" y="4"/>
                  </a:lnTo>
                  <a:lnTo>
                    <a:pt x="378" y="4"/>
                  </a:lnTo>
                  <a:lnTo>
                    <a:pt x="384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4"/>
                  </a:lnTo>
                  <a:lnTo>
                    <a:pt x="390" y="4"/>
                  </a:lnTo>
                  <a:lnTo>
                    <a:pt x="390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6" y="6"/>
                  </a:lnTo>
                  <a:lnTo>
                    <a:pt x="396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402" y="4"/>
                  </a:lnTo>
                  <a:lnTo>
                    <a:pt x="402" y="4"/>
                  </a:lnTo>
                  <a:lnTo>
                    <a:pt x="406" y="6"/>
                  </a:lnTo>
                  <a:lnTo>
                    <a:pt x="406" y="6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2" y="6"/>
                  </a:lnTo>
                  <a:lnTo>
                    <a:pt x="412" y="4"/>
                  </a:lnTo>
                  <a:lnTo>
                    <a:pt x="412" y="4"/>
                  </a:lnTo>
                  <a:lnTo>
                    <a:pt x="420" y="4"/>
                  </a:lnTo>
                  <a:lnTo>
                    <a:pt x="420" y="4"/>
                  </a:lnTo>
                  <a:lnTo>
                    <a:pt x="424" y="4"/>
                  </a:lnTo>
                  <a:lnTo>
                    <a:pt x="424" y="4"/>
                  </a:lnTo>
                  <a:lnTo>
                    <a:pt x="428" y="6"/>
                  </a:lnTo>
                  <a:lnTo>
                    <a:pt x="428" y="6"/>
                  </a:lnTo>
                  <a:lnTo>
                    <a:pt x="430" y="4"/>
                  </a:lnTo>
                  <a:lnTo>
                    <a:pt x="430" y="4"/>
                  </a:lnTo>
                  <a:lnTo>
                    <a:pt x="432" y="6"/>
                  </a:lnTo>
                  <a:lnTo>
                    <a:pt x="432" y="6"/>
                  </a:lnTo>
                  <a:lnTo>
                    <a:pt x="436" y="4"/>
                  </a:lnTo>
                  <a:lnTo>
                    <a:pt x="436" y="4"/>
                  </a:lnTo>
                  <a:lnTo>
                    <a:pt x="442" y="4"/>
                  </a:lnTo>
                  <a:lnTo>
                    <a:pt x="442" y="4"/>
                  </a:lnTo>
                  <a:lnTo>
                    <a:pt x="446" y="4"/>
                  </a:lnTo>
                  <a:lnTo>
                    <a:pt x="446" y="4"/>
                  </a:lnTo>
                  <a:lnTo>
                    <a:pt x="448" y="4"/>
                  </a:lnTo>
                  <a:lnTo>
                    <a:pt x="448" y="4"/>
                  </a:lnTo>
                  <a:lnTo>
                    <a:pt x="450" y="6"/>
                  </a:lnTo>
                  <a:lnTo>
                    <a:pt x="450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8" y="6"/>
                  </a:lnTo>
                  <a:lnTo>
                    <a:pt x="458" y="6"/>
                  </a:lnTo>
                  <a:lnTo>
                    <a:pt x="458" y="8"/>
                  </a:lnTo>
                  <a:lnTo>
                    <a:pt x="458" y="8"/>
                  </a:lnTo>
                  <a:lnTo>
                    <a:pt x="460" y="6"/>
                  </a:lnTo>
                  <a:lnTo>
                    <a:pt x="460" y="6"/>
                  </a:lnTo>
                  <a:lnTo>
                    <a:pt x="464" y="8"/>
                  </a:lnTo>
                  <a:lnTo>
                    <a:pt x="464" y="8"/>
                  </a:lnTo>
                  <a:lnTo>
                    <a:pt x="468" y="6"/>
                  </a:lnTo>
                  <a:lnTo>
                    <a:pt x="468" y="6"/>
                  </a:lnTo>
                  <a:lnTo>
                    <a:pt x="472" y="6"/>
                  </a:lnTo>
                  <a:lnTo>
                    <a:pt x="472" y="6"/>
                  </a:lnTo>
                  <a:lnTo>
                    <a:pt x="476" y="6"/>
                  </a:lnTo>
                  <a:lnTo>
                    <a:pt x="476" y="6"/>
                  </a:lnTo>
                  <a:lnTo>
                    <a:pt x="478" y="6"/>
                  </a:lnTo>
                  <a:lnTo>
                    <a:pt x="478" y="6"/>
                  </a:lnTo>
                  <a:lnTo>
                    <a:pt x="482" y="6"/>
                  </a:lnTo>
                  <a:lnTo>
                    <a:pt x="482" y="6"/>
                  </a:lnTo>
                  <a:lnTo>
                    <a:pt x="484" y="6"/>
                  </a:lnTo>
                  <a:lnTo>
                    <a:pt x="484" y="6"/>
                  </a:lnTo>
                  <a:lnTo>
                    <a:pt x="490" y="4"/>
                  </a:lnTo>
                  <a:lnTo>
                    <a:pt x="490" y="4"/>
                  </a:lnTo>
                  <a:lnTo>
                    <a:pt x="490" y="6"/>
                  </a:lnTo>
                  <a:lnTo>
                    <a:pt x="490" y="6"/>
                  </a:lnTo>
                  <a:lnTo>
                    <a:pt x="494" y="6"/>
                  </a:lnTo>
                  <a:lnTo>
                    <a:pt x="494" y="6"/>
                  </a:lnTo>
                  <a:lnTo>
                    <a:pt x="498" y="6"/>
                  </a:lnTo>
                  <a:lnTo>
                    <a:pt x="498" y="6"/>
                  </a:lnTo>
                  <a:lnTo>
                    <a:pt x="506" y="6"/>
                  </a:lnTo>
                  <a:lnTo>
                    <a:pt x="516" y="6"/>
                  </a:lnTo>
                  <a:lnTo>
                    <a:pt x="516" y="6"/>
                  </a:lnTo>
                  <a:lnTo>
                    <a:pt x="518" y="6"/>
                  </a:lnTo>
                  <a:lnTo>
                    <a:pt x="518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4" y="6"/>
                  </a:lnTo>
                  <a:lnTo>
                    <a:pt x="524" y="6"/>
                  </a:lnTo>
                  <a:lnTo>
                    <a:pt x="526" y="6"/>
                  </a:lnTo>
                  <a:lnTo>
                    <a:pt x="526" y="6"/>
                  </a:lnTo>
                  <a:lnTo>
                    <a:pt x="528" y="6"/>
                  </a:lnTo>
                  <a:lnTo>
                    <a:pt x="528" y="6"/>
                  </a:lnTo>
                  <a:lnTo>
                    <a:pt x="530" y="6"/>
                  </a:lnTo>
                  <a:lnTo>
                    <a:pt x="530" y="6"/>
                  </a:lnTo>
                  <a:lnTo>
                    <a:pt x="532" y="6"/>
                  </a:lnTo>
                  <a:lnTo>
                    <a:pt x="532" y="6"/>
                  </a:lnTo>
                  <a:lnTo>
                    <a:pt x="534" y="6"/>
                  </a:lnTo>
                  <a:lnTo>
                    <a:pt x="534" y="6"/>
                  </a:lnTo>
                  <a:lnTo>
                    <a:pt x="536" y="6"/>
                  </a:lnTo>
                  <a:lnTo>
                    <a:pt x="536" y="6"/>
                  </a:lnTo>
                  <a:lnTo>
                    <a:pt x="540" y="4"/>
                  </a:lnTo>
                  <a:lnTo>
                    <a:pt x="540" y="4"/>
                  </a:lnTo>
                  <a:lnTo>
                    <a:pt x="542" y="4"/>
                  </a:lnTo>
                  <a:lnTo>
                    <a:pt x="542" y="4"/>
                  </a:lnTo>
                  <a:lnTo>
                    <a:pt x="544" y="4"/>
                  </a:lnTo>
                  <a:lnTo>
                    <a:pt x="544" y="4"/>
                  </a:lnTo>
                  <a:lnTo>
                    <a:pt x="548" y="4"/>
                  </a:lnTo>
                  <a:lnTo>
                    <a:pt x="548" y="4"/>
                  </a:lnTo>
                  <a:lnTo>
                    <a:pt x="550" y="4"/>
                  </a:lnTo>
                  <a:lnTo>
                    <a:pt x="550" y="4"/>
                  </a:lnTo>
                  <a:lnTo>
                    <a:pt x="556" y="4"/>
                  </a:lnTo>
                  <a:lnTo>
                    <a:pt x="560" y="4"/>
                  </a:lnTo>
                  <a:lnTo>
                    <a:pt x="560" y="4"/>
                  </a:lnTo>
                  <a:lnTo>
                    <a:pt x="562" y="6"/>
                  </a:lnTo>
                  <a:lnTo>
                    <a:pt x="562" y="6"/>
                  </a:lnTo>
                  <a:lnTo>
                    <a:pt x="568" y="6"/>
                  </a:lnTo>
                  <a:lnTo>
                    <a:pt x="568" y="6"/>
                  </a:lnTo>
                  <a:lnTo>
                    <a:pt x="570" y="4"/>
                  </a:lnTo>
                  <a:lnTo>
                    <a:pt x="570" y="4"/>
                  </a:lnTo>
                  <a:lnTo>
                    <a:pt x="572" y="4"/>
                  </a:lnTo>
                  <a:lnTo>
                    <a:pt x="572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8" y="6"/>
                  </a:lnTo>
                  <a:lnTo>
                    <a:pt x="578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6" y="6"/>
                  </a:lnTo>
                  <a:lnTo>
                    <a:pt x="586" y="6"/>
                  </a:lnTo>
                  <a:lnTo>
                    <a:pt x="590" y="6"/>
                  </a:lnTo>
                  <a:lnTo>
                    <a:pt x="590" y="6"/>
                  </a:lnTo>
                  <a:lnTo>
                    <a:pt x="592" y="4"/>
                  </a:lnTo>
                  <a:lnTo>
                    <a:pt x="592" y="4"/>
                  </a:lnTo>
                  <a:lnTo>
                    <a:pt x="594" y="4"/>
                  </a:lnTo>
                  <a:lnTo>
                    <a:pt x="596" y="6"/>
                  </a:lnTo>
                  <a:lnTo>
                    <a:pt x="596" y="6"/>
                  </a:lnTo>
                  <a:lnTo>
                    <a:pt x="600" y="8"/>
                  </a:lnTo>
                  <a:lnTo>
                    <a:pt x="600" y="8"/>
                  </a:lnTo>
                  <a:lnTo>
                    <a:pt x="602" y="8"/>
                  </a:lnTo>
                  <a:lnTo>
                    <a:pt x="604" y="8"/>
                  </a:lnTo>
                  <a:lnTo>
                    <a:pt x="604" y="8"/>
                  </a:lnTo>
                  <a:lnTo>
                    <a:pt x="606" y="8"/>
                  </a:lnTo>
                  <a:lnTo>
                    <a:pt x="606" y="8"/>
                  </a:lnTo>
                  <a:lnTo>
                    <a:pt x="612" y="8"/>
                  </a:lnTo>
                  <a:lnTo>
                    <a:pt x="612" y="8"/>
                  </a:lnTo>
                  <a:lnTo>
                    <a:pt x="616" y="6"/>
                  </a:lnTo>
                  <a:lnTo>
                    <a:pt x="616" y="6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20" y="10"/>
                  </a:lnTo>
                  <a:lnTo>
                    <a:pt x="620" y="10"/>
                  </a:lnTo>
                  <a:lnTo>
                    <a:pt x="628" y="8"/>
                  </a:lnTo>
                  <a:lnTo>
                    <a:pt x="628" y="8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634" y="8"/>
                  </a:lnTo>
                  <a:lnTo>
                    <a:pt x="634" y="8"/>
                  </a:lnTo>
                  <a:lnTo>
                    <a:pt x="636" y="6"/>
                  </a:lnTo>
                  <a:lnTo>
                    <a:pt x="636" y="6"/>
                  </a:lnTo>
                  <a:lnTo>
                    <a:pt x="644" y="6"/>
                  </a:lnTo>
                  <a:lnTo>
                    <a:pt x="644" y="6"/>
                  </a:lnTo>
                  <a:lnTo>
                    <a:pt x="646" y="6"/>
                  </a:lnTo>
                  <a:lnTo>
                    <a:pt x="646" y="6"/>
                  </a:lnTo>
                  <a:lnTo>
                    <a:pt x="650" y="4"/>
                  </a:lnTo>
                  <a:lnTo>
                    <a:pt x="650" y="4"/>
                  </a:lnTo>
                  <a:lnTo>
                    <a:pt x="652" y="6"/>
                  </a:lnTo>
                  <a:lnTo>
                    <a:pt x="652" y="6"/>
                  </a:lnTo>
                  <a:lnTo>
                    <a:pt x="658" y="6"/>
                  </a:lnTo>
                  <a:lnTo>
                    <a:pt x="658" y="6"/>
                  </a:lnTo>
                  <a:lnTo>
                    <a:pt x="660" y="6"/>
                  </a:lnTo>
                  <a:lnTo>
                    <a:pt x="660" y="6"/>
                  </a:lnTo>
                  <a:lnTo>
                    <a:pt x="664" y="4"/>
                  </a:lnTo>
                  <a:lnTo>
                    <a:pt x="664" y="4"/>
                  </a:lnTo>
                  <a:lnTo>
                    <a:pt x="664" y="6"/>
                  </a:lnTo>
                  <a:lnTo>
                    <a:pt x="664" y="6"/>
                  </a:lnTo>
                  <a:lnTo>
                    <a:pt x="668" y="6"/>
                  </a:lnTo>
                  <a:lnTo>
                    <a:pt x="668" y="6"/>
                  </a:lnTo>
                  <a:lnTo>
                    <a:pt x="670" y="6"/>
                  </a:lnTo>
                  <a:lnTo>
                    <a:pt x="670" y="6"/>
                  </a:lnTo>
                  <a:lnTo>
                    <a:pt x="674" y="6"/>
                  </a:lnTo>
                  <a:lnTo>
                    <a:pt x="674" y="6"/>
                  </a:lnTo>
                  <a:lnTo>
                    <a:pt x="676" y="6"/>
                  </a:lnTo>
                  <a:lnTo>
                    <a:pt x="678" y="6"/>
                  </a:lnTo>
                  <a:lnTo>
                    <a:pt x="678" y="6"/>
                  </a:lnTo>
                  <a:lnTo>
                    <a:pt x="682" y="4"/>
                  </a:lnTo>
                  <a:lnTo>
                    <a:pt x="682" y="4"/>
                  </a:lnTo>
                  <a:lnTo>
                    <a:pt x="684" y="4"/>
                  </a:lnTo>
                  <a:lnTo>
                    <a:pt x="684" y="4"/>
                  </a:lnTo>
                  <a:lnTo>
                    <a:pt x="686" y="4"/>
                  </a:lnTo>
                  <a:lnTo>
                    <a:pt x="686" y="4"/>
                  </a:lnTo>
                  <a:lnTo>
                    <a:pt x="688" y="4"/>
                  </a:lnTo>
                  <a:lnTo>
                    <a:pt x="688" y="4"/>
                  </a:lnTo>
                  <a:lnTo>
                    <a:pt x="690" y="6"/>
                  </a:lnTo>
                  <a:lnTo>
                    <a:pt x="690" y="6"/>
                  </a:lnTo>
                  <a:lnTo>
                    <a:pt x="692" y="6"/>
                  </a:lnTo>
                  <a:lnTo>
                    <a:pt x="692" y="6"/>
                  </a:lnTo>
                  <a:lnTo>
                    <a:pt x="696" y="6"/>
                  </a:lnTo>
                  <a:lnTo>
                    <a:pt x="696" y="6"/>
                  </a:lnTo>
                  <a:lnTo>
                    <a:pt x="700" y="6"/>
                  </a:lnTo>
                  <a:lnTo>
                    <a:pt x="700" y="6"/>
                  </a:lnTo>
                  <a:lnTo>
                    <a:pt x="706" y="6"/>
                  </a:lnTo>
                  <a:lnTo>
                    <a:pt x="706" y="6"/>
                  </a:lnTo>
                  <a:lnTo>
                    <a:pt x="706" y="8"/>
                  </a:lnTo>
                  <a:lnTo>
                    <a:pt x="706" y="8"/>
                  </a:lnTo>
                  <a:lnTo>
                    <a:pt x="708" y="10"/>
                  </a:lnTo>
                  <a:lnTo>
                    <a:pt x="708" y="10"/>
                  </a:lnTo>
                  <a:lnTo>
                    <a:pt x="712" y="10"/>
                  </a:lnTo>
                  <a:lnTo>
                    <a:pt x="712" y="10"/>
                  </a:lnTo>
                  <a:lnTo>
                    <a:pt x="716" y="8"/>
                  </a:lnTo>
                  <a:lnTo>
                    <a:pt x="716" y="8"/>
                  </a:lnTo>
                  <a:lnTo>
                    <a:pt x="722" y="8"/>
                  </a:lnTo>
                  <a:lnTo>
                    <a:pt x="722" y="8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34" y="4"/>
                  </a:lnTo>
                  <a:lnTo>
                    <a:pt x="734" y="4"/>
                  </a:lnTo>
                  <a:lnTo>
                    <a:pt x="746" y="4"/>
                  </a:lnTo>
                  <a:lnTo>
                    <a:pt x="746" y="4"/>
                  </a:lnTo>
                  <a:lnTo>
                    <a:pt x="746" y="6"/>
                  </a:lnTo>
                  <a:lnTo>
                    <a:pt x="746" y="6"/>
                  </a:lnTo>
                  <a:lnTo>
                    <a:pt x="750" y="6"/>
                  </a:lnTo>
                  <a:lnTo>
                    <a:pt x="754" y="6"/>
                  </a:lnTo>
                  <a:lnTo>
                    <a:pt x="754" y="6"/>
                  </a:lnTo>
                  <a:lnTo>
                    <a:pt x="764" y="6"/>
                  </a:lnTo>
                  <a:lnTo>
                    <a:pt x="764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70" y="6"/>
                  </a:lnTo>
                  <a:lnTo>
                    <a:pt x="770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8" y="8"/>
                  </a:lnTo>
                  <a:lnTo>
                    <a:pt x="778" y="8"/>
                  </a:lnTo>
                  <a:lnTo>
                    <a:pt x="780" y="8"/>
                  </a:lnTo>
                  <a:lnTo>
                    <a:pt x="780" y="8"/>
                  </a:lnTo>
                  <a:lnTo>
                    <a:pt x="780" y="6"/>
                  </a:lnTo>
                  <a:lnTo>
                    <a:pt x="780" y="6"/>
                  </a:lnTo>
                  <a:lnTo>
                    <a:pt x="784" y="6"/>
                  </a:lnTo>
                  <a:lnTo>
                    <a:pt x="786" y="6"/>
                  </a:lnTo>
                  <a:lnTo>
                    <a:pt x="786" y="6"/>
                  </a:lnTo>
                  <a:lnTo>
                    <a:pt x="788" y="8"/>
                  </a:lnTo>
                  <a:lnTo>
                    <a:pt x="788" y="8"/>
                  </a:lnTo>
                  <a:lnTo>
                    <a:pt x="790" y="8"/>
                  </a:lnTo>
                  <a:lnTo>
                    <a:pt x="790" y="8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8" y="6"/>
                  </a:lnTo>
                  <a:lnTo>
                    <a:pt x="798" y="6"/>
                  </a:lnTo>
                  <a:lnTo>
                    <a:pt x="800" y="6"/>
                  </a:lnTo>
                  <a:lnTo>
                    <a:pt x="800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8" y="6"/>
                  </a:lnTo>
                  <a:lnTo>
                    <a:pt x="808" y="6"/>
                  </a:lnTo>
                  <a:lnTo>
                    <a:pt x="810" y="6"/>
                  </a:lnTo>
                  <a:lnTo>
                    <a:pt x="810" y="6"/>
                  </a:lnTo>
                  <a:lnTo>
                    <a:pt x="812" y="4"/>
                  </a:lnTo>
                  <a:lnTo>
                    <a:pt x="812" y="4"/>
                  </a:lnTo>
                  <a:lnTo>
                    <a:pt x="816" y="4"/>
                  </a:lnTo>
                  <a:lnTo>
                    <a:pt x="816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20" y="4"/>
                  </a:lnTo>
                  <a:lnTo>
                    <a:pt x="820" y="4"/>
                  </a:lnTo>
                  <a:lnTo>
                    <a:pt x="822" y="4"/>
                  </a:lnTo>
                  <a:lnTo>
                    <a:pt x="822" y="4"/>
                  </a:lnTo>
                  <a:lnTo>
                    <a:pt x="826" y="4"/>
                  </a:lnTo>
                  <a:lnTo>
                    <a:pt x="826" y="4"/>
                  </a:lnTo>
                  <a:lnTo>
                    <a:pt x="832" y="4"/>
                  </a:lnTo>
                  <a:lnTo>
                    <a:pt x="832" y="4"/>
                  </a:lnTo>
                  <a:lnTo>
                    <a:pt x="834" y="4"/>
                  </a:lnTo>
                  <a:lnTo>
                    <a:pt x="834" y="4"/>
                  </a:lnTo>
                  <a:lnTo>
                    <a:pt x="838" y="4"/>
                  </a:lnTo>
                  <a:lnTo>
                    <a:pt x="838" y="4"/>
                  </a:lnTo>
                  <a:lnTo>
                    <a:pt x="840" y="4"/>
                  </a:lnTo>
                  <a:lnTo>
                    <a:pt x="840" y="4"/>
                  </a:lnTo>
                  <a:lnTo>
                    <a:pt x="848" y="4"/>
                  </a:lnTo>
                  <a:lnTo>
                    <a:pt x="848" y="4"/>
                  </a:lnTo>
                  <a:lnTo>
                    <a:pt x="850" y="6"/>
                  </a:lnTo>
                  <a:lnTo>
                    <a:pt x="850" y="6"/>
                  </a:lnTo>
                  <a:lnTo>
                    <a:pt x="852" y="6"/>
                  </a:lnTo>
                  <a:lnTo>
                    <a:pt x="852" y="6"/>
                  </a:lnTo>
                  <a:lnTo>
                    <a:pt x="854" y="6"/>
                  </a:lnTo>
                  <a:lnTo>
                    <a:pt x="854" y="6"/>
                  </a:lnTo>
                  <a:lnTo>
                    <a:pt x="856" y="6"/>
                  </a:lnTo>
                  <a:lnTo>
                    <a:pt x="856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4" y="4"/>
                  </a:lnTo>
                  <a:lnTo>
                    <a:pt x="864" y="4"/>
                  </a:lnTo>
                  <a:lnTo>
                    <a:pt x="868" y="4"/>
                  </a:lnTo>
                  <a:lnTo>
                    <a:pt x="868" y="4"/>
                  </a:lnTo>
                  <a:lnTo>
                    <a:pt x="874" y="4"/>
                  </a:lnTo>
                  <a:lnTo>
                    <a:pt x="880" y="4"/>
                  </a:lnTo>
                  <a:lnTo>
                    <a:pt x="880" y="4"/>
                  </a:lnTo>
                  <a:lnTo>
                    <a:pt x="888" y="4"/>
                  </a:lnTo>
                  <a:lnTo>
                    <a:pt x="888" y="4"/>
                  </a:lnTo>
                  <a:lnTo>
                    <a:pt x="894" y="4"/>
                  </a:lnTo>
                  <a:lnTo>
                    <a:pt x="894" y="4"/>
                  </a:lnTo>
                  <a:lnTo>
                    <a:pt x="896" y="4"/>
                  </a:lnTo>
                  <a:lnTo>
                    <a:pt x="896" y="4"/>
                  </a:lnTo>
                  <a:lnTo>
                    <a:pt x="912" y="4"/>
                  </a:lnTo>
                  <a:lnTo>
                    <a:pt x="912" y="4"/>
                  </a:lnTo>
                  <a:lnTo>
                    <a:pt x="914" y="6"/>
                  </a:lnTo>
                  <a:lnTo>
                    <a:pt x="914" y="6"/>
                  </a:lnTo>
                  <a:lnTo>
                    <a:pt x="928" y="6"/>
                  </a:lnTo>
                  <a:lnTo>
                    <a:pt x="928" y="6"/>
                  </a:lnTo>
                  <a:lnTo>
                    <a:pt x="930" y="6"/>
                  </a:lnTo>
                  <a:lnTo>
                    <a:pt x="930" y="6"/>
                  </a:lnTo>
                  <a:lnTo>
                    <a:pt x="932" y="4"/>
                  </a:lnTo>
                  <a:lnTo>
                    <a:pt x="932" y="4"/>
                  </a:lnTo>
                  <a:lnTo>
                    <a:pt x="936" y="6"/>
                  </a:lnTo>
                  <a:lnTo>
                    <a:pt x="936" y="6"/>
                  </a:lnTo>
                  <a:lnTo>
                    <a:pt x="942" y="4"/>
                  </a:lnTo>
                  <a:lnTo>
                    <a:pt x="942" y="4"/>
                  </a:lnTo>
                  <a:lnTo>
                    <a:pt x="948" y="4"/>
                  </a:lnTo>
                  <a:lnTo>
                    <a:pt x="948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2" y="4"/>
                  </a:lnTo>
                  <a:lnTo>
                    <a:pt x="952" y="4"/>
                  </a:lnTo>
                  <a:lnTo>
                    <a:pt x="954" y="4"/>
                  </a:lnTo>
                  <a:lnTo>
                    <a:pt x="954" y="4"/>
                  </a:lnTo>
                  <a:lnTo>
                    <a:pt x="956" y="4"/>
                  </a:lnTo>
                  <a:lnTo>
                    <a:pt x="960" y="4"/>
                  </a:lnTo>
                  <a:lnTo>
                    <a:pt x="960" y="4"/>
                  </a:lnTo>
                  <a:lnTo>
                    <a:pt x="962" y="4"/>
                  </a:lnTo>
                  <a:lnTo>
                    <a:pt x="962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2"/>
                  </a:lnTo>
                  <a:lnTo>
                    <a:pt x="968" y="2"/>
                  </a:lnTo>
                  <a:lnTo>
                    <a:pt x="980" y="6"/>
                  </a:lnTo>
                  <a:lnTo>
                    <a:pt x="980" y="6"/>
                  </a:lnTo>
                  <a:lnTo>
                    <a:pt x="984" y="6"/>
                  </a:lnTo>
                  <a:lnTo>
                    <a:pt x="988" y="6"/>
                  </a:lnTo>
                  <a:lnTo>
                    <a:pt x="988" y="6"/>
                  </a:lnTo>
                  <a:lnTo>
                    <a:pt x="990" y="4"/>
                  </a:lnTo>
                  <a:lnTo>
                    <a:pt x="990" y="4"/>
                  </a:lnTo>
                  <a:lnTo>
                    <a:pt x="994" y="4"/>
                  </a:lnTo>
                  <a:lnTo>
                    <a:pt x="994" y="4"/>
                  </a:lnTo>
                  <a:lnTo>
                    <a:pt x="996" y="4"/>
                  </a:lnTo>
                  <a:lnTo>
                    <a:pt x="996" y="4"/>
                  </a:lnTo>
                  <a:lnTo>
                    <a:pt x="998" y="6"/>
                  </a:lnTo>
                  <a:lnTo>
                    <a:pt x="998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4" y="4"/>
                  </a:lnTo>
                  <a:lnTo>
                    <a:pt x="1004" y="4"/>
                  </a:lnTo>
                  <a:lnTo>
                    <a:pt x="1008" y="4"/>
                  </a:lnTo>
                  <a:lnTo>
                    <a:pt x="1008" y="4"/>
                  </a:lnTo>
                  <a:lnTo>
                    <a:pt x="1010" y="4"/>
                  </a:lnTo>
                  <a:lnTo>
                    <a:pt x="1010" y="4"/>
                  </a:lnTo>
                  <a:lnTo>
                    <a:pt x="1014" y="2"/>
                  </a:lnTo>
                  <a:lnTo>
                    <a:pt x="1014" y="2"/>
                  </a:lnTo>
                  <a:lnTo>
                    <a:pt x="1018" y="2"/>
                  </a:lnTo>
                  <a:lnTo>
                    <a:pt x="1018" y="2"/>
                  </a:lnTo>
                  <a:lnTo>
                    <a:pt x="1020" y="2"/>
                  </a:lnTo>
                  <a:lnTo>
                    <a:pt x="1024" y="4"/>
                  </a:lnTo>
                  <a:lnTo>
                    <a:pt x="1024" y="4"/>
                  </a:lnTo>
                  <a:lnTo>
                    <a:pt x="1026" y="2"/>
                  </a:lnTo>
                  <a:lnTo>
                    <a:pt x="1026" y="2"/>
                  </a:lnTo>
                  <a:lnTo>
                    <a:pt x="1030" y="4"/>
                  </a:lnTo>
                  <a:lnTo>
                    <a:pt x="1030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4" y="6"/>
                  </a:lnTo>
                  <a:lnTo>
                    <a:pt x="1034" y="6"/>
                  </a:lnTo>
                  <a:lnTo>
                    <a:pt x="1036" y="6"/>
                  </a:lnTo>
                  <a:lnTo>
                    <a:pt x="1036" y="6"/>
                  </a:lnTo>
                  <a:lnTo>
                    <a:pt x="1038" y="6"/>
                  </a:lnTo>
                  <a:lnTo>
                    <a:pt x="1038" y="6"/>
                  </a:lnTo>
                  <a:lnTo>
                    <a:pt x="1038" y="4"/>
                  </a:lnTo>
                  <a:lnTo>
                    <a:pt x="1038" y="4"/>
                  </a:lnTo>
                  <a:lnTo>
                    <a:pt x="1042" y="4"/>
                  </a:lnTo>
                  <a:lnTo>
                    <a:pt x="1042" y="4"/>
                  </a:lnTo>
                  <a:lnTo>
                    <a:pt x="1046" y="2"/>
                  </a:lnTo>
                  <a:lnTo>
                    <a:pt x="1046" y="2"/>
                  </a:lnTo>
                  <a:lnTo>
                    <a:pt x="1058" y="6"/>
                  </a:lnTo>
                  <a:lnTo>
                    <a:pt x="1058" y="6"/>
                  </a:lnTo>
                  <a:lnTo>
                    <a:pt x="1060" y="4"/>
                  </a:lnTo>
                  <a:lnTo>
                    <a:pt x="1060" y="4"/>
                  </a:lnTo>
                  <a:lnTo>
                    <a:pt x="1066" y="4"/>
                  </a:lnTo>
                  <a:lnTo>
                    <a:pt x="1066" y="4"/>
                  </a:lnTo>
                  <a:lnTo>
                    <a:pt x="1068" y="6"/>
                  </a:lnTo>
                  <a:lnTo>
                    <a:pt x="1068" y="6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6" y="4"/>
                  </a:lnTo>
                  <a:lnTo>
                    <a:pt x="1080" y="6"/>
                  </a:lnTo>
                  <a:lnTo>
                    <a:pt x="1080" y="6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8" y="4"/>
                  </a:lnTo>
                  <a:lnTo>
                    <a:pt x="1088" y="4"/>
                  </a:lnTo>
                  <a:lnTo>
                    <a:pt x="1092" y="2"/>
                  </a:lnTo>
                  <a:lnTo>
                    <a:pt x="1092" y="2"/>
                  </a:lnTo>
                  <a:lnTo>
                    <a:pt x="1098" y="2"/>
                  </a:lnTo>
                  <a:lnTo>
                    <a:pt x="1098" y="2"/>
                  </a:lnTo>
                  <a:lnTo>
                    <a:pt x="1102" y="2"/>
                  </a:lnTo>
                  <a:lnTo>
                    <a:pt x="1102" y="2"/>
                  </a:lnTo>
                  <a:lnTo>
                    <a:pt x="1104" y="2"/>
                  </a:lnTo>
                  <a:lnTo>
                    <a:pt x="1104" y="2"/>
                  </a:lnTo>
                  <a:lnTo>
                    <a:pt x="1108" y="2"/>
                  </a:lnTo>
                  <a:lnTo>
                    <a:pt x="1108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8" y="0"/>
                  </a:lnTo>
                  <a:lnTo>
                    <a:pt x="1118" y="0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1136" y="0"/>
                  </a:lnTo>
                  <a:lnTo>
                    <a:pt x="1136" y="0"/>
                  </a:lnTo>
                  <a:lnTo>
                    <a:pt x="1140" y="0"/>
                  </a:lnTo>
                  <a:lnTo>
                    <a:pt x="1140" y="0"/>
                  </a:lnTo>
                  <a:lnTo>
                    <a:pt x="1146" y="0"/>
                  </a:lnTo>
                  <a:lnTo>
                    <a:pt x="1146" y="0"/>
                  </a:lnTo>
                  <a:lnTo>
                    <a:pt x="1152" y="0"/>
                  </a:lnTo>
                  <a:lnTo>
                    <a:pt x="1152" y="0"/>
                  </a:lnTo>
                  <a:lnTo>
                    <a:pt x="1156" y="0"/>
                  </a:lnTo>
                  <a:lnTo>
                    <a:pt x="1156" y="0"/>
                  </a:lnTo>
                  <a:lnTo>
                    <a:pt x="1158" y="0"/>
                  </a:lnTo>
                  <a:lnTo>
                    <a:pt x="1158" y="0"/>
                  </a:lnTo>
                  <a:lnTo>
                    <a:pt x="1162" y="0"/>
                  </a:lnTo>
                  <a:lnTo>
                    <a:pt x="1162" y="0"/>
                  </a:lnTo>
                  <a:lnTo>
                    <a:pt x="1166" y="0"/>
                  </a:lnTo>
                  <a:lnTo>
                    <a:pt x="1166" y="0"/>
                  </a:lnTo>
                  <a:lnTo>
                    <a:pt x="1172" y="0"/>
                  </a:lnTo>
                  <a:lnTo>
                    <a:pt x="1172" y="0"/>
                  </a:lnTo>
                  <a:lnTo>
                    <a:pt x="1174" y="0"/>
                  </a:lnTo>
                  <a:lnTo>
                    <a:pt x="1174" y="0"/>
                  </a:lnTo>
                  <a:lnTo>
                    <a:pt x="1178" y="2"/>
                  </a:lnTo>
                  <a:lnTo>
                    <a:pt x="1178" y="2"/>
                  </a:lnTo>
                  <a:lnTo>
                    <a:pt x="1186" y="2"/>
                  </a:lnTo>
                  <a:lnTo>
                    <a:pt x="1186" y="2"/>
                  </a:lnTo>
                  <a:lnTo>
                    <a:pt x="1190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8" y="2"/>
                  </a:lnTo>
                  <a:lnTo>
                    <a:pt x="1198" y="2"/>
                  </a:lnTo>
                  <a:lnTo>
                    <a:pt x="1200" y="0"/>
                  </a:lnTo>
                  <a:lnTo>
                    <a:pt x="1200" y="0"/>
                  </a:lnTo>
                  <a:lnTo>
                    <a:pt x="1206" y="2"/>
                  </a:lnTo>
                  <a:lnTo>
                    <a:pt x="1206" y="2"/>
                  </a:lnTo>
                  <a:lnTo>
                    <a:pt x="1208" y="2"/>
                  </a:lnTo>
                  <a:lnTo>
                    <a:pt x="1208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2" y="2"/>
                  </a:lnTo>
                  <a:lnTo>
                    <a:pt x="1212" y="2"/>
                  </a:lnTo>
                  <a:lnTo>
                    <a:pt x="1218" y="2"/>
                  </a:lnTo>
                  <a:lnTo>
                    <a:pt x="1218" y="2"/>
                  </a:lnTo>
                  <a:lnTo>
                    <a:pt x="1220" y="0"/>
                  </a:lnTo>
                  <a:lnTo>
                    <a:pt x="1220" y="0"/>
                  </a:lnTo>
                  <a:lnTo>
                    <a:pt x="1222" y="0"/>
                  </a:lnTo>
                  <a:lnTo>
                    <a:pt x="1222" y="0"/>
                  </a:lnTo>
                  <a:lnTo>
                    <a:pt x="1224" y="2"/>
                  </a:lnTo>
                  <a:lnTo>
                    <a:pt x="1224" y="2"/>
                  </a:lnTo>
                  <a:lnTo>
                    <a:pt x="1232" y="2"/>
                  </a:lnTo>
                  <a:lnTo>
                    <a:pt x="1232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6" y="2"/>
                  </a:lnTo>
                  <a:lnTo>
                    <a:pt x="1236" y="2"/>
                  </a:lnTo>
                  <a:lnTo>
                    <a:pt x="1240" y="2"/>
                  </a:lnTo>
                  <a:lnTo>
                    <a:pt x="1240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8" y="2"/>
                  </a:lnTo>
                  <a:lnTo>
                    <a:pt x="1248" y="2"/>
                  </a:lnTo>
                  <a:lnTo>
                    <a:pt x="1252" y="4"/>
                  </a:lnTo>
                  <a:lnTo>
                    <a:pt x="1252" y="4"/>
                  </a:lnTo>
                  <a:lnTo>
                    <a:pt x="1254" y="2"/>
                  </a:lnTo>
                  <a:lnTo>
                    <a:pt x="1254" y="2"/>
                  </a:lnTo>
                  <a:lnTo>
                    <a:pt x="1256" y="4"/>
                  </a:lnTo>
                  <a:lnTo>
                    <a:pt x="1256" y="4"/>
                  </a:lnTo>
                  <a:lnTo>
                    <a:pt x="1260" y="4"/>
                  </a:lnTo>
                  <a:lnTo>
                    <a:pt x="1260" y="4"/>
                  </a:lnTo>
                  <a:lnTo>
                    <a:pt x="1260" y="2"/>
                  </a:lnTo>
                  <a:lnTo>
                    <a:pt x="1260" y="2"/>
                  </a:lnTo>
                  <a:lnTo>
                    <a:pt x="1262" y="4"/>
                  </a:lnTo>
                  <a:lnTo>
                    <a:pt x="1262" y="4"/>
                  </a:lnTo>
                  <a:lnTo>
                    <a:pt x="1266" y="2"/>
                  </a:lnTo>
                  <a:lnTo>
                    <a:pt x="1266" y="2"/>
                  </a:lnTo>
                  <a:lnTo>
                    <a:pt x="1268" y="6"/>
                  </a:lnTo>
                  <a:lnTo>
                    <a:pt x="1268" y="6"/>
                  </a:lnTo>
                  <a:lnTo>
                    <a:pt x="1276" y="6"/>
                  </a:lnTo>
                  <a:lnTo>
                    <a:pt x="1276" y="6"/>
                  </a:lnTo>
                  <a:lnTo>
                    <a:pt x="1280" y="6"/>
                  </a:lnTo>
                  <a:lnTo>
                    <a:pt x="1282" y="4"/>
                  </a:lnTo>
                  <a:lnTo>
                    <a:pt x="1282" y="4"/>
                  </a:lnTo>
                  <a:lnTo>
                    <a:pt x="1286" y="4"/>
                  </a:lnTo>
                  <a:lnTo>
                    <a:pt x="1286" y="4"/>
                  </a:lnTo>
                  <a:lnTo>
                    <a:pt x="1288" y="4"/>
                  </a:lnTo>
                  <a:lnTo>
                    <a:pt x="1288" y="4"/>
                  </a:lnTo>
                  <a:lnTo>
                    <a:pt x="1294" y="4"/>
                  </a:lnTo>
                  <a:lnTo>
                    <a:pt x="1294" y="4"/>
                  </a:lnTo>
                  <a:lnTo>
                    <a:pt x="1300" y="2"/>
                  </a:lnTo>
                  <a:lnTo>
                    <a:pt x="1300" y="2"/>
                  </a:lnTo>
                  <a:lnTo>
                    <a:pt x="1302" y="4"/>
                  </a:lnTo>
                  <a:lnTo>
                    <a:pt x="1302" y="4"/>
                  </a:lnTo>
                  <a:lnTo>
                    <a:pt x="1304" y="4"/>
                  </a:lnTo>
                  <a:lnTo>
                    <a:pt x="1304" y="4"/>
                  </a:lnTo>
                  <a:lnTo>
                    <a:pt x="1314" y="2"/>
                  </a:lnTo>
                  <a:lnTo>
                    <a:pt x="1314" y="2"/>
                  </a:lnTo>
                  <a:lnTo>
                    <a:pt x="1318" y="4"/>
                  </a:lnTo>
                  <a:lnTo>
                    <a:pt x="1322" y="2"/>
                  </a:lnTo>
                  <a:lnTo>
                    <a:pt x="1322" y="2"/>
                  </a:lnTo>
                  <a:lnTo>
                    <a:pt x="1324" y="4"/>
                  </a:lnTo>
                  <a:lnTo>
                    <a:pt x="1324" y="4"/>
                  </a:lnTo>
                  <a:lnTo>
                    <a:pt x="1326" y="4"/>
                  </a:lnTo>
                  <a:lnTo>
                    <a:pt x="1326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2" y="4"/>
                  </a:lnTo>
                  <a:lnTo>
                    <a:pt x="1332" y="4"/>
                  </a:lnTo>
                  <a:lnTo>
                    <a:pt x="1336" y="4"/>
                  </a:lnTo>
                  <a:lnTo>
                    <a:pt x="1336" y="4"/>
                  </a:lnTo>
                  <a:lnTo>
                    <a:pt x="1340" y="4"/>
                  </a:lnTo>
                  <a:lnTo>
                    <a:pt x="1344" y="4"/>
                  </a:lnTo>
                  <a:lnTo>
                    <a:pt x="1344" y="4"/>
                  </a:lnTo>
                  <a:lnTo>
                    <a:pt x="1346" y="4"/>
                  </a:lnTo>
                  <a:lnTo>
                    <a:pt x="1346" y="4"/>
                  </a:lnTo>
                  <a:lnTo>
                    <a:pt x="1348" y="4"/>
                  </a:lnTo>
                  <a:lnTo>
                    <a:pt x="1348" y="4"/>
                  </a:lnTo>
                  <a:lnTo>
                    <a:pt x="1352" y="4"/>
                  </a:lnTo>
                  <a:lnTo>
                    <a:pt x="1352" y="4"/>
                  </a:lnTo>
                  <a:lnTo>
                    <a:pt x="1356" y="4"/>
                  </a:lnTo>
                  <a:lnTo>
                    <a:pt x="1356" y="4"/>
                  </a:lnTo>
                  <a:lnTo>
                    <a:pt x="1360" y="4"/>
                  </a:lnTo>
                  <a:lnTo>
                    <a:pt x="1360" y="4"/>
                  </a:lnTo>
                  <a:lnTo>
                    <a:pt x="1362" y="4"/>
                  </a:lnTo>
                  <a:lnTo>
                    <a:pt x="1362" y="4"/>
                  </a:lnTo>
                  <a:lnTo>
                    <a:pt x="1366" y="6"/>
                  </a:lnTo>
                  <a:lnTo>
                    <a:pt x="1366" y="6"/>
                  </a:lnTo>
                  <a:lnTo>
                    <a:pt x="1366" y="8"/>
                  </a:lnTo>
                  <a:lnTo>
                    <a:pt x="1366" y="8"/>
                  </a:lnTo>
                  <a:lnTo>
                    <a:pt x="1368" y="8"/>
                  </a:lnTo>
                  <a:lnTo>
                    <a:pt x="1370" y="8"/>
                  </a:lnTo>
                  <a:lnTo>
                    <a:pt x="1370" y="8"/>
                  </a:lnTo>
                  <a:lnTo>
                    <a:pt x="1374" y="6"/>
                  </a:lnTo>
                  <a:lnTo>
                    <a:pt x="1374" y="6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6" y="4"/>
                  </a:lnTo>
                  <a:lnTo>
                    <a:pt x="1376" y="4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8" y="4"/>
                  </a:lnTo>
                  <a:lnTo>
                    <a:pt x="1378" y="4"/>
                  </a:lnTo>
                  <a:lnTo>
                    <a:pt x="1378" y="6"/>
                  </a:lnTo>
                  <a:lnTo>
                    <a:pt x="1378" y="6"/>
                  </a:lnTo>
                  <a:lnTo>
                    <a:pt x="1384" y="4"/>
                  </a:lnTo>
                  <a:lnTo>
                    <a:pt x="1384" y="4"/>
                  </a:lnTo>
                  <a:lnTo>
                    <a:pt x="1386" y="6"/>
                  </a:lnTo>
                  <a:lnTo>
                    <a:pt x="1386" y="6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90" y="6"/>
                  </a:lnTo>
                  <a:lnTo>
                    <a:pt x="1390" y="6"/>
                  </a:lnTo>
                  <a:lnTo>
                    <a:pt x="1394" y="6"/>
                  </a:lnTo>
                  <a:lnTo>
                    <a:pt x="1394" y="6"/>
                  </a:lnTo>
                  <a:lnTo>
                    <a:pt x="1396" y="6"/>
                  </a:lnTo>
                  <a:lnTo>
                    <a:pt x="1396" y="6"/>
                  </a:lnTo>
                  <a:lnTo>
                    <a:pt x="1398" y="6"/>
                  </a:lnTo>
                  <a:lnTo>
                    <a:pt x="1398" y="6"/>
                  </a:lnTo>
                  <a:lnTo>
                    <a:pt x="1400" y="4"/>
                  </a:lnTo>
                  <a:lnTo>
                    <a:pt x="1400" y="4"/>
                  </a:lnTo>
                  <a:lnTo>
                    <a:pt x="1402" y="6"/>
                  </a:lnTo>
                  <a:lnTo>
                    <a:pt x="1402" y="6"/>
                  </a:lnTo>
                  <a:lnTo>
                    <a:pt x="1402" y="4"/>
                  </a:lnTo>
                  <a:lnTo>
                    <a:pt x="1402" y="4"/>
                  </a:lnTo>
                  <a:lnTo>
                    <a:pt x="1404" y="4"/>
                  </a:lnTo>
                  <a:lnTo>
                    <a:pt x="1404" y="4"/>
                  </a:lnTo>
                  <a:lnTo>
                    <a:pt x="1404" y="6"/>
                  </a:lnTo>
                  <a:lnTo>
                    <a:pt x="1404" y="6"/>
                  </a:lnTo>
                  <a:lnTo>
                    <a:pt x="1406" y="4"/>
                  </a:lnTo>
                  <a:lnTo>
                    <a:pt x="1406" y="4"/>
                  </a:lnTo>
                  <a:lnTo>
                    <a:pt x="1412" y="6"/>
                  </a:lnTo>
                  <a:lnTo>
                    <a:pt x="1412" y="6"/>
                  </a:lnTo>
                  <a:lnTo>
                    <a:pt x="1414" y="6"/>
                  </a:lnTo>
                  <a:lnTo>
                    <a:pt x="1414" y="6"/>
                  </a:lnTo>
                  <a:lnTo>
                    <a:pt x="1416" y="6"/>
                  </a:lnTo>
                  <a:lnTo>
                    <a:pt x="1416" y="6"/>
                  </a:lnTo>
                  <a:lnTo>
                    <a:pt x="1420" y="4"/>
                  </a:lnTo>
                  <a:lnTo>
                    <a:pt x="1420" y="4"/>
                  </a:lnTo>
                  <a:lnTo>
                    <a:pt x="1428" y="4"/>
                  </a:lnTo>
                  <a:lnTo>
                    <a:pt x="1428" y="4"/>
                  </a:lnTo>
                  <a:lnTo>
                    <a:pt x="1432" y="4"/>
                  </a:lnTo>
                  <a:lnTo>
                    <a:pt x="1432" y="4"/>
                  </a:lnTo>
                  <a:lnTo>
                    <a:pt x="1434" y="6"/>
                  </a:lnTo>
                  <a:lnTo>
                    <a:pt x="1434" y="6"/>
                  </a:lnTo>
                  <a:lnTo>
                    <a:pt x="1436" y="6"/>
                  </a:lnTo>
                  <a:lnTo>
                    <a:pt x="1436" y="6"/>
                  </a:lnTo>
                  <a:lnTo>
                    <a:pt x="1438" y="6"/>
                  </a:lnTo>
                  <a:lnTo>
                    <a:pt x="1438" y="6"/>
                  </a:lnTo>
                  <a:lnTo>
                    <a:pt x="1440" y="6"/>
                  </a:lnTo>
                  <a:lnTo>
                    <a:pt x="1440" y="6"/>
                  </a:lnTo>
                  <a:lnTo>
                    <a:pt x="1444" y="6"/>
                  </a:lnTo>
                  <a:lnTo>
                    <a:pt x="1444" y="6"/>
                  </a:lnTo>
                  <a:lnTo>
                    <a:pt x="1446" y="6"/>
                  </a:lnTo>
                  <a:lnTo>
                    <a:pt x="1446" y="6"/>
                  </a:lnTo>
                  <a:lnTo>
                    <a:pt x="1450" y="6"/>
                  </a:lnTo>
                  <a:lnTo>
                    <a:pt x="1450" y="6"/>
                  </a:lnTo>
                  <a:lnTo>
                    <a:pt x="1452" y="6"/>
                  </a:lnTo>
                  <a:lnTo>
                    <a:pt x="1452" y="6"/>
                  </a:lnTo>
                  <a:lnTo>
                    <a:pt x="1454" y="4"/>
                  </a:lnTo>
                  <a:lnTo>
                    <a:pt x="1454" y="4"/>
                  </a:lnTo>
                  <a:lnTo>
                    <a:pt x="1456" y="4"/>
                  </a:lnTo>
                  <a:lnTo>
                    <a:pt x="1456" y="4"/>
                  </a:lnTo>
                  <a:lnTo>
                    <a:pt x="1462" y="4"/>
                  </a:lnTo>
                  <a:lnTo>
                    <a:pt x="1462" y="4"/>
                  </a:lnTo>
                  <a:lnTo>
                    <a:pt x="1464" y="4"/>
                  </a:lnTo>
                  <a:lnTo>
                    <a:pt x="1464" y="4"/>
                  </a:lnTo>
                  <a:lnTo>
                    <a:pt x="1468" y="4"/>
                  </a:lnTo>
                  <a:lnTo>
                    <a:pt x="1468" y="4"/>
                  </a:lnTo>
                  <a:lnTo>
                    <a:pt x="1472" y="4"/>
                  </a:lnTo>
                  <a:lnTo>
                    <a:pt x="1472" y="4"/>
                  </a:lnTo>
                  <a:lnTo>
                    <a:pt x="1476" y="4"/>
                  </a:lnTo>
                  <a:lnTo>
                    <a:pt x="1476" y="4"/>
                  </a:lnTo>
                  <a:lnTo>
                    <a:pt x="1480" y="4"/>
                  </a:lnTo>
                  <a:lnTo>
                    <a:pt x="1480" y="4"/>
                  </a:lnTo>
                  <a:lnTo>
                    <a:pt x="1484" y="6"/>
                  </a:lnTo>
                  <a:lnTo>
                    <a:pt x="1484" y="6"/>
                  </a:lnTo>
                  <a:lnTo>
                    <a:pt x="1486" y="6"/>
                  </a:lnTo>
                  <a:lnTo>
                    <a:pt x="1486" y="6"/>
                  </a:lnTo>
                  <a:lnTo>
                    <a:pt x="1488" y="6"/>
                  </a:lnTo>
                  <a:lnTo>
                    <a:pt x="1488" y="6"/>
                  </a:lnTo>
                  <a:lnTo>
                    <a:pt x="1492" y="4"/>
                  </a:lnTo>
                  <a:lnTo>
                    <a:pt x="1492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500" y="4"/>
                  </a:lnTo>
                  <a:lnTo>
                    <a:pt x="1500" y="4"/>
                  </a:lnTo>
                  <a:lnTo>
                    <a:pt x="1504" y="4"/>
                  </a:lnTo>
                  <a:lnTo>
                    <a:pt x="1504" y="4"/>
                  </a:lnTo>
                  <a:lnTo>
                    <a:pt x="1506" y="4"/>
                  </a:lnTo>
                  <a:lnTo>
                    <a:pt x="1506" y="4"/>
                  </a:lnTo>
                  <a:lnTo>
                    <a:pt x="1512" y="4"/>
                  </a:lnTo>
                  <a:lnTo>
                    <a:pt x="1512" y="4"/>
                  </a:lnTo>
                  <a:lnTo>
                    <a:pt x="1514" y="6"/>
                  </a:lnTo>
                  <a:lnTo>
                    <a:pt x="1514" y="6"/>
                  </a:lnTo>
                  <a:lnTo>
                    <a:pt x="1520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8" y="4"/>
                  </a:lnTo>
                  <a:lnTo>
                    <a:pt x="1528" y="4"/>
                  </a:lnTo>
                  <a:lnTo>
                    <a:pt x="1532" y="4"/>
                  </a:lnTo>
                  <a:lnTo>
                    <a:pt x="1532" y="4"/>
                  </a:lnTo>
                  <a:lnTo>
                    <a:pt x="1540" y="4"/>
                  </a:lnTo>
                  <a:lnTo>
                    <a:pt x="1540" y="4"/>
                  </a:lnTo>
                  <a:lnTo>
                    <a:pt x="1542" y="4"/>
                  </a:lnTo>
                  <a:lnTo>
                    <a:pt x="1542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50" y="6"/>
                  </a:lnTo>
                  <a:lnTo>
                    <a:pt x="1550" y="6"/>
                  </a:lnTo>
                  <a:lnTo>
                    <a:pt x="1556" y="4"/>
                  </a:lnTo>
                  <a:lnTo>
                    <a:pt x="1556" y="4"/>
                  </a:lnTo>
                  <a:lnTo>
                    <a:pt x="1560" y="6"/>
                  </a:lnTo>
                  <a:lnTo>
                    <a:pt x="1560" y="6"/>
                  </a:lnTo>
                  <a:lnTo>
                    <a:pt x="1564" y="4"/>
                  </a:lnTo>
                  <a:lnTo>
                    <a:pt x="1568" y="6"/>
                  </a:lnTo>
                  <a:lnTo>
                    <a:pt x="1568" y="6"/>
                  </a:lnTo>
                  <a:lnTo>
                    <a:pt x="1574" y="4"/>
                  </a:lnTo>
                  <a:lnTo>
                    <a:pt x="1574" y="4"/>
                  </a:lnTo>
                  <a:lnTo>
                    <a:pt x="1576" y="6"/>
                  </a:lnTo>
                  <a:lnTo>
                    <a:pt x="1576" y="6"/>
                  </a:lnTo>
                  <a:lnTo>
                    <a:pt x="1578" y="4"/>
                  </a:lnTo>
                  <a:lnTo>
                    <a:pt x="1578" y="4"/>
                  </a:lnTo>
                  <a:lnTo>
                    <a:pt x="1586" y="6"/>
                  </a:lnTo>
                  <a:lnTo>
                    <a:pt x="1586" y="6"/>
                  </a:lnTo>
                  <a:lnTo>
                    <a:pt x="1588" y="6"/>
                  </a:lnTo>
                  <a:lnTo>
                    <a:pt x="1588" y="6"/>
                  </a:lnTo>
                  <a:lnTo>
                    <a:pt x="1592" y="6"/>
                  </a:lnTo>
                  <a:lnTo>
                    <a:pt x="1592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6" y="4"/>
                  </a:lnTo>
                  <a:lnTo>
                    <a:pt x="1596" y="4"/>
                  </a:lnTo>
                  <a:lnTo>
                    <a:pt x="1602" y="4"/>
                  </a:lnTo>
                  <a:lnTo>
                    <a:pt x="1602" y="4"/>
                  </a:lnTo>
                  <a:lnTo>
                    <a:pt x="1608" y="4"/>
                  </a:lnTo>
                  <a:lnTo>
                    <a:pt x="1608" y="4"/>
                  </a:lnTo>
                  <a:lnTo>
                    <a:pt x="1610" y="4"/>
                  </a:lnTo>
                  <a:lnTo>
                    <a:pt x="1610" y="4"/>
                  </a:lnTo>
                  <a:lnTo>
                    <a:pt x="1612" y="4"/>
                  </a:lnTo>
                  <a:lnTo>
                    <a:pt x="1612" y="4"/>
                  </a:lnTo>
                  <a:lnTo>
                    <a:pt x="1616" y="4"/>
                  </a:lnTo>
                  <a:lnTo>
                    <a:pt x="1616" y="4"/>
                  </a:lnTo>
                  <a:lnTo>
                    <a:pt x="1618" y="4"/>
                  </a:lnTo>
                  <a:lnTo>
                    <a:pt x="1618" y="4"/>
                  </a:lnTo>
                  <a:lnTo>
                    <a:pt x="1624" y="4"/>
                  </a:lnTo>
                  <a:lnTo>
                    <a:pt x="1624" y="4"/>
                  </a:lnTo>
                  <a:lnTo>
                    <a:pt x="1626" y="4"/>
                  </a:lnTo>
                  <a:lnTo>
                    <a:pt x="1626" y="4"/>
                  </a:lnTo>
                  <a:lnTo>
                    <a:pt x="1628" y="4"/>
                  </a:lnTo>
                  <a:lnTo>
                    <a:pt x="1628" y="4"/>
                  </a:lnTo>
                  <a:lnTo>
                    <a:pt x="1632" y="4"/>
                  </a:lnTo>
                  <a:lnTo>
                    <a:pt x="1632" y="4"/>
                  </a:lnTo>
                  <a:lnTo>
                    <a:pt x="1634" y="4"/>
                  </a:lnTo>
                  <a:lnTo>
                    <a:pt x="1634" y="4"/>
                  </a:lnTo>
                  <a:lnTo>
                    <a:pt x="1640" y="4"/>
                  </a:lnTo>
                  <a:lnTo>
                    <a:pt x="1640" y="4"/>
                  </a:lnTo>
                  <a:lnTo>
                    <a:pt x="1642" y="4"/>
                  </a:lnTo>
                  <a:lnTo>
                    <a:pt x="1642" y="4"/>
                  </a:lnTo>
                  <a:lnTo>
                    <a:pt x="1644" y="4"/>
                  </a:lnTo>
                  <a:lnTo>
                    <a:pt x="1644" y="4"/>
                  </a:lnTo>
                  <a:lnTo>
                    <a:pt x="1648" y="4"/>
                  </a:lnTo>
                  <a:lnTo>
                    <a:pt x="1648" y="4"/>
                  </a:lnTo>
                  <a:lnTo>
                    <a:pt x="1650" y="4"/>
                  </a:lnTo>
                  <a:lnTo>
                    <a:pt x="1650" y="4"/>
                  </a:lnTo>
                  <a:lnTo>
                    <a:pt x="1656" y="4"/>
                  </a:lnTo>
                  <a:lnTo>
                    <a:pt x="1656" y="4"/>
                  </a:lnTo>
                  <a:lnTo>
                    <a:pt x="1658" y="4"/>
                  </a:lnTo>
                  <a:lnTo>
                    <a:pt x="1658" y="4"/>
                  </a:lnTo>
                  <a:lnTo>
                    <a:pt x="1662" y="4"/>
                  </a:lnTo>
                  <a:lnTo>
                    <a:pt x="1662" y="4"/>
                  </a:lnTo>
                  <a:lnTo>
                    <a:pt x="1664" y="4"/>
                  </a:lnTo>
                  <a:lnTo>
                    <a:pt x="1664" y="4"/>
                  </a:lnTo>
                  <a:lnTo>
                    <a:pt x="1668" y="4"/>
                  </a:lnTo>
                  <a:lnTo>
                    <a:pt x="1668" y="4"/>
                  </a:lnTo>
                  <a:lnTo>
                    <a:pt x="1670" y="4"/>
                  </a:lnTo>
                  <a:lnTo>
                    <a:pt x="1670" y="4"/>
                  </a:lnTo>
                  <a:lnTo>
                    <a:pt x="1680" y="4"/>
                  </a:lnTo>
                  <a:lnTo>
                    <a:pt x="1680" y="4"/>
                  </a:lnTo>
                  <a:lnTo>
                    <a:pt x="1688" y="6"/>
                  </a:lnTo>
                  <a:lnTo>
                    <a:pt x="1688" y="6"/>
                  </a:lnTo>
                  <a:lnTo>
                    <a:pt x="1690" y="6"/>
                  </a:lnTo>
                  <a:lnTo>
                    <a:pt x="1690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6" y="4"/>
                  </a:lnTo>
                  <a:lnTo>
                    <a:pt x="1696" y="4"/>
                  </a:lnTo>
                  <a:lnTo>
                    <a:pt x="1702" y="6"/>
                  </a:lnTo>
                  <a:lnTo>
                    <a:pt x="1702" y="6"/>
                  </a:lnTo>
                  <a:lnTo>
                    <a:pt x="1704" y="8"/>
                  </a:lnTo>
                  <a:lnTo>
                    <a:pt x="1704" y="8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10" y="6"/>
                  </a:lnTo>
                  <a:lnTo>
                    <a:pt x="1710" y="6"/>
                  </a:lnTo>
                  <a:lnTo>
                    <a:pt x="1712" y="8"/>
                  </a:lnTo>
                  <a:lnTo>
                    <a:pt x="1712" y="8"/>
                  </a:lnTo>
                  <a:lnTo>
                    <a:pt x="1714" y="6"/>
                  </a:lnTo>
                  <a:lnTo>
                    <a:pt x="1718" y="6"/>
                  </a:lnTo>
                  <a:lnTo>
                    <a:pt x="1718" y="6"/>
                  </a:lnTo>
                  <a:lnTo>
                    <a:pt x="1722" y="6"/>
                  </a:lnTo>
                  <a:lnTo>
                    <a:pt x="1722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6" y="8"/>
                  </a:lnTo>
                  <a:lnTo>
                    <a:pt x="1726" y="8"/>
                  </a:lnTo>
                  <a:lnTo>
                    <a:pt x="1728" y="8"/>
                  </a:lnTo>
                  <a:lnTo>
                    <a:pt x="1730" y="6"/>
                  </a:lnTo>
                  <a:lnTo>
                    <a:pt x="1730" y="6"/>
                  </a:lnTo>
                  <a:lnTo>
                    <a:pt x="1734" y="6"/>
                  </a:lnTo>
                  <a:lnTo>
                    <a:pt x="1734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8" y="6"/>
                  </a:lnTo>
                  <a:lnTo>
                    <a:pt x="1738" y="6"/>
                  </a:lnTo>
                  <a:lnTo>
                    <a:pt x="1750" y="4"/>
                  </a:lnTo>
                  <a:lnTo>
                    <a:pt x="1750" y="4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8" y="6"/>
                  </a:lnTo>
                  <a:lnTo>
                    <a:pt x="1758" y="6"/>
                  </a:lnTo>
                  <a:lnTo>
                    <a:pt x="1762" y="6"/>
                  </a:lnTo>
                  <a:lnTo>
                    <a:pt x="1762" y="6"/>
                  </a:lnTo>
                  <a:lnTo>
                    <a:pt x="1764" y="4"/>
                  </a:lnTo>
                  <a:lnTo>
                    <a:pt x="1764" y="4"/>
                  </a:lnTo>
                  <a:lnTo>
                    <a:pt x="1766" y="6"/>
                  </a:lnTo>
                  <a:lnTo>
                    <a:pt x="1766" y="6"/>
                  </a:lnTo>
                  <a:lnTo>
                    <a:pt x="1770" y="4"/>
                  </a:lnTo>
                  <a:lnTo>
                    <a:pt x="1770" y="4"/>
                  </a:lnTo>
                  <a:lnTo>
                    <a:pt x="1772" y="6"/>
                  </a:lnTo>
                  <a:lnTo>
                    <a:pt x="1772" y="6"/>
                  </a:lnTo>
                  <a:lnTo>
                    <a:pt x="1776" y="4"/>
                  </a:lnTo>
                  <a:lnTo>
                    <a:pt x="1776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4" y="6"/>
                  </a:lnTo>
                  <a:lnTo>
                    <a:pt x="1784" y="6"/>
                  </a:lnTo>
                  <a:lnTo>
                    <a:pt x="1792" y="6"/>
                  </a:lnTo>
                  <a:lnTo>
                    <a:pt x="1792" y="6"/>
                  </a:lnTo>
                  <a:lnTo>
                    <a:pt x="1794" y="4"/>
                  </a:lnTo>
                  <a:lnTo>
                    <a:pt x="1794" y="4"/>
                  </a:lnTo>
                  <a:lnTo>
                    <a:pt x="1798" y="6"/>
                  </a:lnTo>
                  <a:lnTo>
                    <a:pt x="1798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2" y="4"/>
                  </a:lnTo>
                  <a:lnTo>
                    <a:pt x="1802" y="4"/>
                  </a:lnTo>
                  <a:lnTo>
                    <a:pt x="1802" y="6"/>
                  </a:lnTo>
                  <a:lnTo>
                    <a:pt x="1802" y="6"/>
                  </a:lnTo>
                  <a:lnTo>
                    <a:pt x="1804" y="4"/>
                  </a:lnTo>
                  <a:lnTo>
                    <a:pt x="1804" y="4"/>
                  </a:lnTo>
                  <a:lnTo>
                    <a:pt x="1804" y="6"/>
                  </a:lnTo>
                  <a:lnTo>
                    <a:pt x="1804" y="6"/>
                  </a:lnTo>
                  <a:lnTo>
                    <a:pt x="1812" y="6"/>
                  </a:lnTo>
                  <a:lnTo>
                    <a:pt x="1812" y="6"/>
                  </a:lnTo>
                  <a:lnTo>
                    <a:pt x="1814" y="6"/>
                  </a:lnTo>
                  <a:lnTo>
                    <a:pt x="1814" y="6"/>
                  </a:lnTo>
                  <a:lnTo>
                    <a:pt x="1816" y="6"/>
                  </a:lnTo>
                  <a:lnTo>
                    <a:pt x="1816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4" y="6"/>
                  </a:lnTo>
                  <a:lnTo>
                    <a:pt x="1824" y="6"/>
                  </a:lnTo>
                  <a:lnTo>
                    <a:pt x="1826" y="6"/>
                  </a:lnTo>
                  <a:lnTo>
                    <a:pt x="1826" y="6"/>
                  </a:lnTo>
                  <a:lnTo>
                    <a:pt x="1826" y="8"/>
                  </a:lnTo>
                  <a:lnTo>
                    <a:pt x="1826" y="8"/>
                  </a:lnTo>
                  <a:lnTo>
                    <a:pt x="1828" y="8"/>
                  </a:lnTo>
                  <a:lnTo>
                    <a:pt x="1828" y="8"/>
                  </a:lnTo>
                  <a:lnTo>
                    <a:pt x="1832" y="8"/>
                  </a:lnTo>
                  <a:lnTo>
                    <a:pt x="1832" y="8"/>
                  </a:lnTo>
                  <a:lnTo>
                    <a:pt x="1836" y="6"/>
                  </a:lnTo>
                  <a:lnTo>
                    <a:pt x="1836" y="6"/>
                  </a:lnTo>
                  <a:lnTo>
                    <a:pt x="1838" y="6"/>
                  </a:lnTo>
                  <a:lnTo>
                    <a:pt x="1838" y="6"/>
                  </a:lnTo>
                  <a:lnTo>
                    <a:pt x="1840" y="6"/>
                  </a:lnTo>
                  <a:lnTo>
                    <a:pt x="1840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4" y="6"/>
                  </a:lnTo>
                  <a:lnTo>
                    <a:pt x="1844" y="6"/>
                  </a:lnTo>
                  <a:lnTo>
                    <a:pt x="1846" y="6"/>
                  </a:lnTo>
                  <a:lnTo>
                    <a:pt x="1846" y="6"/>
                  </a:lnTo>
                  <a:lnTo>
                    <a:pt x="1848" y="6"/>
                  </a:lnTo>
                  <a:lnTo>
                    <a:pt x="1848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2" y="6"/>
                  </a:lnTo>
                  <a:lnTo>
                    <a:pt x="1852" y="6"/>
                  </a:lnTo>
                  <a:lnTo>
                    <a:pt x="1854" y="6"/>
                  </a:lnTo>
                  <a:lnTo>
                    <a:pt x="1854" y="6"/>
                  </a:lnTo>
                  <a:lnTo>
                    <a:pt x="1858" y="6"/>
                  </a:lnTo>
                  <a:lnTo>
                    <a:pt x="1858" y="6"/>
                  </a:lnTo>
                  <a:lnTo>
                    <a:pt x="1860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6" y="6"/>
                  </a:lnTo>
                  <a:lnTo>
                    <a:pt x="1866" y="6"/>
                  </a:lnTo>
                  <a:lnTo>
                    <a:pt x="1872" y="6"/>
                  </a:lnTo>
                  <a:lnTo>
                    <a:pt x="1872" y="6"/>
                  </a:lnTo>
                  <a:lnTo>
                    <a:pt x="1880" y="6"/>
                  </a:lnTo>
                  <a:lnTo>
                    <a:pt x="1880" y="6"/>
                  </a:lnTo>
                  <a:lnTo>
                    <a:pt x="1882" y="6"/>
                  </a:lnTo>
                  <a:lnTo>
                    <a:pt x="1882" y="6"/>
                  </a:lnTo>
                  <a:lnTo>
                    <a:pt x="1888" y="6"/>
                  </a:lnTo>
                  <a:lnTo>
                    <a:pt x="1888" y="6"/>
                  </a:lnTo>
                  <a:lnTo>
                    <a:pt x="1892" y="6"/>
                  </a:lnTo>
                  <a:lnTo>
                    <a:pt x="1892" y="6"/>
                  </a:lnTo>
                  <a:lnTo>
                    <a:pt x="1896" y="6"/>
                  </a:lnTo>
                  <a:lnTo>
                    <a:pt x="1896" y="6"/>
                  </a:lnTo>
                  <a:lnTo>
                    <a:pt x="1898" y="6"/>
                  </a:lnTo>
                  <a:lnTo>
                    <a:pt x="1898" y="6"/>
                  </a:lnTo>
                  <a:lnTo>
                    <a:pt x="1902" y="4"/>
                  </a:lnTo>
                  <a:lnTo>
                    <a:pt x="1902" y="4"/>
                  </a:lnTo>
                  <a:lnTo>
                    <a:pt x="1906" y="6"/>
                  </a:lnTo>
                  <a:lnTo>
                    <a:pt x="1906" y="6"/>
                  </a:lnTo>
                  <a:lnTo>
                    <a:pt x="1914" y="4"/>
                  </a:lnTo>
                  <a:lnTo>
                    <a:pt x="1914" y="4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8" y="8"/>
                  </a:lnTo>
                  <a:lnTo>
                    <a:pt x="1918" y="8"/>
                  </a:lnTo>
                  <a:lnTo>
                    <a:pt x="1922" y="8"/>
                  </a:lnTo>
                  <a:lnTo>
                    <a:pt x="1926" y="8"/>
                  </a:lnTo>
                  <a:lnTo>
                    <a:pt x="1926" y="8"/>
                  </a:lnTo>
                  <a:lnTo>
                    <a:pt x="1928" y="10"/>
                  </a:lnTo>
                  <a:lnTo>
                    <a:pt x="1928" y="10"/>
                  </a:lnTo>
                  <a:lnTo>
                    <a:pt x="1934" y="8"/>
                  </a:lnTo>
                  <a:lnTo>
                    <a:pt x="1934" y="8"/>
                  </a:lnTo>
                  <a:lnTo>
                    <a:pt x="1944" y="6"/>
                  </a:lnTo>
                  <a:lnTo>
                    <a:pt x="1944" y="6"/>
                  </a:lnTo>
                  <a:lnTo>
                    <a:pt x="1946" y="6"/>
                  </a:lnTo>
                  <a:lnTo>
                    <a:pt x="1946" y="6"/>
                  </a:lnTo>
                  <a:lnTo>
                    <a:pt x="1948" y="4"/>
                  </a:lnTo>
                  <a:lnTo>
                    <a:pt x="1948" y="4"/>
                  </a:lnTo>
                  <a:lnTo>
                    <a:pt x="1950" y="4"/>
                  </a:lnTo>
                  <a:lnTo>
                    <a:pt x="1950" y="4"/>
                  </a:lnTo>
                  <a:lnTo>
                    <a:pt x="1950" y="6"/>
                  </a:lnTo>
                  <a:lnTo>
                    <a:pt x="1950" y="6"/>
                  </a:lnTo>
                  <a:lnTo>
                    <a:pt x="1954" y="6"/>
                  </a:lnTo>
                  <a:lnTo>
                    <a:pt x="1954" y="6"/>
                  </a:lnTo>
                  <a:lnTo>
                    <a:pt x="1960" y="6"/>
                  </a:lnTo>
                  <a:lnTo>
                    <a:pt x="1960" y="6"/>
                  </a:lnTo>
                  <a:lnTo>
                    <a:pt x="1960" y="4"/>
                  </a:lnTo>
                  <a:lnTo>
                    <a:pt x="1960" y="4"/>
                  </a:lnTo>
                  <a:lnTo>
                    <a:pt x="1962" y="4"/>
                  </a:lnTo>
                  <a:lnTo>
                    <a:pt x="1962" y="4"/>
                  </a:lnTo>
                  <a:lnTo>
                    <a:pt x="1968" y="6"/>
                  </a:lnTo>
                  <a:lnTo>
                    <a:pt x="1968" y="6"/>
                  </a:lnTo>
                  <a:lnTo>
                    <a:pt x="1970" y="6"/>
                  </a:lnTo>
                  <a:lnTo>
                    <a:pt x="1970" y="6"/>
                  </a:lnTo>
                  <a:lnTo>
                    <a:pt x="1972" y="6"/>
                  </a:lnTo>
                  <a:lnTo>
                    <a:pt x="1972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6" y="6"/>
                  </a:lnTo>
                  <a:lnTo>
                    <a:pt x="1976" y="6"/>
                  </a:lnTo>
                  <a:lnTo>
                    <a:pt x="1978" y="8"/>
                  </a:lnTo>
                  <a:lnTo>
                    <a:pt x="1978" y="8"/>
                  </a:lnTo>
                  <a:lnTo>
                    <a:pt x="1978" y="6"/>
                  </a:lnTo>
                  <a:lnTo>
                    <a:pt x="1978" y="6"/>
                  </a:lnTo>
                  <a:lnTo>
                    <a:pt x="1982" y="6"/>
                  </a:lnTo>
                  <a:lnTo>
                    <a:pt x="1982" y="6"/>
                  </a:lnTo>
                  <a:lnTo>
                    <a:pt x="1986" y="8"/>
                  </a:lnTo>
                  <a:lnTo>
                    <a:pt x="1986" y="8"/>
                  </a:lnTo>
                  <a:lnTo>
                    <a:pt x="1994" y="8"/>
                  </a:lnTo>
                  <a:lnTo>
                    <a:pt x="1994" y="8"/>
                  </a:lnTo>
                  <a:lnTo>
                    <a:pt x="1996" y="6"/>
                  </a:lnTo>
                  <a:lnTo>
                    <a:pt x="1996" y="6"/>
                  </a:lnTo>
                  <a:lnTo>
                    <a:pt x="2000" y="6"/>
                  </a:lnTo>
                  <a:lnTo>
                    <a:pt x="2000" y="6"/>
                  </a:lnTo>
                  <a:lnTo>
                    <a:pt x="2002" y="4"/>
                  </a:lnTo>
                  <a:lnTo>
                    <a:pt x="2002" y="4"/>
                  </a:lnTo>
                  <a:lnTo>
                    <a:pt x="2010" y="4"/>
                  </a:lnTo>
                  <a:lnTo>
                    <a:pt x="2010" y="4"/>
                  </a:lnTo>
                  <a:lnTo>
                    <a:pt x="2012" y="4"/>
                  </a:lnTo>
                  <a:lnTo>
                    <a:pt x="2012" y="4"/>
                  </a:lnTo>
                  <a:lnTo>
                    <a:pt x="2014" y="4"/>
                  </a:lnTo>
                  <a:lnTo>
                    <a:pt x="2014" y="4"/>
                  </a:lnTo>
                  <a:lnTo>
                    <a:pt x="2016" y="4"/>
                  </a:lnTo>
                  <a:lnTo>
                    <a:pt x="2016" y="4"/>
                  </a:lnTo>
                  <a:lnTo>
                    <a:pt x="2018" y="4"/>
                  </a:lnTo>
                  <a:lnTo>
                    <a:pt x="2018" y="4"/>
                  </a:lnTo>
                  <a:lnTo>
                    <a:pt x="2032" y="4"/>
                  </a:lnTo>
                  <a:lnTo>
                    <a:pt x="2032" y="4"/>
                  </a:lnTo>
                  <a:lnTo>
                    <a:pt x="2040" y="4"/>
                  </a:lnTo>
                  <a:lnTo>
                    <a:pt x="2040" y="4"/>
                  </a:lnTo>
                  <a:lnTo>
                    <a:pt x="2050" y="4"/>
                  </a:lnTo>
                  <a:lnTo>
                    <a:pt x="2050" y="4"/>
                  </a:lnTo>
                  <a:lnTo>
                    <a:pt x="2052" y="4"/>
                  </a:lnTo>
                  <a:lnTo>
                    <a:pt x="2052" y="4"/>
                  </a:lnTo>
                  <a:lnTo>
                    <a:pt x="2054" y="4"/>
                  </a:lnTo>
                  <a:lnTo>
                    <a:pt x="2054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60" y="4"/>
                  </a:lnTo>
                  <a:lnTo>
                    <a:pt x="2060" y="4"/>
                  </a:lnTo>
                  <a:lnTo>
                    <a:pt x="2066" y="4"/>
                  </a:lnTo>
                  <a:lnTo>
                    <a:pt x="2066" y="4"/>
                  </a:lnTo>
                  <a:lnTo>
                    <a:pt x="2070" y="4"/>
                  </a:lnTo>
                  <a:lnTo>
                    <a:pt x="2070" y="4"/>
                  </a:lnTo>
                  <a:lnTo>
                    <a:pt x="2072" y="4"/>
                  </a:lnTo>
                  <a:lnTo>
                    <a:pt x="2072" y="4"/>
                  </a:lnTo>
                  <a:lnTo>
                    <a:pt x="2074" y="6"/>
                  </a:lnTo>
                  <a:lnTo>
                    <a:pt x="2074" y="6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86" y="4"/>
                  </a:lnTo>
                  <a:lnTo>
                    <a:pt x="2086" y="4"/>
                  </a:lnTo>
                  <a:lnTo>
                    <a:pt x="2088" y="4"/>
                  </a:lnTo>
                  <a:lnTo>
                    <a:pt x="2088" y="4"/>
                  </a:lnTo>
                  <a:lnTo>
                    <a:pt x="2092" y="4"/>
                  </a:lnTo>
                  <a:lnTo>
                    <a:pt x="2092" y="4"/>
                  </a:lnTo>
                  <a:lnTo>
                    <a:pt x="2096" y="4"/>
                  </a:lnTo>
                  <a:lnTo>
                    <a:pt x="2096" y="4"/>
                  </a:lnTo>
                  <a:lnTo>
                    <a:pt x="2098" y="4"/>
                  </a:lnTo>
                  <a:lnTo>
                    <a:pt x="2098" y="4"/>
                  </a:lnTo>
                  <a:lnTo>
                    <a:pt x="2106" y="4"/>
                  </a:lnTo>
                  <a:lnTo>
                    <a:pt x="2106" y="4"/>
                  </a:lnTo>
                  <a:lnTo>
                    <a:pt x="2108" y="4"/>
                  </a:lnTo>
                  <a:lnTo>
                    <a:pt x="2108" y="4"/>
                  </a:lnTo>
                  <a:lnTo>
                    <a:pt x="2114" y="4"/>
                  </a:lnTo>
                  <a:lnTo>
                    <a:pt x="2114" y="4"/>
                  </a:lnTo>
                  <a:lnTo>
                    <a:pt x="2116" y="4"/>
                  </a:lnTo>
                  <a:lnTo>
                    <a:pt x="2116" y="4"/>
                  </a:lnTo>
                  <a:lnTo>
                    <a:pt x="2118" y="4"/>
                  </a:lnTo>
                  <a:lnTo>
                    <a:pt x="2118" y="4"/>
                  </a:lnTo>
                  <a:lnTo>
                    <a:pt x="2124" y="4"/>
                  </a:lnTo>
                  <a:lnTo>
                    <a:pt x="2124" y="4"/>
                  </a:lnTo>
                  <a:lnTo>
                    <a:pt x="2132" y="4"/>
                  </a:lnTo>
                  <a:lnTo>
                    <a:pt x="2132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8" y="4"/>
                  </a:lnTo>
                  <a:lnTo>
                    <a:pt x="2138" y="4"/>
                  </a:lnTo>
                  <a:lnTo>
                    <a:pt x="2144" y="4"/>
                  </a:lnTo>
                  <a:lnTo>
                    <a:pt x="2144" y="4"/>
                  </a:lnTo>
                  <a:lnTo>
                    <a:pt x="2146" y="4"/>
                  </a:lnTo>
                  <a:lnTo>
                    <a:pt x="2146" y="4"/>
                  </a:lnTo>
                  <a:lnTo>
                    <a:pt x="2150" y="4"/>
                  </a:lnTo>
                  <a:lnTo>
                    <a:pt x="2150" y="4"/>
                  </a:lnTo>
                  <a:lnTo>
                    <a:pt x="2154" y="4"/>
                  </a:lnTo>
                  <a:lnTo>
                    <a:pt x="2154" y="4"/>
                  </a:lnTo>
                  <a:lnTo>
                    <a:pt x="2156" y="4"/>
                  </a:lnTo>
                  <a:lnTo>
                    <a:pt x="2156" y="4"/>
                  </a:lnTo>
                  <a:lnTo>
                    <a:pt x="2160" y="4"/>
                  </a:lnTo>
                  <a:lnTo>
                    <a:pt x="2160" y="4"/>
                  </a:lnTo>
                  <a:lnTo>
                    <a:pt x="2164" y="4"/>
                  </a:lnTo>
                  <a:lnTo>
                    <a:pt x="2164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72" y="4"/>
                  </a:lnTo>
                  <a:lnTo>
                    <a:pt x="2172" y="4"/>
                  </a:lnTo>
                  <a:lnTo>
                    <a:pt x="2178" y="4"/>
                  </a:lnTo>
                  <a:lnTo>
                    <a:pt x="2178" y="4"/>
                  </a:lnTo>
                  <a:lnTo>
                    <a:pt x="2182" y="4"/>
                  </a:lnTo>
                  <a:lnTo>
                    <a:pt x="2182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8" y="4"/>
                  </a:lnTo>
                  <a:lnTo>
                    <a:pt x="2188" y="4"/>
                  </a:lnTo>
                  <a:lnTo>
                    <a:pt x="2190" y="2"/>
                  </a:lnTo>
                  <a:lnTo>
                    <a:pt x="219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6" y="4"/>
                  </a:lnTo>
                  <a:lnTo>
                    <a:pt x="2206" y="4"/>
                  </a:lnTo>
                  <a:lnTo>
                    <a:pt x="2210" y="4"/>
                  </a:lnTo>
                  <a:lnTo>
                    <a:pt x="2210" y="4"/>
                  </a:lnTo>
                  <a:lnTo>
                    <a:pt x="2216" y="2"/>
                  </a:lnTo>
                  <a:lnTo>
                    <a:pt x="2216" y="2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6" y="2"/>
                  </a:lnTo>
                  <a:lnTo>
                    <a:pt x="2230" y="4"/>
                  </a:lnTo>
                  <a:lnTo>
                    <a:pt x="2230" y="4"/>
                  </a:lnTo>
                  <a:lnTo>
                    <a:pt x="2232" y="2"/>
                  </a:lnTo>
                  <a:lnTo>
                    <a:pt x="2232" y="2"/>
                  </a:lnTo>
                  <a:lnTo>
                    <a:pt x="2234" y="2"/>
                  </a:lnTo>
                  <a:lnTo>
                    <a:pt x="2234" y="2"/>
                  </a:lnTo>
                  <a:lnTo>
                    <a:pt x="2236" y="2"/>
                  </a:lnTo>
                  <a:lnTo>
                    <a:pt x="2236" y="2"/>
                  </a:lnTo>
                  <a:lnTo>
                    <a:pt x="2240" y="2"/>
                  </a:lnTo>
                  <a:lnTo>
                    <a:pt x="2240" y="2"/>
                  </a:lnTo>
                  <a:lnTo>
                    <a:pt x="2248" y="4"/>
                  </a:lnTo>
                  <a:lnTo>
                    <a:pt x="2248" y="4"/>
                  </a:lnTo>
                  <a:lnTo>
                    <a:pt x="2252" y="2"/>
                  </a:lnTo>
                  <a:lnTo>
                    <a:pt x="2252" y="2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62" y="2"/>
                  </a:lnTo>
                  <a:lnTo>
                    <a:pt x="2262" y="2"/>
                  </a:lnTo>
                  <a:lnTo>
                    <a:pt x="2266" y="4"/>
                  </a:lnTo>
                  <a:lnTo>
                    <a:pt x="2266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82" y="4"/>
                  </a:lnTo>
                  <a:lnTo>
                    <a:pt x="2282" y="4"/>
                  </a:lnTo>
                  <a:lnTo>
                    <a:pt x="2286" y="4"/>
                  </a:lnTo>
                  <a:lnTo>
                    <a:pt x="2286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90" y="4"/>
                  </a:lnTo>
                  <a:lnTo>
                    <a:pt x="2290" y="4"/>
                  </a:lnTo>
                  <a:lnTo>
                    <a:pt x="2292" y="2"/>
                  </a:lnTo>
                  <a:lnTo>
                    <a:pt x="2296" y="2"/>
                  </a:lnTo>
                  <a:lnTo>
                    <a:pt x="2296" y="2"/>
                  </a:lnTo>
                  <a:lnTo>
                    <a:pt x="2298" y="2"/>
                  </a:lnTo>
                  <a:lnTo>
                    <a:pt x="2298" y="2"/>
                  </a:lnTo>
                  <a:lnTo>
                    <a:pt x="2304" y="2"/>
                  </a:lnTo>
                  <a:lnTo>
                    <a:pt x="2304" y="2"/>
                  </a:lnTo>
                  <a:lnTo>
                    <a:pt x="2306" y="2"/>
                  </a:lnTo>
                  <a:lnTo>
                    <a:pt x="2306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6" y="2"/>
                  </a:lnTo>
                  <a:lnTo>
                    <a:pt x="2316" y="2"/>
                  </a:lnTo>
                  <a:lnTo>
                    <a:pt x="2318" y="2"/>
                  </a:lnTo>
                  <a:lnTo>
                    <a:pt x="2318" y="2"/>
                  </a:lnTo>
                  <a:lnTo>
                    <a:pt x="2322" y="2"/>
                  </a:lnTo>
                  <a:lnTo>
                    <a:pt x="2322" y="2"/>
                  </a:lnTo>
                  <a:lnTo>
                    <a:pt x="2328" y="2"/>
                  </a:lnTo>
                  <a:lnTo>
                    <a:pt x="2328" y="2"/>
                  </a:lnTo>
                  <a:lnTo>
                    <a:pt x="2330" y="2"/>
                  </a:lnTo>
                  <a:lnTo>
                    <a:pt x="2330" y="2"/>
                  </a:lnTo>
                  <a:lnTo>
                    <a:pt x="2334" y="4"/>
                  </a:lnTo>
                  <a:lnTo>
                    <a:pt x="2334" y="4"/>
                  </a:lnTo>
                  <a:lnTo>
                    <a:pt x="2338" y="2"/>
                  </a:lnTo>
                  <a:lnTo>
                    <a:pt x="2338" y="2"/>
                  </a:lnTo>
                  <a:lnTo>
                    <a:pt x="2344" y="2"/>
                  </a:lnTo>
                  <a:lnTo>
                    <a:pt x="2344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64" y="2"/>
                  </a:lnTo>
                  <a:lnTo>
                    <a:pt x="2364" y="2"/>
                  </a:lnTo>
                  <a:lnTo>
                    <a:pt x="2366" y="4"/>
                  </a:lnTo>
                  <a:lnTo>
                    <a:pt x="2366" y="4"/>
                  </a:lnTo>
                  <a:lnTo>
                    <a:pt x="2368" y="4"/>
                  </a:lnTo>
                  <a:lnTo>
                    <a:pt x="2368" y="4"/>
                  </a:lnTo>
                  <a:lnTo>
                    <a:pt x="2370" y="4"/>
                  </a:lnTo>
                  <a:lnTo>
                    <a:pt x="2370" y="4"/>
                  </a:lnTo>
                  <a:lnTo>
                    <a:pt x="2374" y="2"/>
                  </a:lnTo>
                  <a:lnTo>
                    <a:pt x="2374" y="2"/>
                  </a:lnTo>
                  <a:lnTo>
                    <a:pt x="2378" y="2"/>
                  </a:lnTo>
                  <a:lnTo>
                    <a:pt x="2378" y="2"/>
                  </a:lnTo>
                  <a:lnTo>
                    <a:pt x="2380" y="2"/>
                  </a:lnTo>
                  <a:lnTo>
                    <a:pt x="2384" y="2"/>
                  </a:lnTo>
                  <a:lnTo>
                    <a:pt x="2384" y="2"/>
                  </a:lnTo>
                  <a:lnTo>
                    <a:pt x="2388" y="2"/>
                  </a:lnTo>
                  <a:lnTo>
                    <a:pt x="2390" y="2"/>
                  </a:lnTo>
                  <a:lnTo>
                    <a:pt x="2390" y="2"/>
                  </a:lnTo>
                  <a:lnTo>
                    <a:pt x="2398" y="2"/>
                  </a:lnTo>
                  <a:lnTo>
                    <a:pt x="2398" y="2"/>
                  </a:lnTo>
                  <a:lnTo>
                    <a:pt x="2402" y="2"/>
                  </a:lnTo>
                  <a:lnTo>
                    <a:pt x="2402" y="2"/>
                  </a:lnTo>
                  <a:lnTo>
                    <a:pt x="2404" y="2"/>
                  </a:lnTo>
                  <a:lnTo>
                    <a:pt x="2404" y="2"/>
                  </a:lnTo>
                  <a:lnTo>
                    <a:pt x="2406" y="2"/>
                  </a:lnTo>
                  <a:lnTo>
                    <a:pt x="2406" y="2"/>
                  </a:lnTo>
                  <a:lnTo>
                    <a:pt x="2410" y="2"/>
                  </a:lnTo>
                  <a:lnTo>
                    <a:pt x="2410" y="2"/>
                  </a:lnTo>
                  <a:lnTo>
                    <a:pt x="2414" y="4"/>
                  </a:lnTo>
                  <a:lnTo>
                    <a:pt x="2414" y="4"/>
                  </a:lnTo>
                  <a:lnTo>
                    <a:pt x="2414" y="6"/>
                  </a:lnTo>
                  <a:lnTo>
                    <a:pt x="2414" y="6"/>
                  </a:lnTo>
                  <a:lnTo>
                    <a:pt x="2418" y="4"/>
                  </a:lnTo>
                  <a:lnTo>
                    <a:pt x="2418" y="4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2" y="6"/>
                  </a:lnTo>
                  <a:lnTo>
                    <a:pt x="2422" y="6"/>
                  </a:lnTo>
                  <a:lnTo>
                    <a:pt x="2428" y="6"/>
                  </a:lnTo>
                  <a:lnTo>
                    <a:pt x="2434" y="6"/>
                  </a:lnTo>
                  <a:lnTo>
                    <a:pt x="2434" y="6"/>
                  </a:lnTo>
                  <a:lnTo>
                    <a:pt x="2436" y="6"/>
                  </a:lnTo>
                  <a:lnTo>
                    <a:pt x="2436" y="6"/>
                  </a:lnTo>
                  <a:lnTo>
                    <a:pt x="2442" y="4"/>
                  </a:lnTo>
                  <a:lnTo>
                    <a:pt x="2442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50" y="4"/>
                  </a:lnTo>
                  <a:lnTo>
                    <a:pt x="2450" y="4"/>
                  </a:lnTo>
                  <a:lnTo>
                    <a:pt x="2452" y="4"/>
                  </a:lnTo>
                  <a:lnTo>
                    <a:pt x="2452" y="4"/>
                  </a:lnTo>
                  <a:lnTo>
                    <a:pt x="2460" y="4"/>
                  </a:lnTo>
                  <a:lnTo>
                    <a:pt x="2460" y="4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4" y="8"/>
                  </a:lnTo>
                  <a:lnTo>
                    <a:pt x="2464" y="8"/>
                  </a:lnTo>
                  <a:lnTo>
                    <a:pt x="2468" y="6"/>
                  </a:lnTo>
                  <a:lnTo>
                    <a:pt x="2474" y="4"/>
                  </a:lnTo>
                  <a:lnTo>
                    <a:pt x="2474" y="4"/>
                  </a:lnTo>
                  <a:lnTo>
                    <a:pt x="2476" y="6"/>
                  </a:lnTo>
                  <a:lnTo>
                    <a:pt x="2476" y="6"/>
                  </a:lnTo>
                  <a:lnTo>
                    <a:pt x="2478" y="6"/>
                  </a:lnTo>
                  <a:lnTo>
                    <a:pt x="2478" y="6"/>
                  </a:lnTo>
                  <a:lnTo>
                    <a:pt x="2484" y="6"/>
                  </a:lnTo>
                  <a:lnTo>
                    <a:pt x="2484" y="6"/>
                  </a:lnTo>
                  <a:lnTo>
                    <a:pt x="2486" y="6"/>
                  </a:lnTo>
                  <a:lnTo>
                    <a:pt x="2486" y="6"/>
                  </a:lnTo>
                  <a:lnTo>
                    <a:pt x="2492" y="6"/>
                  </a:lnTo>
                  <a:lnTo>
                    <a:pt x="2492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502" y="6"/>
                  </a:lnTo>
                  <a:lnTo>
                    <a:pt x="2502" y="6"/>
                  </a:lnTo>
                  <a:lnTo>
                    <a:pt x="2504" y="6"/>
                  </a:lnTo>
                  <a:lnTo>
                    <a:pt x="2504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4"/>
                  </a:lnTo>
                  <a:lnTo>
                    <a:pt x="2506" y="4"/>
                  </a:lnTo>
                  <a:lnTo>
                    <a:pt x="2518" y="4"/>
                  </a:lnTo>
                  <a:lnTo>
                    <a:pt x="2518" y="4"/>
                  </a:lnTo>
                  <a:lnTo>
                    <a:pt x="2522" y="6"/>
                  </a:lnTo>
                  <a:lnTo>
                    <a:pt x="2522" y="6"/>
                  </a:lnTo>
                  <a:lnTo>
                    <a:pt x="2524" y="6"/>
                  </a:lnTo>
                  <a:lnTo>
                    <a:pt x="2524" y="6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8" y="4"/>
                  </a:lnTo>
                  <a:lnTo>
                    <a:pt x="2528" y="4"/>
                  </a:lnTo>
                  <a:lnTo>
                    <a:pt x="2536" y="4"/>
                  </a:lnTo>
                  <a:lnTo>
                    <a:pt x="2536" y="4"/>
                  </a:lnTo>
                  <a:lnTo>
                    <a:pt x="2538" y="4"/>
                  </a:lnTo>
                  <a:lnTo>
                    <a:pt x="2538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52" y="6"/>
                  </a:lnTo>
                  <a:lnTo>
                    <a:pt x="2552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60" y="6"/>
                  </a:lnTo>
                  <a:lnTo>
                    <a:pt x="2560" y="6"/>
                  </a:lnTo>
                  <a:lnTo>
                    <a:pt x="2562" y="6"/>
                  </a:lnTo>
                  <a:lnTo>
                    <a:pt x="2562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70" y="4"/>
                  </a:lnTo>
                  <a:lnTo>
                    <a:pt x="2570" y="4"/>
                  </a:lnTo>
                  <a:lnTo>
                    <a:pt x="2574" y="4"/>
                  </a:lnTo>
                  <a:lnTo>
                    <a:pt x="2574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8" y="4"/>
                  </a:lnTo>
                  <a:lnTo>
                    <a:pt x="2578" y="4"/>
                  </a:lnTo>
                  <a:lnTo>
                    <a:pt x="2580" y="4"/>
                  </a:lnTo>
                  <a:lnTo>
                    <a:pt x="2580" y="4"/>
                  </a:lnTo>
                  <a:lnTo>
                    <a:pt x="2580" y="6"/>
                  </a:lnTo>
                  <a:lnTo>
                    <a:pt x="2580" y="6"/>
                  </a:lnTo>
                  <a:lnTo>
                    <a:pt x="2584" y="6"/>
                  </a:lnTo>
                  <a:lnTo>
                    <a:pt x="2584" y="6"/>
                  </a:lnTo>
                  <a:lnTo>
                    <a:pt x="2590" y="6"/>
                  </a:lnTo>
                  <a:lnTo>
                    <a:pt x="2590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4" y="6"/>
                  </a:lnTo>
                  <a:lnTo>
                    <a:pt x="2594" y="6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600" y="6"/>
                  </a:lnTo>
                  <a:lnTo>
                    <a:pt x="2600" y="6"/>
                  </a:lnTo>
                  <a:lnTo>
                    <a:pt x="2608" y="6"/>
                  </a:lnTo>
                  <a:lnTo>
                    <a:pt x="2608" y="6"/>
                  </a:lnTo>
                  <a:lnTo>
                    <a:pt x="2612" y="6"/>
                  </a:lnTo>
                  <a:lnTo>
                    <a:pt x="2612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8" y="8"/>
                  </a:lnTo>
                  <a:lnTo>
                    <a:pt x="2618" y="8"/>
                  </a:lnTo>
                  <a:lnTo>
                    <a:pt x="2620" y="8"/>
                  </a:lnTo>
                  <a:lnTo>
                    <a:pt x="2620" y="8"/>
                  </a:lnTo>
                  <a:lnTo>
                    <a:pt x="2626" y="6"/>
                  </a:lnTo>
                  <a:lnTo>
                    <a:pt x="2626" y="6"/>
                  </a:lnTo>
                  <a:lnTo>
                    <a:pt x="2628" y="8"/>
                  </a:lnTo>
                  <a:lnTo>
                    <a:pt x="2628" y="8"/>
                  </a:lnTo>
                  <a:lnTo>
                    <a:pt x="2630" y="8"/>
                  </a:lnTo>
                  <a:lnTo>
                    <a:pt x="2630" y="8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6" y="12"/>
                  </a:lnTo>
                  <a:lnTo>
                    <a:pt x="2636" y="12"/>
                  </a:lnTo>
                  <a:lnTo>
                    <a:pt x="2636" y="10"/>
                  </a:lnTo>
                  <a:lnTo>
                    <a:pt x="2636" y="10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4" y="6"/>
                  </a:lnTo>
                  <a:lnTo>
                    <a:pt x="2644" y="6"/>
                  </a:lnTo>
                  <a:lnTo>
                    <a:pt x="2646" y="6"/>
                  </a:lnTo>
                  <a:lnTo>
                    <a:pt x="2646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60" y="6"/>
                  </a:lnTo>
                  <a:lnTo>
                    <a:pt x="2660" y="6"/>
                  </a:lnTo>
                  <a:lnTo>
                    <a:pt x="2662" y="6"/>
                  </a:lnTo>
                  <a:lnTo>
                    <a:pt x="2662" y="6"/>
                  </a:lnTo>
                  <a:lnTo>
                    <a:pt x="2664" y="4"/>
                  </a:lnTo>
                  <a:lnTo>
                    <a:pt x="2664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74" y="4"/>
                  </a:lnTo>
                  <a:lnTo>
                    <a:pt x="2674" y="4"/>
                  </a:lnTo>
                  <a:lnTo>
                    <a:pt x="2678" y="4"/>
                  </a:lnTo>
                  <a:lnTo>
                    <a:pt x="2678" y="4"/>
                  </a:lnTo>
                  <a:lnTo>
                    <a:pt x="2682" y="4"/>
                  </a:lnTo>
                  <a:lnTo>
                    <a:pt x="2682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90" y="2"/>
                  </a:lnTo>
                  <a:lnTo>
                    <a:pt x="2690" y="2"/>
                  </a:lnTo>
                  <a:lnTo>
                    <a:pt x="2692" y="4"/>
                  </a:lnTo>
                  <a:lnTo>
                    <a:pt x="2692" y="4"/>
                  </a:lnTo>
                  <a:lnTo>
                    <a:pt x="2698" y="4"/>
                  </a:lnTo>
                  <a:lnTo>
                    <a:pt x="2698" y="4"/>
                  </a:lnTo>
                  <a:lnTo>
                    <a:pt x="2704" y="4"/>
                  </a:lnTo>
                  <a:lnTo>
                    <a:pt x="2704" y="4"/>
                  </a:lnTo>
                  <a:lnTo>
                    <a:pt x="2712" y="2"/>
                  </a:lnTo>
                  <a:lnTo>
                    <a:pt x="2712" y="2"/>
                  </a:lnTo>
                  <a:lnTo>
                    <a:pt x="2714" y="4"/>
                  </a:lnTo>
                  <a:lnTo>
                    <a:pt x="2714" y="4"/>
                  </a:lnTo>
                  <a:lnTo>
                    <a:pt x="2718" y="4"/>
                  </a:lnTo>
                  <a:lnTo>
                    <a:pt x="2718" y="4"/>
                  </a:lnTo>
                  <a:lnTo>
                    <a:pt x="2724" y="4"/>
                  </a:lnTo>
                  <a:lnTo>
                    <a:pt x="2724" y="4"/>
                  </a:lnTo>
                  <a:lnTo>
                    <a:pt x="2728" y="4"/>
                  </a:lnTo>
                  <a:lnTo>
                    <a:pt x="2728" y="4"/>
                  </a:lnTo>
                  <a:lnTo>
                    <a:pt x="2732" y="4"/>
                  </a:lnTo>
                  <a:lnTo>
                    <a:pt x="2732" y="4"/>
                  </a:lnTo>
                  <a:lnTo>
                    <a:pt x="2740" y="4"/>
                  </a:lnTo>
                  <a:lnTo>
                    <a:pt x="2740" y="4"/>
                  </a:lnTo>
                  <a:lnTo>
                    <a:pt x="2742" y="4"/>
                  </a:lnTo>
                  <a:lnTo>
                    <a:pt x="2742" y="4"/>
                  </a:lnTo>
                  <a:lnTo>
                    <a:pt x="2748" y="2"/>
                  </a:lnTo>
                  <a:lnTo>
                    <a:pt x="2748" y="2"/>
                  </a:lnTo>
                  <a:lnTo>
                    <a:pt x="2754" y="2"/>
                  </a:lnTo>
                  <a:lnTo>
                    <a:pt x="2754" y="2"/>
                  </a:lnTo>
                  <a:lnTo>
                    <a:pt x="2758" y="4"/>
                  </a:lnTo>
                  <a:lnTo>
                    <a:pt x="2758" y="4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8" y="2"/>
                  </a:lnTo>
                  <a:lnTo>
                    <a:pt x="2768" y="2"/>
                  </a:lnTo>
                  <a:lnTo>
                    <a:pt x="2772" y="4"/>
                  </a:lnTo>
                  <a:lnTo>
                    <a:pt x="2772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6" y="4"/>
                  </a:lnTo>
                  <a:lnTo>
                    <a:pt x="2776" y="4"/>
                  </a:lnTo>
                  <a:lnTo>
                    <a:pt x="2782" y="2"/>
                  </a:lnTo>
                  <a:lnTo>
                    <a:pt x="2782" y="2"/>
                  </a:lnTo>
                  <a:lnTo>
                    <a:pt x="2784" y="4"/>
                  </a:lnTo>
                  <a:lnTo>
                    <a:pt x="2784" y="4"/>
                  </a:lnTo>
                  <a:lnTo>
                    <a:pt x="2784" y="2"/>
                  </a:lnTo>
                  <a:lnTo>
                    <a:pt x="2784" y="2"/>
                  </a:lnTo>
                  <a:lnTo>
                    <a:pt x="2796" y="4"/>
                  </a:lnTo>
                  <a:lnTo>
                    <a:pt x="2796" y="4"/>
                  </a:lnTo>
                  <a:lnTo>
                    <a:pt x="2802" y="4"/>
                  </a:lnTo>
                  <a:lnTo>
                    <a:pt x="2802" y="4"/>
                  </a:lnTo>
                  <a:lnTo>
                    <a:pt x="2806" y="4"/>
                  </a:lnTo>
                  <a:lnTo>
                    <a:pt x="2806" y="4"/>
                  </a:lnTo>
                  <a:lnTo>
                    <a:pt x="2810" y="4"/>
                  </a:lnTo>
                  <a:lnTo>
                    <a:pt x="2810" y="4"/>
                  </a:lnTo>
                  <a:lnTo>
                    <a:pt x="2814" y="4"/>
                  </a:lnTo>
                  <a:lnTo>
                    <a:pt x="2814" y="4"/>
                  </a:lnTo>
                  <a:lnTo>
                    <a:pt x="2818" y="4"/>
                  </a:lnTo>
                  <a:lnTo>
                    <a:pt x="2818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6" y="4"/>
                  </a:lnTo>
                  <a:lnTo>
                    <a:pt x="2826" y="4"/>
                  </a:lnTo>
                  <a:lnTo>
                    <a:pt x="2828" y="4"/>
                  </a:lnTo>
                  <a:lnTo>
                    <a:pt x="2828" y="4"/>
                  </a:lnTo>
                  <a:lnTo>
                    <a:pt x="2830" y="4"/>
                  </a:lnTo>
                  <a:lnTo>
                    <a:pt x="2830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42" y="6"/>
                  </a:lnTo>
                  <a:lnTo>
                    <a:pt x="2842" y="6"/>
                  </a:lnTo>
                  <a:lnTo>
                    <a:pt x="2848" y="6"/>
                  </a:lnTo>
                  <a:lnTo>
                    <a:pt x="2852" y="6"/>
                  </a:lnTo>
                  <a:lnTo>
                    <a:pt x="2852" y="6"/>
                  </a:lnTo>
                  <a:lnTo>
                    <a:pt x="2854" y="4"/>
                  </a:lnTo>
                  <a:lnTo>
                    <a:pt x="2854" y="4"/>
                  </a:lnTo>
                  <a:lnTo>
                    <a:pt x="2856" y="4"/>
                  </a:lnTo>
                  <a:lnTo>
                    <a:pt x="2856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62" y="6"/>
                  </a:lnTo>
                  <a:lnTo>
                    <a:pt x="2862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6" y="6"/>
                  </a:lnTo>
                  <a:lnTo>
                    <a:pt x="2866" y="6"/>
                  </a:lnTo>
                  <a:lnTo>
                    <a:pt x="2868" y="6"/>
                  </a:lnTo>
                  <a:lnTo>
                    <a:pt x="2868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4" y="6"/>
                  </a:lnTo>
                  <a:lnTo>
                    <a:pt x="2874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80" y="6"/>
                  </a:lnTo>
                  <a:lnTo>
                    <a:pt x="2880" y="6"/>
                  </a:lnTo>
                  <a:lnTo>
                    <a:pt x="2882" y="6"/>
                  </a:lnTo>
                  <a:lnTo>
                    <a:pt x="2882" y="6"/>
                  </a:lnTo>
                  <a:lnTo>
                    <a:pt x="2888" y="6"/>
                  </a:lnTo>
                  <a:lnTo>
                    <a:pt x="2888" y="6"/>
                  </a:lnTo>
                  <a:lnTo>
                    <a:pt x="2892" y="6"/>
                  </a:lnTo>
                  <a:lnTo>
                    <a:pt x="2892" y="6"/>
                  </a:lnTo>
                  <a:lnTo>
                    <a:pt x="2898" y="6"/>
                  </a:lnTo>
                  <a:lnTo>
                    <a:pt x="2898" y="6"/>
                  </a:lnTo>
                  <a:lnTo>
                    <a:pt x="2906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20" y="6"/>
                  </a:lnTo>
                  <a:lnTo>
                    <a:pt x="2920" y="6"/>
                  </a:lnTo>
                  <a:lnTo>
                    <a:pt x="2928" y="6"/>
                  </a:lnTo>
                  <a:lnTo>
                    <a:pt x="2928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8" y="6"/>
                  </a:lnTo>
                  <a:lnTo>
                    <a:pt x="2938" y="6"/>
                  </a:lnTo>
                  <a:lnTo>
                    <a:pt x="2944" y="4"/>
                  </a:lnTo>
                  <a:lnTo>
                    <a:pt x="2944" y="4"/>
                  </a:lnTo>
                  <a:lnTo>
                    <a:pt x="2948" y="6"/>
                  </a:lnTo>
                  <a:lnTo>
                    <a:pt x="2948" y="6"/>
                  </a:lnTo>
                  <a:lnTo>
                    <a:pt x="2950" y="6"/>
                  </a:lnTo>
                  <a:lnTo>
                    <a:pt x="2950" y="6"/>
                  </a:lnTo>
                  <a:lnTo>
                    <a:pt x="2956" y="6"/>
                  </a:lnTo>
                  <a:lnTo>
                    <a:pt x="2956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2" y="6"/>
                  </a:lnTo>
                  <a:lnTo>
                    <a:pt x="2962" y="6"/>
                  </a:lnTo>
                  <a:lnTo>
                    <a:pt x="2968" y="8"/>
                  </a:lnTo>
                  <a:lnTo>
                    <a:pt x="2974" y="8"/>
                  </a:lnTo>
                  <a:lnTo>
                    <a:pt x="2974" y="8"/>
                  </a:lnTo>
                  <a:lnTo>
                    <a:pt x="2980" y="8"/>
                  </a:lnTo>
                  <a:lnTo>
                    <a:pt x="2980" y="8"/>
                  </a:lnTo>
                  <a:lnTo>
                    <a:pt x="2984" y="8"/>
                  </a:lnTo>
                  <a:lnTo>
                    <a:pt x="2984" y="8"/>
                  </a:lnTo>
                  <a:lnTo>
                    <a:pt x="2988" y="8"/>
                  </a:lnTo>
                  <a:lnTo>
                    <a:pt x="2988" y="8"/>
                  </a:lnTo>
                  <a:lnTo>
                    <a:pt x="2994" y="8"/>
                  </a:lnTo>
                  <a:lnTo>
                    <a:pt x="2994" y="8"/>
                  </a:lnTo>
                  <a:lnTo>
                    <a:pt x="2998" y="6"/>
                  </a:lnTo>
                  <a:lnTo>
                    <a:pt x="2998" y="6"/>
                  </a:lnTo>
                  <a:lnTo>
                    <a:pt x="3000" y="6"/>
                  </a:lnTo>
                  <a:lnTo>
                    <a:pt x="3000" y="6"/>
                  </a:lnTo>
                  <a:lnTo>
                    <a:pt x="3002" y="6"/>
                  </a:lnTo>
                  <a:lnTo>
                    <a:pt x="3002" y="6"/>
                  </a:lnTo>
                  <a:lnTo>
                    <a:pt x="3008" y="6"/>
                  </a:lnTo>
                  <a:lnTo>
                    <a:pt x="3008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4" y="6"/>
                  </a:lnTo>
                  <a:lnTo>
                    <a:pt x="3014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2" y="8"/>
                  </a:lnTo>
                  <a:lnTo>
                    <a:pt x="3022" y="8"/>
                  </a:lnTo>
                  <a:lnTo>
                    <a:pt x="3024" y="8"/>
                  </a:lnTo>
                  <a:lnTo>
                    <a:pt x="3024" y="8"/>
                  </a:lnTo>
                  <a:lnTo>
                    <a:pt x="3024" y="6"/>
                  </a:lnTo>
                  <a:lnTo>
                    <a:pt x="3024" y="6"/>
                  </a:lnTo>
                  <a:lnTo>
                    <a:pt x="3028" y="8"/>
                  </a:lnTo>
                  <a:lnTo>
                    <a:pt x="3032" y="8"/>
                  </a:lnTo>
                  <a:lnTo>
                    <a:pt x="3032" y="8"/>
                  </a:lnTo>
                  <a:lnTo>
                    <a:pt x="3036" y="8"/>
                  </a:lnTo>
                  <a:lnTo>
                    <a:pt x="3036" y="8"/>
                  </a:lnTo>
                  <a:lnTo>
                    <a:pt x="3040" y="8"/>
                  </a:lnTo>
                  <a:lnTo>
                    <a:pt x="3040" y="8"/>
                  </a:lnTo>
                  <a:lnTo>
                    <a:pt x="3044" y="8"/>
                  </a:lnTo>
                  <a:lnTo>
                    <a:pt x="3044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6" y="8"/>
                  </a:lnTo>
                  <a:lnTo>
                    <a:pt x="3056" y="8"/>
                  </a:lnTo>
                  <a:lnTo>
                    <a:pt x="3058" y="6"/>
                  </a:lnTo>
                  <a:lnTo>
                    <a:pt x="3058" y="6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4" y="8"/>
                  </a:lnTo>
                  <a:lnTo>
                    <a:pt x="3064" y="8"/>
                  </a:lnTo>
                  <a:lnTo>
                    <a:pt x="3066" y="8"/>
                  </a:lnTo>
                  <a:lnTo>
                    <a:pt x="3066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2" y="8"/>
                  </a:lnTo>
                  <a:lnTo>
                    <a:pt x="3072" y="8"/>
                  </a:lnTo>
                  <a:lnTo>
                    <a:pt x="3074" y="8"/>
                  </a:lnTo>
                  <a:lnTo>
                    <a:pt x="3074" y="8"/>
                  </a:lnTo>
                  <a:lnTo>
                    <a:pt x="3078" y="6"/>
                  </a:lnTo>
                  <a:lnTo>
                    <a:pt x="3078" y="6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8" y="6"/>
                  </a:lnTo>
                  <a:lnTo>
                    <a:pt x="3088" y="6"/>
                  </a:lnTo>
                  <a:lnTo>
                    <a:pt x="3090" y="8"/>
                  </a:lnTo>
                  <a:lnTo>
                    <a:pt x="3090" y="8"/>
                  </a:lnTo>
                  <a:lnTo>
                    <a:pt x="3090" y="6"/>
                  </a:lnTo>
                  <a:lnTo>
                    <a:pt x="3090" y="6"/>
                  </a:lnTo>
                  <a:lnTo>
                    <a:pt x="3092" y="8"/>
                  </a:lnTo>
                  <a:lnTo>
                    <a:pt x="3092" y="8"/>
                  </a:lnTo>
                  <a:lnTo>
                    <a:pt x="3094" y="8"/>
                  </a:lnTo>
                  <a:lnTo>
                    <a:pt x="3094" y="8"/>
                  </a:lnTo>
                  <a:lnTo>
                    <a:pt x="3098" y="8"/>
                  </a:lnTo>
                  <a:lnTo>
                    <a:pt x="3098" y="8"/>
                  </a:lnTo>
                  <a:lnTo>
                    <a:pt x="3100" y="8"/>
                  </a:lnTo>
                  <a:lnTo>
                    <a:pt x="3100" y="8"/>
                  </a:lnTo>
                  <a:lnTo>
                    <a:pt x="3108" y="8"/>
                  </a:lnTo>
                  <a:lnTo>
                    <a:pt x="3108" y="8"/>
                  </a:lnTo>
                  <a:lnTo>
                    <a:pt x="3110" y="8"/>
                  </a:lnTo>
                  <a:lnTo>
                    <a:pt x="3110" y="8"/>
                  </a:lnTo>
                  <a:lnTo>
                    <a:pt x="3114" y="8"/>
                  </a:lnTo>
                  <a:lnTo>
                    <a:pt x="3114" y="8"/>
                  </a:lnTo>
                  <a:lnTo>
                    <a:pt x="3120" y="8"/>
                  </a:lnTo>
                  <a:lnTo>
                    <a:pt x="3120" y="8"/>
                  </a:lnTo>
                  <a:lnTo>
                    <a:pt x="3124" y="8"/>
                  </a:lnTo>
                  <a:lnTo>
                    <a:pt x="3124" y="8"/>
                  </a:lnTo>
                  <a:lnTo>
                    <a:pt x="3132" y="8"/>
                  </a:lnTo>
                  <a:lnTo>
                    <a:pt x="3132" y="8"/>
                  </a:lnTo>
                  <a:lnTo>
                    <a:pt x="3140" y="8"/>
                  </a:lnTo>
                  <a:lnTo>
                    <a:pt x="3140" y="8"/>
                  </a:lnTo>
                  <a:lnTo>
                    <a:pt x="3142" y="8"/>
                  </a:lnTo>
                  <a:lnTo>
                    <a:pt x="3142" y="8"/>
                  </a:lnTo>
                  <a:lnTo>
                    <a:pt x="3148" y="10"/>
                  </a:lnTo>
                  <a:lnTo>
                    <a:pt x="314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60" y="8"/>
                  </a:lnTo>
                  <a:lnTo>
                    <a:pt x="3160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4" y="8"/>
                  </a:lnTo>
                  <a:lnTo>
                    <a:pt x="3164" y="8"/>
                  </a:lnTo>
                  <a:lnTo>
                    <a:pt x="3168" y="8"/>
                  </a:lnTo>
                  <a:lnTo>
                    <a:pt x="3168" y="8"/>
                  </a:lnTo>
                  <a:lnTo>
                    <a:pt x="3168" y="10"/>
                  </a:lnTo>
                  <a:lnTo>
                    <a:pt x="3168" y="10"/>
                  </a:lnTo>
                  <a:lnTo>
                    <a:pt x="3170" y="8"/>
                  </a:lnTo>
                  <a:lnTo>
                    <a:pt x="3170" y="8"/>
                  </a:lnTo>
                  <a:lnTo>
                    <a:pt x="3172" y="10"/>
                  </a:lnTo>
                  <a:lnTo>
                    <a:pt x="3172" y="10"/>
                  </a:lnTo>
                  <a:lnTo>
                    <a:pt x="3174" y="10"/>
                  </a:lnTo>
                  <a:lnTo>
                    <a:pt x="3174" y="10"/>
                  </a:lnTo>
                  <a:lnTo>
                    <a:pt x="3176" y="10"/>
                  </a:lnTo>
                  <a:lnTo>
                    <a:pt x="3176" y="10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78" y="8"/>
                  </a:lnTo>
                  <a:lnTo>
                    <a:pt x="3178" y="8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82" y="8"/>
                  </a:lnTo>
                  <a:lnTo>
                    <a:pt x="3182" y="8"/>
                  </a:lnTo>
                  <a:lnTo>
                    <a:pt x="3186" y="8"/>
                  </a:lnTo>
                  <a:lnTo>
                    <a:pt x="3186" y="8"/>
                  </a:lnTo>
                  <a:lnTo>
                    <a:pt x="3188" y="10"/>
                  </a:lnTo>
                  <a:lnTo>
                    <a:pt x="3188" y="10"/>
                  </a:lnTo>
                  <a:lnTo>
                    <a:pt x="3194" y="10"/>
                  </a:lnTo>
                  <a:lnTo>
                    <a:pt x="3194" y="10"/>
                  </a:lnTo>
                  <a:lnTo>
                    <a:pt x="3198" y="8"/>
                  </a:lnTo>
                  <a:lnTo>
                    <a:pt x="3198" y="8"/>
                  </a:lnTo>
                  <a:lnTo>
                    <a:pt x="3202" y="8"/>
                  </a:lnTo>
                  <a:lnTo>
                    <a:pt x="3202" y="8"/>
                  </a:lnTo>
                  <a:lnTo>
                    <a:pt x="3206" y="8"/>
                  </a:lnTo>
                  <a:lnTo>
                    <a:pt x="3206" y="8"/>
                  </a:lnTo>
                  <a:lnTo>
                    <a:pt x="3210" y="10"/>
                  </a:lnTo>
                  <a:lnTo>
                    <a:pt x="3210" y="10"/>
                  </a:lnTo>
                  <a:lnTo>
                    <a:pt x="3214" y="10"/>
                  </a:lnTo>
                  <a:lnTo>
                    <a:pt x="3214" y="10"/>
                  </a:lnTo>
                  <a:lnTo>
                    <a:pt x="3218" y="10"/>
                  </a:lnTo>
                  <a:lnTo>
                    <a:pt x="3218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2" y="10"/>
                  </a:lnTo>
                  <a:lnTo>
                    <a:pt x="3222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2" y="10"/>
                  </a:lnTo>
                  <a:lnTo>
                    <a:pt x="3232" y="10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6" y="12"/>
                  </a:lnTo>
                  <a:lnTo>
                    <a:pt x="3236" y="12"/>
                  </a:lnTo>
                  <a:lnTo>
                    <a:pt x="3238" y="12"/>
                  </a:lnTo>
                  <a:lnTo>
                    <a:pt x="3238" y="12"/>
                  </a:lnTo>
                  <a:lnTo>
                    <a:pt x="3240" y="10"/>
                  </a:lnTo>
                  <a:lnTo>
                    <a:pt x="3240" y="10"/>
                  </a:lnTo>
                  <a:lnTo>
                    <a:pt x="3246" y="12"/>
                  </a:lnTo>
                  <a:lnTo>
                    <a:pt x="3246" y="12"/>
                  </a:lnTo>
                  <a:lnTo>
                    <a:pt x="3248" y="12"/>
                  </a:lnTo>
                  <a:lnTo>
                    <a:pt x="3248" y="12"/>
                  </a:lnTo>
                  <a:lnTo>
                    <a:pt x="3252" y="12"/>
                  </a:lnTo>
                  <a:lnTo>
                    <a:pt x="3256" y="12"/>
                  </a:lnTo>
                  <a:lnTo>
                    <a:pt x="3256" y="12"/>
                  </a:lnTo>
                  <a:lnTo>
                    <a:pt x="3258" y="12"/>
                  </a:lnTo>
                  <a:lnTo>
                    <a:pt x="3258" y="12"/>
                  </a:lnTo>
                  <a:lnTo>
                    <a:pt x="3260" y="12"/>
                  </a:lnTo>
                  <a:lnTo>
                    <a:pt x="3260" y="12"/>
                  </a:lnTo>
                  <a:lnTo>
                    <a:pt x="3262" y="12"/>
                  </a:lnTo>
                  <a:lnTo>
                    <a:pt x="3262" y="12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6"/>
                  </a:lnTo>
                  <a:lnTo>
                    <a:pt x="3262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8"/>
                  </a:lnTo>
                  <a:lnTo>
                    <a:pt x="3264" y="18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8" y="14"/>
                  </a:lnTo>
                  <a:lnTo>
                    <a:pt x="3268" y="14"/>
                  </a:lnTo>
                  <a:lnTo>
                    <a:pt x="3268" y="12"/>
                  </a:lnTo>
                  <a:lnTo>
                    <a:pt x="3268" y="12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4" y="14"/>
                  </a:lnTo>
                  <a:lnTo>
                    <a:pt x="3274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8" y="14"/>
                  </a:lnTo>
                  <a:lnTo>
                    <a:pt x="3278" y="14"/>
                  </a:lnTo>
                  <a:lnTo>
                    <a:pt x="3280" y="14"/>
                  </a:lnTo>
                  <a:lnTo>
                    <a:pt x="3280" y="14"/>
                  </a:lnTo>
                  <a:lnTo>
                    <a:pt x="3282" y="14"/>
                  </a:lnTo>
                  <a:lnTo>
                    <a:pt x="3282" y="14"/>
                  </a:lnTo>
                  <a:lnTo>
                    <a:pt x="3284" y="14"/>
                  </a:lnTo>
                  <a:lnTo>
                    <a:pt x="3284" y="14"/>
                  </a:lnTo>
                  <a:lnTo>
                    <a:pt x="3290" y="12"/>
                  </a:lnTo>
                  <a:lnTo>
                    <a:pt x="3290" y="12"/>
                  </a:lnTo>
                  <a:lnTo>
                    <a:pt x="3294" y="12"/>
                  </a:lnTo>
                  <a:lnTo>
                    <a:pt x="3298" y="12"/>
                  </a:lnTo>
                  <a:lnTo>
                    <a:pt x="3298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2" y="12"/>
                  </a:lnTo>
                  <a:lnTo>
                    <a:pt x="3302" y="12"/>
                  </a:lnTo>
                  <a:lnTo>
                    <a:pt x="3304" y="12"/>
                  </a:lnTo>
                  <a:lnTo>
                    <a:pt x="3304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6" y="12"/>
                  </a:lnTo>
                  <a:lnTo>
                    <a:pt x="3316" y="12"/>
                  </a:lnTo>
                  <a:lnTo>
                    <a:pt x="3322" y="12"/>
                  </a:lnTo>
                  <a:lnTo>
                    <a:pt x="3322" y="12"/>
                  </a:lnTo>
                  <a:lnTo>
                    <a:pt x="3324" y="14"/>
                  </a:lnTo>
                  <a:lnTo>
                    <a:pt x="3324" y="14"/>
                  </a:lnTo>
                  <a:lnTo>
                    <a:pt x="3328" y="14"/>
                  </a:lnTo>
                  <a:lnTo>
                    <a:pt x="3328" y="14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4" y="12"/>
                  </a:lnTo>
                  <a:lnTo>
                    <a:pt x="3334" y="12"/>
                  </a:lnTo>
                  <a:lnTo>
                    <a:pt x="3340" y="12"/>
                  </a:lnTo>
                  <a:lnTo>
                    <a:pt x="3340" y="12"/>
                  </a:lnTo>
                  <a:lnTo>
                    <a:pt x="3344" y="12"/>
                  </a:lnTo>
                  <a:lnTo>
                    <a:pt x="3344" y="12"/>
                  </a:lnTo>
                  <a:lnTo>
                    <a:pt x="3346" y="12"/>
                  </a:lnTo>
                  <a:lnTo>
                    <a:pt x="3346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52" y="12"/>
                  </a:lnTo>
                  <a:lnTo>
                    <a:pt x="3352" y="12"/>
                  </a:lnTo>
                  <a:lnTo>
                    <a:pt x="3362" y="12"/>
                  </a:lnTo>
                  <a:lnTo>
                    <a:pt x="3362" y="12"/>
                  </a:lnTo>
                  <a:lnTo>
                    <a:pt x="3366" y="12"/>
                  </a:lnTo>
                  <a:lnTo>
                    <a:pt x="3366" y="12"/>
                  </a:lnTo>
                  <a:lnTo>
                    <a:pt x="3372" y="12"/>
                  </a:lnTo>
                  <a:lnTo>
                    <a:pt x="3372" y="12"/>
                  </a:lnTo>
                  <a:lnTo>
                    <a:pt x="3374" y="14"/>
                  </a:lnTo>
                  <a:lnTo>
                    <a:pt x="3374" y="14"/>
                  </a:lnTo>
                  <a:lnTo>
                    <a:pt x="3378" y="14"/>
                  </a:lnTo>
                  <a:lnTo>
                    <a:pt x="3378" y="14"/>
                  </a:lnTo>
                  <a:lnTo>
                    <a:pt x="3382" y="14"/>
                  </a:lnTo>
                  <a:lnTo>
                    <a:pt x="3384" y="14"/>
                  </a:lnTo>
                  <a:lnTo>
                    <a:pt x="3384" y="14"/>
                  </a:lnTo>
                  <a:lnTo>
                    <a:pt x="3392" y="12"/>
                  </a:lnTo>
                  <a:lnTo>
                    <a:pt x="3392" y="12"/>
                  </a:lnTo>
                  <a:lnTo>
                    <a:pt x="3396" y="14"/>
                  </a:lnTo>
                  <a:lnTo>
                    <a:pt x="3396" y="14"/>
                  </a:lnTo>
                  <a:lnTo>
                    <a:pt x="3408" y="12"/>
                  </a:lnTo>
                  <a:lnTo>
                    <a:pt x="3408" y="12"/>
                  </a:lnTo>
                  <a:lnTo>
                    <a:pt x="3412" y="12"/>
                  </a:lnTo>
                  <a:lnTo>
                    <a:pt x="3412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4" y="12"/>
                  </a:lnTo>
                  <a:lnTo>
                    <a:pt x="3424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32" y="12"/>
                  </a:lnTo>
                  <a:lnTo>
                    <a:pt x="3432" y="12"/>
                  </a:lnTo>
                  <a:lnTo>
                    <a:pt x="3434" y="12"/>
                  </a:lnTo>
                  <a:lnTo>
                    <a:pt x="3434" y="12"/>
                  </a:lnTo>
                  <a:lnTo>
                    <a:pt x="3438" y="12"/>
                  </a:lnTo>
                  <a:lnTo>
                    <a:pt x="3438" y="12"/>
                  </a:lnTo>
                  <a:lnTo>
                    <a:pt x="3440" y="12"/>
                  </a:lnTo>
                  <a:lnTo>
                    <a:pt x="3440" y="12"/>
                  </a:lnTo>
                  <a:lnTo>
                    <a:pt x="3442" y="12"/>
                  </a:lnTo>
                  <a:lnTo>
                    <a:pt x="3442" y="12"/>
                  </a:lnTo>
                  <a:lnTo>
                    <a:pt x="3444" y="12"/>
                  </a:lnTo>
                  <a:lnTo>
                    <a:pt x="3444" y="12"/>
                  </a:lnTo>
                  <a:lnTo>
                    <a:pt x="3446" y="12"/>
                  </a:lnTo>
                  <a:lnTo>
                    <a:pt x="3446" y="12"/>
                  </a:lnTo>
                  <a:lnTo>
                    <a:pt x="3448" y="12"/>
                  </a:lnTo>
                  <a:lnTo>
                    <a:pt x="3448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4" y="16"/>
                  </a:lnTo>
                  <a:lnTo>
                    <a:pt x="3454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8" y="18"/>
                  </a:lnTo>
                  <a:lnTo>
                    <a:pt x="3458" y="18"/>
                  </a:lnTo>
                  <a:lnTo>
                    <a:pt x="3470" y="18"/>
                  </a:lnTo>
                  <a:lnTo>
                    <a:pt x="3470" y="18"/>
                  </a:lnTo>
                  <a:lnTo>
                    <a:pt x="3478" y="16"/>
                  </a:lnTo>
                  <a:lnTo>
                    <a:pt x="3478" y="16"/>
                  </a:lnTo>
                  <a:lnTo>
                    <a:pt x="3480" y="16"/>
                  </a:lnTo>
                  <a:lnTo>
                    <a:pt x="3480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8" y="14"/>
                  </a:lnTo>
                  <a:lnTo>
                    <a:pt x="3488" y="14"/>
                  </a:lnTo>
                  <a:lnTo>
                    <a:pt x="3490" y="14"/>
                  </a:lnTo>
                  <a:lnTo>
                    <a:pt x="3490" y="14"/>
                  </a:lnTo>
                  <a:lnTo>
                    <a:pt x="3494" y="14"/>
                  </a:lnTo>
                  <a:lnTo>
                    <a:pt x="3494" y="14"/>
                  </a:lnTo>
                  <a:lnTo>
                    <a:pt x="3498" y="12"/>
                  </a:lnTo>
                  <a:lnTo>
                    <a:pt x="3500" y="14"/>
                  </a:lnTo>
                  <a:lnTo>
                    <a:pt x="3500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6" y="14"/>
                  </a:lnTo>
                  <a:lnTo>
                    <a:pt x="3506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10" y="14"/>
                  </a:lnTo>
                  <a:lnTo>
                    <a:pt x="3510" y="14"/>
                  </a:lnTo>
                  <a:lnTo>
                    <a:pt x="3514" y="16"/>
                  </a:lnTo>
                  <a:lnTo>
                    <a:pt x="3514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2" y="16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6" y="18"/>
                  </a:lnTo>
                  <a:lnTo>
                    <a:pt x="3526" y="18"/>
                  </a:lnTo>
                  <a:lnTo>
                    <a:pt x="3530" y="18"/>
                  </a:lnTo>
                  <a:lnTo>
                    <a:pt x="3530" y="18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2" y="16"/>
                  </a:lnTo>
                  <a:lnTo>
                    <a:pt x="3532" y="16"/>
                  </a:lnTo>
                  <a:lnTo>
                    <a:pt x="3534" y="14"/>
                  </a:lnTo>
                  <a:lnTo>
                    <a:pt x="3534" y="14"/>
                  </a:lnTo>
                  <a:lnTo>
                    <a:pt x="3540" y="12"/>
                  </a:lnTo>
                  <a:lnTo>
                    <a:pt x="3540" y="12"/>
                  </a:lnTo>
                  <a:lnTo>
                    <a:pt x="3554" y="14"/>
                  </a:lnTo>
                  <a:lnTo>
                    <a:pt x="3554" y="14"/>
                  </a:lnTo>
                  <a:lnTo>
                    <a:pt x="3556" y="14"/>
                  </a:lnTo>
                  <a:lnTo>
                    <a:pt x="3556" y="14"/>
                  </a:lnTo>
                  <a:lnTo>
                    <a:pt x="3560" y="14"/>
                  </a:lnTo>
                  <a:lnTo>
                    <a:pt x="3560" y="14"/>
                  </a:lnTo>
                  <a:lnTo>
                    <a:pt x="3566" y="14"/>
                  </a:lnTo>
                  <a:lnTo>
                    <a:pt x="3572" y="14"/>
                  </a:lnTo>
                  <a:lnTo>
                    <a:pt x="3572" y="14"/>
                  </a:lnTo>
                  <a:lnTo>
                    <a:pt x="3576" y="14"/>
                  </a:lnTo>
                  <a:lnTo>
                    <a:pt x="3582" y="14"/>
                  </a:lnTo>
                  <a:lnTo>
                    <a:pt x="3582" y="14"/>
                  </a:lnTo>
                  <a:lnTo>
                    <a:pt x="3588" y="14"/>
                  </a:lnTo>
                  <a:lnTo>
                    <a:pt x="3588" y="14"/>
                  </a:lnTo>
                  <a:lnTo>
                    <a:pt x="3592" y="16"/>
                  </a:lnTo>
                  <a:lnTo>
                    <a:pt x="3592" y="16"/>
                  </a:lnTo>
                  <a:lnTo>
                    <a:pt x="3600" y="16"/>
                  </a:lnTo>
                  <a:lnTo>
                    <a:pt x="3600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4" y="18"/>
                  </a:lnTo>
                  <a:lnTo>
                    <a:pt x="3604" y="18"/>
                  </a:lnTo>
                  <a:lnTo>
                    <a:pt x="3614" y="16"/>
                  </a:lnTo>
                  <a:lnTo>
                    <a:pt x="3614" y="16"/>
                  </a:lnTo>
                  <a:lnTo>
                    <a:pt x="3616" y="16"/>
                  </a:lnTo>
                  <a:lnTo>
                    <a:pt x="3616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4"/>
                  </a:lnTo>
                  <a:lnTo>
                    <a:pt x="3618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4"/>
                  </a:lnTo>
                  <a:lnTo>
                    <a:pt x="3620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2" y="14"/>
                  </a:lnTo>
                  <a:lnTo>
                    <a:pt x="3622" y="14"/>
                  </a:lnTo>
                  <a:lnTo>
                    <a:pt x="3622" y="16"/>
                  </a:lnTo>
                  <a:lnTo>
                    <a:pt x="3622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50" y="16"/>
                  </a:lnTo>
                  <a:lnTo>
                    <a:pt x="3650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6" y="14"/>
                  </a:lnTo>
                  <a:lnTo>
                    <a:pt x="3658" y="14"/>
                  </a:lnTo>
                  <a:lnTo>
                    <a:pt x="3658" y="14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62" y="20"/>
                  </a:lnTo>
                  <a:lnTo>
                    <a:pt x="3662" y="20"/>
                  </a:lnTo>
                  <a:lnTo>
                    <a:pt x="3668" y="20"/>
                  </a:lnTo>
                  <a:lnTo>
                    <a:pt x="3672" y="20"/>
                  </a:lnTo>
                  <a:lnTo>
                    <a:pt x="3672" y="20"/>
                  </a:lnTo>
                  <a:lnTo>
                    <a:pt x="3678" y="22"/>
                  </a:lnTo>
                  <a:lnTo>
                    <a:pt x="3684" y="22"/>
                  </a:lnTo>
                  <a:lnTo>
                    <a:pt x="3684" y="22"/>
                  </a:lnTo>
                  <a:lnTo>
                    <a:pt x="3688" y="20"/>
                  </a:lnTo>
                  <a:lnTo>
                    <a:pt x="3688" y="20"/>
                  </a:lnTo>
                  <a:lnTo>
                    <a:pt x="3690" y="20"/>
                  </a:lnTo>
                  <a:lnTo>
                    <a:pt x="3690" y="20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4" y="18"/>
                  </a:lnTo>
                  <a:lnTo>
                    <a:pt x="3694" y="18"/>
                  </a:lnTo>
                  <a:lnTo>
                    <a:pt x="3698" y="18"/>
                  </a:lnTo>
                  <a:lnTo>
                    <a:pt x="3698" y="18"/>
                  </a:lnTo>
                  <a:lnTo>
                    <a:pt x="3702" y="16"/>
                  </a:lnTo>
                  <a:lnTo>
                    <a:pt x="3702" y="16"/>
                  </a:lnTo>
                  <a:lnTo>
                    <a:pt x="3708" y="18"/>
                  </a:lnTo>
                  <a:lnTo>
                    <a:pt x="3708" y="18"/>
                  </a:lnTo>
                  <a:lnTo>
                    <a:pt x="3710" y="18"/>
                  </a:lnTo>
                  <a:lnTo>
                    <a:pt x="3710" y="18"/>
                  </a:lnTo>
                  <a:lnTo>
                    <a:pt x="3714" y="18"/>
                  </a:lnTo>
                  <a:lnTo>
                    <a:pt x="3714" y="18"/>
                  </a:lnTo>
                  <a:lnTo>
                    <a:pt x="3716" y="18"/>
                  </a:lnTo>
                  <a:lnTo>
                    <a:pt x="3716" y="18"/>
                  </a:lnTo>
                  <a:lnTo>
                    <a:pt x="3720" y="18"/>
                  </a:lnTo>
                  <a:lnTo>
                    <a:pt x="3720" y="18"/>
                  </a:lnTo>
                  <a:lnTo>
                    <a:pt x="3726" y="18"/>
                  </a:lnTo>
                  <a:lnTo>
                    <a:pt x="3726" y="18"/>
                  </a:lnTo>
                  <a:lnTo>
                    <a:pt x="3732" y="18"/>
                  </a:lnTo>
                  <a:lnTo>
                    <a:pt x="3732" y="18"/>
                  </a:lnTo>
                  <a:lnTo>
                    <a:pt x="3734" y="18"/>
                  </a:lnTo>
                  <a:lnTo>
                    <a:pt x="3734" y="18"/>
                  </a:lnTo>
                  <a:lnTo>
                    <a:pt x="3740" y="18"/>
                  </a:lnTo>
                  <a:lnTo>
                    <a:pt x="3740" y="18"/>
                  </a:lnTo>
                  <a:lnTo>
                    <a:pt x="3748" y="18"/>
                  </a:lnTo>
                  <a:lnTo>
                    <a:pt x="3748" y="18"/>
                  </a:lnTo>
                  <a:lnTo>
                    <a:pt x="3756" y="18"/>
                  </a:lnTo>
                  <a:lnTo>
                    <a:pt x="3756" y="18"/>
                  </a:lnTo>
                  <a:lnTo>
                    <a:pt x="3760" y="20"/>
                  </a:lnTo>
                  <a:lnTo>
                    <a:pt x="3760" y="20"/>
                  </a:lnTo>
                  <a:lnTo>
                    <a:pt x="3764" y="20"/>
                  </a:lnTo>
                  <a:lnTo>
                    <a:pt x="3764" y="20"/>
                  </a:lnTo>
                  <a:lnTo>
                    <a:pt x="3770" y="20"/>
                  </a:lnTo>
                  <a:lnTo>
                    <a:pt x="3770" y="20"/>
                  </a:lnTo>
                  <a:lnTo>
                    <a:pt x="3772" y="20"/>
                  </a:lnTo>
                  <a:lnTo>
                    <a:pt x="3772" y="20"/>
                  </a:lnTo>
                  <a:lnTo>
                    <a:pt x="3776" y="20"/>
                  </a:lnTo>
                  <a:lnTo>
                    <a:pt x="3776" y="20"/>
                  </a:lnTo>
                  <a:lnTo>
                    <a:pt x="3778" y="20"/>
                  </a:lnTo>
                  <a:lnTo>
                    <a:pt x="3780" y="20"/>
                  </a:lnTo>
                  <a:lnTo>
                    <a:pt x="3780" y="20"/>
                  </a:lnTo>
                  <a:lnTo>
                    <a:pt x="3782" y="20"/>
                  </a:lnTo>
                  <a:lnTo>
                    <a:pt x="3782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8" y="20"/>
                  </a:lnTo>
                  <a:lnTo>
                    <a:pt x="3788" y="20"/>
                  </a:lnTo>
                  <a:lnTo>
                    <a:pt x="3790" y="22"/>
                  </a:lnTo>
                  <a:lnTo>
                    <a:pt x="3790" y="22"/>
                  </a:lnTo>
                  <a:lnTo>
                    <a:pt x="3794" y="22"/>
                  </a:lnTo>
                  <a:lnTo>
                    <a:pt x="3794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8" y="20"/>
                  </a:lnTo>
                  <a:lnTo>
                    <a:pt x="3798" y="20"/>
                  </a:lnTo>
                  <a:lnTo>
                    <a:pt x="3802" y="22"/>
                  </a:lnTo>
                  <a:lnTo>
                    <a:pt x="3802" y="22"/>
                  </a:lnTo>
                  <a:lnTo>
                    <a:pt x="3802" y="20"/>
                  </a:lnTo>
                  <a:lnTo>
                    <a:pt x="3802" y="20"/>
                  </a:lnTo>
                  <a:lnTo>
                    <a:pt x="3804" y="20"/>
                  </a:lnTo>
                  <a:lnTo>
                    <a:pt x="3804" y="20"/>
                  </a:lnTo>
                  <a:lnTo>
                    <a:pt x="3804" y="22"/>
                  </a:lnTo>
                  <a:lnTo>
                    <a:pt x="3804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2" y="22"/>
                  </a:lnTo>
                  <a:lnTo>
                    <a:pt x="3812" y="22"/>
                  </a:lnTo>
                  <a:lnTo>
                    <a:pt x="3814" y="22"/>
                  </a:lnTo>
                  <a:lnTo>
                    <a:pt x="3814" y="22"/>
                  </a:lnTo>
                  <a:lnTo>
                    <a:pt x="3816" y="22"/>
                  </a:lnTo>
                  <a:lnTo>
                    <a:pt x="3816" y="22"/>
                  </a:lnTo>
                  <a:lnTo>
                    <a:pt x="3818" y="22"/>
                  </a:lnTo>
                  <a:lnTo>
                    <a:pt x="3818" y="22"/>
                  </a:lnTo>
                  <a:lnTo>
                    <a:pt x="3822" y="22"/>
                  </a:lnTo>
                  <a:lnTo>
                    <a:pt x="3822" y="22"/>
                  </a:lnTo>
                  <a:lnTo>
                    <a:pt x="3824" y="22"/>
                  </a:lnTo>
                  <a:lnTo>
                    <a:pt x="3824" y="22"/>
                  </a:lnTo>
                  <a:lnTo>
                    <a:pt x="3828" y="24"/>
                  </a:lnTo>
                  <a:lnTo>
                    <a:pt x="3828" y="24"/>
                  </a:lnTo>
                  <a:lnTo>
                    <a:pt x="3828" y="22"/>
                  </a:lnTo>
                  <a:lnTo>
                    <a:pt x="3828" y="22"/>
                  </a:lnTo>
                  <a:lnTo>
                    <a:pt x="3830" y="24"/>
                  </a:lnTo>
                  <a:lnTo>
                    <a:pt x="3830" y="24"/>
                  </a:lnTo>
                  <a:lnTo>
                    <a:pt x="3832" y="24"/>
                  </a:lnTo>
                  <a:lnTo>
                    <a:pt x="3832" y="24"/>
                  </a:lnTo>
                  <a:lnTo>
                    <a:pt x="3834" y="24"/>
                  </a:lnTo>
                  <a:lnTo>
                    <a:pt x="3834" y="24"/>
                  </a:lnTo>
                  <a:lnTo>
                    <a:pt x="3836" y="24"/>
                  </a:lnTo>
                  <a:lnTo>
                    <a:pt x="3836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6"/>
                  </a:lnTo>
                  <a:lnTo>
                    <a:pt x="3850" y="26"/>
                  </a:lnTo>
                  <a:lnTo>
                    <a:pt x="3860" y="26"/>
                  </a:lnTo>
                  <a:lnTo>
                    <a:pt x="3860" y="26"/>
                  </a:lnTo>
                  <a:lnTo>
                    <a:pt x="3864" y="24"/>
                  </a:lnTo>
                  <a:lnTo>
                    <a:pt x="3864" y="24"/>
                  </a:lnTo>
                  <a:lnTo>
                    <a:pt x="3868" y="26"/>
                  </a:lnTo>
                  <a:lnTo>
                    <a:pt x="3868" y="26"/>
                  </a:lnTo>
                  <a:lnTo>
                    <a:pt x="3876" y="26"/>
                  </a:lnTo>
                  <a:lnTo>
                    <a:pt x="3876" y="26"/>
                  </a:lnTo>
                  <a:lnTo>
                    <a:pt x="3878" y="26"/>
                  </a:lnTo>
                  <a:lnTo>
                    <a:pt x="3878" y="26"/>
                  </a:lnTo>
                  <a:lnTo>
                    <a:pt x="3890" y="28"/>
                  </a:lnTo>
                  <a:lnTo>
                    <a:pt x="3890" y="28"/>
                  </a:lnTo>
                  <a:lnTo>
                    <a:pt x="3892" y="28"/>
                  </a:lnTo>
                  <a:lnTo>
                    <a:pt x="3892" y="28"/>
                  </a:lnTo>
                  <a:lnTo>
                    <a:pt x="3902" y="28"/>
                  </a:lnTo>
                  <a:lnTo>
                    <a:pt x="3902" y="28"/>
                  </a:lnTo>
                  <a:lnTo>
                    <a:pt x="3904" y="30"/>
                  </a:lnTo>
                  <a:lnTo>
                    <a:pt x="3904" y="30"/>
                  </a:lnTo>
                  <a:lnTo>
                    <a:pt x="3908" y="28"/>
                  </a:lnTo>
                  <a:lnTo>
                    <a:pt x="3908" y="28"/>
                  </a:lnTo>
                  <a:lnTo>
                    <a:pt x="3910" y="28"/>
                  </a:lnTo>
                  <a:lnTo>
                    <a:pt x="3910" y="28"/>
                  </a:lnTo>
                  <a:lnTo>
                    <a:pt x="3912" y="28"/>
                  </a:lnTo>
                  <a:lnTo>
                    <a:pt x="3912" y="28"/>
                  </a:lnTo>
                  <a:lnTo>
                    <a:pt x="3918" y="30"/>
                  </a:lnTo>
                  <a:lnTo>
                    <a:pt x="3918" y="30"/>
                  </a:lnTo>
                  <a:lnTo>
                    <a:pt x="3922" y="30"/>
                  </a:lnTo>
                  <a:lnTo>
                    <a:pt x="3922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30" y="32"/>
                  </a:lnTo>
                  <a:lnTo>
                    <a:pt x="3930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898" y="34"/>
                  </a:lnTo>
                  <a:lnTo>
                    <a:pt x="3898" y="34"/>
                  </a:lnTo>
                  <a:lnTo>
                    <a:pt x="3892" y="36"/>
                  </a:lnTo>
                  <a:lnTo>
                    <a:pt x="3892" y="36"/>
                  </a:lnTo>
                  <a:lnTo>
                    <a:pt x="3890" y="36"/>
                  </a:lnTo>
                  <a:lnTo>
                    <a:pt x="3890" y="36"/>
                  </a:lnTo>
                  <a:lnTo>
                    <a:pt x="3888" y="36"/>
                  </a:lnTo>
                  <a:lnTo>
                    <a:pt x="3888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4" y="36"/>
                  </a:lnTo>
                  <a:lnTo>
                    <a:pt x="3884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6" y="36"/>
                  </a:lnTo>
                  <a:lnTo>
                    <a:pt x="3876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8"/>
                  </a:lnTo>
                  <a:lnTo>
                    <a:pt x="3874" y="38"/>
                  </a:lnTo>
                  <a:lnTo>
                    <a:pt x="3870" y="38"/>
                  </a:lnTo>
                  <a:lnTo>
                    <a:pt x="3870" y="38"/>
                  </a:lnTo>
                  <a:lnTo>
                    <a:pt x="3864" y="38"/>
                  </a:lnTo>
                  <a:lnTo>
                    <a:pt x="3864" y="38"/>
                  </a:lnTo>
                  <a:lnTo>
                    <a:pt x="3854" y="38"/>
                  </a:lnTo>
                  <a:lnTo>
                    <a:pt x="3854" y="38"/>
                  </a:lnTo>
                  <a:lnTo>
                    <a:pt x="3850" y="36"/>
                  </a:lnTo>
                  <a:lnTo>
                    <a:pt x="3850" y="36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2" y="34"/>
                  </a:lnTo>
                  <a:lnTo>
                    <a:pt x="3842" y="34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0" y="38"/>
                  </a:lnTo>
                  <a:lnTo>
                    <a:pt x="3840" y="38"/>
                  </a:lnTo>
                  <a:lnTo>
                    <a:pt x="3832" y="38"/>
                  </a:lnTo>
                  <a:lnTo>
                    <a:pt x="3832" y="38"/>
                  </a:lnTo>
                  <a:lnTo>
                    <a:pt x="3830" y="38"/>
                  </a:lnTo>
                  <a:lnTo>
                    <a:pt x="3830" y="38"/>
                  </a:lnTo>
                  <a:lnTo>
                    <a:pt x="3828" y="38"/>
                  </a:lnTo>
                  <a:lnTo>
                    <a:pt x="3828" y="38"/>
                  </a:lnTo>
                  <a:lnTo>
                    <a:pt x="3826" y="38"/>
                  </a:lnTo>
                  <a:lnTo>
                    <a:pt x="3826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2" y="38"/>
                  </a:lnTo>
                  <a:lnTo>
                    <a:pt x="3822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12" y="40"/>
                  </a:lnTo>
                  <a:lnTo>
                    <a:pt x="3812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2" y="42"/>
                  </a:lnTo>
                  <a:lnTo>
                    <a:pt x="3802" y="42"/>
                  </a:lnTo>
                  <a:lnTo>
                    <a:pt x="3800" y="42"/>
                  </a:lnTo>
                  <a:lnTo>
                    <a:pt x="3800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88" y="42"/>
                  </a:lnTo>
                  <a:lnTo>
                    <a:pt x="3788" y="42"/>
                  </a:lnTo>
                  <a:lnTo>
                    <a:pt x="3782" y="42"/>
                  </a:lnTo>
                  <a:lnTo>
                    <a:pt x="3782" y="42"/>
                  </a:lnTo>
                  <a:lnTo>
                    <a:pt x="3780" y="42"/>
                  </a:lnTo>
                  <a:lnTo>
                    <a:pt x="3780" y="42"/>
                  </a:lnTo>
                  <a:lnTo>
                    <a:pt x="3772" y="42"/>
                  </a:lnTo>
                  <a:lnTo>
                    <a:pt x="3772" y="42"/>
                  </a:lnTo>
                  <a:lnTo>
                    <a:pt x="3762" y="40"/>
                  </a:lnTo>
                  <a:lnTo>
                    <a:pt x="3762" y="40"/>
                  </a:lnTo>
                  <a:lnTo>
                    <a:pt x="3758" y="42"/>
                  </a:lnTo>
                  <a:lnTo>
                    <a:pt x="3758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6" y="42"/>
                  </a:lnTo>
                  <a:lnTo>
                    <a:pt x="3746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2" y="42"/>
                  </a:lnTo>
                  <a:lnTo>
                    <a:pt x="3742" y="42"/>
                  </a:lnTo>
                  <a:lnTo>
                    <a:pt x="3740" y="42"/>
                  </a:lnTo>
                  <a:lnTo>
                    <a:pt x="3740" y="42"/>
                  </a:lnTo>
                  <a:lnTo>
                    <a:pt x="3738" y="42"/>
                  </a:lnTo>
                  <a:lnTo>
                    <a:pt x="3738" y="42"/>
                  </a:lnTo>
                  <a:lnTo>
                    <a:pt x="3736" y="42"/>
                  </a:lnTo>
                  <a:lnTo>
                    <a:pt x="3736" y="42"/>
                  </a:lnTo>
                  <a:lnTo>
                    <a:pt x="3730" y="42"/>
                  </a:lnTo>
                  <a:lnTo>
                    <a:pt x="3730" y="42"/>
                  </a:lnTo>
                  <a:lnTo>
                    <a:pt x="3728" y="42"/>
                  </a:lnTo>
                  <a:lnTo>
                    <a:pt x="3728" y="42"/>
                  </a:lnTo>
                  <a:lnTo>
                    <a:pt x="3724" y="42"/>
                  </a:lnTo>
                  <a:lnTo>
                    <a:pt x="3724" y="42"/>
                  </a:lnTo>
                  <a:lnTo>
                    <a:pt x="3720" y="42"/>
                  </a:lnTo>
                  <a:lnTo>
                    <a:pt x="3720" y="42"/>
                  </a:lnTo>
                  <a:lnTo>
                    <a:pt x="3718" y="42"/>
                  </a:lnTo>
                  <a:lnTo>
                    <a:pt x="3718" y="42"/>
                  </a:lnTo>
                  <a:lnTo>
                    <a:pt x="3714" y="42"/>
                  </a:lnTo>
                  <a:lnTo>
                    <a:pt x="3714" y="42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6" y="44"/>
                  </a:lnTo>
                  <a:lnTo>
                    <a:pt x="3706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0" y="46"/>
                  </a:lnTo>
                  <a:lnTo>
                    <a:pt x="3690" y="46"/>
                  </a:lnTo>
                  <a:lnTo>
                    <a:pt x="3688" y="46"/>
                  </a:lnTo>
                  <a:lnTo>
                    <a:pt x="3688" y="46"/>
                  </a:lnTo>
                  <a:lnTo>
                    <a:pt x="3684" y="46"/>
                  </a:lnTo>
                  <a:lnTo>
                    <a:pt x="3684" y="46"/>
                  </a:lnTo>
                  <a:lnTo>
                    <a:pt x="3680" y="46"/>
                  </a:lnTo>
                  <a:lnTo>
                    <a:pt x="3680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4" y="46"/>
                  </a:lnTo>
                  <a:lnTo>
                    <a:pt x="3674" y="46"/>
                  </a:lnTo>
                  <a:lnTo>
                    <a:pt x="3670" y="48"/>
                  </a:lnTo>
                  <a:lnTo>
                    <a:pt x="3670" y="48"/>
                  </a:lnTo>
                  <a:lnTo>
                    <a:pt x="3664" y="46"/>
                  </a:lnTo>
                  <a:lnTo>
                    <a:pt x="3664" y="46"/>
                  </a:lnTo>
                  <a:lnTo>
                    <a:pt x="3660" y="44"/>
                  </a:lnTo>
                  <a:lnTo>
                    <a:pt x="3660" y="44"/>
                  </a:lnTo>
                  <a:lnTo>
                    <a:pt x="3658" y="44"/>
                  </a:lnTo>
                  <a:lnTo>
                    <a:pt x="3658" y="44"/>
                  </a:lnTo>
                  <a:lnTo>
                    <a:pt x="3656" y="44"/>
                  </a:lnTo>
                  <a:lnTo>
                    <a:pt x="3656" y="44"/>
                  </a:lnTo>
                  <a:lnTo>
                    <a:pt x="3652" y="46"/>
                  </a:lnTo>
                  <a:lnTo>
                    <a:pt x="3652" y="46"/>
                  </a:lnTo>
                  <a:lnTo>
                    <a:pt x="3650" y="48"/>
                  </a:lnTo>
                  <a:lnTo>
                    <a:pt x="3650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2" y="48"/>
                  </a:lnTo>
                  <a:lnTo>
                    <a:pt x="3642" y="48"/>
                  </a:lnTo>
                  <a:lnTo>
                    <a:pt x="3638" y="48"/>
                  </a:lnTo>
                  <a:lnTo>
                    <a:pt x="3638" y="48"/>
                  </a:lnTo>
                  <a:lnTo>
                    <a:pt x="3638" y="46"/>
                  </a:lnTo>
                  <a:lnTo>
                    <a:pt x="3638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28" y="46"/>
                  </a:lnTo>
                  <a:lnTo>
                    <a:pt x="3628" y="46"/>
                  </a:lnTo>
                  <a:lnTo>
                    <a:pt x="3626" y="46"/>
                  </a:lnTo>
                  <a:lnTo>
                    <a:pt x="3626" y="46"/>
                  </a:lnTo>
                  <a:lnTo>
                    <a:pt x="3624" y="46"/>
                  </a:lnTo>
                  <a:lnTo>
                    <a:pt x="3624" y="46"/>
                  </a:lnTo>
                  <a:lnTo>
                    <a:pt x="3620" y="48"/>
                  </a:lnTo>
                  <a:lnTo>
                    <a:pt x="3620" y="48"/>
                  </a:lnTo>
                  <a:lnTo>
                    <a:pt x="3610" y="48"/>
                  </a:lnTo>
                  <a:lnTo>
                    <a:pt x="3610" y="48"/>
                  </a:lnTo>
                  <a:lnTo>
                    <a:pt x="3608" y="48"/>
                  </a:lnTo>
                  <a:lnTo>
                    <a:pt x="3608" y="48"/>
                  </a:lnTo>
                  <a:lnTo>
                    <a:pt x="3606" y="48"/>
                  </a:lnTo>
                  <a:lnTo>
                    <a:pt x="3606" y="48"/>
                  </a:lnTo>
                  <a:lnTo>
                    <a:pt x="3604" y="48"/>
                  </a:lnTo>
                  <a:lnTo>
                    <a:pt x="3604" y="48"/>
                  </a:lnTo>
                  <a:lnTo>
                    <a:pt x="3602" y="48"/>
                  </a:lnTo>
                  <a:lnTo>
                    <a:pt x="3602" y="48"/>
                  </a:lnTo>
                  <a:lnTo>
                    <a:pt x="3598" y="48"/>
                  </a:lnTo>
                  <a:lnTo>
                    <a:pt x="3598" y="48"/>
                  </a:lnTo>
                  <a:lnTo>
                    <a:pt x="3596" y="46"/>
                  </a:lnTo>
                  <a:lnTo>
                    <a:pt x="3596" y="46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0" y="48"/>
                  </a:lnTo>
                  <a:lnTo>
                    <a:pt x="3590" y="48"/>
                  </a:lnTo>
                  <a:lnTo>
                    <a:pt x="3588" y="48"/>
                  </a:lnTo>
                  <a:lnTo>
                    <a:pt x="3588" y="48"/>
                  </a:lnTo>
                  <a:lnTo>
                    <a:pt x="3586" y="48"/>
                  </a:lnTo>
                  <a:lnTo>
                    <a:pt x="3586" y="48"/>
                  </a:lnTo>
                  <a:lnTo>
                    <a:pt x="3582" y="48"/>
                  </a:lnTo>
                  <a:lnTo>
                    <a:pt x="3582" y="48"/>
                  </a:lnTo>
                  <a:lnTo>
                    <a:pt x="3576" y="48"/>
                  </a:lnTo>
                  <a:lnTo>
                    <a:pt x="3576" y="48"/>
                  </a:lnTo>
                  <a:lnTo>
                    <a:pt x="3572" y="48"/>
                  </a:lnTo>
                  <a:lnTo>
                    <a:pt x="3570" y="48"/>
                  </a:lnTo>
                  <a:lnTo>
                    <a:pt x="3570" y="48"/>
                  </a:lnTo>
                  <a:lnTo>
                    <a:pt x="3568" y="50"/>
                  </a:lnTo>
                  <a:lnTo>
                    <a:pt x="3568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2" y="50"/>
                  </a:lnTo>
                  <a:lnTo>
                    <a:pt x="3562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0" y="48"/>
                  </a:lnTo>
                  <a:lnTo>
                    <a:pt x="3560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6"/>
                  </a:lnTo>
                  <a:lnTo>
                    <a:pt x="3550" y="46"/>
                  </a:lnTo>
                  <a:lnTo>
                    <a:pt x="3548" y="48"/>
                  </a:lnTo>
                  <a:lnTo>
                    <a:pt x="3548" y="48"/>
                  </a:lnTo>
                  <a:lnTo>
                    <a:pt x="3548" y="46"/>
                  </a:lnTo>
                  <a:lnTo>
                    <a:pt x="3548" y="46"/>
                  </a:lnTo>
                  <a:lnTo>
                    <a:pt x="3546" y="46"/>
                  </a:lnTo>
                  <a:lnTo>
                    <a:pt x="3546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42" y="48"/>
                  </a:lnTo>
                  <a:lnTo>
                    <a:pt x="3542" y="48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36" y="48"/>
                  </a:lnTo>
                  <a:lnTo>
                    <a:pt x="3536" y="48"/>
                  </a:lnTo>
                  <a:lnTo>
                    <a:pt x="3534" y="48"/>
                  </a:lnTo>
                  <a:lnTo>
                    <a:pt x="3534" y="48"/>
                  </a:lnTo>
                  <a:lnTo>
                    <a:pt x="3526" y="48"/>
                  </a:lnTo>
                  <a:lnTo>
                    <a:pt x="3526" y="48"/>
                  </a:lnTo>
                  <a:lnTo>
                    <a:pt x="3524" y="48"/>
                  </a:lnTo>
                  <a:lnTo>
                    <a:pt x="3524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0" y="48"/>
                  </a:lnTo>
                  <a:lnTo>
                    <a:pt x="3520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50"/>
                  </a:lnTo>
                  <a:lnTo>
                    <a:pt x="3518" y="50"/>
                  </a:lnTo>
                  <a:lnTo>
                    <a:pt x="3512" y="48"/>
                  </a:lnTo>
                  <a:lnTo>
                    <a:pt x="3508" y="50"/>
                  </a:lnTo>
                  <a:lnTo>
                    <a:pt x="3508" y="50"/>
                  </a:lnTo>
                  <a:lnTo>
                    <a:pt x="3502" y="48"/>
                  </a:lnTo>
                  <a:lnTo>
                    <a:pt x="3502" y="48"/>
                  </a:lnTo>
                  <a:lnTo>
                    <a:pt x="3494" y="48"/>
                  </a:lnTo>
                  <a:lnTo>
                    <a:pt x="3494" y="48"/>
                  </a:lnTo>
                  <a:lnTo>
                    <a:pt x="3490" y="48"/>
                  </a:lnTo>
                  <a:lnTo>
                    <a:pt x="3490" y="48"/>
                  </a:lnTo>
                  <a:lnTo>
                    <a:pt x="3488" y="48"/>
                  </a:lnTo>
                  <a:lnTo>
                    <a:pt x="3488" y="48"/>
                  </a:lnTo>
                  <a:lnTo>
                    <a:pt x="3486" y="48"/>
                  </a:lnTo>
                  <a:lnTo>
                    <a:pt x="3486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6" y="48"/>
                  </a:lnTo>
                  <a:lnTo>
                    <a:pt x="3476" y="48"/>
                  </a:lnTo>
                  <a:lnTo>
                    <a:pt x="3474" y="48"/>
                  </a:lnTo>
                  <a:lnTo>
                    <a:pt x="3474" y="48"/>
                  </a:lnTo>
                  <a:lnTo>
                    <a:pt x="3472" y="48"/>
                  </a:lnTo>
                  <a:lnTo>
                    <a:pt x="3472" y="48"/>
                  </a:lnTo>
                  <a:lnTo>
                    <a:pt x="3470" y="48"/>
                  </a:lnTo>
                  <a:lnTo>
                    <a:pt x="3470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2" y="48"/>
                  </a:lnTo>
                  <a:lnTo>
                    <a:pt x="3462" y="48"/>
                  </a:lnTo>
                  <a:lnTo>
                    <a:pt x="3460" y="48"/>
                  </a:lnTo>
                  <a:lnTo>
                    <a:pt x="3460" y="48"/>
                  </a:lnTo>
                  <a:lnTo>
                    <a:pt x="3456" y="48"/>
                  </a:lnTo>
                  <a:lnTo>
                    <a:pt x="3456" y="48"/>
                  </a:lnTo>
                  <a:lnTo>
                    <a:pt x="3452" y="48"/>
                  </a:lnTo>
                  <a:lnTo>
                    <a:pt x="3452" y="48"/>
                  </a:lnTo>
                  <a:lnTo>
                    <a:pt x="3448" y="48"/>
                  </a:lnTo>
                  <a:lnTo>
                    <a:pt x="3448" y="48"/>
                  </a:lnTo>
                  <a:lnTo>
                    <a:pt x="3446" y="48"/>
                  </a:lnTo>
                  <a:lnTo>
                    <a:pt x="3446" y="48"/>
                  </a:lnTo>
                  <a:lnTo>
                    <a:pt x="3442" y="48"/>
                  </a:lnTo>
                  <a:lnTo>
                    <a:pt x="3442" y="48"/>
                  </a:lnTo>
                  <a:lnTo>
                    <a:pt x="3440" y="48"/>
                  </a:lnTo>
                  <a:lnTo>
                    <a:pt x="3440" y="48"/>
                  </a:lnTo>
                  <a:lnTo>
                    <a:pt x="3438" y="48"/>
                  </a:lnTo>
                  <a:lnTo>
                    <a:pt x="3438" y="48"/>
                  </a:lnTo>
                  <a:lnTo>
                    <a:pt x="3436" y="48"/>
                  </a:lnTo>
                  <a:lnTo>
                    <a:pt x="3436" y="48"/>
                  </a:lnTo>
                  <a:lnTo>
                    <a:pt x="3434" y="46"/>
                  </a:lnTo>
                  <a:lnTo>
                    <a:pt x="3434" y="46"/>
                  </a:lnTo>
                  <a:lnTo>
                    <a:pt x="3430" y="46"/>
                  </a:lnTo>
                  <a:lnTo>
                    <a:pt x="3430" y="46"/>
                  </a:lnTo>
                  <a:lnTo>
                    <a:pt x="3422" y="46"/>
                  </a:lnTo>
                  <a:lnTo>
                    <a:pt x="3422" y="46"/>
                  </a:lnTo>
                  <a:lnTo>
                    <a:pt x="3420" y="48"/>
                  </a:lnTo>
                  <a:lnTo>
                    <a:pt x="3420" y="48"/>
                  </a:lnTo>
                  <a:lnTo>
                    <a:pt x="3418" y="48"/>
                  </a:lnTo>
                  <a:lnTo>
                    <a:pt x="3418" y="48"/>
                  </a:lnTo>
                  <a:lnTo>
                    <a:pt x="3412" y="48"/>
                  </a:lnTo>
                  <a:lnTo>
                    <a:pt x="3412" y="48"/>
                  </a:lnTo>
                  <a:lnTo>
                    <a:pt x="3408" y="48"/>
                  </a:lnTo>
                  <a:lnTo>
                    <a:pt x="3408" y="48"/>
                  </a:lnTo>
                  <a:lnTo>
                    <a:pt x="3406" y="48"/>
                  </a:lnTo>
                  <a:lnTo>
                    <a:pt x="3406" y="48"/>
                  </a:lnTo>
                  <a:lnTo>
                    <a:pt x="3404" y="46"/>
                  </a:lnTo>
                  <a:lnTo>
                    <a:pt x="3404" y="46"/>
                  </a:lnTo>
                  <a:lnTo>
                    <a:pt x="3398" y="48"/>
                  </a:lnTo>
                  <a:lnTo>
                    <a:pt x="3398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88" y="46"/>
                  </a:lnTo>
                  <a:lnTo>
                    <a:pt x="3388" y="46"/>
                  </a:lnTo>
                  <a:lnTo>
                    <a:pt x="3386" y="48"/>
                  </a:lnTo>
                  <a:lnTo>
                    <a:pt x="3386" y="48"/>
                  </a:lnTo>
                  <a:lnTo>
                    <a:pt x="3382" y="48"/>
                  </a:lnTo>
                  <a:lnTo>
                    <a:pt x="3382" y="48"/>
                  </a:lnTo>
                  <a:lnTo>
                    <a:pt x="3380" y="50"/>
                  </a:lnTo>
                  <a:lnTo>
                    <a:pt x="3380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2" y="50"/>
                  </a:lnTo>
                  <a:lnTo>
                    <a:pt x="3372" y="50"/>
                  </a:lnTo>
                  <a:lnTo>
                    <a:pt x="3370" y="50"/>
                  </a:lnTo>
                  <a:lnTo>
                    <a:pt x="3370" y="50"/>
                  </a:lnTo>
                  <a:lnTo>
                    <a:pt x="3366" y="50"/>
                  </a:lnTo>
                  <a:lnTo>
                    <a:pt x="3366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0" y="50"/>
                  </a:lnTo>
                  <a:lnTo>
                    <a:pt x="3360" y="50"/>
                  </a:lnTo>
                  <a:lnTo>
                    <a:pt x="3358" y="50"/>
                  </a:lnTo>
                  <a:lnTo>
                    <a:pt x="3356" y="50"/>
                  </a:lnTo>
                  <a:lnTo>
                    <a:pt x="3356" y="50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0" y="48"/>
                  </a:lnTo>
                  <a:lnTo>
                    <a:pt x="3340" y="48"/>
                  </a:lnTo>
                  <a:lnTo>
                    <a:pt x="3332" y="48"/>
                  </a:lnTo>
                  <a:lnTo>
                    <a:pt x="3332" y="48"/>
                  </a:lnTo>
                  <a:lnTo>
                    <a:pt x="3328" y="46"/>
                  </a:lnTo>
                  <a:lnTo>
                    <a:pt x="3328" y="46"/>
                  </a:lnTo>
                  <a:lnTo>
                    <a:pt x="3324" y="44"/>
                  </a:lnTo>
                  <a:lnTo>
                    <a:pt x="3324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18" y="44"/>
                  </a:lnTo>
                  <a:lnTo>
                    <a:pt x="3318" y="44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6" y="46"/>
                  </a:lnTo>
                  <a:lnTo>
                    <a:pt x="3316" y="46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08" y="48"/>
                  </a:lnTo>
                  <a:lnTo>
                    <a:pt x="3308" y="48"/>
                  </a:lnTo>
                  <a:lnTo>
                    <a:pt x="3306" y="48"/>
                  </a:lnTo>
                  <a:lnTo>
                    <a:pt x="3306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2" y="46"/>
                  </a:lnTo>
                  <a:lnTo>
                    <a:pt x="3302" y="46"/>
                  </a:lnTo>
                  <a:lnTo>
                    <a:pt x="3302" y="48"/>
                  </a:lnTo>
                  <a:lnTo>
                    <a:pt x="3302" y="48"/>
                  </a:lnTo>
                  <a:lnTo>
                    <a:pt x="3298" y="46"/>
                  </a:lnTo>
                  <a:lnTo>
                    <a:pt x="3298" y="46"/>
                  </a:lnTo>
                  <a:lnTo>
                    <a:pt x="3294" y="44"/>
                  </a:lnTo>
                  <a:lnTo>
                    <a:pt x="3290" y="44"/>
                  </a:lnTo>
                  <a:lnTo>
                    <a:pt x="3282" y="46"/>
                  </a:lnTo>
                  <a:lnTo>
                    <a:pt x="3282" y="46"/>
                  </a:lnTo>
                  <a:lnTo>
                    <a:pt x="3276" y="44"/>
                  </a:lnTo>
                  <a:lnTo>
                    <a:pt x="3276" y="44"/>
                  </a:lnTo>
                  <a:lnTo>
                    <a:pt x="3268" y="44"/>
                  </a:lnTo>
                  <a:lnTo>
                    <a:pt x="3268" y="44"/>
                  </a:lnTo>
                  <a:lnTo>
                    <a:pt x="3266" y="44"/>
                  </a:lnTo>
                  <a:lnTo>
                    <a:pt x="3266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56" y="44"/>
                  </a:lnTo>
                  <a:lnTo>
                    <a:pt x="3256" y="44"/>
                  </a:lnTo>
                  <a:lnTo>
                    <a:pt x="3254" y="44"/>
                  </a:lnTo>
                  <a:lnTo>
                    <a:pt x="3254" y="44"/>
                  </a:lnTo>
                  <a:lnTo>
                    <a:pt x="3250" y="42"/>
                  </a:lnTo>
                  <a:lnTo>
                    <a:pt x="3248" y="42"/>
                  </a:lnTo>
                  <a:lnTo>
                    <a:pt x="3248" y="42"/>
                  </a:lnTo>
                  <a:lnTo>
                    <a:pt x="3246" y="44"/>
                  </a:lnTo>
                  <a:lnTo>
                    <a:pt x="3246" y="44"/>
                  </a:lnTo>
                  <a:lnTo>
                    <a:pt x="3244" y="44"/>
                  </a:lnTo>
                  <a:lnTo>
                    <a:pt x="3244" y="44"/>
                  </a:lnTo>
                  <a:lnTo>
                    <a:pt x="3238" y="44"/>
                  </a:lnTo>
                  <a:lnTo>
                    <a:pt x="3238" y="44"/>
                  </a:lnTo>
                  <a:lnTo>
                    <a:pt x="3234" y="44"/>
                  </a:lnTo>
                  <a:lnTo>
                    <a:pt x="3234" y="44"/>
                  </a:lnTo>
                  <a:lnTo>
                    <a:pt x="3230" y="44"/>
                  </a:lnTo>
                  <a:lnTo>
                    <a:pt x="3230" y="44"/>
                  </a:lnTo>
                  <a:lnTo>
                    <a:pt x="3226" y="44"/>
                  </a:lnTo>
                  <a:lnTo>
                    <a:pt x="3226" y="44"/>
                  </a:lnTo>
                  <a:lnTo>
                    <a:pt x="3222" y="46"/>
                  </a:lnTo>
                  <a:lnTo>
                    <a:pt x="3222" y="46"/>
                  </a:lnTo>
                  <a:lnTo>
                    <a:pt x="3218" y="44"/>
                  </a:lnTo>
                  <a:lnTo>
                    <a:pt x="3218" y="44"/>
                  </a:lnTo>
                  <a:lnTo>
                    <a:pt x="3212" y="44"/>
                  </a:lnTo>
                  <a:lnTo>
                    <a:pt x="3212" y="44"/>
                  </a:lnTo>
                  <a:lnTo>
                    <a:pt x="3202" y="46"/>
                  </a:lnTo>
                  <a:lnTo>
                    <a:pt x="3202" y="46"/>
                  </a:lnTo>
                  <a:lnTo>
                    <a:pt x="3198" y="44"/>
                  </a:lnTo>
                  <a:lnTo>
                    <a:pt x="3198" y="44"/>
                  </a:lnTo>
                  <a:lnTo>
                    <a:pt x="3194" y="44"/>
                  </a:lnTo>
                  <a:lnTo>
                    <a:pt x="3194" y="44"/>
                  </a:lnTo>
                  <a:lnTo>
                    <a:pt x="3190" y="44"/>
                  </a:lnTo>
                  <a:lnTo>
                    <a:pt x="3190" y="44"/>
                  </a:lnTo>
                  <a:lnTo>
                    <a:pt x="3186" y="44"/>
                  </a:lnTo>
                  <a:lnTo>
                    <a:pt x="3186" y="44"/>
                  </a:lnTo>
                  <a:lnTo>
                    <a:pt x="3180" y="44"/>
                  </a:lnTo>
                  <a:lnTo>
                    <a:pt x="3180" y="44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2" y="42"/>
                  </a:lnTo>
                  <a:lnTo>
                    <a:pt x="3172" y="42"/>
                  </a:lnTo>
                  <a:lnTo>
                    <a:pt x="3168" y="40"/>
                  </a:lnTo>
                  <a:lnTo>
                    <a:pt x="3168" y="40"/>
                  </a:lnTo>
                  <a:lnTo>
                    <a:pt x="3162" y="38"/>
                  </a:lnTo>
                  <a:lnTo>
                    <a:pt x="3162" y="38"/>
                  </a:lnTo>
                  <a:lnTo>
                    <a:pt x="3158" y="40"/>
                  </a:lnTo>
                  <a:lnTo>
                    <a:pt x="3158" y="40"/>
                  </a:lnTo>
                  <a:lnTo>
                    <a:pt x="3156" y="40"/>
                  </a:lnTo>
                  <a:lnTo>
                    <a:pt x="3156" y="40"/>
                  </a:lnTo>
                  <a:lnTo>
                    <a:pt x="3154" y="40"/>
                  </a:lnTo>
                  <a:lnTo>
                    <a:pt x="3154" y="40"/>
                  </a:lnTo>
                  <a:lnTo>
                    <a:pt x="3152" y="40"/>
                  </a:lnTo>
                  <a:lnTo>
                    <a:pt x="3152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38"/>
                  </a:lnTo>
                  <a:lnTo>
                    <a:pt x="3146" y="38"/>
                  </a:lnTo>
                  <a:lnTo>
                    <a:pt x="3146" y="36"/>
                  </a:lnTo>
                  <a:lnTo>
                    <a:pt x="3144" y="36"/>
                  </a:lnTo>
                  <a:lnTo>
                    <a:pt x="3144" y="36"/>
                  </a:lnTo>
                  <a:lnTo>
                    <a:pt x="3138" y="36"/>
                  </a:lnTo>
                  <a:lnTo>
                    <a:pt x="3138" y="36"/>
                  </a:lnTo>
                  <a:lnTo>
                    <a:pt x="3136" y="38"/>
                  </a:lnTo>
                  <a:lnTo>
                    <a:pt x="3136" y="38"/>
                  </a:lnTo>
                  <a:lnTo>
                    <a:pt x="3134" y="38"/>
                  </a:lnTo>
                  <a:lnTo>
                    <a:pt x="3134" y="38"/>
                  </a:lnTo>
                  <a:lnTo>
                    <a:pt x="3130" y="38"/>
                  </a:lnTo>
                  <a:lnTo>
                    <a:pt x="3130" y="38"/>
                  </a:lnTo>
                  <a:lnTo>
                    <a:pt x="3128" y="38"/>
                  </a:lnTo>
                  <a:lnTo>
                    <a:pt x="3128" y="38"/>
                  </a:lnTo>
                  <a:lnTo>
                    <a:pt x="3120" y="40"/>
                  </a:lnTo>
                  <a:lnTo>
                    <a:pt x="3120" y="40"/>
                  </a:lnTo>
                  <a:lnTo>
                    <a:pt x="3112" y="40"/>
                  </a:lnTo>
                  <a:lnTo>
                    <a:pt x="3112" y="40"/>
                  </a:lnTo>
                  <a:lnTo>
                    <a:pt x="3110" y="42"/>
                  </a:lnTo>
                  <a:lnTo>
                    <a:pt x="3110" y="42"/>
                  </a:lnTo>
                  <a:lnTo>
                    <a:pt x="3108" y="42"/>
                  </a:lnTo>
                  <a:lnTo>
                    <a:pt x="3108" y="42"/>
                  </a:lnTo>
                  <a:lnTo>
                    <a:pt x="3106" y="42"/>
                  </a:lnTo>
                  <a:lnTo>
                    <a:pt x="3106" y="42"/>
                  </a:lnTo>
                  <a:lnTo>
                    <a:pt x="3106" y="44"/>
                  </a:lnTo>
                  <a:lnTo>
                    <a:pt x="3106" y="44"/>
                  </a:lnTo>
                  <a:lnTo>
                    <a:pt x="3104" y="42"/>
                  </a:lnTo>
                  <a:lnTo>
                    <a:pt x="3104" y="42"/>
                  </a:lnTo>
                  <a:lnTo>
                    <a:pt x="3102" y="44"/>
                  </a:lnTo>
                  <a:lnTo>
                    <a:pt x="3102" y="44"/>
                  </a:lnTo>
                  <a:lnTo>
                    <a:pt x="3102" y="42"/>
                  </a:lnTo>
                  <a:lnTo>
                    <a:pt x="3102" y="42"/>
                  </a:lnTo>
                  <a:lnTo>
                    <a:pt x="3100" y="42"/>
                  </a:lnTo>
                  <a:lnTo>
                    <a:pt x="3100" y="42"/>
                  </a:lnTo>
                  <a:lnTo>
                    <a:pt x="3096" y="42"/>
                  </a:lnTo>
                  <a:lnTo>
                    <a:pt x="3096" y="42"/>
                  </a:lnTo>
                  <a:lnTo>
                    <a:pt x="3094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88" y="42"/>
                  </a:lnTo>
                  <a:lnTo>
                    <a:pt x="3088" y="42"/>
                  </a:lnTo>
                  <a:lnTo>
                    <a:pt x="3086" y="42"/>
                  </a:lnTo>
                  <a:lnTo>
                    <a:pt x="3086" y="42"/>
                  </a:lnTo>
                  <a:lnTo>
                    <a:pt x="3082" y="42"/>
                  </a:lnTo>
                  <a:lnTo>
                    <a:pt x="3082" y="42"/>
                  </a:lnTo>
                  <a:lnTo>
                    <a:pt x="3080" y="40"/>
                  </a:lnTo>
                  <a:lnTo>
                    <a:pt x="3080" y="40"/>
                  </a:lnTo>
                  <a:lnTo>
                    <a:pt x="3078" y="42"/>
                  </a:lnTo>
                  <a:lnTo>
                    <a:pt x="3078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2" y="42"/>
                  </a:lnTo>
                  <a:lnTo>
                    <a:pt x="3072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66" y="40"/>
                  </a:lnTo>
                  <a:lnTo>
                    <a:pt x="3066" y="40"/>
                  </a:lnTo>
                  <a:lnTo>
                    <a:pt x="3058" y="42"/>
                  </a:lnTo>
                  <a:lnTo>
                    <a:pt x="3052" y="40"/>
                  </a:lnTo>
                  <a:lnTo>
                    <a:pt x="3052" y="40"/>
                  </a:lnTo>
                  <a:lnTo>
                    <a:pt x="3050" y="40"/>
                  </a:lnTo>
                  <a:lnTo>
                    <a:pt x="3050" y="40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0" y="42"/>
                  </a:lnTo>
                  <a:lnTo>
                    <a:pt x="3040" y="42"/>
                  </a:lnTo>
                  <a:lnTo>
                    <a:pt x="3040" y="40"/>
                  </a:lnTo>
                  <a:lnTo>
                    <a:pt x="3040" y="40"/>
                  </a:lnTo>
                  <a:lnTo>
                    <a:pt x="3036" y="42"/>
                  </a:lnTo>
                  <a:lnTo>
                    <a:pt x="3036" y="42"/>
                  </a:lnTo>
                  <a:lnTo>
                    <a:pt x="3032" y="42"/>
                  </a:lnTo>
                  <a:lnTo>
                    <a:pt x="3032" y="42"/>
                  </a:lnTo>
                  <a:lnTo>
                    <a:pt x="3030" y="42"/>
                  </a:lnTo>
                  <a:lnTo>
                    <a:pt x="3030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2" y="42"/>
                  </a:lnTo>
                  <a:lnTo>
                    <a:pt x="3022" y="42"/>
                  </a:lnTo>
                  <a:lnTo>
                    <a:pt x="3020" y="42"/>
                  </a:lnTo>
                  <a:lnTo>
                    <a:pt x="3020" y="42"/>
                  </a:lnTo>
                  <a:lnTo>
                    <a:pt x="3014" y="42"/>
                  </a:lnTo>
                  <a:lnTo>
                    <a:pt x="3008" y="42"/>
                  </a:lnTo>
                  <a:lnTo>
                    <a:pt x="3008" y="42"/>
                  </a:lnTo>
                  <a:lnTo>
                    <a:pt x="3006" y="40"/>
                  </a:lnTo>
                  <a:lnTo>
                    <a:pt x="3004" y="42"/>
                  </a:lnTo>
                  <a:lnTo>
                    <a:pt x="3004" y="42"/>
                  </a:lnTo>
                  <a:lnTo>
                    <a:pt x="3002" y="40"/>
                  </a:lnTo>
                  <a:lnTo>
                    <a:pt x="3002" y="40"/>
                  </a:lnTo>
                  <a:lnTo>
                    <a:pt x="2998" y="40"/>
                  </a:lnTo>
                  <a:lnTo>
                    <a:pt x="2996" y="40"/>
                  </a:lnTo>
                  <a:lnTo>
                    <a:pt x="2996" y="40"/>
                  </a:lnTo>
                  <a:lnTo>
                    <a:pt x="2994" y="38"/>
                  </a:lnTo>
                  <a:lnTo>
                    <a:pt x="2994" y="38"/>
                  </a:lnTo>
                  <a:lnTo>
                    <a:pt x="2986" y="38"/>
                  </a:lnTo>
                  <a:lnTo>
                    <a:pt x="2986" y="38"/>
                  </a:lnTo>
                  <a:lnTo>
                    <a:pt x="2980" y="38"/>
                  </a:lnTo>
                  <a:lnTo>
                    <a:pt x="2976" y="38"/>
                  </a:lnTo>
                  <a:lnTo>
                    <a:pt x="2976" y="38"/>
                  </a:lnTo>
                  <a:lnTo>
                    <a:pt x="2972" y="38"/>
                  </a:lnTo>
                  <a:lnTo>
                    <a:pt x="2972" y="38"/>
                  </a:lnTo>
                  <a:lnTo>
                    <a:pt x="2970" y="38"/>
                  </a:lnTo>
                  <a:lnTo>
                    <a:pt x="2970" y="38"/>
                  </a:lnTo>
                  <a:lnTo>
                    <a:pt x="2962" y="40"/>
                  </a:lnTo>
                  <a:lnTo>
                    <a:pt x="2962" y="40"/>
                  </a:lnTo>
                  <a:lnTo>
                    <a:pt x="2954" y="38"/>
                  </a:lnTo>
                  <a:lnTo>
                    <a:pt x="2954" y="38"/>
                  </a:lnTo>
                  <a:lnTo>
                    <a:pt x="2946" y="40"/>
                  </a:lnTo>
                  <a:lnTo>
                    <a:pt x="2946" y="40"/>
                  </a:lnTo>
                  <a:lnTo>
                    <a:pt x="2942" y="38"/>
                  </a:lnTo>
                  <a:lnTo>
                    <a:pt x="2942" y="38"/>
                  </a:lnTo>
                  <a:lnTo>
                    <a:pt x="2940" y="38"/>
                  </a:lnTo>
                  <a:lnTo>
                    <a:pt x="2940" y="38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2" y="36"/>
                  </a:lnTo>
                  <a:lnTo>
                    <a:pt x="2932" y="36"/>
                  </a:lnTo>
                  <a:lnTo>
                    <a:pt x="2930" y="36"/>
                  </a:lnTo>
                  <a:lnTo>
                    <a:pt x="2930" y="36"/>
                  </a:lnTo>
                  <a:lnTo>
                    <a:pt x="2926" y="36"/>
                  </a:lnTo>
                  <a:lnTo>
                    <a:pt x="2926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18" y="38"/>
                  </a:lnTo>
                  <a:lnTo>
                    <a:pt x="2918" y="38"/>
                  </a:lnTo>
                  <a:lnTo>
                    <a:pt x="2914" y="38"/>
                  </a:lnTo>
                  <a:lnTo>
                    <a:pt x="2914" y="38"/>
                  </a:lnTo>
                  <a:lnTo>
                    <a:pt x="2910" y="36"/>
                  </a:lnTo>
                  <a:lnTo>
                    <a:pt x="2910" y="36"/>
                  </a:lnTo>
                  <a:lnTo>
                    <a:pt x="2904" y="36"/>
                  </a:lnTo>
                  <a:lnTo>
                    <a:pt x="2904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0" y="36"/>
                  </a:lnTo>
                  <a:lnTo>
                    <a:pt x="2900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4"/>
                  </a:lnTo>
                  <a:lnTo>
                    <a:pt x="2898" y="34"/>
                  </a:lnTo>
                  <a:lnTo>
                    <a:pt x="2896" y="34"/>
                  </a:lnTo>
                  <a:lnTo>
                    <a:pt x="2896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0" y="36"/>
                  </a:lnTo>
                  <a:lnTo>
                    <a:pt x="2890" y="36"/>
                  </a:lnTo>
                  <a:lnTo>
                    <a:pt x="2888" y="36"/>
                  </a:lnTo>
                  <a:lnTo>
                    <a:pt x="2888" y="36"/>
                  </a:lnTo>
                  <a:lnTo>
                    <a:pt x="2886" y="36"/>
                  </a:lnTo>
                  <a:lnTo>
                    <a:pt x="2886" y="36"/>
                  </a:lnTo>
                  <a:lnTo>
                    <a:pt x="2884" y="36"/>
                  </a:lnTo>
                  <a:lnTo>
                    <a:pt x="2884" y="36"/>
                  </a:lnTo>
                  <a:lnTo>
                    <a:pt x="2878" y="36"/>
                  </a:lnTo>
                  <a:lnTo>
                    <a:pt x="2878" y="36"/>
                  </a:lnTo>
                  <a:lnTo>
                    <a:pt x="2874" y="34"/>
                  </a:lnTo>
                  <a:lnTo>
                    <a:pt x="2874" y="34"/>
                  </a:lnTo>
                  <a:lnTo>
                    <a:pt x="2872" y="34"/>
                  </a:lnTo>
                  <a:lnTo>
                    <a:pt x="2872" y="34"/>
                  </a:lnTo>
                  <a:lnTo>
                    <a:pt x="2870" y="34"/>
                  </a:lnTo>
                  <a:lnTo>
                    <a:pt x="2870" y="34"/>
                  </a:lnTo>
                  <a:lnTo>
                    <a:pt x="2866" y="34"/>
                  </a:lnTo>
                  <a:lnTo>
                    <a:pt x="2866" y="34"/>
                  </a:lnTo>
                  <a:lnTo>
                    <a:pt x="2864" y="34"/>
                  </a:lnTo>
                  <a:lnTo>
                    <a:pt x="2864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58" y="34"/>
                  </a:lnTo>
                  <a:lnTo>
                    <a:pt x="2858" y="34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8"/>
                  </a:lnTo>
                  <a:lnTo>
                    <a:pt x="2858" y="38"/>
                  </a:lnTo>
                  <a:lnTo>
                    <a:pt x="2852" y="38"/>
                  </a:lnTo>
                  <a:lnTo>
                    <a:pt x="2852" y="38"/>
                  </a:lnTo>
                  <a:lnTo>
                    <a:pt x="2844" y="38"/>
                  </a:lnTo>
                  <a:lnTo>
                    <a:pt x="2844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0" y="38"/>
                  </a:lnTo>
                  <a:lnTo>
                    <a:pt x="2840" y="38"/>
                  </a:lnTo>
                  <a:lnTo>
                    <a:pt x="2834" y="38"/>
                  </a:lnTo>
                  <a:lnTo>
                    <a:pt x="2834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28" y="38"/>
                  </a:lnTo>
                  <a:lnTo>
                    <a:pt x="2828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4" y="38"/>
                  </a:lnTo>
                  <a:lnTo>
                    <a:pt x="2824" y="38"/>
                  </a:lnTo>
                  <a:lnTo>
                    <a:pt x="2820" y="38"/>
                  </a:lnTo>
                  <a:lnTo>
                    <a:pt x="2816" y="38"/>
                  </a:lnTo>
                  <a:lnTo>
                    <a:pt x="2816" y="38"/>
                  </a:lnTo>
                  <a:lnTo>
                    <a:pt x="2814" y="38"/>
                  </a:lnTo>
                  <a:lnTo>
                    <a:pt x="2814" y="38"/>
                  </a:lnTo>
                  <a:lnTo>
                    <a:pt x="2806" y="38"/>
                  </a:lnTo>
                  <a:lnTo>
                    <a:pt x="2806" y="38"/>
                  </a:lnTo>
                  <a:lnTo>
                    <a:pt x="2804" y="38"/>
                  </a:lnTo>
                  <a:lnTo>
                    <a:pt x="2804" y="38"/>
                  </a:lnTo>
                  <a:lnTo>
                    <a:pt x="2796" y="38"/>
                  </a:lnTo>
                  <a:lnTo>
                    <a:pt x="2796" y="38"/>
                  </a:lnTo>
                  <a:lnTo>
                    <a:pt x="2794" y="38"/>
                  </a:lnTo>
                  <a:lnTo>
                    <a:pt x="2794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86" y="38"/>
                  </a:lnTo>
                  <a:lnTo>
                    <a:pt x="2784" y="38"/>
                  </a:lnTo>
                  <a:lnTo>
                    <a:pt x="2784" y="38"/>
                  </a:lnTo>
                  <a:lnTo>
                    <a:pt x="2782" y="38"/>
                  </a:lnTo>
                  <a:lnTo>
                    <a:pt x="2782" y="38"/>
                  </a:lnTo>
                  <a:lnTo>
                    <a:pt x="2780" y="38"/>
                  </a:lnTo>
                  <a:lnTo>
                    <a:pt x="2780" y="38"/>
                  </a:lnTo>
                  <a:lnTo>
                    <a:pt x="2776" y="38"/>
                  </a:lnTo>
                  <a:lnTo>
                    <a:pt x="2776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68" y="38"/>
                  </a:lnTo>
                  <a:lnTo>
                    <a:pt x="2768" y="38"/>
                  </a:lnTo>
                  <a:lnTo>
                    <a:pt x="2764" y="38"/>
                  </a:lnTo>
                  <a:lnTo>
                    <a:pt x="2764" y="38"/>
                  </a:lnTo>
                  <a:lnTo>
                    <a:pt x="2762" y="38"/>
                  </a:lnTo>
                  <a:lnTo>
                    <a:pt x="2762" y="38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0" y="36"/>
                  </a:lnTo>
                  <a:lnTo>
                    <a:pt x="2760" y="36"/>
                  </a:lnTo>
                  <a:lnTo>
                    <a:pt x="2754" y="36"/>
                  </a:lnTo>
                  <a:lnTo>
                    <a:pt x="2754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48" y="36"/>
                  </a:lnTo>
                  <a:lnTo>
                    <a:pt x="2748" y="36"/>
                  </a:lnTo>
                  <a:lnTo>
                    <a:pt x="2746" y="36"/>
                  </a:lnTo>
                  <a:lnTo>
                    <a:pt x="2746" y="36"/>
                  </a:lnTo>
                  <a:lnTo>
                    <a:pt x="2744" y="38"/>
                  </a:lnTo>
                  <a:lnTo>
                    <a:pt x="2744" y="38"/>
                  </a:lnTo>
                  <a:lnTo>
                    <a:pt x="2742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6" y="38"/>
                  </a:lnTo>
                  <a:lnTo>
                    <a:pt x="2736" y="38"/>
                  </a:lnTo>
                  <a:lnTo>
                    <a:pt x="2728" y="38"/>
                  </a:lnTo>
                  <a:lnTo>
                    <a:pt x="2728" y="38"/>
                  </a:lnTo>
                  <a:lnTo>
                    <a:pt x="2724" y="38"/>
                  </a:lnTo>
                  <a:lnTo>
                    <a:pt x="2724" y="38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16" y="38"/>
                  </a:lnTo>
                  <a:lnTo>
                    <a:pt x="2716" y="38"/>
                  </a:lnTo>
                  <a:lnTo>
                    <a:pt x="2712" y="38"/>
                  </a:lnTo>
                  <a:lnTo>
                    <a:pt x="2712" y="38"/>
                  </a:lnTo>
                  <a:lnTo>
                    <a:pt x="2710" y="38"/>
                  </a:lnTo>
                  <a:lnTo>
                    <a:pt x="2706" y="38"/>
                  </a:lnTo>
                  <a:lnTo>
                    <a:pt x="2706" y="38"/>
                  </a:lnTo>
                  <a:lnTo>
                    <a:pt x="2700" y="38"/>
                  </a:lnTo>
                  <a:lnTo>
                    <a:pt x="2700" y="38"/>
                  </a:lnTo>
                  <a:lnTo>
                    <a:pt x="2694" y="38"/>
                  </a:lnTo>
                  <a:lnTo>
                    <a:pt x="2694" y="38"/>
                  </a:lnTo>
                  <a:lnTo>
                    <a:pt x="2692" y="36"/>
                  </a:lnTo>
                  <a:lnTo>
                    <a:pt x="2692" y="36"/>
                  </a:lnTo>
                  <a:lnTo>
                    <a:pt x="2688" y="36"/>
                  </a:lnTo>
                  <a:lnTo>
                    <a:pt x="2688" y="36"/>
                  </a:lnTo>
                  <a:lnTo>
                    <a:pt x="2686" y="36"/>
                  </a:lnTo>
                  <a:lnTo>
                    <a:pt x="2686" y="36"/>
                  </a:lnTo>
                  <a:lnTo>
                    <a:pt x="2684" y="36"/>
                  </a:lnTo>
                  <a:lnTo>
                    <a:pt x="2684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6" y="36"/>
                  </a:lnTo>
                  <a:lnTo>
                    <a:pt x="2676" y="36"/>
                  </a:lnTo>
                  <a:lnTo>
                    <a:pt x="2670" y="36"/>
                  </a:lnTo>
                  <a:lnTo>
                    <a:pt x="2670" y="36"/>
                  </a:lnTo>
                  <a:lnTo>
                    <a:pt x="2664" y="38"/>
                  </a:lnTo>
                  <a:lnTo>
                    <a:pt x="2664" y="38"/>
                  </a:lnTo>
                  <a:lnTo>
                    <a:pt x="2660" y="38"/>
                  </a:lnTo>
                  <a:lnTo>
                    <a:pt x="2660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4" y="38"/>
                  </a:lnTo>
                  <a:lnTo>
                    <a:pt x="2654" y="38"/>
                  </a:lnTo>
                  <a:lnTo>
                    <a:pt x="2648" y="38"/>
                  </a:lnTo>
                  <a:lnTo>
                    <a:pt x="2648" y="38"/>
                  </a:lnTo>
                  <a:lnTo>
                    <a:pt x="2644" y="38"/>
                  </a:lnTo>
                  <a:lnTo>
                    <a:pt x="2644" y="38"/>
                  </a:lnTo>
                  <a:lnTo>
                    <a:pt x="2642" y="38"/>
                  </a:lnTo>
                  <a:lnTo>
                    <a:pt x="2642" y="38"/>
                  </a:lnTo>
                  <a:lnTo>
                    <a:pt x="2640" y="38"/>
                  </a:lnTo>
                  <a:lnTo>
                    <a:pt x="2640" y="38"/>
                  </a:lnTo>
                  <a:lnTo>
                    <a:pt x="2636" y="40"/>
                  </a:lnTo>
                  <a:lnTo>
                    <a:pt x="2636" y="40"/>
                  </a:lnTo>
                  <a:lnTo>
                    <a:pt x="2634" y="40"/>
                  </a:lnTo>
                  <a:lnTo>
                    <a:pt x="2634" y="40"/>
                  </a:lnTo>
                  <a:lnTo>
                    <a:pt x="2632" y="40"/>
                  </a:lnTo>
                  <a:lnTo>
                    <a:pt x="2632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28" y="40"/>
                  </a:lnTo>
                  <a:lnTo>
                    <a:pt x="2628" y="40"/>
                  </a:lnTo>
                  <a:lnTo>
                    <a:pt x="2624" y="40"/>
                  </a:lnTo>
                  <a:lnTo>
                    <a:pt x="2624" y="40"/>
                  </a:lnTo>
                  <a:lnTo>
                    <a:pt x="2624" y="38"/>
                  </a:lnTo>
                  <a:lnTo>
                    <a:pt x="2624" y="38"/>
                  </a:lnTo>
                  <a:lnTo>
                    <a:pt x="2618" y="38"/>
                  </a:lnTo>
                  <a:lnTo>
                    <a:pt x="2618" y="38"/>
                  </a:lnTo>
                  <a:lnTo>
                    <a:pt x="2616" y="38"/>
                  </a:lnTo>
                  <a:lnTo>
                    <a:pt x="2616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2" y="38"/>
                  </a:lnTo>
                  <a:lnTo>
                    <a:pt x="2612" y="38"/>
                  </a:lnTo>
                  <a:lnTo>
                    <a:pt x="2608" y="38"/>
                  </a:lnTo>
                  <a:lnTo>
                    <a:pt x="2608" y="38"/>
                  </a:lnTo>
                  <a:lnTo>
                    <a:pt x="2604" y="38"/>
                  </a:lnTo>
                  <a:lnTo>
                    <a:pt x="2604" y="38"/>
                  </a:lnTo>
                  <a:lnTo>
                    <a:pt x="2602" y="36"/>
                  </a:lnTo>
                  <a:lnTo>
                    <a:pt x="2602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598" y="34"/>
                  </a:lnTo>
                  <a:lnTo>
                    <a:pt x="2598" y="34"/>
                  </a:lnTo>
                  <a:lnTo>
                    <a:pt x="2596" y="34"/>
                  </a:lnTo>
                  <a:lnTo>
                    <a:pt x="2596" y="34"/>
                  </a:lnTo>
                  <a:lnTo>
                    <a:pt x="2588" y="34"/>
                  </a:lnTo>
                  <a:lnTo>
                    <a:pt x="2588" y="34"/>
                  </a:lnTo>
                  <a:lnTo>
                    <a:pt x="2584" y="34"/>
                  </a:lnTo>
                  <a:lnTo>
                    <a:pt x="2584" y="34"/>
                  </a:lnTo>
                  <a:lnTo>
                    <a:pt x="2570" y="34"/>
                  </a:lnTo>
                  <a:lnTo>
                    <a:pt x="2570" y="34"/>
                  </a:lnTo>
                  <a:lnTo>
                    <a:pt x="2568" y="34"/>
                  </a:lnTo>
                  <a:lnTo>
                    <a:pt x="2568" y="34"/>
                  </a:lnTo>
                  <a:lnTo>
                    <a:pt x="2566" y="34"/>
                  </a:lnTo>
                  <a:lnTo>
                    <a:pt x="2566" y="34"/>
                  </a:lnTo>
                  <a:lnTo>
                    <a:pt x="2562" y="36"/>
                  </a:lnTo>
                  <a:lnTo>
                    <a:pt x="2562" y="36"/>
                  </a:lnTo>
                  <a:lnTo>
                    <a:pt x="2556" y="36"/>
                  </a:lnTo>
                  <a:lnTo>
                    <a:pt x="2556" y="36"/>
                  </a:lnTo>
                  <a:lnTo>
                    <a:pt x="2552" y="34"/>
                  </a:lnTo>
                  <a:lnTo>
                    <a:pt x="2552" y="34"/>
                  </a:lnTo>
                  <a:lnTo>
                    <a:pt x="2544" y="34"/>
                  </a:lnTo>
                  <a:lnTo>
                    <a:pt x="2544" y="34"/>
                  </a:lnTo>
                  <a:lnTo>
                    <a:pt x="2542" y="34"/>
                  </a:lnTo>
                  <a:lnTo>
                    <a:pt x="2542" y="34"/>
                  </a:lnTo>
                  <a:lnTo>
                    <a:pt x="2536" y="34"/>
                  </a:lnTo>
                  <a:lnTo>
                    <a:pt x="2536" y="34"/>
                  </a:lnTo>
                  <a:lnTo>
                    <a:pt x="2532" y="36"/>
                  </a:lnTo>
                  <a:lnTo>
                    <a:pt x="2532" y="36"/>
                  </a:lnTo>
                  <a:lnTo>
                    <a:pt x="2528" y="36"/>
                  </a:lnTo>
                  <a:lnTo>
                    <a:pt x="2528" y="36"/>
                  </a:lnTo>
                  <a:lnTo>
                    <a:pt x="2526" y="36"/>
                  </a:lnTo>
                  <a:lnTo>
                    <a:pt x="2526" y="36"/>
                  </a:lnTo>
                  <a:lnTo>
                    <a:pt x="2524" y="36"/>
                  </a:lnTo>
                  <a:lnTo>
                    <a:pt x="2524" y="36"/>
                  </a:lnTo>
                  <a:lnTo>
                    <a:pt x="2520" y="36"/>
                  </a:lnTo>
                  <a:lnTo>
                    <a:pt x="2520" y="36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2" y="38"/>
                  </a:lnTo>
                  <a:lnTo>
                    <a:pt x="2512" y="38"/>
                  </a:lnTo>
                  <a:lnTo>
                    <a:pt x="2512" y="36"/>
                  </a:lnTo>
                  <a:lnTo>
                    <a:pt x="2512" y="36"/>
                  </a:lnTo>
                  <a:lnTo>
                    <a:pt x="2510" y="36"/>
                  </a:lnTo>
                  <a:lnTo>
                    <a:pt x="2510" y="36"/>
                  </a:lnTo>
                  <a:lnTo>
                    <a:pt x="2508" y="36"/>
                  </a:lnTo>
                  <a:lnTo>
                    <a:pt x="2508" y="36"/>
                  </a:lnTo>
                  <a:lnTo>
                    <a:pt x="2506" y="36"/>
                  </a:lnTo>
                  <a:lnTo>
                    <a:pt x="2506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0" y="36"/>
                  </a:lnTo>
                  <a:lnTo>
                    <a:pt x="2500" y="36"/>
                  </a:lnTo>
                  <a:lnTo>
                    <a:pt x="2496" y="36"/>
                  </a:lnTo>
                  <a:lnTo>
                    <a:pt x="2496" y="3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4" y="36"/>
                  </a:lnTo>
                  <a:lnTo>
                    <a:pt x="2484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74" y="36"/>
                  </a:lnTo>
                  <a:lnTo>
                    <a:pt x="2474" y="36"/>
                  </a:lnTo>
                  <a:lnTo>
                    <a:pt x="2470" y="36"/>
                  </a:lnTo>
                  <a:lnTo>
                    <a:pt x="2470" y="36"/>
                  </a:lnTo>
                  <a:lnTo>
                    <a:pt x="2466" y="38"/>
                  </a:lnTo>
                  <a:lnTo>
                    <a:pt x="2466" y="38"/>
                  </a:lnTo>
                  <a:lnTo>
                    <a:pt x="2464" y="36"/>
                  </a:lnTo>
                  <a:lnTo>
                    <a:pt x="2464" y="36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2" y="36"/>
                  </a:lnTo>
                  <a:lnTo>
                    <a:pt x="2452" y="36"/>
                  </a:lnTo>
                  <a:lnTo>
                    <a:pt x="2448" y="38"/>
                  </a:lnTo>
                  <a:lnTo>
                    <a:pt x="2448" y="38"/>
                  </a:lnTo>
                  <a:lnTo>
                    <a:pt x="2446" y="38"/>
                  </a:lnTo>
                  <a:lnTo>
                    <a:pt x="2446" y="38"/>
                  </a:lnTo>
                  <a:lnTo>
                    <a:pt x="2442" y="40"/>
                  </a:lnTo>
                  <a:lnTo>
                    <a:pt x="2442" y="40"/>
                  </a:lnTo>
                  <a:lnTo>
                    <a:pt x="2438" y="40"/>
                  </a:lnTo>
                  <a:lnTo>
                    <a:pt x="2438" y="40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0" y="36"/>
                  </a:lnTo>
                  <a:lnTo>
                    <a:pt x="2430" y="36"/>
                  </a:lnTo>
                  <a:lnTo>
                    <a:pt x="2428" y="36"/>
                  </a:lnTo>
                  <a:lnTo>
                    <a:pt x="2428" y="36"/>
                  </a:lnTo>
                  <a:lnTo>
                    <a:pt x="2424" y="34"/>
                  </a:lnTo>
                  <a:lnTo>
                    <a:pt x="2424" y="34"/>
                  </a:lnTo>
                  <a:lnTo>
                    <a:pt x="2420" y="34"/>
                  </a:lnTo>
                  <a:lnTo>
                    <a:pt x="2420" y="34"/>
                  </a:lnTo>
                  <a:lnTo>
                    <a:pt x="2416" y="36"/>
                  </a:lnTo>
                  <a:lnTo>
                    <a:pt x="2416" y="36"/>
                  </a:lnTo>
                  <a:lnTo>
                    <a:pt x="2414" y="36"/>
                  </a:lnTo>
                  <a:lnTo>
                    <a:pt x="2414" y="36"/>
                  </a:lnTo>
                  <a:lnTo>
                    <a:pt x="2412" y="36"/>
                  </a:lnTo>
                  <a:lnTo>
                    <a:pt x="2412" y="36"/>
                  </a:lnTo>
                  <a:lnTo>
                    <a:pt x="2408" y="36"/>
                  </a:lnTo>
                  <a:lnTo>
                    <a:pt x="2408" y="36"/>
                  </a:lnTo>
                  <a:lnTo>
                    <a:pt x="2406" y="36"/>
                  </a:lnTo>
                  <a:lnTo>
                    <a:pt x="2406" y="36"/>
                  </a:lnTo>
                  <a:lnTo>
                    <a:pt x="2402" y="36"/>
                  </a:lnTo>
                  <a:lnTo>
                    <a:pt x="2402" y="36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398" y="38"/>
                  </a:lnTo>
                  <a:lnTo>
                    <a:pt x="2398" y="38"/>
                  </a:lnTo>
                  <a:lnTo>
                    <a:pt x="2396" y="36"/>
                  </a:lnTo>
                  <a:lnTo>
                    <a:pt x="2396" y="36"/>
                  </a:lnTo>
                  <a:lnTo>
                    <a:pt x="2394" y="36"/>
                  </a:lnTo>
                  <a:lnTo>
                    <a:pt x="2394" y="36"/>
                  </a:lnTo>
                  <a:lnTo>
                    <a:pt x="2392" y="36"/>
                  </a:lnTo>
                  <a:lnTo>
                    <a:pt x="2392" y="36"/>
                  </a:lnTo>
                  <a:lnTo>
                    <a:pt x="2388" y="36"/>
                  </a:lnTo>
                  <a:lnTo>
                    <a:pt x="2388" y="36"/>
                  </a:lnTo>
                  <a:lnTo>
                    <a:pt x="2384" y="34"/>
                  </a:lnTo>
                  <a:lnTo>
                    <a:pt x="2384" y="34"/>
                  </a:lnTo>
                  <a:lnTo>
                    <a:pt x="2380" y="36"/>
                  </a:lnTo>
                  <a:lnTo>
                    <a:pt x="2380" y="36"/>
                  </a:lnTo>
                  <a:lnTo>
                    <a:pt x="2374" y="36"/>
                  </a:lnTo>
                  <a:lnTo>
                    <a:pt x="2374" y="36"/>
                  </a:lnTo>
                  <a:lnTo>
                    <a:pt x="2372" y="38"/>
                  </a:lnTo>
                  <a:lnTo>
                    <a:pt x="2372" y="38"/>
                  </a:lnTo>
                  <a:lnTo>
                    <a:pt x="2368" y="38"/>
                  </a:lnTo>
                  <a:lnTo>
                    <a:pt x="2368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4" y="36"/>
                  </a:lnTo>
                  <a:lnTo>
                    <a:pt x="2364" y="36"/>
                  </a:lnTo>
                  <a:lnTo>
                    <a:pt x="2356" y="36"/>
                  </a:lnTo>
                  <a:lnTo>
                    <a:pt x="2356" y="36"/>
                  </a:lnTo>
                  <a:lnTo>
                    <a:pt x="2354" y="34"/>
                  </a:lnTo>
                  <a:lnTo>
                    <a:pt x="2354" y="34"/>
                  </a:lnTo>
                  <a:lnTo>
                    <a:pt x="2352" y="34"/>
                  </a:lnTo>
                  <a:lnTo>
                    <a:pt x="2352" y="34"/>
                  </a:lnTo>
                  <a:lnTo>
                    <a:pt x="2350" y="34"/>
                  </a:lnTo>
                  <a:lnTo>
                    <a:pt x="2350" y="34"/>
                  </a:lnTo>
                  <a:lnTo>
                    <a:pt x="2344" y="34"/>
                  </a:lnTo>
                  <a:lnTo>
                    <a:pt x="2344" y="34"/>
                  </a:lnTo>
                  <a:lnTo>
                    <a:pt x="2342" y="36"/>
                  </a:lnTo>
                  <a:lnTo>
                    <a:pt x="2342" y="36"/>
                  </a:lnTo>
                  <a:lnTo>
                    <a:pt x="2338" y="36"/>
                  </a:lnTo>
                  <a:lnTo>
                    <a:pt x="2338" y="36"/>
                  </a:lnTo>
                  <a:lnTo>
                    <a:pt x="2334" y="38"/>
                  </a:lnTo>
                  <a:lnTo>
                    <a:pt x="2334" y="38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6" y="36"/>
                  </a:lnTo>
                  <a:lnTo>
                    <a:pt x="2326" y="36"/>
                  </a:lnTo>
                  <a:lnTo>
                    <a:pt x="2324" y="34"/>
                  </a:lnTo>
                  <a:lnTo>
                    <a:pt x="2324" y="34"/>
                  </a:lnTo>
                  <a:lnTo>
                    <a:pt x="2320" y="34"/>
                  </a:lnTo>
                  <a:lnTo>
                    <a:pt x="2320" y="34"/>
                  </a:lnTo>
                  <a:lnTo>
                    <a:pt x="2318" y="34"/>
                  </a:lnTo>
                  <a:lnTo>
                    <a:pt x="2318" y="34"/>
                  </a:lnTo>
                  <a:lnTo>
                    <a:pt x="2312" y="34"/>
                  </a:lnTo>
                  <a:lnTo>
                    <a:pt x="2312" y="34"/>
                  </a:lnTo>
                  <a:lnTo>
                    <a:pt x="2306" y="34"/>
                  </a:lnTo>
                  <a:lnTo>
                    <a:pt x="2306" y="34"/>
                  </a:lnTo>
                  <a:lnTo>
                    <a:pt x="2300" y="34"/>
                  </a:lnTo>
                  <a:lnTo>
                    <a:pt x="2300" y="34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2" y="36"/>
                  </a:lnTo>
                  <a:lnTo>
                    <a:pt x="2292" y="36"/>
                  </a:lnTo>
                  <a:lnTo>
                    <a:pt x="2290" y="34"/>
                  </a:lnTo>
                  <a:lnTo>
                    <a:pt x="2290" y="34"/>
                  </a:lnTo>
                  <a:lnTo>
                    <a:pt x="2286" y="34"/>
                  </a:lnTo>
                  <a:lnTo>
                    <a:pt x="2286" y="34"/>
                  </a:lnTo>
                  <a:lnTo>
                    <a:pt x="2284" y="34"/>
                  </a:lnTo>
                  <a:lnTo>
                    <a:pt x="2284" y="34"/>
                  </a:lnTo>
                  <a:lnTo>
                    <a:pt x="2282" y="32"/>
                  </a:lnTo>
                  <a:lnTo>
                    <a:pt x="2282" y="32"/>
                  </a:lnTo>
                  <a:lnTo>
                    <a:pt x="2276" y="34"/>
                  </a:lnTo>
                  <a:lnTo>
                    <a:pt x="2276" y="34"/>
                  </a:lnTo>
                  <a:lnTo>
                    <a:pt x="2272" y="36"/>
                  </a:lnTo>
                  <a:lnTo>
                    <a:pt x="2272" y="36"/>
                  </a:lnTo>
                  <a:lnTo>
                    <a:pt x="2262" y="36"/>
                  </a:lnTo>
                  <a:lnTo>
                    <a:pt x="2262" y="36"/>
                  </a:lnTo>
                  <a:lnTo>
                    <a:pt x="2258" y="34"/>
                  </a:lnTo>
                  <a:lnTo>
                    <a:pt x="2258" y="34"/>
                  </a:lnTo>
                  <a:lnTo>
                    <a:pt x="2254" y="36"/>
                  </a:lnTo>
                  <a:lnTo>
                    <a:pt x="2254" y="36"/>
                  </a:lnTo>
                  <a:lnTo>
                    <a:pt x="2252" y="36"/>
                  </a:lnTo>
                  <a:lnTo>
                    <a:pt x="2248" y="34"/>
                  </a:lnTo>
                  <a:lnTo>
                    <a:pt x="2248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2" y="34"/>
                  </a:lnTo>
                  <a:lnTo>
                    <a:pt x="2242" y="34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26" y="38"/>
                  </a:lnTo>
                  <a:lnTo>
                    <a:pt x="2226" y="38"/>
                  </a:lnTo>
                  <a:lnTo>
                    <a:pt x="2218" y="38"/>
                  </a:lnTo>
                  <a:lnTo>
                    <a:pt x="2218" y="38"/>
                  </a:lnTo>
                  <a:lnTo>
                    <a:pt x="2216" y="40"/>
                  </a:lnTo>
                  <a:lnTo>
                    <a:pt x="2216" y="40"/>
                  </a:lnTo>
                  <a:lnTo>
                    <a:pt x="2212" y="40"/>
                  </a:lnTo>
                  <a:lnTo>
                    <a:pt x="2212" y="40"/>
                  </a:lnTo>
                  <a:lnTo>
                    <a:pt x="2210" y="38"/>
                  </a:lnTo>
                  <a:lnTo>
                    <a:pt x="2210" y="38"/>
                  </a:lnTo>
                  <a:lnTo>
                    <a:pt x="2208" y="36"/>
                  </a:lnTo>
                  <a:lnTo>
                    <a:pt x="2208" y="36"/>
                  </a:lnTo>
                  <a:lnTo>
                    <a:pt x="2204" y="36"/>
                  </a:lnTo>
                  <a:lnTo>
                    <a:pt x="2200" y="36"/>
                  </a:lnTo>
                  <a:lnTo>
                    <a:pt x="2200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0" y="36"/>
                  </a:lnTo>
                  <a:lnTo>
                    <a:pt x="2190" y="36"/>
                  </a:lnTo>
                  <a:lnTo>
                    <a:pt x="2186" y="36"/>
                  </a:lnTo>
                  <a:lnTo>
                    <a:pt x="2186" y="36"/>
                  </a:lnTo>
                  <a:lnTo>
                    <a:pt x="2184" y="36"/>
                  </a:lnTo>
                  <a:lnTo>
                    <a:pt x="2184" y="36"/>
                  </a:lnTo>
                  <a:lnTo>
                    <a:pt x="2178" y="36"/>
                  </a:lnTo>
                  <a:lnTo>
                    <a:pt x="2178" y="36"/>
                  </a:lnTo>
                  <a:lnTo>
                    <a:pt x="2170" y="36"/>
                  </a:lnTo>
                  <a:lnTo>
                    <a:pt x="2170" y="36"/>
                  </a:lnTo>
                  <a:lnTo>
                    <a:pt x="2168" y="38"/>
                  </a:lnTo>
                  <a:lnTo>
                    <a:pt x="2168" y="38"/>
                  </a:lnTo>
                  <a:lnTo>
                    <a:pt x="2164" y="38"/>
                  </a:lnTo>
                  <a:lnTo>
                    <a:pt x="2164" y="38"/>
                  </a:lnTo>
                  <a:lnTo>
                    <a:pt x="2162" y="38"/>
                  </a:lnTo>
                  <a:lnTo>
                    <a:pt x="2162" y="38"/>
                  </a:lnTo>
                  <a:lnTo>
                    <a:pt x="2158" y="38"/>
                  </a:lnTo>
                  <a:lnTo>
                    <a:pt x="2158" y="38"/>
                  </a:lnTo>
                  <a:lnTo>
                    <a:pt x="2154" y="36"/>
                  </a:lnTo>
                  <a:lnTo>
                    <a:pt x="2154" y="36"/>
                  </a:lnTo>
                  <a:lnTo>
                    <a:pt x="2148" y="38"/>
                  </a:lnTo>
                  <a:lnTo>
                    <a:pt x="2148" y="38"/>
                  </a:lnTo>
                  <a:lnTo>
                    <a:pt x="2144" y="36"/>
                  </a:lnTo>
                  <a:lnTo>
                    <a:pt x="2144" y="36"/>
                  </a:lnTo>
                  <a:lnTo>
                    <a:pt x="2140" y="36"/>
                  </a:lnTo>
                  <a:lnTo>
                    <a:pt x="2140" y="36"/>
                  </a:lnTo>
                  <a:lnTo>
                    <a:pt x="2130" y="36"/>
                  </a:lnTo>
                  <a:lnTo>
                    <a:pt x="2130" y="36"/>
                  </a:lnTo>
                  <a:lnTo>
                    <a:pt x="2128" y="36"/>
                  </a:lnTo>
                  <a:lnTo>
                    <a:pt x="2128" y="36"/>
                  </a:lnTo>
                  <a:lnTo>
                    <a:pt x="2124" y="36"/>
                  </a:lnTo>
                  <a:lnTo>
                    <a:pt x="2118" y="36"/>
                  </a:lnTo>
                  <a:lnTo>
                    <a:pt x="2118" y="36"/>
                  </a:lnTo>
                  <a:lnTo>
                    <a:pt x="2114" y="36"/>
                  </a:lnTo>
                  <a:lnTo>
                    <a:pt x="2110" y="38"/>
                  </a:lnTo>
                  <a:lnTo>
                    <a:pt x="2110" y="38"/>
                  </a:lnTo>
                  <a:lnTo>
                    <a:pt x="2102" y="38"/>
                  </a:lnTo>
                  <a:lnTo>
                    <a:pt x="2102" y="38"/>
                  </a:lnTo>
                  <a:lnTo>
                    <a:pt x="2100" y="36"/>
                  </a:lnTo>
                  <a:lnTo>
                    <a:pt x="2100" y="36"/>
                  </a:lnTo>
                  <a:lnTo>
                    <a:pt x="2096" y="36"/>
                  </a:lnTo>
                  <a:lnTo>
                    <a:pt x="2092" y="36"/>
                  </a:lnTo>
                  <a:lnTo>
                    <a:pt x="2092" y="36"/>
                  </a:lnTo>
                  <a:lnTo>
                    <a:pt x="2090" y="38"/>
                  </a:lnTo>
                  <a:lnTo>
                    <a:pt x="2090" y="38"/>
                  </a:lnTo>
                  <a:lnTo>
                    <a:pt x="2088" y="38"/>
                  </a:lnTo>
                  <a:lnTo>
                    <a:pt x="2088" y="38"/>
                  </a:lnTo>
                  <a:lnTo>
                    <a:pt x="2082" y="38"/>
                  </a:lnTo>
                  <a:lnTo>
                    <a:pt x="2082" y="38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2" y="40"/>
                  </a:lnTo>
                  <a:lnTo>
                    <a:pt x="2072" y="40"/>
                  </a:lnTo>
                  <a:lnTo>
                    <a:pt x="2068" y="40"/>
                  </a:lnTo>
                  <a:lnTo>
                    <a:pt x="2068" y="40"/>
                  </a:lnTo>
                  <a:lnTo>
                    <a:pt x="2062" y="40"/>
                  </a:lnTo>
                  <a:lnTo>
                    <a:pt x="2058" y="38"/>
                  </a:lnTo>
                  <a:lnTo>
                    <a:pt x="2058" y="38"/>
                  </a:lnTo>
                  <a:lnTo>
                    <a:pt x="2052" y="38"/>
                  </a:lnTo>
                  <a:lnTo>
                    <a:pt x="2052" y="38"/>
                  </a:lnTo>
                  <a:lnTo>
                    <a:pt x="2046" y="40"/>
                  </a:lnTo>
                  <a:lnTo>
                    <a:pt x="2042" y="40"/>
                  </a:lnTo>
                  <a:lnTo>
                    <a:pt x="2042" y="40"/>
                  </a:lnTo>
                  <a:lnTo>
                    <a:pt x="2040" y="40"/>
                  </a:lnTo>
                  <a:lnTo>
                    <a:pt x="2040" y="40"/>
                  </a:lnTo>
                  <a:lnTo>
                    <a:pt x="2036" y="40"/>
                  </a:lnTo>
                  <a:lnTo>
                    <a:pt x="2036" y="40"/>
                  </a:lnTo>
                  <a:lnTo>
                    <a:pt x="2030" y="40"/>
                  </a:lnTo>
                  <a:lnTo>
                    <a:pt x="2030" y="40"/>
                  </a:lnTo>
                  <a:lnTo>
                    <a:pt x="2024" y="40"/>
                  </a:lnTo>
                  <a:lnTo>
                    <a:pt x="2024" y="40"/>
                  </a:lnTo>
                  <a:lnTo>
                    <a:pt x="2020" y="40"/>
                  </a:lnTo>
                  <a:lnTo>
                    <a:pt x="2020" y="40"/>
                  </a:lnTo>
                  <a:lnTo>
                    <a:pt x="2018" y="40"/>
                  </a:lnTo>
                  <a:lnTo>
                    <a:pt x="2018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38"/>
                  </a:lnTo>
                  <a:lnTo>
                    <a:pt x="2016" y="38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08" y="40"/>
                  </a:lnTo>
                  <a:lnTo>
                    <a:pt x="2008" y="40"/>
                  </a:lnTo>
                  <a:lnTo>
                    <a:pt x="2006" y="40"/>
                  </a:lnTo>
                  <a:lnTo>
                    <a:pt x="2006" y="40"/>
                  </a:lnTo>
                  <a:lnTo>
                    <a:pt x="2000" y="40"/>
                  </a:lnTo>
                  <a:lnTo>
                    <a:pt x="2000" y="40"/>
                  </a:lnTo>
                  <a:lnTo>
                    <a:pt x="1998" y="40"/>
                  </a:lnTo>
                  <a:lnTo>
                    <a:pt x="1998" y="40"/>
                  </a:lnTo>
                  <a:lnTo>
                    <a:pt x="1996" y="40"/>
                  </a:lnTo>
                  <a:lnTo>
                    <a:pt x="1996" y="40"/>
                  </a:lnTo>
                  <a:lnTo>
                    <a:pt x="1994" y="40"/>
                  </a:lnTo>
                  <a:lnTo>
                    <a:pt x="1994" y="40"/>
                  </a:lnTo>
                  <a:lnTo>
                    <a:pt x="1988" y="38"/>
                  </a:lnTo>
                  <a:lnTo>
                    <a:pt x="1988" y="38"/>
                  </a:lnTo>
                  <a:lnTo>
                    <a:pt x="1984" y="38"/>
                  </a:lnTo>
                  <a:lnTo>
                    <a:pt x="1984" y="38"/>
                  </a:lnTo>
                  <a:lnTo>
                    <a:pt x="1976" y="38"/>
                  </a:lnTo>
                  <a:lnTo>
                    <a:pt x="1976" y="38"/>
                  </a:lnTo>
                  <a:lnTo>
                    <a:pt x="1972" y="38"/>
                  </a:lnTo>
                  <a:lnTo>
                    <a:pt x="1972" y="38"/>
                  </a:lnTo>
                  <a:lnTo>
                    <a:pt x="1968" y="40"/>
                  </a:lnTo>
                  <a:lnTo>
                    <a:pt x="1968" y="40"/>
                  </a:lnTo>
                  <a:lnTo>
                    <a:pt x="1964" y="40"/>
                  </a:lnTo>
                  <a:lnTo>
                    <a:pt x="1964" y="40"/>
                  </a:lnTo>
                  <a:lnTo>
                    <a:pt x="1960" y="40"/>
                  </a:lnTo>
                  <a:lnTo>
                    <a:pt x="1960" y="40"/>
                  </a:lnTo>
                  <a:lnTo>
                    <a:pt x="1958" y="40"/>
                  </a:lnTo>
                  <a:lnTo>
                    <a:pt x="1958" y="40"/>
                  </a:lnTo>
                  <a:lnTo>
                    <a:pt x="1950" y="40"/>
                  </a:lnTo>
                  <a:lnTo>
                    <a:pt x="1950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6" y="40"/>
                  </a:lnTo>
                  <a:lnTo>
                    <a:pt x="1946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34" y="40"/>
                  </a:lnTo>
                  <a:lnTo>
                    <a:pt x="1934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28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2" y="40"/>
                  </a:lnTo>
                  <a:lnTo>
                    <a:pt x="1922" y="40"/>
                  </a:lnTo>
                  <a:lnTo>
                    <a:pt x="1918" y="40"/>
                  </a:lnTo>
                  <a:lnTo>
                    <a:pt x="1918" y="40"/>
                  </a:lnTo>
                  <a:lnTo>
                    <a:pt x="1914" y="40"/>
                  </a:lnTo>
                  <a:lnTo>
                    <a:pt x="1914" y="40"/>
                  </a:lnTo>
                  <a:lnTo>
                    <a:pt x="1910" y="40"/>
                  </a:lnTo>
                  <a:lnTo>
                    <a:pt x="1910" y="40"/>
                  </a:lnTo>
                  <a:lnTo>
                    <a:pt x="1908" y="40"/>
                  </a:lnTo>
                  <a:lnTo>
                    <a:pt x="1908" y="40"/>
                  </a:lnTo>
                  <a:lnTo>
                    <a:pt x="1906" y="42"/>
                  </a:lnTo>
                  <a:lnTo>
                    <a:pt x="1906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4" y="42"/>
                  </a:lnTo>
                  <a:lnTo>
                    <a:pt x="1894" y="42"/>
                  </a:lnTo>
                  <a:lnTo>
                    <a:pt x="1888" y="42"/>
                  </a:lnTo>
                  <a:lnTo>
                    <a:pt x="1888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4" y="40"/>
                  </a:lnTo>
                  <a:lnTo>
                    <a:pt x="1884" y="40"/>
                  </a:lnTo>
                  <a:lnTo>
                    <a:pt x="1882" y="42"/>
                  </a:lnTo>
                  <a:lnTo>
                    <a:pt x="1882" y="42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0" y="40"/>
                  </a:lnTo>
                  <a:lnTo>
                    <a:pt x="1880" y="40"/>
                  </a:lnTo>
                  <a:lnTo>
                    <a:pt x="1876" y="40"/>
                  </a:lnTo>
                  <a:lnTo>
                    <a:pt x="1876" y="40"/>
                  </a:lnTo>
                  <a:lnTo>
                    <a:pt x="1874" y="42"/>
                  </a:lnTo>
                  <a:lnTo>
                    <a:pt x="1874" y="42"/>
                  </a:lnTo>
                  <a:lnTo>
                    <a:pt x="1870" y="42"/>
                  </a:lnTo>
                  <a:lnTo>
                    <a:pt x="1870" y="42"/>
                  </a:lnTo>
                  <a:lnTo>
                    <a:pt x="1866" y="44"/>
                  </a:lnTo>
                  <a:lnTo>
                    <a:pt x="1866" y="44"/>
                  </a:lnTo>
                  <a:lnTo>
                    <a:pt x="1860" y="42"/>
                  </a:lnTo>
                  <a:lnTo>
                    <a:pt x="1860" y="42"/>
                  </a:lnTo>
                  <a:lnTo>
                    <a:pt x="1856" y="42"/>
                  </a:lnTo>
                  <a:lnTo>
                    <a:pt x="1856" y="42"/>
                  </a:lnTo>
                  <a:lnTo>
                    <a:pt x="1848" y="42"/>
                  </a:lnTo>
                  <a:lnTo>
                    <a:pt x="1848" y="42"/>
                  </a:lnTo>
                  <a:lnTo>
                    <a:pt x="1846" y="42"/>
                  </a:lnTo>
                  <a:lnTo>
                    <a:pt x="1846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36" y="42"/>
                  </a:lnTo>
                  <a:lnTo>
                    <a:pt x="1832" y="42"/>
                  </a:lnTo>
                  <a:lnTo>
                    <a:pt x="1832" y="42"/>
                  </a:lnTo>
                  <a:lnTo>
                    <a:pt x="1832" y="38"/>
                  </a:lnTo>
                  <a:lnTo>
                    <a:pt x="1832" y="38"/>
                  </a:lnTo>
                  <a:lnTo>
                    <a:pt x="1830" y="38"/>
                  </a:lnTo>
                  <a:lnTo>
                    <a:pt x="1830" y="38"/>
                  </a:lnTo>
                  <a:lnTo>
                    <a:pt x="1828" y="40"/>
                  </a:lnTo>
                  <a:lnTo>
                    <a:pt x="1828" y="40"/>
                  </a:lnTo>
                  <a:lnTo>
                    <a:pt x="1826" y="40"/>
                  </a:lnTo>
                  <a:lnTo>
                    <a:pt x="1826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16" y="38"/>
                  </a:lnTo>
                  <a:lnTo>
                    <a:pt x="1816" y="38"/>
                  </a:lnTo>
                  <a:lnTo>
                    <a:pt x="1814" y="38"/>
                  </a:lnTo>
                  <a:lnTo>
                    <a:pt x="1812" y="40"/>
                  </a:lnTo>
                  <a:lnTo>
                    <a:pt x="1812" y="40"/>
                  </a:lnTo>
                  <a:lnTo>
                    <a:pt x="1812" y="42"/>
                  </a:lnTo>
                  <a:lnTo>
                    <a:pt x="1812" y="42"/>
                  </a:lnTo>
                  <a:lnTo>
                    <a:pt x="1804" y="42"/>
                  </a:lnTo>
                  <a:lnTo>
                    <a:pt x="1804" y="42"/>
                  </a:lnTo>
                  <a:lnTo>
                    <a:pt x="1798" y="42"/>
                  </a:lnTo>
                  <a:lnTo>
                    <a:pt x="1798" y="42"/>
                  </a:lnTo>
                  <a:lnTo>
                    <a:pt x="1790" y="44"/>
                  </a:lnTo>
                  <a:lnTo>
                    <a:pt x="1790" y="44"/>
                  </a:lnTo>
                  <a:lnTo>
                    <a:pt x="1786" y="44"/>
                  </a:lnTo>
                  <a:lnTo>
                    <a:pt x="1782" y="44"/>
                  </a:lnTo>
                  <a:lnTo>
                    <a:pt x="1782" y="44"/>
                  </a:lnTo>
                  <a:lnTo>
                    <a:pt x="1778" y="44"/>
                  </a:lnTo>
                  <a:lnTo>
                    <a:pt x="1778" y="44"/>
                  </a:lnTo>
                  <a:lnTo>
                    <a:pt x="1774" y="44"/>
                  </a:lnTo>
                  <a:lnTo>
                    <a:pt x="1774" y="44"/>
                  </a:lnTo>
                  <a:lnTo>
                    <a:pt x="1772" y="44"/>
                  </a:lnTo>
                  <a:lnTo>
                    <a:pt x="1768" y="44"/>
                  </a:lnTo>
                  <a:lnTo>
                    <a:pt x="1768" y="44"/>
                  </a:lnTo>
                  <a:lnTo>
                    <a:pt x="1766" y="44"/>
                  </a:lnTo>
                  <a:lnTo>
                    <a:pt x="1766" y="44"/>
                  </a:lnTo>
                  <a:lnTo>
                    <a:pt x="1762" y="44"/>
                  </a:lnTo>
                  <a:lnTo>
                    <a:pt x="1762" y="44"/>
                  </a:lnTo>
                  <a:lnTo>
                    <a:pt x="1756" y="44"/>
                  </a:lnTo>
                  <a:lnTo>
                    <a:pt x="1756" y="44"/>
                  </a:lnTo>
                  <a:lnTo>
                    <a:pt x="1752" y="44"/>
                  </a:lnTo>
                  <a:lnTo>
                    <a:pt x="1752" y="44"/>
                  </a:lnTo>
                  <a:lnTo>
                    <a:pt x="1748" y="44"/>
                  </a:lnTo>
                  <a:lnTo>
                    <a:pt x="1748" y="44"/>
                  </a:lnTo>
                  <a:lnTo>
                    <a:pt x="1746" y="44"/>
                  </a:lnTo>
                  <a:lnTo>
                    <a:pt x="1746" y="44"/>
                  </a:lnTo>
                  <a:lnTo>
                    <a:pt x="1744" y="44"/>
                  </a:lnTo>
                  <a:lnTo>
                    <a:pt x="1744" y="44"/>
                  </a:lnTo>
                  <a:lnTo>
                    <a:pt x="1742" y="44"/>
                  </a:lnTo>
                  <a:lnTo>
                    <a:pt x="1742" y="44"/>
                  </a:lnTo>
                  <a:lnTo>
                    <a:pt x="1738" y="44"/>
                  </a:lnTo>
                  <a:lnTo>
                    <a:pt x="1738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2" y="44"/>
                  </a:lnTo>
                  <a:lnTo>
                    <a:pt x="1732" y="44"/>
                  </a:lnTo>
                  <a:lnTo>
                    <a:pt x="1724" y="44"/>
                  </a:lnTo>
                  <a:lnTo>
                    <a:pt x="1718" y="46"/>
                  </a:lnTo>
                  <a:lnTo>
                    <a:pt x="1718" y="46"/>
                  </a:lnTo>
                  <a:lnTo>
                    <a:pt x="1718" y="44"/>
                  </a:lnTo>
                  <a:lnTo>
                    <a:pt x="1718" y="44"/>
                  </a:lnTo>
                  <a:lnTo>
                    <a:pt x="1716" y="44"/>
                  </a:lnTo>
                  <a:lnTo>
                    <a:pt x="1716" y="44"/>
                  </a:lnTo>
                  <a:lnTo>
                    <a:pt x="1706" y="44"/>
                  </a:lnTo>
                  <a:lnTo>
                    <a:pt x="1706" y="44"/>
                  </a:lnTo>
                  <a:lnTo>
                    <a:pt x="1702" y="44"/>
                  </a:lnTo>
                  <a:lnTo>
                    <a:pt x="1702" y="44"/>
                  </a:lnTo>
                  <a:lnTo>
                    <a:pt x="1698" y="44"/>
                  </a:lnTo>
                  <a:lnTo>
                    <a:pt x="1698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0" y="44"/>
                  </a:lnTo>
                  <a:lnTo>
                    <a:pt x="1690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2" y="44"/>
                  </a:lnTo>
                  <a:lnTo>
                    <a:pt x="1682" y="44"/>
                  </a:lnTo>
                  <a:lnTo>
                    <a:pt x="1678" y="44"/>
                  </a:lnTo>
                  <a:lnTo>
                    <a:pt x="1678" y="44"/>
                  </a:lnTo>
                  <a:lnTo>
                    <a:pt x="1672" y="44"/>
                  </a:lnTo>
                  <a:lnTo>
                    <a:pt x="1672" y="44"/>
                  </a:lnTo>
                  <a:lnTo>
                    <a:pt x="1670" y="44"/>
                  </a:lnTo>
                  <a:lnTo>
                    <a:pt x="1670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4" y="44"/>
                  </a:lnTo>
                  <a:lnTo>
                    <a:pt x="1664" y="44"/>
                  </a:lnTo>
                  <a:lnTo>
                    <a:pt x="1658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0" y="46"/>
                  </a:lnTo>
                  <a:lnTo>
                    <a:pt x="1650" y="46"/>
                  </a:lnTo>
                  <a:lnTo>
                    <a:pt x="1642" y="44"/>
                  </a:lnTo>
                  <a:lnTo>
                    <a:pt x="1642" y="44"/>
                  </a:lnTo>
                  <a:lnTo>
                    <a:pt x="1638" y="44"/>
                  </a:lnTo>
                  <a:lnTo>
                    <a:pt x="1638" y="44"/>
                  </a:lnTo>
                  <a:lnTo>
                    <a:pt x="1634" y="46"/>
                  </a:lnTo>
                  <a:lnTo>
                    <a:pt x="1634" y="46"/>
                  </a:lnTo>
                  <a:lnTo>
                    <a:pt x="1626" y="46"/>
                  </a:lnTo>
                  <a:lnTo>
                    <a:pt x="1626" y="46"/>
                  </a:lnTo>
                  <a:lnTo>
                    <a:pt x="1622" y="46"/>
                  </a:lnTo>
                  <a:lnTo>
                    <a:pt x="1622" y="46"/>
                  </a:lnTo>
                  <a:lnTo>
                    <a:pt x="1620" y="44"/>
                  </a:lnTo>
                  <a:lnTo>
                    <a:pt x="1620" y="44"/>
                  </a:lnTo>
                  <a:lnTo>
                    <a:pt x="1612" y="44"/>
                  </a:lnTo>
                  <a:lnTo>
                    <a:pt x="1612" y="44"/>
                  </a:lnTo>
                  <a:lnTo>
                    <a:pt x="1608" y="44"/>
                  </a:lnTo>
                  <a:lnTo>
                    <a:pt x="1608" y="44"/>
                  </a:lnTo>
                  <a:lnTo>
                    <a:pt x="1600" y="46"/>
                  </a:lnTo>
                  <a:lnTo>
                    <a:pt x="1600" y="46"/>
                  </a:lnTo>
                  <a:lnTo>
                    <a:pt x="1596" y="46"/>
                  </a:lnTo>
                  <a:lnTo>
                    <a:pt x="1596" y="46"/>
                  </a:lnTo>
                  <a:lnTo>
                    <a:pt x="1592" y="46"/>
                  </a:lnTo>
                  <a:lnTo>
                    <a:pt x="1592" y="46"/>
                  </a:lnTo>
                  <a:lnTo>
                    <a:pt x="1588" y="46"/>
                  </a:lnTo>
                  <a:lnTo>
                    <a:pt x="1588" y="46"/>
                  </a:lnTo>
                  <a:lnTo>
                    <a:pt x="1586" y="46"/>
                  </a:lnTo>
                  <a:lnTo>
                    <a:pt x="1586" y="46"/>
                  </a:lnTo>
                  <a:lnTo>
                    <a:pt x="1584" y="46"/>
                  </a:lnTo>
                  <a:lnTo>
                    <a:pt x="1584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76" y="46"/>
                  </a:lnTo>
                  <a:lnTo>
                    <a:pt x="1570" y="48"/>
                  </a:lnTo>
                  <a:lnTo>
                    <a:pt x="1570" y="48"/>
                  </a:lnTo>
                  <a:lnTo>
                    <a:pt x="1568" y="46"/>
                  </a:lnTo>
                  <a:lnTo>
                    <a:pt x="1568" y="46"/>
                  </a:lnTo>
                  <a:lnTo>
                    <a:pt x="1566" y="48"/>
                  </a:lnTo>
                  <a:lnTo>
                    <a:pt x="1566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58" y="46"/>
                  </a:lnTo>
                  <a:lnTo>
                    <a:pt x="1558" y="46"/>
                  </a:lnTo>
                  <a:lnTo>
                    <a:pt x="1554" y="44"/>
                  </a:lnTo>
                  <a:lnTo>
                    <a:pt x="1554" y="44"/>
                  </a:lnTo>
                  <a:lnTo>
                    <a:pt x="1550" y="46"/>
                  </a:lnTo>
                  <a:lnTo>
                    <a:pt x="1550" y="46"/>
                  </a:lnTo>
                  <a:lnTo>
                    <a:pt x="1546" y="46"/>
                  </a:lnTo>
                  <a:lnTo>
                    <a:pt x="1546" y="46"/>
                  </a:lnTo>
                  <a:lnTo>
                    <a:pt x="1544" y="46"/>
                  </a:lnTo>
                  <a:lnTo>
                    <a:pt x="1544" y="46"/>
                  </a:lnTo>
                  <a:lnTo>
                    <a:pt x="1540" y="48"/>
                  </a:lnTo>
                  <a:lnTo>
                    <a:pt x="1540" y="48"/>
                  </a:lnTo>
                  <a:lnTo>
                    <a:pt x="1538" y="46"/>
                  </a:lnTo>
                  <a:lnTo>
                    <a:pt x="1538" y="46"/>
                  </a:lnTo>
                  <a:lnTo>
                    <a:pt x="1536" y="44"/>
                  </a:lnTo>
                  <a:lnTo>
                    <a:pt x="1536" y="44"/>
                  </a:lnTo>
                  <a:lnTo>
                    <a:pt x="1534" y="44"/>
                  </a:lnTo>
                  <a:lnTo>
                    <a:pt x="1534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26" y="46"/>
                  </a:lnTo>
                  <a:lnTo>
                    <a:pt x="1526" y="46"/>
                  </a:lnTo>
                  <a:lnTo>
                    <a:pt x="1520" y="46"/>
                  </a:lnTo>
                  <a:lnTo>
                    <a:pt x="1520" y="46"/>
                  </a:lnTo>
                  <a:lnTo>
                    <a:pt x="1518" y="46"/>
                  </a:lnTo>
                  <a:lnTo>
                    <a:pt x="1518" y="46"/>
                  </a:lnTo>
                  <a:lnTo>
                    <a:pt x="1516" y="46"/>
                  </a:lnTo>
                  <a:lnTo>
                    <a:pt x="1516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2" y="46"/>
                  </a:lnTo>
                  <a:lnTo>
                    <a:pt x="1512" y="46"/>
                  </a:lnTo>
                  <a:lnTo>
                    <a:pt x="1506" y="44"/>
                  </a:lnTo>
                  <a:lnTo>
                    <a:pt x="1504" y="46"/>
                  </a:lnTo>
                  <a:lnTo>
                    <a:pt x="1504" y="46"/>
                  </a:lnTo>
                  <a:lnTo>
                    <a:pt x="1500" y="46"/>
                  </a:lnTo>
                  <a:lnTo>
                    <a:pt x="1500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0" y="46"/>
                  </a:lnTo>
                  <a:lnTo>
                    <a:pt x="1490" y="46"/>
                  </a:lnTo>
                  <a:lnTo>
                    <a:pt x="1488" y="46"/>
                  </a:lnTo>
                  <a:lnTo>
                    <a:pt x="1488" y="46"/>
                  </a:lnTo>
                  <a:lnTo>
                    <a:pt x="1486" y="46"/>
                  </a:lnTo>
                  <a:lnTo>
                    <a:pt x="1486" y="46"/>
                  </a:lnTo>
                  <a:lnTo>
                    <a:pt x="1484" y="46"/>
                  </a:lnTo>
                  <a:lnTo>
                    <a:pt x="1484" y="46"/>
                  </a:lnTo>
                  <a:lnTo>
                    <a:pt x="1480" y="46"/>
                  </a:lnTo>
                  <a:lnTo>
                    <a:pt x="1480" y="46"/>
                  </a:lnTo>
                  <a:lnTo>
                    <a:pt x="1480" y="44"/>
                  </a:lnTo>
                  <a:lnTo>
                    <a:pt x="1480" y="44"/>
                  </a:lnTo>
                  <a:lnTo>
                    <a:pt x="1476" y="44"/>
                  </a:lnTo>
                  <a:lnTo>
                    <a:pt x="1476" y="44"/>
                  </a:lnTo>
                  <a:lnTo>
                    <a:pt x="1470" y="46"/>
                  </a:lnTo>
                  <a:lnTo>
                    <a:pt x="1470" y="46"/>
                  </a:lnTo>
                  <a:lnTo>
                    <a:pt x="1466" y="44"/>
                  </a:lnTo>
                  <a:lnTo>
                    <a:pt x="1466" y="44"/>
                  </a:lnTo>
                  <a:lnTo>
                    <a:pt x="1464" y="44"/>
                  </a:lnTo>
                  <a:lnTo>
                    <a:pt x="1464" y="44"/>
                  </a:lnTo>
                  <a:lnTo>
                    <a:pt x="1462" y="44"/>
                  </a:lnTo>
                  <a:lnTo>
                    <a:pt x="1462" y="44"/>
                  </a:lnTo>
                  <a:lnTo>
                    <a:pt x="1458" y="44"/>
                  </a:lnTo>
                  <a:lnTo>
                    <a:pt x="1458" y="44"/>
                  </a:lnTo>
                  <a:lnTo>
                    <a:pt x="1456" y="44"/>
                  </a:lnTo>
                  <a:lnTo>
                    <a:pt x="1456" y="44"/>
                  </a:lnTo>
                  <a:lnTo>
                    <a:pt x="1452" y="44"/>
                  </a:lnTo>
                  <a:lnTo>
                    <a:pt x="1452" y="44"/>
                  </a:lnTo>
                  <a:lnTo>
                    <a:pt x="1450" y="44"/>
                  </a:lnTo>
                  <a:lnTo>
                    <a:pt x="1450" y="44"/>
                  </a:lnTo>
                  <a:lnTo>
                    <a:pt x="1442" y="44"/>
                  </a:lnTo>
                  <a:lnTo>
                    <a:pt x="1442" y="44"/>
                  </a:lnTo>
                  <a:lnTo>
                    <a:pt x="1438" y="42"/>
                  </a:lnTo>
                  <a:lnTo>
                    <a:pt x="1438" y="42"/>
                  </a:lnTo>
                  <a:lnTo>
                    <a:pt x="1434" y="42"/>
                  </a:lnTo>
                  <a:lnTo>
                    <a:pt x="1434" y="42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24" y="42"/>
                  </a:lnTo>
                  <a:lnTo>
                    <a:pt x="1424" y="42"/>
                  </a:lnTo>
                  <a:lnTo>
                    <a:pt x="1420" y="44"/>
                  </a:lnTo>
                  <a:lnTo>
                    <a:pt x="1420" y="44"/>
                  </a:lnTo>
                  <a:lnTo>
                    <a:pt x="1414" y="42"/>
                  </a:lnTo>
                  <a:lnTo>
                    <a:pt x="1414" y="42"/>
                  </a:lnTo>
                  <a:lnTo>
                    <a:pt x="1412" y="44"/>
                  </a:lnTo>
                  <a:lnTo>
                    <a:pt x="1412" y="44"/>
                  </a:lnTo>
                  <a:lnTo>
                    <a:pt x="1406" y="42"/>
                  </a:lnTo>
                  <a:lnTo>
                    <a:pt x="1406" y="42"/>
                  </a:lnTo>
                  <a:lnTo>
                    <a:pt x="1398" y="42"/>
                  </a:lnTo>
                  <a:lnTo>
                    <a:pt x="1398" y="42"/>
                  </a:lnTo>
                  <a:lnTo>
                    <a:pt x="1396" y="44"/>
                  </a:lnTo>
                  <a:lnTo>
                    <a:pt x="1396" y="44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0" y="44"/>
                  </a:lnTo>
                  <a:lnTo>
                    <a:pt x="1386" y="44"/>
                  </a:lnTo>
                  <a:lnTo>
                    <a:pt x="1386" y="44"/>
                  </a:lnTo>
                  <a:lnTo>
                    <a:pt x="1384" y="44"/>
                  </a:lnTo>
                  <a:lnTo>
                    <a:pt x="1384" y="44"/>
                  </a:lnTo>
                  <a:lnTo>
                    <a:pt x="1380" y="44"/>
                  </a:lnTo>
                  <a:lnTo>
                    <a:pt x="1380" y="44"/>
                  </a:lnTo>
                  <a:lnTo>
                    <a:pt x="1378" y="44"/>
                  </a:lnTo>
                  <a:lnTo>
                    <a:pt x="1378" y="44"/>
                  </a:lnTo>
                  <a:lnTo>
                    <a:pt x="1374" y="44"/>
                  </a:lnTo>
                  <a:lnTo>
                    <a:pt x="1374" y="44"/>
                  </a:lnTo>
                  <a:lnTo>
                    <a:pt x="1372" y="44"/>
                  </a:lnTo>
                  <a:lnTo>
                    <a:pt x="1372" y="44"/>
                  </a:lnTo>
                  <a:lnTo>
                    <a:pt x="1370" y="44"/>
                  </a:lnTo>
                  <a:lnTo>
                    <a:pt x="1370" y="44"/>
                  </a:lnTo>
                  <a:lnTo>
                    <a:pt x="1366" y="44"/>
                  </a:lnTo>
                  <a:lnTo>
                    <a:pt x="1366" y="44"/>
                  </a:lnTo>
                  <a:lnTo>
                    <a:pt x="1364" y="44"/>
                  </a:lnTo>
                  <a:lnTo>
                    <a:pt x="1364" y="44"/>
                  </a:lnTo>
                  <a:lnTo>
                    <a:pt x="1362" y="44"/>
                  </a:lnTo>
                  <a:lnTo>
                    <a:pt x="1362" y="44"/>
                  </a:lnTo>
                  <a:lnTo>
                    <a:pt x="1354" y="44"/>
                  </a:lnTo>
                  <a:lnTo>
                    <a:pt x="1354" y="44"/>
                  </a:lnTo>
                  <a:lnTo>
                    <a:pt x="1350" y="44"/>
                  </a:lnTo>
                  <a:lnTo>
                    <a:pt x="1350" y="44"/>
                  </a:lnTo>
                  <a:lnTo>
                    <a:pt x="1348" y="44"/>
                  </a:lnTo>
                  <a:lnTo>
                    <a:pt x="1348" y="44"/>
                  </a:lnTo>
                  <a:lnTo>
                    <a:pt x="1344" y="44"/>
                  </a:lnTo>
                  <a:lnTo>
                    <a:pt x="1344" y="44"/>
                  </a:lnTo>
                  <a:lnTo>
                    <a:pt x="1340" y="46"/>
                  </a:lnTo>
                  <a:lnTo>
                    <a:pt x="1340" y="46"/>
                  </a:lnTo>
                  <a:lnTo>
                    <a:pt x="1336" y="46"/>
                  </a:lnTo>
                  <a:lnTo>
                    <a:pt x="1336" y="46"/>
                  </a:lnTo>
                  <a:lnTo>
                    <a:pt x="1328" y="46"/>
                  </a:lnTo>
                  <a:lnTo>
                    <a:pt x="1328" y="46"/>
                  </a:lnTo>
                  <a:lnTo>
                    <a:pt x="1326" y="44"/>
                  </a:lnTo>
                  <a:lnTo>
                    <a:pt x="1326" y="44"/>
                  </a:lnTo>
                  <a:lnTo>
                    <a:pt x="1318" y="44"/>
                  </a:lnTo>
                  <a:lnTo>
                    <a:pt x="1318" y="44"/>
                  </a:lnTo>
                  <a:lnTo>
                    <a:pt x="1316" y="44"/>
                  </a:lnTo>
                  <a:lnTo>
                    <a:pt x="1316" y="44"/>
                  </a:lnTo>
                  <a:lnTo>
                    <a:pt x="1312" y="44"/>
                  </a:lnTo>
                  <a:lnTo>
                    <a:pt x="1312" y="44"/>
                  </a:lnTo>
                  <a:lnTo>
                    <a:pt x="1306" y="46"/>
                  </a:lnTo>
                  <a:lnTo>
                    <a:pt x="1306" y="46"/>
                  </a:lnTo>
                  <a:lnTo>
                    <a:pt x="1302" y="46"/>
                  </a:lnTo>
                  <a:lnTo>
                    <a:pt x="1296" y="46"/>
                  </a:lnTo>
                  <a:lnTo>
                    <a:pt x="1296" y="46"/>
                  </a:lnTo>
                  <a:lnTo>
                    <a:pt x="1290" y="46"/>
                  </a:lnTo>
                  <a:lnTo>
                    <a:pt x="1290" y="46"/>
                  </a:lnTo>
                  <a:lnTo>
                    <a:pt x="1288" y="46"/>
                  </a:lnTo>
                  <a:lnTo>
                    <a:pt x="1288" y="46"/>
                  </a:lnTo>
                  <a:lnTo>
                    <a:pt x="1284" y="44"/>
                  </a:lnTo>
                  <a:lnTo>
                    <a:pt x="1284" y="44"/>
                  </a:lnTo>
                  <a:lnTo>
                    <a:pt x="1282" y="46"/>
                  </a:lnTo>
                  <a:lnTo>
                    <a:pt x="1282" y="46"/>
                  </a:lnTo>
                  <a:lnTo>
                    <a:pt x="1276" y="46"/>
                  </a:lnTo>
                  <a:lnTo>
                    <a:pt x="1276" y="46"/>
                  </a:lnTo>
                  <a:lnTo>
                    <a:pt x="1274" y="46"/>
                  </a:lnTo>
                  <a:lnTo>
                    <a:pt x="1274" y="46"/>
                  </a:lnTo>
                  <a:lnTo>
                    <a:pt x="1272" y="46"/>
                  </a:lnTo>
                  <a:lnTo>
                    <a:pt x="1272" y="46"/>
                  </a:lnTo>
                  <a:lnTo>
                    <a:pt x="1266" y="44"/>
                  </a:lnTo>
                  <a:lnTo>
                    <a:pt x="1266" y="44"/>
                  </a:lnTo>
                  <a:lnTo>
                    <a:pt x="1262" y="44"/>
                  </a:lnTo>
                  <a:lnTo>
                    <a:pt x="1262" y="44"/>
                  </a:lnTo>
                  <a:lnTo>
                    <a:pt x="1260" y="44"/>
                  </a:lnTo>
                  <a:lnTo>
                    <a:pt x="1260" y="44"/>
                  </a:lnTo>
                  <a:lnTo>
                    <a:pt x="1258" y="46"/>
                  </a:lnTo>
                  <a:lnTo>
                    <a:pt x="1258" y="46"/>
                  </a:lnTo>
                  <a:lnTo>
                    <a:pt x="1254" y="46"/>
                  </a:lnTo>
                  <a:lnTo>
                    <a:pt x="1254" y="46"/>
                  </a:lnTo>
                  <a:lnTo>
                    <a:pt x="1250" y="48"/>
                  </a:lnTo>
                  <a:lnTo>
                    <a:pt x="1250" y="48"/>
                  </a:lnTo>
                  <a:lnTo>
                    <a:pt x="1248" y="46"/>
                  </a:lnTo>
                  <a:lnTo>
                    <a:pt x="1248" y="46"/>
                  </a:lnTo>
                  <a:lnTo>
                    <a:pt x="1248" y="48"/>
                  </a:lnTo>
                  <a:lnTo>
                    <a:pt x="1248" y="48"/>
                  </a:lnTo>
                  <a:lnTo>
                    <a:pt x="1246" y="46"/>
                  </a:lnTo>
                  <a:lnTo>
                    <a:pt x="1246" y="46"/>
                  </a:lnTo>
                  <a:lnTo>
                    <a:pt x="1244" y="46"/>
                  </a:lnTo>
                  <a:lnTo>
                    <a:pt x="1244" y="46"/>
                  </a:lnTo>
                  <a:lnTo>
                    <a:pt x="1240" y="48"/>
                  </a:lnTo>
                  <a:lnTo>
                    <a:pt x="1240" y="48"/>
                  </a:lnTo>
                  <a:lnTo>
                    <a:pt x="1236" y="44"/>
                  </a:lnTo>
                  <a:lnTo>
                    <a:pt x="1236" y="44"/>
                  </a:lnTo>
                  <a:lnTo>
                    <a:pt x="1230" y="46"/>
                  </a:lnTo>
                  <a:lnTo>
                    <a:pt x="1224" y="46"/>
                  </a:lnTo>
                  <a:lnTo>
                    <a:pt x="1224" y="46"/>
                  </a:lnTo>
                  <a:lnTo>
                    <a:pt x="1222" y="46"/>
                  </a:lnTo>
                  <a:lnTo>
                    <a:pt x="1218" y="46"/>
                  </a:lnTo>
                  <a:lnTo>
                    <a:pt x="1218" y="46"/>
                  </a:lnTo>
                  <a:lnTo>
                    <a:pt x="1216" y="44"/>
                  </a:lnTo>
                  <a:lnTo>
                    <a:pt x="1214" y="44"/>
                  </a:lnTo>
                  <a:lnTo>
                    <a:pt x="1214" y="44"/>
                  </a:lnTo>
                  <a:lnTo>
                    <a:pt x="1204" y="44"/>
                  </a:lnTo>
                  <a:lnTo>
                    <a:pt x="1204" y="44"/>
                  </a:lnTo>
                  <a:lnTo>
                    <a:pt x="1200" y="42"/>
                  </a:lnTo>
                  <a:lnTo>
                    <a:pt x="1200" y="42"/>
                  </a:lnTo>
                  <a:lnTo>
                    <a:pt x="1196" y="42"/>
                  </a:lnTo>
                  <a:lnTo>
                    <a:pt x="1196" y="42"/>
                  </a:lnTo>
                  <a:lnTo>
                    <a:pt x="1188" y="44"/>
                  </a:lnTo>
                  <a:lnTo>
                    <a:pt x="1188" y="44"/>
                  </a:lnTo>
                  <a:lnTo>
                    <a:pt x="1186" y="44"/>
                  </a:lnTo>
                  <a:lnTo>
                    <a:pt x="1186" y="44"/>
                  </a:lnTo>
                  <a:lnTo>
                    <a:pt x="1180" y="44"/>
                  </a:lnTo>
                  <a:lnTo>
                    <a:pt x="1180" y="44"/>
                  </a:lnTo>
                  <a:lnTo>
                    <a:pt x="1180" y="42"/>
                  </a:lnTo>
                  <a:lnTo>
                    <a:pt x="1180" y="42"/>
                  </a:lnTo>
                  <a:lnTo>
                    <a:pt x="1176" y="42"/>
                  </a:lnTo>
                  <a:lnTo>
                    <a:pt x="1176" y="42"/>
                  </a:lnTo>
                  <a:lnTo>
                    <a:pt x="1174" y="42"/>
                  </a:lnTo>
                  <a:lnTo>
                    <a:pt x="1174" y="42"/>
                  </a:lnTo>
                  <a:lnTo>
                    <a:pt x="1170" y="44"/>
                  </a:lnTo>
                  <a:lnTo>
                    <a:pt x="1170" y="44"/>
                  </a:lnTo>
                  <a:lnTo>
                    <a:pt x="1164" y="42"/>
                  </a:lnTo>
                  <a:lnTo>
                    <a:pt x="1164" y="42"/>
                  </a:lnTo>
                  <a:lnTo>
                    <a:pt x="1156" y="42"/>
                  </a:lnTo>
                  <a:lnTo>
                    <a:pt x="1156" y="42"/>
                  </a:lnTo>
                  <a:lnTo>
                    <a:pt x="1152" y="42"/>
                  </a:lnTo>
                  <a:lnTo>
                    <a:pt x="1152" y="42"/>
                  </a:lnTo>
                  <a:lnTo>
                    <a:pt x="1148" y="44"/>
                  </a:lnTo>
                  <a:lnTo>
                    <a:pt x="1148" y="44"/>
                  </a:lnTo>
                  <a:lnTo>
                    <a:pt x="1146" y="44"/>
                  </a:lnTo>
                  <a:lnTo>
                    <a:pt x="1144" y="44"/>
                  </a:lnTo>
                  <a:lnTo>
                    <a:pt x="1142" y="44"/>
                  </a:lnTo>
                  <a:lnTo>
                    <a:pt x="1142" y="44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38" y="42"/>
                  </a:lnTo>
                  <a:lnTo>
                    <a:pt x="1138" y="42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6" y="40"/>
                  </a:lnTo>
                  <a:lnTo>
                    <a:pt x="1136" y="40"/>
                  </a:lnTo>
                  <a:lnTo>
                    <a:pt x="1134" y="40"/>
                  </a:lnTo>
                  <a:lnTo>
                    <a:pt x="1134" y="40"/>
                  </a:lnTo>
                  <a:lnTo>
                    <a:pt x="1132" y="40"/>
                  </a:lnTo>
                  <a:lnTo>
                    <a:pt x="1132" y="40"/>
                  </a:lnTo>
                  <a:lnTo>
                    <a:pt x="1128" y="38"/>
                  </a:lnTo>
                  <a:lnTo>
                    <a:pt x="1128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2" y="38"/>
                  </a:lnTo>
                  <a:lnTo>
                    <a:pt x="1122" y="38"/>
                  </a:lnTo>
                  <a:lnTo>
                    <a:pt x="1120" y="40"/>
                  </a:lnTo>
                  <a:lnTo>
                    <a:pt x="1120" y="40"/>
                  </a:lnTo>
                  <a:lnTo>
                    <a:pt x="1114" y="42"/>
                  </a:lnTo>
                  <a:lnTo>
                    <a:pt x="1114" y="42"/>
                  </a:lnTo>
                  <a:lnTo>
                    <a:pt x="1112" y="44"/>
                  </a:lnTo>
                  <a:lnTo>
                    <a:pt x="1112" y="44"/>
                  </a:lnTo>
                  <a:lnTo>
                    <a:pt x="1104" y="42"/>
                  </a:lnTo>
                  <a:lnTo>
                    <a:pt x="1104" y="42"/>
                  </a:lnTo>
                  <a:lnTo>
                    <a:pt x="1102" y="44"/>
                  </a:lnTo>
                  <a:lnTo>
                    <a:pt x="1102" y="44"/>
                  </a:lnTo>
                  <a:lnTo>
                    <a:pt x="1096" y="44"/>
                  </a:lnTo>
                  <a:lnTo>
                    <a:pt x="1096" y="44"/>
                  </a:lnTo>
                  <a:lnTo>
                    <a:pt x="1094" y="42"/>
                  </a:lnTo>
                  <a:lnTo>
                    <a:pt x="1094" y="42"/>
                  </a:lnTo>
                  <a:lnTo>
                    <a:pt x="1090" y="44"/>
                  </a:lnTo>
                  <a:lnTo>
                    <a:pt x="1090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0" y="44"/>
                  </a:lnTo>
                  <a:lnTo>
                    <a:pt x="1080" y="44"/>
                  </a:lnTo>
                  <a:lnTo>
                    <a:pt x="1078" y="44"/>
                  </a:lnTo>
                  <a:lnTo>
                    <a:pt x="1078" y="44"/>
                  </a:lnTo>
                  <a:lnTo>
                    <a:pt x="1072" y="44"/>
                  </a:lnTo>
                  <a:lnTo>
                    <a:pt x="1072" y="44"/>
                  </a:lnTo>
                  <a:lnTo>
                    <a:pt x="1068" y="44"/>
                  </a:lnTo>
                  <a:lnTo>
                    <a:pt x="1068" y="44"/>
                  </a:lnTo>
                  <a:lnTo>
                    <a:pt x="1066" y="42"/>
                  </a:lnTo>
                  <a:lnTo>
                    <a:pt x="1066" y="42"/>
                  </a:lnTo>
                  <a:lnTo>
                    <a:pt x="1064" y="42"/>
                  </a:lnTo>
                  <a:lnTo>
                    <a:pt x="1062" y="44"/>
                  </a:lnTo>
                  <a:lnTo>
                    <a:pt x="1062" y="44"/>
                  </a:lnTo>
                  <a:lnTo>
                    <a:pt x="1056" y="44"/>
                  </a:lnTo>
                  <a:lnTo>
                    <a:pt x="1056" y="44"/>
                  </a:lnTo>
                  <a:lnTo>
                    <a:pt x="1054" y="44"/>
                  </a:lnTo>
                  <a:lnTo>
                    <a:pt x="1054" y="44"/>
                  </a:lnTo>
                  <a:lnTo>
                    <a:pt x="1052" y="46"/>
                  </a:lnTo>
                  <a:lnTo>
                    <a:pt x="1052" y="46"/>
                  </a:lnTo>
                  <a:lnTo>
                    <a:pt x="1050" y="44"/>
                  </a:lnTo>
                  <a:lnTo>
                    <a:pt x="1050" y="44"/>
                  </a:lnTo>
                  <a:lnTo>
                    <a:pt x="1050" y="46"/>
                  </a:lnTo>
                  <a:lnTo>
                    <a:pt x="1050" y="46"/>
                  </a:lnTo>
                  <a:lnTo>
                    <a:pt x="1046" y="44"/>
                  </a:lnTo>
                  <a:lnTo>
                    <a:pt x="1046" y="44"/>
                  </a:lnTo>
                  <a:lnTo>
                    <a:pt x="1044" y="44"/>
                  </a:lnTo>
                  <a:lnTo>
                    <a:pt x="1044" y="44"/>
                  </a:lnTo>
                  <a:lnTo>
                    <a:pt x="1042" y="46"/>
                  </a:lnTo>
                  <a:lnTo>
                    <a:pt x="1042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0" y="46"/>
                  </a:lnTo>
                  <a:lnTo>
                    <a:pt x="1030" y="46"/>
                  </a:lnTo>
                  <a:lnTo>
                    <a:pt x="1028" y="46"/>
                  </a:lnTo>
                  <a:lnTo>
                    <a:pt x="1028" y="46"/>
                  </a:lnTo>
                  <a:lnTo>
                    <a:pt x="1022" y="44"/>
                  </a:lnTo>
                  <a:lnTo>
                    <a:pt x="1022" y="44"/>
                  </a:lnTo>
                  <a:lnTo>
                    <a:pt x="1018" y="42"/>
                  </a:lnTo>
                  <a:lnTo>
                    <a:pt x="1018" y="42"/>
                  </a:lnTo>
                  <a:lnTo>
                    <a:pt x="1014" y="42"/>
                  </a:lnTo>
                  <a:lnTo>
                    <a:pt x="1014" y="42"/>
                  </a:lnTo>
                  <a:lnTo>
                    <a:pt x="1012" y="42"/>
                  </a:lnTo>
                  <a:lnTo>
                    <a:pt x="1012" y="42"/>
                  </a:lnTo>
                  <a:lnTo>
                    <a:pt x="1010" y="42"/>
                  </a:lnTo>
                  <a:lnTo>
                    <a:pt x="1010" y="42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6" y="44"/>
                  </a:lnTo>
                  <a:lnTo>
                    <a:pt x="1006" y="44"/>
                  </a:lnTo>
                  <a:lnTo>
                    <a:pt x="1002" y="44"/>
                  </a:lnTo>
                  <a:lnTo>
                    <a:pt x="1000" y="44"/>
                  </a:lnTo>
                  <a:lnTo>
                    <a:pt x="1000" y="44"/>
                  </a:lnTo>
                  <a:lnTo>
                    <a:pt x="996" y="44"/>
                  </a:lnTo>
                  <a:lnTo>
                    <a:pt x="996" y="44"/>
                  </a:lnTo>
                  <a:lnTo>
                    <a:pt x="996" y="42"/>
                  </a:lnTo>
                  <a:lnTo>
                    <a:pt x="996" y="42"/>
                  </a:lnTo>
                  <a:lnTo>
                    <a:pt x="992" y="42"/>
                  </a:lnTo>
                  <a:lnTo>
                    <a:pt x="992" y="42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0" y="40"/>
                  </a:lnTo>
                  <a:lnTo>
                    <a:pt x="990" y="40"/>
                  </a:lnTo>
                  <a:lnTo>
                    <a:pt x="988" y="40"/>
                  </a:lnTo>
                  <a:lnTo>
                    <a:pt x="988" y="40"/>
                  </a:lnTo>
                  <a:lnTo>
                    <a:pt x="982" y="42"/>
                  </a:lnTo>
                  <a:lnTo>
                    <a:pt x="982" y="42"/>
                  </a:lnTo>
                  <a:lnTo>
                    <a:pt x="980" y="40"/>
                  </a:lnTo>
                  <a:lnTo>
                    <a:pt x="980" y="40"/>
                  </a:lnTo>
                  <a:lnTo>
                    <a:pt x="974" y="42"/>
                  </a:lnTo>
                  <a:lnTo>
                    <a:pt x="968" y="42"/>
                  </a:lnTo>
                  <a:lnTo>
                    <a:pt x="968" y="42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66" y="40"/>
                  </a:lnTo>
                  <a:lnTo>
                    <a:pt x="966" y="40"/>
                  </a:lnTo>
                  <a:lnTo>
                    <a:pt x="964" y="40"/>
                  </a:lnTo>
                  <a:lnTo>
                    <a:pt x="964" y="40"/>
                  </a:lnTo>
                  <a:lnTo>
                    <a:pt x="960" y="42"/>
                  </a:lnTo>
                  <a:lnTo>
                    <a:pt x="960" y="42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2" y="44"/>
                  </a:lnTo>
                  <a:lnTo>
                    <a:pt x="952" y="44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48" y="46"/>
                  </a:lnTo>
                  <a:lnTo>
                    <a:pt x="948" y="46"/>
                  </a:lnTo>
                  <a:lnTo>
                    <a:pt x="942" y="46"/>
                  </a:lnTo>
                  <a:lnTo>
                    <a:pt x="942" y="46"/>
                  </a:lnTo>
                  <a:lnTo>
                    <a:pt x="936" y="44"/>
                  </a:lnTo>
                  <a:lnTo>
                    <a:pt x="936" y="44"/>
                  </a:lnTo>
                  <a:lnTo>
                    <a:pt x="934" y="42"/>
                  </a:lnTo>
                  <a:lnTo>
                    <a:pt x="934" y="42"/>
                  </a:lnTo>
                  <a:lnTo>
                    <a:pt x="930" y="42"/>
                  </a:lnTo>
                  <a:lnTo>
                    <a:pt x="930" y="42"/>
                  </a:lnTo>
                  <a:lnTo>
                    <a:pt x="930" y="40"/>
                  </a:lnTo>
                  <a:lnTo>
                    <a:pt x="930" y="40"/>
                  </a:lnTo>
                  <a:lnTo>
                    <a:pt x="922" y="42"/>
                  </a:lnTo>
                  <a:lnTo>
                    <a:pt x="912" y="42"/>
                  </a:lnTo>
                  <a:lnTo>
                    <a:pt x="912" y="42"/>
                  </a:lnTo>
                  <a:lnTo>
                    <a:pt x="910" y="44"/>
                  </a:lnTo>
                  <a:lnTo>
                    <a:pt x="910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2" y="46"/>
                  </a:lnTo>
                  <a:lnTo>
                    <a:pt x="902" y="46"/>
                  </a:lnTo>
                  <a:lnTo>
                    <a:pt x="900" y="44"/>
                  </a:lnTo>
                  <a:lnTo>
                    <a:pt x="900" y="44"/>
                  </a:lnTo>
                  <a:lnTo>
                    <a:pt x="896" y="44"/>
                  </a:lnTo>
                  <a:lnTo>
                    <a:pt x="892" y="44"/>
                  </a:lnTo>
                  <a:lnTo>
                    <a:pt x="892" y="44"/>
                  </a:lnTo>
                  <a:lnTo>
                    <a:pt x="890" y="44"/>
                  </a:lnTo>
                  <a:lnTo>
                    <a:pt x="890" y="44"/>
                  </a:lnTo>
                  <a:lnTo>
                    <a:pt x="888" y="46"/>
                  </a:lnTo>
                  <a:lnTo>
                    <a:pt x="888" y="46"/>
                  </a:lnTo>
                  <a:lnTo>
                    <a:pt x="882" y="44"/>
                  </a:lnTo>
                  <a:lnTo>
                    <a:pt x="882" y="44"/>
                  </a:lnTo>
                  <a:lnTo>
                    <a:pt x="876" y="42"/>
                  </a:lnTo>
                  <a:lnTo>
                    <a:pt x="876" y="42"/>
                  </a:lnTo>
                  <a:lnTo>
                    <a:pt x="874" y="42"/>
                  </a:lnTo>
                  <a:lnTo>
                    <a:pt x="870" y="42"/>
                  </a:lnTo>
                  <a:lnTo>
                    <a:pt x="870" y="42"/>
                  </a:lnTo>
                  <a:lnTo>
                    <a:pt x="866" y="44"/>
                  </a:lnTo>
                  <a:lnTo>
                    <a:pt x="866" y="44"/>
                  </a:lnTo>
                  <a:lnTo>
                    <a:pt x="862" y="46"/>
                  </a:lnTo>
                  <a:lnTo>
                    <a:pt x="862" y="46"/>
                  </a:lnTo>
                  <a:lnTo>
                    <a:pt x="858" y="46"/>
                  </a:lnTo>
                  <a:lnTo>
                    <a:pt x="858" y="46"/>
                  </a:lnTo>
                  <a:lnTo>
                    <a:pt x="856" y="44"/>
                  </a:lnTo>
                  <a:lnTo>
                    <a:pt x="856" y="44"/>
                  </a:lnTo>
                  <a:lnTo>
                    <a:pt x="852" y="44"/>
                  </a:lnTo>
                  <a:lnTo>
                    <a:pt x="852" y="44"/>
                  </a:lnTo>
                  <a:lnTo>
                    <a:pt x="850" y="44"/>
                  </a:lnTo>
                  <a:lnTo>
                    <a:pt x="850" y="44"/>
                  </a:lnTo>
                  <a:lnTo>
                    <a:pt x="848" y="40"/>
                  </a:lnTo>
                  <a:lnTo>
                    <a:pt x="846" y="40"/>
                  </a:lnTo>
                  <a:lnTo>
                    <a:pt x="846" y="40"/>
                  </a:lnTo>
                  <a:lnTo>
                    <a:pt x="844" y="42"/>
                  </a:lnTo>
                  <a:lnTo>
                    <a:pt x="844" y="42"/>
                  </a:lnTo>
                  <a:lnTo>
                    <a:pt x="840" y="42"/>
                  </a:lnTo>
                  <a:lnTo>
                    <a:pt x="836" y="40"/>
                  </a:lnTo>
                  <a:lnTo>
                    <a:pt x="836" y="40"/>
                  </a:lnTo>
                  <a:lnTo>
                    <a:pt x="834" y="38"/>
                  </a:lnTo>
                  <a:lnTo>
                    <a:pt x="834" y="38"/>
                  </a:lnTo>
                  <a:lnTo>
                    <a:pt x="830" y="40"/>
                  </a:lnTo>
                  <a:lnTo>
                    <a:pt x="828" y="38"/>
                  </a:lnTo>
                  <a:lnTo>
                    <a:pt x="828" y="38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16" y="42"/>
                  </a:lnTo>
                  <a:lnTo>
                    <a:pt x="816" y="42"/>
                  </a:lnTo>
                  <a:lnTo>
                    <a:pt x="812" y="40"/>
                  </a:lnTo>
                  <a:lnTo>
                    <a:pt x="812" y="40"/>
                  </a:lnTo>
                  <a:lnTo>
                    <a:pt x="808" y="40"/>
                  </a:lnTo>
                  <a:lnTo>
                    <a:pt x="808" y="40"/>
                  </a:lnTo>
                  <a:lnTo>
                    <a:pt x="806" y="40"/>
                  </a:lnTo>
                  <a:lnTo>
                    <a:pt x="806" y="40"/>
                  </a:lnTo>
                  <a:lnTo>
                    <a:pt x="804" y="40"/>
                  </a:lnTo>
                  <a:lnTo>
                    <a:pt x="804" y="40"/>
                  </a:lnTo>
                  <a:lnTo>
                    <a:pt x="802" y="38"/>
                  </a:lnTo>
                  <a:lnTo>
                    <a:pt x="802" y="38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794" y="42"/>
                  </a:lnTo>
                  <a:lnTo>
                    <a:pt x="794" y="42"/>
                  </a:lnTo>
                  <a:lnTo>
                    <a:pt x="792" y="40"/>
                  </a:lnTo>
                  <a:lnTo>
                    <a:pt x="792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88" y="42"/>
                  </a:lnTo>
                  <a:lnTo>
                    <a:pt x="788" y="42"/>
                  </a:lnTo>
                  <a:lnTo>
                    <a:pt x="786" y="42"/>
                  </a:lnTo>
                  <a:lnTo>
                    <a:pt x="786" y="42"/>
                  </a:lnTo>
                  <a:lnTo>
                    <a:pt x="782" y="40"/>
                  </a:lnTo>
                  <a:lnTo>
                    <a:pt x="782" y="40"/>
                  </a:lnTo>
                  <a:lnTo>
                    <a:pt x="778" y="40"/>
                  </a:lnTo>
                  <a:lnTo>
                    <a:pt x="778" y="40"/>
                  </a:lnTo>
                  <a:lnTo>
                    <a:pt x="776" y="42"/>
                  </a:lnTo>
                  <a:lnTo>
                    <a:pt x="772" y="42"/>
                  </a:lnTo>
                  <a:lnTo>
                    <a:pt x="772" y="42"/>
                  </a:lnTo>
                  <a:lnTo>
                    <a:pt x="770" y="42"/>
                  </a:lnTo>
                  <a:lnTo>
                    <a:pt x="770" y="42"/>
                  </a:lnTo>
                  <a:lnTo>
                    <a:pt x="766" y="40"/>
                  </a:lnTo>
                  <a:lnTo>
                    <a:pt x="766" y="40"/>
                  </a:lnTo>
                  <a:lnTo>
                    <a:pt x="764" y="40"/>
                  </a:lnTo>
                  <a:lnTo>
                    <a:pt x="764" y="40"/>
                  </a:lnTo>
                  <a:lnTo>
                    <a:pt x="762" y="42"/>
                  </a:lnTo>
                  <a:lnTo>
                    <a:pt x="762" y="42"/>
                  </a:lnTo>
                  <a:lnTo>
                    <a:pt x="758" y="42"/>
                  </a:lnTo>
                  <a:lnTo>
                    <a:pt x="758" y="42"/>
                  </a:lnTo>
                  <a:lnTo>
                    <a:pt x="756" y="42"/>
                  </a:lnTo>
                  <a:lnTo>
                    <a:pt x="756" y="42"/>
                  </a:lnTo>
                  <a:lnTo>
                    <a:pt x="752" y="42"/>
                  </a:lnTo>
                  <a:lnTo>
                    <a:pt x="752" y="42"/>
                  </a:lnTo>
                  <a:lnTo>
                    <a:pt x="744" y="44"/>
                  </a:lnTo>
                  <a:lnTo>
                    <a:pt x="744" y="44"/>
                  </a:lnTo>
                  <a:lnTo>
                    <a:pt x="738" y="42"/>
                  </a:lnTo>
                  <a:lnTo>
                    <a:pt x="738" y="42"/>
                  </a:lnTo>
                  <a:lnTo>
                    <a:pt x="734" y="40"/>
                  </a:lnTo>
                  <a:lnTo>
                    <a:pt x="734" y="40"/>
                  </a:lnTo>
                  <a:lnTo>
                    <a:pt x="732" y="42"/>
                  </a:lnTo>
                  <a:lnTo>
                    <a:pt x="732" y="42"/>
                  </a:lnTo>
                  <a:lnTo>
                    <a:pt x="728" y="42"/>
                  </a:lnTo>
                  <a:lnTo>
                    <a:pt x="726" y="42"/>
                  </a:lnTo>
                  <a:lnTo>
                    <a:pt x="726" y="42"/>
                  </a:lnTo>
                  <a:lnTo>
                    <a:pt x="724" y="42"/>
                  </a:lnTo>
                  <a:lnTo>
                    <a:pt x="724" y="42"/>
                  </a:lnTo>
                  <a:lnTo>
                    <a:pt x="720" y="42"/>
                  </a:lnTo>
                  <a:lnTo>
                    <a:pt x="720" y="42"/>
                  </a:lnTo>
                  <a:lnTo>
                    <a:pt x="718" y="42"/>
                  </a:lnTo>
                  <a:lnTo>
                    <a:pt x="718" y="42"/>
                  </a:lnTo>
                  <a:lnTo>
                    <a:pt x="712" y="42"/>
                  </a:lnTo>
                  <a:lnTo>
                    <a:pt x="712" y="42"/>
                  </a:lnTo>
                  <a:lnTo>
                    <a:pt x="710" y="42"/>
                  </a:lnTo>
                  <a:lnTo>
                    <a:pt x="710" y="42"/>
                  </a:lnTo>
                  <a:lnTo>
                    <a:pt x="706" y="42"/>
                  </a:lnTo>
                  <a:lnTo>
                    <a:pt x="706" y="42"/>
                  </a:lnTo>
                  <a:lnTo>
                    <a:pt x="704" y="44"/>
                  </a:lnTo>
                  <a:lnTo>
                    <a:pt x="704" y="44"/>
                  </a:lnTo>
                  <a:lnTo>
                    <a:pt x="702" y="42"/>
                  </a:lnTo>
                  <a:lnTo>
                    <a:pt x="702" y="42"/>
                  </a:lnTo>
                  <a:lnTo>
                    <a:pt x="696" y="44"/>
                  </a:lnTo>
                  <a:lnTo>
                    <a:pt x="696" y="44"/>
                  </a:lnTo>
                  <a:lnTo>
                    <a:pt x="692" y="44"/>
                  </a:lnTo>
                  <a:lnTo>
                    <a:pt x="692" y="44"/>
                  </a:lnTo>
                  <a:lnTo>
                    <a:pt x="690" y="44"/>
                  </a:lnTo>
                  <a:lnTo>
                    <a:pt x="690" y="44"/>
                  </a:lnTo>
                  <a:lnTo>
                    <a:pt x="688" y="44"/>
                  </a:lnTo>
                  <a:lnTo>
                    <a:pt x="688" y="44"/>
                  </a:lnTo>
                  <a:lnTo>
                    <a:pt x="686" y="44"/>
                  </a:lnTo>
                  <a:lnTo>
                    <a:pt x="686" y="44"/>
                  </a:lnTo>
                  <a:lnTo>
                    <a:pt x="680" y="44"/>
                  </a:lnTo>
                  <a:lnTo>
                    <a:pt x="680" y="44"/>
                  </a:lnTo>
                  <a:lnTo>
                    <a:pt x="676" y="44"/>
                  </a:lnTo>
                  <a:lnTo>
                    <a:pt x="676" y="44"/>
                  </a:lnTo>
                  <a:lnTo>
                    <a:pt x="668" y="44"/>
                  </a:lnTo>
                  <a:lnTo>
                    <a:pt x="660" y="42"/>
                  </a:lnTo>
                  <a:lnTo>
                    <a:pt x="660" y="42"/>
                  </a:lnTo>
                  <a:lnTo>
                    <a:pt x="658" y="42"/>
                  </a:lnTo>
                  <a:lnTo>
                    <a:pt x="658" y="42"/>
                  </a:lnTo>
                  <a:lnTo>
                    <a:pt x="654" y="42"/>
                  </a:lnTo>
                  <a:lnTo>
                    <a:pt x="652" y="42"/>
                  </a:lnTo>
                  <a:lnTo>
                    <a:pt x="652" y="42"/>
                  </a:lnTo>
                  <a:lnTo>
                    <a:pt x="648" y="42"/>
                  </a:lnTo>
                  <a:lnTo>
                    <a:pt x="648" y="42"/>
                  </a:lnTo>
                  <a:lnTo>
                    <a:pt x="646" y="42"/>
                  </a:lnTo>
                  <a:lnTo>
                    <a:pt x="64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4" y="42"/>
                  </a:lnTo>
                  <a:lnTo>
                    <a:pt x="634" y="42"/>
                  </a:lnTo>
                  <a:lnTo>
                    <a:pt x="630" y="42"/>
                  </a:lnTo>
                  <a:lnTo>
                    <a:pt x="630" y="42"/>
                  </a:lnTo>
                  <a:lnTo>
                    <a:pt x="628" y="42"/>
                  </a:lnTo>
                  <a:lnTo>
                    <a:pt x="628" y="42"/>
                  </a:lnTo>
                  <a:lnTo>
                    <a:pt x="622" y="42"/>
                  </a:lnTo>
                  <a:lnTo>
                    <a:pt x="622" y="42"/>
                  </a:lnTo>
                  <a:lnTo>
                    <a:pt x="614" y="42"/>
                  </a:lnTo>
                  <a:lnTo>
                    <a:pt x="614" y="42"/>
                  </a:lnTo>
                  <a:lnTo>
                    <a:pt x="612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6" y="42"/>
                  </a:lnTo>
                  <a:lnTo>
                    <a:pt x="606" y="42"/>
                  </a:lnTo>
                  <a:lnTo>
                    <a:pt x="604" y="42"/>
                  </a:lnTo>
                  <a:lnTo>
                    <a:pt x="604" y="42"/>
                  </a:lnTo>
                  <a:lnTo>
                    <a:pt x="600" y="42"/>
                  </a:lnTo>
                  <a:lnTo>
                    <a:pt x="600" y="42"/>
                  </a:lnTo>
                  <a:lnTo>
                    <a:pt x="596" y="42"/>
                  </a:lnTo>
                  <a:lnTo>
                    <a:pt x="596" y="42"/>
                  </a:lnTo>
                  <a:lnTo>
                    <a:pt x="594" y="42"/>
                  </a:lnTo>
                  <a:lnTo>
                    <a:pt x="594" y="42"/>
                  </a:lnTo>
                  <a:lnTo>
                    <a:pt x="588" y="42"/>
                  </a:lnTo>
                  <a:lnTo>
                    <a:pt x="588" y="42"/>
                  </a:lnTo>
                  <a:lnTo>
                    <a:pt x="586" y="42"/>
                  </a:lnTo>
                  <a:lnTo>
                    <a:pt x="586" y="42"/>
                  </a:lnTo>
                  <a:lnTo>
                    <a:pt x="582" y="42"/>
                  </a:lnTo>
                  <a:lnTo>
                    <a:pt x="582" y="42"/>
                  </a:lnTo>
                  <a:lnTo>
                    <a:pt x="580" y="42"/>
                  </a:lnTo>
                  <a:lnTo>
                    <a:pt x="580" y="42"/>
                  </a:lnTo>
                  <a:lnTo>
                    <a:pt x="576" y="42"/>
                  </a:lnTo>
                  <a:lnTo>
                    <a:pt x="576" y="42"/>
                  </a:lnTo>
                  <a:lnTo>
                    <a:pt x="574" y="42"/>
                  </a:lnTo>
                  <a:lnTo>
                    <a:pt x="574" y="42"/>
                  </a:lnTo>
                  <a:lnTo>
                    <a:pt x="570" y="42"/>
                  </a:lnTo>
                  <a:lnTo>
                    <a:pt x="570" y="42"/>
                  </a:lnTo>
                  <a:lnTo>
                    <a:pt x="566" y="42"/>
                  </a:lnTo>
                  <a:lnTo>
                    <a:pt x="566" y="42"/>
                  </a:lnTo>
                  <a:lnTo>
                    <a:pt x="564" y="42"/>
                  </a:lnTo>
                  <a:lnTo>
                    <a:pt x="564" y="42"/>
                  </a:lnTo>
                  <a:lnTo>
                    <a:pt x="560" y="42"/>
                  </a:lnTo>
                  <a:lnTo>
                    <a:pt x="560" y="42"/>
                  </a:lnTo>
                  <a:lnTo>
                    <a:pt x="542" y="42"/>
                  </a:lnTo>
                  <a:lnTo>
                    <a:pt x="542" y="42"/>
                  </a:lnTo>
                  <a:lnTo>
                    <a:pt x="540" y="44"/>
                  </a:lnTo>
                  <a:lnTo>
                    <a:pt x="540" y="44"/>
                  </a:lnTo>
                  <a:lnTo>
                    <a:pt x="536" y="42"/>
                  </a:lnTo>
                  <a:lnTo>
                    <a:pt x="532" y="44"/>
                  </a:lnTo>
                  <a:lnTo>
                    <a:pt x="532" y="44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6" y="44"/>
                  </a:lnTo>
                  <a:lnTo>
                    <a:pt x="526" y="44"/>
                  </a:lnTo>
                  <a:lnTo>
                    <a:pt x="518" y="44"/>
                  </a:lnTo>
                  <a:lnTo>
                    <a:pt x="518" y="44"/>
                  </a:lnTo>
                  <a:lnTo>
                    <a:pt x="514" y="46"/>
                  </a:lnTo>
                  <a:lnTo>
                    <a:pt x="514" y="46"/>
                  </a:lnTo>
                  <a:lnTo>
                    <a:pt x="510" y="46"/>
                  </a:lnTo>
                  <a:lnTo>
                    <a:pt x="510" y="46"/>
                  </a:lnTo>
                  <a:lnTo>
                    <a:pt x="508" y="46"/>
                  </a:lnTo>
                  <a:lnTo>
                    <a:pt x="508" y="46"/>
                  </a:lnTo>
                  <a:lnTo>
                    <a:pt x="504" y="46"/>
                  </a:lnTo>
                  <a:lnTo>
                    <a:pt x="504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6" y="46"/>
                  </a:lnTo>
                  <a:lnTo>
                    <a:pt x="496" y="46"/>
                  </a:lnTo>
                  <a:lnTo>
                    <a:pt x="494" y="46"/>
                  </a:lnTo>
                  <a:lnTo>
                    <a:pt x="494" y="46"/>
                  </a:lnTo>
                  <a:lnTo>
                    <a:pt x="490" y="46"/>
                  </a:lnTo>
                  <a:lnTo>
                    <a:pt x="490" y="46"/>
                  </a:lnTo>
                  <a:lnTo>
                    <a:pt x="486" y="44"/>
                  </a:lnTo>
                  <a:lnTo>
                    <a:pt x="486" y="44"/>
                  </a:lnTo>
                  <a:lnTo>
                    <a:pt x="484" y="44"/>
                  </a:lnTo>
                  <a:lnTo>
                    <a:pt x="484" y="44"/>
                  </a:lnTo>
                  <a:lnTo>
                    <a:pt x="482" y="44"/>
                  </a:lnTo>
                  <a:lnTo>
                    <a:pt x="482" y="44"/>
                  </a:lnTo>
                  <a:lnTo>
                    <a:pt x="478" y="44"/>
                  </a:lnTo>
                  <a:lnTo>
                    <a:pt x="478" y="44"/>
                  </a:lnTo>
                  <a:lnTo>
                    <a:pt x="476" y="44"/>
                  </a:lnTo>
                  <a:lnTo>
                    <a:pt x="476" y="44"/>
                  </a:lnTo>
                  <a:lnTo>
                    <a:pt x="472" y="46"/>
                  </a:lnTo>
                  <a:lnTo>
                    <a:pt x="468" y="44"/>
                  </a:lnTo>
                  <a:lnTo>
                    <a:pt x="468" y="44"/>
                  </a:lnTo>
                  <a:lnTo>
                    <a:pt x="466" y="46"/>
                  </a:lnTo>
                  <a:lnTo>
                    <a:pt x="464" y="46"/>
                  </a:lnTo>
                  <a:lnTo>
                    <a:pt x="464" y="46"/>
                  </a:lnTo>
                  <a:lnTo>
                    <a:pt x="464" y="44"/>
                  </a:lnTo>
                  <a:lnTo>
                    <a:pt x="464" y="44"/>
                  </a:lnTo>
                  <a:lnTo>
                    <a:pt x="462" y="44"/>
                  </a:lnTo>
                  <a:lnTo>
                    <a:pt x="462" y="44"/>
                  </a:lnTo>
                  <a:lnTo>
                    <a:pt x="462" y="42"/>
                  </a:lnTo>
                  <a:lnTo>
                    <a:pt x="462" y="42"/>
                  </a:lnTo>
                  <a:lnTo>
                    <a:pt x="456" y="42"/>
                  </a:lnTo>
                  <a:lnTo>
                    <a:pt x="456" y="42"/>
                  </a:lnTo>
                  <a:lnTo>
                    <a:pt x="450" y="42"/>
                  </a:lnTo>
                  <a:lnTo>
                    <a:pt x="450" y="42"/>
                  </a:lnTo>
                  <a:lnTo>
                    <a:pt x="448" y="44"/>
                  </a:lnTo>
                  <a:lnTo>
                    <a:pt x="448" y="44"/>
                  </a:lnTo>
                  <a:lnTo>
                    <a:pt x="442" y="44"/>
                  </a:lnTo>
                  <a:lnTo>
                    <a:pt x="442" y="44"/>
                  </a:lnTo>
                  <a:lnTo>
                    <a:pt x="438" y="44"/>
                  </a:lnTo>
                  <a:lnTo>
                    <a:pt x="438" y="44"/>
                  </a:lnTo>
                  <a:lnTo>
                    <a:pt x="436" y="46"/>
                  </a:lnTo>
                  <a:lnTo>
                    <a:pt x="436" y="46"/>
                  </a:lnTo>
                  <a:lnTo>
                    <a:pt x="432" y="44"/>
                  </a:lnTo>
                  <a:lnTo>
                    <a:pt x="432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0" y="42"/>
                  </a:lnTo>
                  <a:lnTo>
                    <a:pt x="420" y="42"/>
                  </a:lnTo>
                  <a:lnTo>
                    <a:pt x="418" y="44"/>
                  </a:lnTo>
                  <a:lnTo>
                    <a:pt x="418" y="44"/>
                  </a:lnTo>
                  <a:lnTo>
                    <a:pt x="416" y="42"/>
                  </a:lnTo>
                  <a:lnTo>
                    <a:pt x="416" y="40"/>
                  </a:lnTo>
                  <a:lnTo>
                    <a:pt x="416" y="40"/>
                  </a:lnTo>
                  <a:lnTo>
                    <a:pt x="412" y="40"/>
                  </a:lnTo>
                  <a:lnTo>
                    <a:pt x="412" y="40"/>
                  </a:lnTo>
                  <a:lnTo>
                    <a:pt x="412" y="42"/>
                  </a:lnTo>
                  <a:lnTo>
                    <a:pt x="412" y="42"/>
                  </a:lnTo>
                  <a:lnTo>
                    <a:pt x="410" y="44"/>
                  </a:lnTo>
                  <a:lnTo>
                    <a:pt x="410" y="44"/>
                  </a:lnTo>
                  <a:lnTo>
                    <a:pt x="404" y="44"/>
                  </a:lnTo>
                  <a:lnTo>
                    <a:pt x="404" y="44"/>
                  </a:lnTo>
                  <a:lnTo>
                    <a:pt x="400" y="44"/>
                  </a:lnTo>
                  <a:lnTo>
                    <a:pt x="400" y="44"/>
                  </a:lnTo>
                  <a:lnTo>
                    <a:pt x="396" y="42"/>
                  </a:lnTo>
                  <a:lnTo>
                    <a:pt x="396" y="42"/>
                  </a:lnTo>
                  <a:lnTo>
                    <a:pt x="394" y="44"/>
                  </a:lnTo>
                  <a:lnTo>
                    <a:pt x="394" y="44"/>
                  </a:lnTo>
                  <a:lnTo>
                    <a:pt x="390" y="44"/>
                  </a:lnTo>
                  <a:lnTo>
                    <a:pt x="390" y="44"/>
                  </a:lnTo>
                  <a:lnTo>
                    <a:pt x="386" y="42"/>
                  </a:lnTo>
                  <a:lnTo>
                    <a:pt x="386" y="42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4" y="42"/>
                  </a:lnTo>
                  <a:lnTo>
                    <a:pt x="374" y="42"/>
                  </a:lnTo>
                  <a:lnTo>
                    <a:pt x="368" y="42"/>
                  </a:lnTo>
                  <a:lnTo>
                    <a:pt x="368" y="42"/>
                  </a:lnTo>
                  <a:lnTo>
                    <a:pt x="366" y="42"/>
                  </a:lnTo>
                  <a:lnTo>
                    <a:pt x="366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0" y="42"/>
                  </a:lnTo>
                  <a:lnTo>
                    <a:pt x="360" y="42"/>
                  </a:lnTo>
                  <a:lnTo>
                    <a:pt x="358" y="42"/>
                  </a:lnTo>
                  <a:lnTo>
                    <a:pt x="358" y="42"/>
                  </a:lnTo>
                  <a:lnTo>
                    <a:pt x="352" y="44"/>
                  </a:lnTo>
                  <a:lnTo>
                    <a:pt x="352" y="44"/>
                  </a:lnTo>
                  <a:lnTo>
                    <a:pt x="344" y="42"/>
                  </a:lnTo>
                  <a:lnTo>
                    <a:pt x="344" y="42"/>
                  </a:lnTo>
                  <a:lnTo>
                    <a:pt x="342" y="44"/>
                  </a:lnTo>
                  <a:lnTo>
                    <a:pt x="342" y="44"/>
                  </a:lnTo>
                  <a:lnTo>
                    <a:pt x="338" y="42"/>
                  </a:lnTo>
                  <a:lnTo>
                    <a:pt x="338" y="42"/>
                  </a:lnTo>
                  <a:lnTo>
                    <a:pt x="330" y="44"/>
                  </a:lnTo>
                  <a:lnTo>
                    <a:pt x="330" y="44"/>
                  </a:lnTo>
                  <a:lnTo>
                    <a:pt x="328" y="44"/>
                  </a:lnTo>
                  <a:lnTo>
                    <a:pt x="328" y="44"/>
                  </a:lnTo>
                  <a:lnTo>
                    <a:pt x="322" y="42"/>
                  </a:lnTo>
                  <a:lnTo>
                    <a:pt x="322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0" y="42"/>
                  </a:lnTo>
                  <a:lnTo>
                    <a:pt x="310" y="42"/>
                  </a:lnTo>
                  <a:lnTo>
                    <a:pt x="310" y="40"/>
                  </a:lnTo>
                  <a:lnTo>
                    <a:pt x="310" y="40"/>
                  </a:lnTo>
                  <a:lnTo>
                    <a:pt x="308" y="40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06" y="42"/>
                  </a:lnTo>
                  <a:lnTo>
                    <a:pt x="306" y="42"/>
                  </a:lnTo>
                  <a:lnTo>
                    <a:pt x="298" y="42"/>
                  </a:lnTo>
                  <a:lnTo>
                    <a:pt x="298" y="42"/>
                  </a:lnTo>
                  <a:lnTo>
                    <a:pt x="296" y="42"/>
                  </a:lnTo>
                  <a:lnTo>
                    <a:pt x="296" y="42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90" y="42"/>
                  </a:lnTo>
                  <a:lnTo>
                    <a:pt x="290" y="42"/>
                  </a:lnTo>
                  <a:lnTo>
                    <a:pt x="288" y="42"/>
                  </a:lnTo>
                  <a:lnTo>
                    <a:pt x="288" y="42"/>
                  </a:lnTo>
                  <a:lnTo>
                    <a:pt x="286" y="42"/>
                  </a:lnTo>
                  <a:lnTo>
                    <a:pt x="286" y="42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282" y="42"/>
                  </a:lnTo>
                  <a:lnTo>
                    <a:pt x="282" y="42"/>
                  </a:lnTo>
                  <a:lnTo>
                    <a:pt x="278" y="40"/>
                  </a:lnTo>
                  <a:lnTo>
                    <a:pt x="278" y="40"/>
                  </a:lnTo>
                  <a:lnTo>
                    <a:pt x="276" y="40"/>
                  </a:lnTo>
                  <a:lnTo>
                    <a:pt x="274" y="40"/>
                  </a:lnTo>
                  <a:lnTo>
                    <a:pt x="274" y="40"/>
                  </a:lnTo>
                  <a:lnTo>
                    <a:pt x="270" y="40"/>
                  </a:lnTo>
                  <a:lnTo>
                    <a:pt x="270" y="40"/>
                  </a:lnTo>
                  <a:lnTo>
                    <a:pt x="268" y="42"/>
                  </a:lnTo>
                  <a:lnTo>
                    <a:pt x="268" y="42"/>
                  </a:lnTo>
                  <a:lnTo>
                    <a:pt x="264" y="40"/>
                  </a:lnTo>
                  <a:lnTo>
                    <a:pt x="264" y="40"/>
                  </a:lnTo>
                  <a:lnTo>
                    <a:pt x="260" y="40"/>
                  </a:lnTo>
                  <a:lnTo>
                    <a:pt x="260" y="40"/>
                  </a:lnTo>
                  <a:lnTo>
                    <a:pt x="258" y="40"/>
                  </a:lnTo>
                  <a:lnTo>
                    <a:pt x="258" y="40"/>
                  </a:lnTo>
                  <a:lnTo>
                    <a:pt x="252" y="40"/>
                  </a:lnTo>
                  <a:lnTo>
                    <a:pt x="252" y="40"/>
                  </a:lnTo>
                  <a:lnTo>
                    <a:pt x="246" y="40"/>
                  </a:lnTo>
                  <a:lnTo>
                    <a:pt x="242" y="40"/>
                  </a:lnTo>
                  <a:lnTo>
                    <a:pt x="242" y="40"/>
                  </a:lnTo>
                  <a:lnTo>
                    <a:pt x="238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28" y="40"/>
                  </a:lnTo>
                  <a:lnTo>
                    <a:pt x="228" y="40"/>
                  </a:lnTo>
                  <a:lnTo>
                    <a:pt x="224" y="40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22" y="40"/>
                  </a:lnTo>
                  <a:lnTo>
                    <a:pt x="218" y="40"/>
                  </a:lnTo>
                  <a:lnTo>
                    <a:pt x="218" y="40"/>
                  </a:lnTo>
                  <a:lnTo>
                    <a:pt x="216" y="40"/>
                  </a:lnTo>
                  <a:lnTo>
                    <a:pt x="216" y="40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208" y="40"/>
                  </a:lnTo>
                  <a:lnTo>
                    <a:pt x="208" y="40"/>
                  </a:lnTo>
                  <a:lnTo>
                    <a:pt x="204" y="42"/>
                  </a:lnTo>
                  <a:lnTo>
                    <a:pt x="204" y="42"/>
                  </a:lnTo>
                  <a:lnTo>
                    <a:pt x="200" y="40"/>
                  </a:lnTo>
                  <a:lnTo>
                    <a:pt x="200" y="40"/>
                  </a:lnTo>
                  <a:lnTo>
                    <a:pt x="190" y="40"/>
                  </a:lnTo>
                  <a:lnTo>
                    <a:pt x="190" y="40"/>
                  </a:lnTo>
                  <a:lnTo>
                    <a:pt x="188" y="40"/>
                  </a:lnTo>
                  <a:lnTo>
                    <a:pt x="188" y="40"/>
                  </a:lnTo>
                  <a:lnTo>
                    <a:pt x="176" y="40"/>
                  </a:lnTo>
                  <a:lnTo>
                    <a:pt x="176" y="40"/>
                  </a:lnTo>
                  <a:lnTo>
                    <a:pt x="172" y="42"/>
                  </a:lnTo>
                  <a:lnTo>
                    <a:pt x="172" y="42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66" y="42"/>
                  </a:lnTo>
                  <a:lnTo>
                    <a:pt x="166" y="42"/>
                  </a:lnTo>
                  <a:lnTo>
                    <a:pt x="162" y="42"/>
                  </a:lnTo>
                  <a:lnTo>
                    <a:pt x="158" y="42"/>
                  </a:lnTo>
                  <a:lnTo>
                    <a:pt x="158" y="42"/>
                  </a:lnTo>
                  <a:lnTo>
                    <a:pt x="158" y="40"/>
                  </a:lnTo>
                  <a:lnTo>
                    <a:pt x="158" y="40"/>
                  </a:lnTo>
                  <a:lnTo>
                    <a:pt x="156" y="40"/>
                  </a:lnTo>
                  <a:lnTo>
                    <a:pt x="156" y="40"/>
                  </a:lnTo>
                  <a:lnTo>
                    <a:pt x="156" y="38"/>
                  </a:lnTo>
                  <a:lnTo>
                    <a:pt x="156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6" y="38"/>
                  </a:lnTo>
                  <a:lnTo>
                    <a:pt x="146" y="38"/>
                  </a:lnTo>
                  <a:lnTo>
                    <a:pt x="142" y="38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38" y="40"/>
                  </a:lnTo>
                  <a:lnTo>
                    <a:pt x="138" y="40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0" y="40"/>
                  </a:lnTo>
                  <a:lnTo>
                    <a:pt x="130" y="40"/>
                  </a:lnTo>
                  <a:lnTo>
                    <a:pt x="126" y="38"/>
                  </a:lnTo>
                  <a:lnTo>
                    <a:pt x="126" y="38"/>
                  </a:lnTo>
                  <a:lnTo>
                    <a:pt x="124" y="38"/>
                  </a:lnTo>
                  <a:lnTo>
                    <a:pt x="124" y="38"/>
                  </a:lnTo>
                  <a:lnTo>
                    <a:pt x="122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06" y="40"/>
                  </a:lnTo>
                  <a:lnTo>
                    <a:pt x="106" y="40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0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9" name="Freeform 6"/>
            <p:cNvSpPr>
              <a:spLocks noEditPoints="1"/>
            </p:cNvSpPr>
            <p:nvPr userDrawn="1"/>
          </p:nvSpPr>
          <p:spPr bwMode="gray">
            <a:xfrm>
              <a:off x="377760" y="6195126"/>
              <a:ext cx="8418958" cy="60192"/>
            </a:xfrm>
            <a:custGeom>
              <a:avLst/>
              <a:gdLst>
                <a:gd name="T0" fmla="*/ 3752 w 3916"/>
                <a:gd name="T1" fmla="*/ 12 h 28"/>
                <a:gd name="T2" fmla="*/ 3576 w 3916"/>
                <a:gd name="T3" fmla="*/ 14 h 28"/>
                <a:gd name="T4" fmla="*/ 3450 w 3916"/>
                <a:gd name="T5" fmla="*/ 14 h 28"/>
                <a:gd name="T6" fmla="*/ 3348 w 3916"/>
                <a:gd name="T7" fmla="*/ 12 h 28"/>
                <a:gd name="T8" fmla="*/ 3206 w 3916"/>
                <a:gd name="T9" fmla="*/ 12 h 28"/>
                <a:gd name="T10" fmla="*/ 3108 w 3916"/>
                <a:gd name="T11" fmla="*/ 10 h 28"/>
                <a:gd name="T12" fmla="*/ 2950 w 3916"/>
                <a:gd name="T13" fmla="*/ 12 h 28"/>
                <a:gd name="T14" fmla="*/ 2916 w 3916"/>
                <a:gd name="T15" fmla="*/ 10 h 28"/>
                <a:gd name="T16" fmla="*/ 2826 w 3916"/>
                <a:gd name="T17" fmla="*/ 10 h 28"/>
                <a:gd name="T18" fmla="*/ 2684 w 3916"/>
                <a:gd name="T19" fmla="*/ 8 h 28"/>
                <a:gd name="T20" fmla="*/ 2550 w 3916"/>
                <a:gd name="T21" fmla="*/ 6 h 28"/>
                <a:gd name="T22" fmla="*/ 2400 w 3916"/>
                <a:gd name="T23" fmla="*/ 4 h 28"/>
                <a:gd name="T24" fmla="*/ 2252 w 3916"/>
                <a:gd name="T25" fmla="*/ 6 h 28"/>
                <a:gd name="T26" fmla="*/ 2078 w 3916"/>
                <a:gd name="T27" fmla="*/ 4 h 28"/>
                <a:gd name="T28" fmla="*/ 1694 w 3916"/>
                <a:gd name="T29" fmla="*/ 4 h 28"/>
                <a:gd name="T30" fmla="*/ 1488 w 3916"/>
                <a:gd name="T31" fmla="*/ 4 h 28"/>
                <a:gd name="T32" fmla="*/ 1294 w 3916"/>
                <a:gd name="T33" fmla="*/ 6 h 28"/>
                <a:gd name="T34" fmla="*/ 1254 w 3916"/>
                <a:gd name="T35" fmla="*/ 10 h 28"/>
                <a:gd name="T36" fmla="*/ 1126 w 3916"/>
                <a:gd name="T37" fmla="*/ 10 h 28"/>
                <a:gd name="T38" fmla="*/ 1048 w 3916"/>
                <a:gd name="T39" fmla="*/ 8 h 28"/>
                <a:gd name="T40" fmla="*/ 1044 w 3916"/>
                <a:gd name="T41" fmla="*/ 8 h 28"/>
                <a:gd name="T42" fmla="*/ 900 w 3916"/>
                <a:gd name="T43" fmla="*/ 8 h 28"/>
                <a:gd name="T44" fmla="*/ 720 w 3916"/>
                <a:gd name="T45" fmla="*/ 6 h 28"/>
                <a:gd name="T46" fmla="*/ 480 w 3916"/>
                <a:gd name="T47" fmla="*/ 6 h 28"/>
                <a:gd name="T48" fmla="*/ 338 w 3916"/>
                <a:gd name="T49" fmla="*/ 2 h 28"/>
                <a:gd name="T50" fmla="*/ 194 w 3916"/>
                <a:gd name="T51" fmla="*/ 0 h 28"/>
                <a:gd name="T52" fmla="*/ 56 w 3916"/>
                <a:gd name="T53" fmla="*/ 2 h 28"/>
                <a:gd name="T54" fmla="*/ 0 w 3916"/>
                <a:gd name="T55" fmla="*/ 10 h 28"/>
                <a:gd name="T56" fmla="*/ 64 w 3916"/>
                <a:gd name="T57" fmla="*/ 10 h 28"/>
                <a:gd name="T58" fmla="*/ 192 w 3916"/>
                <a:gd name="T59" fmla="*/ 10 h 28"/>
                <a:gd name="T60" fmla="*/ 294 w 3916"/>
                <a:gd name="T61" fmla="*/ 10 h 28"/>
                <a:gd name="T62" fmla="*/ 390 w 3916"/>
                <a:gd name="T63" fmla="*/ 12 h 28"/>
                <a:gd name="T64" fmla="*/ 610 w 3916"/>
                <a:gd name="T65" fmla="*/ 12 h 28"/>
                <a:gd name="T66" fmla="*/ 778 w 3916"/>
                <a:gd name="T67" fmla="*/ 14 h 28"/>
                <a:gd name="T68" fmla="*/ 884 w 3916"/>
                <a:gd name="T69" fmla="*/ 12 h 28"/>
                <a:gd name="T70" fmla="*/ 962 w 3916"/>
                <a:gd name="T71" fmla="*/ 14 h 28"/>
                <a:gd name="T72" fmla="*/ 1062 w 3916"/>
                <a:gd name="T73" fmla="*/ 16 h 28"/>
                <a:gd name="T74" fmla="*/ 1214 w 3916"/>
                <a:gd name="T75" fmla="*/ 16 h 28"/>
                <a:gd name="T76" fmla="*/ 1338 w 3916"/>
                <a:gd name="T77" fmla="*/ 18 h 28"/>
                <a:gd name="T78" fmla="*/ 1394 w 3916"/>
                <a:gd name="T79" fmla="*/ 18 h 28"/>
                <a:gd name="T80" fmla="*/ 1782 w 3916"/>
                <a:gd name="T81" fmla="*/ 20 h 28"/>
                <a:gd name="T82" fmla="*/ 1952 w 3916"/>
                <a:gd name="T83" fmla="*/ 20 h 28"/>
                <a:gd name="T84" fmla="*/ 2142 w 3916"/>
                <a:gd name="T85" fmla="*/ 22 h 28"/>
                <a:gd name="T86" fmla="*/ 2328 w 3916"/>
                <a:gd name="T87" fmla="*/ 22 h 28"/>
                <a:gd name="T88" fmla="*/ 2476 w 3916"/>
                <a:gd name="T89" fmla="*/ 22 h 28"/>
                <a:gd name="T90" fmla="*/ 2586 w 3916"/>
                <a:gd name="T91" fmla="*/ 22 h 28"/>
                <a:gd name="T92" fmla="*/ 2840 w 3916"/>
                <a:gd name="T93" fmla="*/ 22 h 28"/>
                <a:gd name="T94" fmla="*/ 2984 w 3916"/>
                <a:gd name="T95" fmla="*/ 24 h 28"/>
                <a:gd name="T96" fmla="*/ 3156 w 3916"/>
                <a:gd name="T97" fmla="*/ 24 h 28"/>
                <a:gd name="T98" fmla="*/ 3214 w 3916"/>
                <a:gd name="T99" fmla="*/ 24 h 28"/>
                <a:gd name="T100" fmla="*/ 3334 w 3916"/>
                <a:gd name="T101" fmla="*/ 26 h 28"/>
                <a:gd name="T102" fmla="*/ 3470 w 3916"/>
                <a:gd name="T103" fmla="*/ 26 h 28"/>
                <a:gd name="T104" fmla="*/ 3578 w 3916"/>
                <a:gd name="T105" fmla="*/ 26 h 28"/>
                <a:gd name="T106" fmla="*/ 3658 w 3916"/>
                <a:gd name="T107" fmla="*/ 26 h 28"/>
                <a:gd name="T108" fmla="*/ 3810 w 3916"/>
                <a:gd name="T109" fmla="*/ 28 h 28"/>
                <a:gd name="T110" fmla="*/ 3832 w 3916"/>
                <a:gd name="T111" fmla="*/ 26 h 28"/>
                <a:gd name="T112" fmla="*/ 3878 w 3916"/>
                <a:gd name="T113" fmla="*/ 24 h 28"/>
                <a:gd name="T114" fmla="*/ 3916 w 3916"/>
                <a:gd name="T115" fmla="*/ 18 h 28"/>
                <a:gd name="T116" fmla="*/ 3844 w 3916"/>
                <a:gd name="T117" fmla="*/ 14 h 28"/>
                <a:gd name="T118" fmla="*/ 746 w 3916"/>
                <a:gd name="T119" fmla="*/ 8 h 28"/>
                <a:gd name="T120" fmla="*/ 2876 w 3916"/>
                <a:gd name="T121" fmla="*/ 18 h 28"/>
                <a:gd name="T122" fmla="*/ 3162 w 3916"/>
                <a:gd name="T123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16" h="28">
                  <a:moveTo>
                    <a:pt x="3820" y="12"/>
                  </a:moveTo>
                  <a:lnTo>
                    <a:pt x="3820" y="12"/>
                  </a:lnTo>
                  <a:lnTo>
                    <a:pt x="3816" y="14"/>
                  </a:lnTo>
                  <a:lnTo>
                    <a:pt x="3816" y="14"/>
                  </a:lnTo>
                  <a:lnTo>
                    <a:pt x="3796" y="14"/>
                  </a:lnTo>
                  <a:lnTo>
                    <a:pt x="3796" y="14"/>
                  </a:lnTo>
                  <a:lnTo>
                    <a:pt x="3752" y="12"/>
                  </a:lnTo>
                  <a:lnTo>
                    <a:pt x="3752" y="12"/>
                  </a:lnTo>
                  <a:lnTo>
                    <a:pt x="3738" y="14"/>
                  </a:lnTo>
                  <a:lnTo>
                    <a:pt x="3738" y="14"/>
                  </a:lnTo>
                  <a:lnTo>
                    <a:pt x="3684" y="14"/>
                  </a:lnTo>
                  <a:lnTo>
                    <a:pt x="3634" y="14"/>
                  </a:lnTo>
                  <a:lnTo>
                    <a:pt x="3634" y="14"/>
                  </a:lnTo>
                  <a:lnTo>
                    <a:pt x="3604" y="14"/>
                  </a:lnTo>
                  <a:lnTo>
                    <a:pt x="3576" y="14"/>
                  </a:lnTo>
                  <a:lnTo>
                    <a:pt x="3576" y="14"/>
                  </a:lnTo>
                  <a:lnTo>
                    <a:pt x="3562" y="14"/>
                  </a:lnTo>
                  <a:lnTo>
                    <a:pt x="3548" y="12"/>
                  </a:lnTo>
                  <a:lnTo>
                    <a:pt x="3548" y="12"/>
                  </a:lnTo>
                  <a:lnTo>
                    <a:pt x="3530" y="12"/>
                  </a:lnTo>
                  <a:lnTo>
                    <a:pt x="3530" y="12"/>
                  </a:lnTo>
                  <a:lnTo>
                    <a:pt x="3488" y="12"/>
                  </a:lnTo>
                  <a:lnTo>
                    <a:pt x="3468" y="12"/>
                  </a:lnTo>
                  <a:lnTo>
                    <a:pt x="3450" y="14"/>
                  </a:lnTo>
                  <a:lnTo>
                    <a:pt x="3450" y="14"/>
                  </a:lnTo>
                  <a:lnTo>
                    <a:pt x="3440" y="12"/>
                  </a:lnTo>
                  <a:lnTo>
                    <a:pt x="3430" y="12"/>
                  </a:lnTo>
                  <a:lnTo>
                    <a:pt x="3410" y="12"/>
                  </a:lnTo>
                  <a:lnTo>
                    <a:pt x="3410" y="12"/>
                  </a:lnTo>
                  <a:lnTo>
                    <a:pt x="3380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32" y="12"/>
                  </a:lnTo>
                  <a:lnTo>
                    <a:pt x="3316" y="14"/>
                  </a:lnTo>
                  <a:lnTo>
                    <a:pt x="3316" y="14"/>
                  </a:lnTo>
                  <a:lnTo>
                    <a:pt x="3266" y="12"/>
                  </a:lnTo>
                  <a:lnTo>
                    <a:pt x="3216" y="12"/>
                  </a:lnTo>
                  <a:lnTo>
                    <a:pt x="3216" y="12"/>
                  </a:lnTo>
                  <a:lnTo>
                    <a:pt x="3206" y="12"/>
                  </a:lnTo>
                  <a:lnTo>
                    <a:pt x="3206" y="12"/>
                  </a:lnTo>
                  <a:lnTo>
                    <a:pt x="3198" y="14"/>
                  </a:lnTo>
                  <a:lnTo>
                    <a:pt x="3198" y="14"/>
                  </a:lnTo>
                  <a:lnTo>
                    <a:pt x="3170" y="12"/>
                  </a:lnTo>
                  <a:lnTo>
                    <a:pt x="3156" y="12"/>
                  </a:lnTo>
                  <a:lnTo>
                    <a:pt x="3142" y="14"/>
                  </a:lnTo>
                  <a:lnTo>
                    <a:pt x="3142" y="14"/>
                  </a:lnTo>
                  <a:lnTo>
                    <a:pt x="3124" y="12"/>
                  </a:lnTo>
                  <a:lnTo>
                    <a:pt x="3108" y="10"/>
                  </a:lnTo>
                  <a:lnTo>
                    <a:pt x="3074" y="12"/>
                  </a:lnTo>
                  <a:lnTo>
                    <a:pt x="3074" y="12"/>
                  </a:lnTo>
                  <a:lnTo>
                    <a:pt x="3064" y="10"/>
                  </a:lnTo>
                  <a:lnTo>
                    <a:pt x="3064" y="10"/>
                  </a:lnTo>
                  <a:lnTo>
                    <a:pt x="3012" y="10"/>
                  </a:lnTo>
                  <a:lnTo>
                    <a:pt x="2960" y="10"/>
                  </a:lnTo>
                  <a:lnTo>
                    <a:pt x="2960" y="10"/>
                  </a:lnTo>
                  <a:lnTo>
                    <a:pt x="2950" y="12"/>
                  </a:lnTo>
                  <a:lnTo>
                    <a:pt x="2950" y="12"/>
                  </a:lnTo>
                  <a:lnTo>
                    <a:pt x="2944" y="10"/>
                  </a:lnTo>
                  <a:lnTo>
                    <a:pt x="2944" y="10"/>
                  </a:lnTo>
                  <a:lnTo>
                    <a:pt x="2936" y="12"/>
                  </a:lnTo>
                  <a:lnTo>
                    <a:pt x="2936" y="12"/>
                  </a:lnTo>
                  <a:lnTo>
                    <a:pt x="2932" y="10"/>
                  </a:lnTo>
                  <a:lnTo>
                    <a:pt x="2932" y="10"/>
                  </a:lnTo>
                  <a:lnTo>
                    <a:pt x="2916" y="10"/>
                  </a:lnTo>
                  <a:lnTo>
                    <a:pt x="2902" y="10"/>
                  </a:lnTo>
                  <a:lnTo>
                    <a:pt x="2902" y="10"/>
                  </a:lnTo>
                  <a:lnTo>
                    <a:pt x="2882" y="10"/>
                  </a:lnTo>
                  <a:lnTo>
                    <a:pt x="2858" y="10"/>
                  </a:lnTo>
                  <a:lnTo>
                    <a:pt x="2858" y="10"/>
                  </a:lnTo>
                  <a:lnTo>
                    <a:pt x="2844" y="10"/>
                  </a:lnTo>
                  <a:lnTo>
                    <a:pt x="2834" y="10"/>
                  </a:lnTo>
                  <a:lnTo>
                    <a:pt x="2826" y="10"/>
                  </a:lnTo>
                  <a:lnTo>
                    <a:pt x="2826" y="10"/>
                  </a:lnTo>
                  <a:lnTo>
                    <a:pt x="2788" y="8"/>
                  </a:lnTo>
                  <a:lnTo>
                    <a:pt x="2750" y="8"/>
                  </a:lnTo>
                  <a:lnTo>
                    <a:pt x="2750" y="8"/>
                  </a:lnTo>
                  <a:lnTo>
                    <a:pt x="2728" y="8"/>
                  </a:lnTo>
                  <a:lnTo>
                    <a:pt x="2706" y="8"/>
                  </a:lnTo>
                  <a:lnTo>
                    <a:pt x="2706" y="8"/>
                  </a:lnTo>
                  <a:lnTo>
                    <a:pt x="2684" y="8"/>
                  </a:lnTo>
                  <a:lnTo>
                    <a:pt x="2662" y="8"/>
                  </a:lnTo>
                  <a:lnTo>
                    <a:pt x="2662" y="8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578" y="8"/>
                  </a:lnTo>
                  <a:lnTo>
                    <a:pt x="2578" y="8"/>
                  </a:lnTo>
                  <a:lnTo>
                    <a:pt x="2560" y="6"/>
                  </a:lnTo>
                  <a:lnTo>
                    <a:pt x="2550" y="6"/>
                  </a:lnTo>
                  <a:lnTo>
                    <a:pt x="2542" y="8"/>
                  </a:lnTo>
                  <a:lnTo>
                    <a:pt x="2542" y="8"/>
                  </a:lnTo>
                  <a:lnTo>
                    <a:pt x="2538" y="6"/>
                  </a:lnTo>
                  <a:lnTo>
                    <a:pt x="2534" y="6"/>
                  </a:lnTo>
                  <a:lnTo>
                    <a:pt x="2526" y="6"/>
                  </a:lnTo>
                  <a:lnTo>
                    <a:pt x="2526" y="6"/>
                  </a:lnTo>
                  <a:lnTo>
                    <a:pt x="2442" y="6"/>
                  </a:lnTo>
                  <a:lnTo>
                    <a:pt x="2400" y="4"/>
                  </a:lnTo>
                  <a:lnTo>
                    <a:pt x="2358" y="4"/>
                  </a:lnTo>
                  <a:lnTo>
                    <a:pt x="2358" y="4"/>
                  </a:lnTo>
                  <a:lnTo>
                    <a:pt x="2344" y="6"/>
                  </a:lnTo>
                  <a:lnTo>
                    <a:pt x="2328" y="6"/>
                  </a:lnTo>
                  <a:lnTo>
                    <a:pt x="2328" y="6"/>
                  </a:lnTo>
                  <a:lnTo>
                    <a:pt x="2280" y="6"/>
                  </a:lnTo>
                  <a:lnTo>
                    <a:pt x="2280" y="6"/>
                  </a:lnTo>
                  <a:lnTo>
                    <a:pt x="2252" y="6"/>
                  </a:lnTo>
                  <a:lnTo>
                    <a:pt x="2224" y="6"/>
                  </a:lnTo>
                  <a:lnTo>
                    <a:pt x="2224" y="6"/>
                  </a:lnTo>
                  <a:lnTo>
                    <a:pt x="2174" y="6"/>
                  </a:lnTo>
                  <a:lnTo>
                    <a:pt x="2122" y="4"/>
                  </a:lnTo>
                  <a:lnTo>
                    <a:pt x="2122" y="4"/>
                  </a:lnTo>
                  <a:lnTo>
                    <a:pt x="2100" y="6"/>
                  </a:lnTo>
                  <a:lnTo>
                    <a:pt x="2088" y="6"/>
                  </a:lnTo>
                  <a:lnTo>
                    <a:pt x="2078" y="4"/>
                  </a:lnTo>
                  <a:lnTo>
                    <a:pt x="2078" y="4"/>
                  </a:lnTo>
                  <a:lnTo>
                    <a:pt x="2042" y="4"/>
                  </a:lnTo>
                  <a:lnTo>
                    <a:pt x="2004" y="4"/>
                  </a:lnTo>
                  <a:lnTo>
                    <a:pt x="2004" y="4"/>
                  </a:lnTo>
                  <a:lnTo>
                    <a:pt x="1888" y="4"/>
                  </a:lnTo>
                  <a:lnTo>
                    <a:pt x="1888" y="4"/>
                  </a:lnTo>
                  <a:lnTo>
                    <a:pt x="1792" y="4"/>
                  </a:lnTo>
                  <a:lnTo>
                    <a:pt x="1694" y="4"/>
                  </a:lnTo>
                  <a:lnTo>
                    <a:pt x="1694" y="4"/>
                  </a:lnTo>
                  <a:lnTo>
                    <a:pt x="1634" y="4"/>
                  </a:lnTo>
                  <a:lnTo>
                    <a:pt x="1604" y="4"/>
                  </a:lnTo>
                  <a:lnTo>
                    <a:pt x="1574" y="6"/>
                  </a:lnTo>
                  <a:lnTo>
                    <a:pt x="1574" y="6"/>
                  </a:lnTo>
                  <a:lnTo>
                    <a:pt x="1552" y="4"/>
                  </a:lnTo>
                  <a:lnTo>
                    <a:pt x="1532" y="4"/>
                  </a:lnTo>
                  <a:lnTo>
                    <a:pt x="1488" y="4"/>
                  </a:lnTo>
                  <a:lnTo>
                    <a:pt x="1488" y="4"/>
                  </a:lnTo>
                  <a:lnTo>
                    <a:pt x="1462" y="6"/>
                  </a:lnTo>
                  <a:lnTo>
                    <a:pt x="1462" y="6"/>
                  </a:lnTo>
                  <a:lnTo>
                    <a:pt x="1416" y="6"/>
                  </a:lnTo>
                  <a:lnTo>
                    <a:pt x="1370" y="6"/>
                  </a:lnTo>
                  <a:lnTo>
                    <a:pt x="1370" y="6"/>
                  </a:lnTo>
                  <a:lnTo>
                    <a:pt x="1332" y="6"/>
                  </a:lnTo>
                  <a:lnTo>
                    <a:pt x="1294" y="6"/>
                  </a:lnTo>
                  <a:lnTo>
                    <a:pt x="1294" y="6"/>
                  </a:lnTo>
                  <a:lnTo>
                    <a:pt x="1280" y="6"/>
                  </a:lnTo>
                  <a:lnTo>
                    <a:pt x="1266" y="10"/>
                  </a:lnTo>
                  <a:lnTo>
                    <a:pt x="1266" y="10"/>
                  </a:lnTo>
                  <a:lnTo>
                    <a:pt x="1264" y="8"/>
                  </a:lnTo>
                  <a:lnTo>
                    <a:pt x="1260" y="8"/>
                  </a:lnTo>
                  <a:lnTo>
                    <a:pt x="1256" y="8"/>
                  </a:lnTo>
                  <a:lnTo>
                    <a:pt x="1254" y="10"/>
                  </a:lnTo>
                  <a:lnTo>
                    <a:pt x="1254" y="10"/>
                  </a:lnTo>
                  <a:lnTo>
                    <a:pt x="1232" y="8"/>
                  </a:lnTo>
                  <a:lnTo>
                    <a:pt x="1212" y="8"/>
                  </a:lnTo>
                  <a:lnTo>
                    <a:pt x="1192" y="8"/>
                  </a:lnTo>
                  <a:lnTo>
                    <a:pt x="1170" y="8"/>
                  </a:lnTo>
                  <a:lnTo>
                    <a:pt x="1170" y="8"/>
                  </a:lnTo>
                  <a:lnTo>
                    <a:pt x="1148" y="8"/>
                  </a:lnTo>
                  <a:lnTo>
                    <a:pt x="1126" y="10"/>
                  </a:lnTo>
                  <a:lnTo>
                    <a:pt x="1126" y="10"/>
                  </a:lnTo>
                  <a:lnTo>
                    <a:pt x="1114" y="8"/>
                  </a:lnTo>
                  <a:lnTo>
                    <a:pt x="1102" y="8"/>
                  </a:lnTo>
                  <a:lnTo>
                    <a:pt x="1076" y="10"/>
                  </a:lnTo>
                  <a:lnTo>
                    <a:pt x="1076" y="10"/>
                  </a:lnTo>
                  <a:lnTo>
                    <a:pt x="1064" y="8"/>
                  </a:lnTo>
                  <a:lnTo>
                    <a:pt x="1056" y="6"/>
                  </a:lnTo>
                  <a:lnTo>
                    <a:pt x="1048" y="8"/>
                  </a:lnTo>
                  <a:lnTo>
                    <a:pt x="1048" y="8"/>
                  </a:lnTo>
                  <a:lnTo>
                    <a:pt x="1046" y="8"/>
                  </a:lnTo>
                  <a:lnTo>
                    <a:pt x="1046" y="12"/>
                  </a:lnTo>
                  <a:lnTo>
                    <a:pt x="1046" y="12"/>
                  </a:lnTo>
                  <a:lnTo>
                    <a:pt x="1046" y="10"/>
                  </a:lnTo>
                  <a:lnTo>
                    <a:pt x="1046" y="10"/>
                  </a:lnTo>
                  <a:lnTo>
                    <a:pt x="1046" y="8"/>
                  </a:lnTo>
                  <a:lnTo>
                    <a:pt x="1044" y="8"/>
                  </a:lnTo>
                  <a:lnTo>
                    <a:pt x="1044" y="8"/>
                  </a:lnTo>
                  <a:lnTo>
                    <a:pt x="1000" y="8"/>
                  </a:lnTo>
                  <a:lnTo>
                    <a:pt x="958" y="8"/>
                  </a:lnTo>
                  <a:lnTo>
                    <a:pt x="958" y="8"/>
                  </a:lnTo>
                  <a:lnTo>
                    <a:pt x="928" y="6"/>
                  </a:lnTo>
                  <a:lnTo>
                    <a:pt x="914" y="6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38" y="4"/>
                  </a:lnTo>
                  <a:lnTo>
                    <a:pt x="780" y="4"/>
                  </a:lnTo>
                  <a:lnTo>
                    <a:pt x="720" y="6"/>
                  </a:lnTo>
                  <a:lnTo>
                    <a:pt x="662" y="6"/>
                  </a:lnTo>
                  <a:lnTo>
                    <a:pt x="662" y="6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508" y="4"/>
                  </a:lnTo>
                  <a:lnTo>
                    <a:pt x="508" y="4"/>
                  </a:lnTo>
                  <a:lnTo>
                    <a:pt x="480" y="6"/>
                  </a:lnTo>
                  <a:lnTo>
                    <a:pt x="480" y="6"/>
                  </a:lnTo>
                  <a:lnTo>
                    <a:pt x="444" y="4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372" y="4"/>
                  </a:lnTo>
                  <a:lnTo>
                    <a:pt x="372" y="4"/>
                  </a:lnTo>
                  <a:lnTo>
                    <a:pt x="356" y="2"/>
                  </a:lnTo>
                  <a:lnTo>
                    <a:pt x="338" y="2"/>
                  </a:lnTo>
                  <a:lnTo>
                    <a:pt x="338" y="2"/>
                  </a:lnTo>
                  <a:lnTo>
                    <a:pt x="326" y="4"/>
                  </a:lnTo>
                  <a:lnTo>
                    <a:pt x="326" y="4"/>
                  </a:lnTo>
                  <a:lnTo>
                    <a:pt x="300" y="2"/>
                  </a:lnTo>
                  <a:lnTo>
                    <a:pt x="300" y="2"/>
                  </a:lnTo>
                  <a:lnTo>
                    <a:pt x="268" y="2"/>
                  </a:lnTo>
                  <a:lnTo>
                    <a:pt x="236" y="2"/>
                  </a:lnTo>
                  <a:lnTo>
                    <a:pt x="236" y="2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180" y="2"/>
                  </a:lnTo>
                  <a:lnTo>
                    <a:pt x="180" y="2"/>
                  </a:lnTo>
                  <a:lnTo>
                    <a:pt x="158" y="2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20" y="2"/>
                  </a:lnTo>
                  <a:lnTo>
                    <a:pt x="1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98" y="10"/>
                  </a:lnTo>
                  <a:lnTo>
                    <a:pt x="136" y="10"/>
                  </a:lnTo>
                  <a:lnTo>
                    <a:pt x="136" y="10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80" y="10"/>
                  </a:lnTo>
                  <a:lnTo>
                    <a:pt x="192" y="10"/>
                  </a:lnTo>
                  <a:lnTo>
                    <a:pt x="192" y="10"/>
                  </a:lnTo>
                  <a:lnTo>
                    <a:pt x="200" y="12"/>
                  </a:lnTo>
                  <a:lnTo>
                    <a:pt x="200" y="12"/>
                  </a:lnTo>
                  <a:lnTo>
                    <a:pt x="222" y="12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80" y="10"/>
                  </a:lnTo>
                  <a:lnTo>
                    <a:pt x="280" y="10"/>
                  </a:lnTo>
                  <a:lnTo>
                    <a:pt x="294" y="10"/>
                  </a:lnTo>
                  <a:lnTo>
                    <a:pt x="310" y="12"/>
                  </a:lnTo>
                  <a:lnTo>
                    <a:pt x="310" y="12"/>
                  </a:lnTo>
                  <a:lnTo>
                    <a:pt x="326" y="10"/>
                  </a:lnTo>
                  <a:lnTo>
                    <a:pt x="342" y="10"/>
                  </a:lnTo>
                  <a:lnTo>
                    <a:pt x="342" y="10"/>
                  </a:lnTo>
                  <a:lnTo>
                    <a:pt x="352" y="12"/>
                  </a:lnTo>
                  <a:lnTo>
                    <a:pt x="352" y="12"/>
                  </a:lnTo>
                  <a:lnTo>
                    <a:pt x="390" y="12"/>
                  </a:lnTo>
                  <a:lnTo>
                    <a:pt x="430" y="12"/>
                  </a:lnTo>
                  <a:lnTo>
                    <a:pt x="430" y="12"/>
                  </a:lnTo>
                  <a:lnTo>
                    <a:pt x="452" y="12"/>
                  </a:lnTo>
                  <a:lnTo>
                    <a:pt x="472" y="12"/>
                  </a:lnTo>
                  <a:lnTo>
                    <a:pt x="494" y="12"/>
                  </a:lnTo>
                  <a:lnTo>
                    <a:pt x="516" y="14"/>
                  </a:lnTo>
                  <a:lnTo>
                    <a:pt x="516" y="14"/>
                  </a:lnTo>
                  <a:lnTo>
                    <a:pt x="610" y="12"/>
                  </a:lnTo>
                  <a:lnTo>
                    <a:pt x="706" y="14"/>
                  </a:lnTo>
                  <a:lnTo>
                    <a:pt x="706" y="14"/>
                  </a:lnTo>
                  <a:lnTo>
                    <a:pt x="712" y="12"/>
                  </a:lnTo>
                  <a:lnTo>
                    <a:pt x="720" y="12"/>
                  </a:lnTo>
                  <a:lnTo>
                    <a:pt x="720" y="12"/>
                  </a:lnTo>
                  <a:lnTo>
                    <a:pt x="750" y="12"/>
                  </a:lnTo>
                  <a:lnTo>
                    <a:pt x="778" y="14"/>
                  </a:lnTo>
                  <a:lnTo>
                    <a:pt x="778" y="14"/>
                  </a:lnTo>
                  <a:lnTo>
                    <a:pt x="794" y="12"/>
                  </a:lnTo>
                  <a:lnTo>
                    <a:pt x="810" y="12"/>
                  </a:lnTo>
                  <a:lnTo>
                    <a:pt x="826" y="12"/>
                  </a:lnTo>
                  <a:lnTo>
                    <a:pt x="840" y="10"/>
                  </a:lnTo>
                  <a:lnTo>
                    <a:pt x="840" y="10"/>
                  </a:lnTo>
                  <a:lnTo>
                    <a:pt x="850" y="12"/>
                  </a:lnTo>
                  <a:lnTo>
                    <a:pt x="862" y="12"/>
                  </a:lnTo>
                  <a:lnTo>
                    <a:pt x="884" y="12"/>
                  </a:lnTo>
                  <a:lnTo>
                    <a:pt x="884" y="12"/>
                  </a:lnTo>
                  <a:lnTo>
                    <a:pt x="906" y="14"/>
                  </a:lnTo>
                  <a:lnTo>
                    <a:pt x="928" y="14"/>
                  </a:lnTo>
                  <a:lnTo>
                    <a:pt x="928" y="14"/>
                  </a:lnTo>
                  <a:lnTo>
                    <a:pt x="934" y="14"/>
                  </a:lnTo>
                  <a:lnTo>
                    <a:pt x="940" y="12"/>
                  </a:lnTo>
                  <a:lnTo>
                    <a:pt x="940" y="12"/>
                  </a:lnTo>
                  <a:lnTo>
                    <a:pt x="962" y="14"/>
                  </a:lnTo>
                  <a:lnTo>
                    <a:pt x="982" y="14"/>
                  </a:lnTo>
                  <a:lnTo>
                    <a:pt x="1020" y="14"/>
                  </a:lnTo>
                  <a:lnTo>
                    <a:pt x="1020" y="14"/>
                  </a:lnTo>
                  <a:lnTo>
                    <a:pt x="1032" y="14"/>
                  </a:lnTo>
                  <a:lnTo>
                    <a:pt x="1042" y="14"/>
                  </a:lnTo>
                  <a:lnTo>
                    <a:pt x="1052" y="14"/>
                  </a:lnTo>
                  <a:lnTo>
                    <a:pt x="1062" y="16"/>
                  </a:lnTo>
                  <a:lnTo>
                    <a:pt x="1062" y="16"/>
                  </a:lnTo>
                  <a:lnTo>
                    <a:pt x="1096" y="16"/>
                  </a:lnTo>
                  <a:lnTo>
                    <a:pt x="1126" y="16"/>
                  </a:lnTo>
                  <a:lnTo>
                    <a:pt x="1160" y="16"/>
                  </a:lnTo>
                  <a:lnTo>
                    <a:pt x="1194" y="14"/>
                  </a:lnTo>
                  <a:lnTo>
                    <a:pt x="1194" y="14"/>
                  </a:lnTo>
                  <a:lnTo>
                    <a:pt x="1198" y="16"/>
                  </a:lnTo>
                  <a:lnTo>
                    <a:pt x="1202" y="16"/>
                  </a:lnTo>
                  <a:lnTo>
                    <a:pt x="1214" y="16"/>
                  </a:lnTo>
                  <a:lnTo>
                    <a:pt x="1214" y="16"/>
                  </a:lnTo>
                  <a:lnTo>
                    <a:pt x="1252" y="16"/>
                  </a:lnTo>
                  <a:lnTo>
                    <a:pt x="1270" y="16"/>
                  </a:lnTo>
                  <a:lnTo>
                    <a:pt x="1290" y="16"/>
                  </a:lnTo>
                  <a:lnTo>
                    <a:pt x="1290" y="16"/>
                  </a:lnTo>
                  <a:lnTo>
                    <a:pt x="1302" y="14"/>
                  </a:lnTo>
                  <a:lnTo>
                    <a:pt x="1314" y="16"/>
                  </a:lnTo>
                  <a:lnTo>
                    <a:pt x="1338" y="18"/>
                  </a:lnTo>
                  <a:lnTo>
                    <a:pt x="1338" y="18"/>
                  </a:lnTo>
                  <a:lnTo>
                    <a:pt x="1346" y="16"/>
                  </a:lnTo>
                  <a:lnTo>
                    <a:pt x="1346" y="16"/>
                  </a:lnTo>
                  <a:lnTo>
                    <a:pt x="1364" y="16"/>
                  </a:lnTo>
                  <a:lnTo>
                    <a:pt x="1364" y="16"/>
                  </a:lnTo>
                  <a:lnTo>
                    <a:pt x="1380" y="18"/>
                  </a:lnTo>
                  <a:lnTo>
                    <a:pt x="1394" y="18"/>
                  </a:lnTo>
                  <a:lnTo>
                    <a:pt x="1394" y="18"/>
                  </a:lnTo>
                  <a:lnTo>
                    <a:pt x="1404" y="18"/>
                  </a:lnTo>
                  <a:lnTo>
                    <a:pt x="1404" y="18"/>
                  </a:lnTo>
                  <a:lnTo>
                    <a:pt x="1504" y="18"/>
                  </a:lnTo>
                  <a:lnTo>
                    <a:pt x="1504" y="18"/>
                  </a:lnTo>
                  <a:lnTo>
                    <a:pt x="1740" y="18"/>
                  </a:lnTo>
                  <a:lnTo>
                    <a:pt x="1740" y="18"/>
                  </a:lnTo>
                  <a:lnTo>
                    <a:pt x="1760" y="20"/>
                  </a:lnTo>
                  <a:lnTo>
                    <a:pt x="1782" y="20"/>
                  </a:lnTo>
                  <a:lnTo>
                    <a:pt x="1804" y="20"/>
                  </a:lnTo>
                  <a:lnTo>
                    <a:pt x="1826" y="22"/>
                  </a:lnTo>
                  <a:lnTo>
                    <a:pt x="1826" y="22"/>
                  </a:lnTo>
                  <a:lnTo>
                    <a:pt x="1832" y="20"/>
                  </a:lnTo>
                  <a:lnTo>
                    <a:pt x="1838" y="20"/>
                  </a:lnTo>
                  <a:lnTo>
                    <a:pt x="1838" y="20"/>
                  </a:lnTo>
                  <a:lnTo>
                    <a:pt x="1894" y="20"/>
                  </a:lnTo>
                  <a:lnTo>
                    <a:pt x="1952" y="20"/>
                  </a:lnTo>
                  <a:lnTo>
                    <a:pt x="1952" y="20"/>
                  </a:lnTo>
                  <a:lnTo>
                    <a:pt x="2008" y="20"/>
                  </a:lnTo>
                  <a:lnTo>
                    <a:pt x="2064" y="20"/>
                  </a:lnTo>
                  <a:lnTo>
                    <a:pt x="2064" y="20"/>
                  </a:lnTo>
                  <a:lnTo>
                    <a:pt x="2082" y="20"/>
                  </a:lnTo>
                  <a:lnTo>
                    <a:pt x="2102" y="20"/>
                  </a:lnTo>
                  <a:lnTo>
                    <a:pt x="2122" y="20"/>
                  </a:lnTo>
                  <a:lnTo>
                    <a:pt x="2142" y="22"/>
                  </a:lnTo>
                  <a:lnTo>
                    <a:pt x="2142" y="22"/>
                  </a:lnTo>
                  <a:lnTo>
                    <a:pt x="2220" y="20"/>
                  </a:lnTo>
                  <a:lnTo>
                    <a:pt x="2300" y="22"/>
                  </a:lnTo>
                  <a:lnTo>
                    <a:pt x="2300" y="22"/>
                  </a:lnTo>
                  <a:lnTo>
                    <a:pt x="2320" y="20"/>
                  </a:lnTo>
                  <a:lnTo>
                    <a:pt x="2320" y="20"/>
                  </a:lnTo>
                  <a:lnTo>
                    <a:pt x="2328" y="22"/>
                  </a:lnTo>
                  <a:lnTo>
                    <a:pt x="2328" y="22"/>
                  </a:lnTo>
                  <a:lnTo>
                    <a:pt x="2334" y="20"/>
                  </a:lnTo>
                  <a:lnTo>
                    <a:pt x="2340" y="20"/>
                  </a:lnTo>
                  <a:lnTo>
                    <a:pt x="2340" y="20"/>
                  </a:lnTo>
                  <a:lnTo>
                    <a:pt x="2404" y="20"/>
                  </a:lnTo>
                  <a:lnTo>
                    <a:pt x="2438" y="20"/>
                  </a:lnTo>
                  <a:lnTo>
                    <a:pt x="2468" y="24"/>
                  </a:lnTo>
                  <a:lnTo>
                    <a:pt x="2468" y="24"/>
                  </a:lnTo>
                  <a:lnTo>
                    <a:pt x="2476" y="22"/>
                  </a:lnTo>
                  <a:lnTo>
                    <a:pt x="2486" y="22"/>
                  </a:lnTo>
                  <a:lnTo>
                    <a:pt x="2502" y="22"/>
                  </a:lnTo>
                  <a:lnTo>
                    <a:pt x="2502" y="22"/>
                  </a:lnTo>
                  <a:lnTo>
                    <a:pt x="2534" y="22"/>
                  </a:lnTo>
                  <a:lnTo>
                    <a:pt x="2568" y="20"/>
                  </a:lnTo>
                  <a:lnTo>
                    <a:pt x="2568" y="20"/>
                  </a:lnTo>
                  <a:lnTo>
                    <a:pt x="2586" y="22"/>
                  </a:lnTo>
                  <a:lnTo>
                    <a:pt x="2586" y="22"/>
                  </a:lnTo>
                  <a:lnTo>
                    <a:pt x="2624" y="22"/>
                  </a:lnTo>
                  <a:lnTo>
                    <a:pt x="2624" y="22"/>
                  </a:lnTo>
                  <a:lnTo>
                    <a:pt x="2642" y="20"/>
                  </a:lnTo>
                  <a:lnTo>
                    <a:pt x="2642" y="20"/>
                  </a:lnTo>
                  <a:lnTo>
                    <a:pt x="2706" y="22"/>
                  </a:lnTo>
                  <a:lnTo>
                    <a:pt x="2764" y="22"/>
                  </a:lnTo>
                  <a:lnTo>
                    <a:pt x="2764" y="22"/>
                  </a:lnTo>
                  <a:lnTo>
                    <a:pt x="2840" y="22"/>
                  </a:lnTo>
                  <a:lnTo>
                    <a:pt x="2840" y="22"/>
                  </a:lnTo>
                  <a:lnTo>
                    <a:pt x="2888" y="24"/>
                  </a:lnTo>
                  <a:lnTo>
                    <a:pt x="2910" y="24"/>
                  </a:lnTo>
                  <a:lnTo>
                    <a:pt x="2932" y="22"/>
                  </a:lnTo>
                  <a:lnTo>
                    <a:pt x="2932" y="22"/>
                  </a:lnTo>
                  <a:lnTo>
                    <a:pt x="2946" y="24"/>
                  </a:lnTo>
                  <a:lnTo>
                    <a:pt x="2960" y="24"/>
                  </a:lnTo>
                  <a:lnTo>
                    <a:pt x="2984" y="24"/>
                  </a:lnTo>
                  <a:lnTo>
                    <a:pt x="2984" y="24"/>
                  </a:lnTo>
                  <a:lnTo>
                    <a:pt x="3024" y="24"/>
                  </a:lnTo>
                  <a:lnTo>
                    <a:pt x="3024" y="24"/>
                  </a:lnTo>
                  <a:lnTo>
                    <a:pt x="3088" y="24"/>
                  </a:lnTo>
                  <a:lnTo>
                    <a:pt x="3088" y="24"/>
                  </a:lnTo>
                  <a:lnTo>
                    <a:pt x="3132" y="24"/>
                  </a:lnTo>
                  <a:lnTo>
                    <a:pt x="3132" y="24"/>
                  </a:lnTo>
                  <a:lnTo>
                    <a:pt x="3156" y="24"/>
                  </a:lnTo>
                  <a:lnTo>
                    <a:pt x="3178" y="24"/>
                  </a:lnTo>
                  <a:lnTo>
                    <a:pt x="3178" y="24"/>
                  </a:lnTo>
                  <a:lnTo>
                    <a:pt x="3190" y="24"/>
                  </a:lnTo>
                  <a:lnTo>
                    <a:pt x="3202" y="26"/>
                  </a:lnTo>
                  <a:lnTo>
                    <a:pt x="3202" y="26"/>
                  </a:lnTo>
                  <a:lnTo>
                    <a:pt x="3208" y="24"/>
                  </a:lnTo>
                  <a:lnTo>
                    <a:pt x="3208" y="24"/>
                  </a:lnTo>
                  <a:lnTo>
                    <a:pt x="3214" y="24"/>
                  </a:lnTo>
                  <a:lnTo>
                    <a:pt x="3222" y="26"/>
                  </a:lnTo>
                  <a:lnTo>
                    <a:pt x="3222" y="26"/>
                  </a:lnTo>
                  <a:lnTo>
                    <a:pt x="3246" y="26"/>
                  </a:lnTo>
                  <a:lnTo>
                    <a:pt x="3268" y="24"/>
                  </a:lnTo>
                  <a:lnTo>
                    <a:pt x="3268" y="24"/>
                  </a:lnTo>
                  <a:lnTo>
                    <a:pt x="3278" y="26"/>
                  </a:lnTo>
                  <a:lnTo>
                    <a:pt x="3278" y="26"/>
                  </a:lnTo>
                  <a:lnTo>
                    <a:pt x="3334" y="26"/>
                  </a:lnTo>
                  <a:lnTo>
                    <a:pt x="3390" y="26"/>
                  </a:lnTo>
                  <a:lnTo>
                    <a:pt x="3390" y="26"/>
                  </a:lnTo>
                  <a:lnTo>
                    <a:pt x="3404" y="26"/>
                  </a:lnTo>
                  <a:lnTo>
                    <a:pt x="3418" y="24"/>
                  </a:lnTo>
                  <a:lnTo>
                    <a:pt x="3418" y="24"/>
                  </a:lnTo>
                  <a:lnTo>
                    <a:pt x="3446" y="24"/>
                  </a:lnTo>
                  <a:lnTo>
                    <a:pt x="3470" y="26"/>
                  </a:lnTo>
                  <a:lnTo>
                    <a:pt x="3470" y="26"/>
                  </a:lnTo>
                  <a:lnTo>
                    <a:pt x="3496" y="26"/>
                  </a:lnTo>
                  <a:lnTo>
                    <a:pt x="3496" y="26"/>
                  </a:lnTo>
                  <a:lnTo>
                    <a:pt x="3532" y="24"/>
                  </a:lnTo>
                  <a:lnTo>
                    <a:pt x="3532" y="24"/>
                  </a:lnTo>
                  <a:lnTo>
                    <a:pt x="3544" y="24"/>
                  </a:lnTo>
                  <a:lnTo>
                    <a:pt x="3556" y="26"/>
                  </a:lnTo>
                  <a:lnTo>
                    <a:pt x="3556" y="26"/>
                  </a:lnTo>
                  <a:lnTo>
                    <a:pt x="3578" y="26"/>
                  </a:lnTo>
                  <a:lnTo>
                    <a:pt x="3598" y="26"/>
                  </a:lnTo>
                  <a:lnTo>
                    <a:pt x="3598" y="26"/>
                  </a:lnTo>
                  <a:lnTo>
                    <a:pt x="3622" y="26"/>
                  </a:lnTo>
                  <a:lnTo>
                    <a:pt x="3622" y="26"/>
                  </a:lnTo>
                  <a:lnTo>
                    <a:pt x="3634" y="26"/>
                  </a:lnTo>
                  <a:lnTo>
                    <a:pt x="3646" y="26"/>
                  </a:lnTo>
                  <a:lnTo>
                    <a:pt x="3646" y="26"/>
                  </a:lnTo>
                  <a:lnTo>
                    <a:pt x="3658" y="26"/>
                  </a:lnTo>
                  <a:lnTo>
                    <a:pt x="3670" y="26"/>
                  </a:lnTo>
                  <a:lnTo>
                    <a:pt x="3670" y="26"/>
                  </a:lnTo>
                  <a:lnTo>
                    <a:pt x="3706" y="26"/>
                  </a:lnTo>
                  <a:lnTo>
                    <a:pt x="3742" y="26"/>
                  </a:lnTo>
                  <a:lnTo>
                    <a:pt x="3742" y="26"/>
                  </a:lnTo>
                  <a:lnTo>
                    <a:pt x="3788" y="26"/>
                  </a:lnTo>
                  <a:lnTo>
                    <a:pt x="3788" y="26"/>
                  </a:lnTo>
                  <a:lnTo>
                    <a:pt x="3810" y="28"/>
                  </a:lnTo>
                  <a:lnTo>
                    <a:pt x="3810" y="28"/>
                  </a:lnTo>
                  <a:lnTo>
                    <a:pt x="3816" y="26"/>
                  </a:lnTo>
                  <a:lnTo>
                    <a:pt x="3816" y="26"/>
                  </a:lnTo>
                  <a:lnTo>
                    <a:pt x="3820" y="26"/>
                  </a:lnTo>
                  <a:lnTo>
                    <a:pt x="3824" y="28"/>
                  </a:lnTo>
                  <a:lnTo>
                    <a:pt x="3824" y="28"/>
                  </a:lnTo>
                  <a:lnTo>
                    <a:pt x="3832" y="26"/>
                  </a:lnTo>
                  <a:lnTo>
                    <a:pt x="3832" y="26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4"/>
                  </a:lnTo>
                  <a:lnTo>
                    <a:pt x="3850" y="24"/>
                  </a:lnTo>
                  <a:lnTo>
                    <a:pt x="3856" y="26"/>
                  </a:lnTo>
                  <a:lnTo>
                    <a:pt x="3864" y="26"/>
                  </a:lnTo>
                  <a:lnTo>
                    <a:pt x="3878" y="24"/>
                  </a:lnTo>
                  <a:lnTo>
                    <a:pt x="3878" y="24"/>
                  </a:lnTo>
                  <a:lnTo>
                    <a:pt x="3890" y="24"/>
                  </a:lnTo>
                  <a:lnTo>
                    <a:pt x="3890" y="24"/>
                  </a:lnTo>
                  <a:lnTo>
                    <a:pt x="3900" y="24"/>
                  </a:lnTo>
                  <a:lnTo>
                    <a:pt x="3906" y="22"/>
                  </a:lnTo>
                  <a:lnTo>
                    <a:pt x="3910" y="20"/>
                  </a:lnTo>
                  <a:lnTo>
                    <a:pt x="3910" y="20"/>
                  </a:lnTo>
                  <a:lnTo>
                    <a:pt x="3914" y="20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6"/>
                  </a:lnTo>
                  <a:lnTo>
                    <a:pt x="3916" y="14"/>
                  </a:lnTo>
                  <a:lnTo>
                    <a:pt x="3916" y="14"/>
                  </a:lnTo>
                  <a:lnTo>
                    <a:pt x="3868" y="14"/>
                  </a:lnTo>
                  <a:lnTo>
                    <a:pt x="3844" y="14"/>
                  </a:lnTo>
                  <a:lnTo>
                    <a:pt x="3820" y="12"/>
                  </a:lnTo>
                  <a:lnTo>
                    <a:pt x="3820" y="12"/>
                  </a:lnTo>
                  <a:close/>
                  <a:moveTo>
                    <a:pt x="744" y="10"/>
                  </a:moveTo>
                  <a:lnTo>
                    <a:pt x="744" y="10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6" y="8"/>
                  </a:lnTo>
                  <a:lnTo>
                    <a:pt x="744" y="10"/>
                  </a:lnTo>
                  <a:lnTo>
                    <a:pt x="744" y="10"/>
                  </a:lnTo>
                  <a:close/>
                  <a:moveTo>
                    <a:pt x="2874" y="18"/>
                  </a:moveTo>
                  <a:lnTo>
                    <a:pt x="2874" y="18"/>
                  </a:lnTo>
                  <a:lnTo>
                    <a:pt x="2874" y="16"/>
                  </a:lnTo>
                  <a:lnTo>
                    <a:pt x="2874" y="16"/>
                  </a:lnTo>
                  <a:lnTo>
                    <a:pt x="2876" y="18"/>
                  </a:lnTo>
                  <a:lnTo>
                    <a:pt x="2876" y="18"/>
                  </a:lnTo>
                  <a:lnTo>
                    <a:pt x="2874" y="18"/>
                  </a:lnTo>
                  <a:lnTo>
                    <a:pt x="2874" y="18"/>
                  </a:lnTo>
                  <a:close/>
                  <a:moveTo>
                    <a:pt x="3160" y="18"/>
                  </a:moveTo>
                  <a:lnTo>
                    <a:pt x="3160" y="18"/>
                  </a:lnTo>
                  <a:lnTo>
                    <a:pt x="3160" y="16"/>
                  </a:lnTo>
                  <a:lnTo>
                    <a:pt x="3160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0" y="18"/>
                  </a:lnTo>
                  <a:lnTo>
                    <a:pt x="316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0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035623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A020B-04BE-426D-AE2C-2E6EF2F1CA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7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NetApp Confidential - Internal Use Only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 bwMode="gray">
          <a:xfrm>
            <a:off x="347662" y="6445714"/>
            <a:ext cx="8449056" cy="107486"/>
            <a:chOff x="347662" y="6160730"/>
            <a:chExt cx="8449056" cy="107486"/>
          </a:xfrm>
        </p:grpSpPr>
        <p:sp>
          <p:nvSpPr>
            <p:cNvPr id="9" name="Freeform 5"/>
            <p:cNvSpPr>
              <a:spLocks/>
            </p:cNvSpPr>
            <p:nvPr userDrawn="1"/>
          </p:nvSpPr>
          <p:spPr bwMode="gray">
            <a:xfrm>
              <a:off x="347662" y="6160730"/>
              <a:ext cx="8449056" cy="107486"/>
            </a:xfrm>
            <a:custGeom>
              <a:avLst/>
              <a:gdLst>
                <a:gd name="T0" fmla="*/ 116 w 3930"/>
                <a:gd name="T1" fmla="*/ 4 h 50"/>
                <a:gd name="T2" fmla="*/ 258 w 3930"/>
                <a:gd name="T3" fmla="*/ 2 h 50"/>
                <a:gd name="T4" fmla="*/ 376 w 3930"/>
                <a:gd name="T5" fmla="*/ 2 h 50"/>
                <a:gd name="T6" fmla="*/ 494 w 3930"/>
                <a:gd name="T7" fmla="*/ 6 h 50"/>
                <a:gd name="T8" fmla="*/ 628 w 3930"/>
                <a:gd name="T9" fmla="*/ 8 h 50"/>
                <a:gd name="T10" fmla="*/ 774 w 3930"/>
                <a:gd name="T11" fmla="*/ 6 h 50"/>
                <a:gd name="T12" fmla="*/ 894 w 3930"/>
                <a:gd name="T13" fmla="*/ 4 h 50"/>
                <a:gd name="T14" fmla="*/ 1038 w 3930"/>
                <a:gd name="T15" fmla="*/ 4 h 50"/>
                <a:gd name="T16" fmla="*/ 1196 w 3930"/>
                <a:gd name="T17" fmla="*/ 2 h 50"/>
                <a:gd name="T18" fmla="*/ 1326 w 3930"/>
                <a:gd name="T19" fmla="*/ 4 h 50"/>
                <a:gd name="T20" fmla="*/ 1428 w 3930"/>
                <a:gd name="T21" fmla="*/ 4 h 50"/>
                <a:gd name="T22" fmla="*/ 1568 w 3930"/>
                <a:gd name="T23" fmla="*/ 6 h 50"/>
                <a:gd name="T24" fmla="*/ 1710 w 3930"/>
                <a:gd name="T25" fmla="*/ 6 h 50"/>
                <a:gd name="T26" fmla="*/ 1826 w 3930"/>
                <a:gd name="T27" fmla="*/ 8 h 50"/>
                <a:gd name="T28" fmla="*/ 1950 w 3930"/>
                <a:gd name="T29" fmla="*/ 4 h 50"/>
                <a:gd name="T30" fmla="*/ 2106 w 3930"/>
                <a:gd name="T31" fmla="*/ 4 h 50"/>
                <a:gd name="T32" fmla="*/ 2234 w 3930"/>
                <a:gd name="T33" fmla="*/ 2 h 50"/>
                <a:gd name="T34" fmla="*/ 2354 w 3930"/>
                <a:gd name="T35" fmla="*/ 2 h 50"/>
                <a:gd name="T36" fmla="*/ 2498 w 3930"/>
                <a:gd name="T37" fmla="*/ 6 h 50"/>
                <a:gd name="T38" fmla="*/ 2580 w 3930"/>
                <a:gd name="T39" fmla="*/ 4 h 50"/>
                <a:gd name="T40" fmla="*/ 2684 w 3930"/>
                <a:gd name="T41" fmla="*/ 4 h 50"/>
                <a:gd name="T42" fmla="*/ 2830 w 3930"/>
                <a:gd name="T43" fmla="*/ 4 h 50"/>
                <a:gd name="T44" fmla="*/ 2932 w 3930"/>
                <a:gd name="T45" fmla="*/ 6 h 50"/>
                <a:gd name="T46" fmla="*/ 3058 w 3930"/>
                <a:gd name="T47" fmla="*/ 6 h 50"/>
                <a:gd name="T48" fmla="*/ 3176 w 3930"/>
                <a:gd name="T49" fmla="*/ 10 h 50"/>
                <a:gd name="T50" fmla="*/ 3262 w 3930"/>
                <a:gd name="T51" fmla="*/ 14 h 50"/>
                <a:gd name="T52" fmla="*/ 3340 w 3930"/>
                <a:gd name="T53" fmla="*/ 12 h 50"/>
                <a:gd name="T54" fmla="*/ 3456 w 3930"/>
                <a:gd name="T55" fmla="*/ 18 h 50"/>
                <a:gd name="T56" fmla="*/ 3592 w 3930"/>
                <a:gd name="T57" fmla="*/ 16 h 50"/>
                <a:gd name="T58" fmla="*/ 3648 w 3930"/>
                <a:gd name="T59" fmla="*/ 16 h 50"/>
                <a:gd name="T60" fmla="*/ 3784 w 3930"/>
                <a:gd name="T61" fmla="*/ 20 h 50"/>
                <a:gd name="T62" fmla="*/ 3846 w 3930"/>
                <a:gd name="T63" fmla="*/ 24 h 50"/>
                <a:gd name="T64" fmla="*/ 3874 w 3930"/>
                <a:gd name="T65" fmla="*/ 36 h 50"/>
                <a:gd name="T66" fmla="*/ 3782 w 3930"/>
                <a:gd name="T67" fmla="*/ 42 h 50"/>
                <a:gd name="T68" fmla="*/ 3676 w 3930"/>
                <a:gd name="T69" fmla="*/ 46 h 50"/>
                <a:gd name="T70" fmla="*/ 3570 w 3930"/>
                <a:gd name="T71" fmla="*/ 48 h 50"/>
                <a:gd name="T72" fmla="*/ 3518 w 3930"/>
                <a:gd name="T73" fmla="*/ 48 h 50"/>
                <a:gd name="T74" fmla="*/ 3396 w 3930"/>
                <a:gd name="T75" fmla="*/ 48 h 50"/>
                <a:gd name="T76" fmla="*/ 3304 w 3930"/>
                <a:gd name="T77" fmla="*/ 48 h 50"/>
                <a:gd name="T78" fmla="*/ 3152 w 3930"/>
                <a:gd name="T79" fmla="*/ 40 h 50"/>
                <a:gd name="T80" fmla="*/ 3042 w 3930"/>
                <a:gd name="T81" fmla="*/ 42 h 50"/>
                <a:gd name="T82" fmla="*/ 2898 w 3930"/>
                <a:gd name="T83" fmla="*/ 36 h 50"/>
                <a:gd name="T84" fmla="*/ 2814 w 3930"/>
                <a:gd name="T85" fmla="*/ 38 h 50"/>
                <a:gd name="T86" fmla="*/ 2692 w 3930"/>
                <a:gd name="T87" fmla="*/ 36 h 50"/>
                <a:gd name="T88" fmla="*/ 2588 w 3930"/>
                <a:gd name="T89" fmla="*/ 34 h 50"/>
                <a:gd name="T90" fmla="*/ 2466 w 3930"/>
                <a:gd name="T91" fmla="*/ 38 h 50"/>
                <a:gd name="T92" fmla="*/ 2356 w 3930"/>
                <a:gd name="T93" fmla="*/ 36 h 50"/>
                <a:gd name="T94" fmla="*/ 2212 w 3930"/>
                <a:gd name="T95" fmla="*/ 40 h 50"/>
                <a:gd name="T96" fmla="*/ 2040 w 3930"/>
                <a:gd name="T97" fmla="*/ 40 h 50"/>
                <a:gd name="T98" fmla="*/ 1922 w 3930"/>
                <a:gd name="T99" fmla="*/ 40 h 50"/>
                <a:gd name="T100" fmla="*/ 1804 w 3930"/>
                <a:gd name="T101" fmla="*/ 42 h 50"/>
                <a:gd name="T102" fmla="*/ 1642 w 3930"/>
                <a:gd name="T103" fmla="*/ 44 h 50"/>
                <a:gd name="T104" fmla="*/ 1492 w 3930"/>
                <a:gd name="T105" fmla="*/ 46 h 50"/>
                <a:gd name="T106" fmla="*/ 1354 w 3930"/>
                <a:gd name="T107" fmla="*/ 44 h 50"/>
                <a:gd name="T108" fmla="*/ 1180 w 3930"/>
                <a:gd name="T109" fmla="*/ 44 h 50"/>
                <a:gd name="T110" fmla="*/ 1052 w 3930"/>
                <a:gd name="T111" fmla="*/ 46 h 50"/>
                <a:gd name="T112" fmla="*/ 936 w 3930"/>
                <a:gd name="T113" fmla="*/ 44 h 50"/>
                <a:gd name="T114" fmla="*/ 790 w 3930"/>
                <a:gd name="T115" fmla="*/ 40 h 50"/>
                <a:gd name="T116" fmla="*/ 636 w 3930"/>
                <a:gd name="T117" fmla="*/ 42 h 50"/>
                <a:gd name="T118" fmla="*/ 494 w 3930"/>
                <a:gd name="T119" fmla="*/ 46 h 50"/>
                <a:gd name="T120" fmla="*/ 362 w 3930"/>
                <a:gd name="T121" fmla="*/ 42 h 50"/>
                <a:gd name="T122" fmla="*/ 222 w 3930"/>
                <a:gd name="T123" fmla="*/ 40 h 50"/>
                <a:gd name="T124" fmla="*/ 70 w 3930"/>
                <a:gd name="T125" fmla="*/ 3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30" h="50">
                  <a:moveTo>
                    <a:pt x="2" y="14"/>
                  </a:move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10" y="4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16" y="4"/>
                  </a:lnTo>
                  <a:lnTo>
                    <a:pt x="116" y="4"/>
                  </a:lnTo>
                  <a:lnTo>
                    <a:pt x="120" y="4"/>
                  </a:lnTo>
                  <a:lnTo>
                    <a:pt x="120" y="4"/>
                  </a:lnTo>
                  <a:lnTo>
                    <a:pt x="124" y="4"/>
                  </a:lnTo>
                  <a:lnTo>
                    <a:pt x="124" y="4"/>
                  </a:lnTo>
                  <a:lnTo>
                    <a:pt x="128" y="4"/>
                  </a:lnTo>
                  <a:lnTo>
                    <a:pt x="134" y="4"/>
                  </a:lnTo>
                  <a:lnTo>
                    <a:pt x="134" y="4"/>
                  </a:lnTo>
                  <a:lnTo>
                    <a:pt x="136" y="4"/>
                  </a:lnTo>
                  <a:lnTo>
                    <a:pt x="136" y="4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8" y="2"/>
                  </a:lnTo>
                  <a:lnTo>
                    <a:pt x="148" y="2"/>
                  </a:lnTo>
                  <a:lnTo>
                    <a:pt x="150" y="2"/>
                  </a:lnTo>
                  <a:lnTo>
                    <a:pt x="150" y="2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64" y="2"/>
                  </a:lnTo>
                  <a:lnTo>
                    <a:pt x="164" y="2"/>
                  </a:lnTo>
                  <a:lnTo>
                    <a:pt x="168" y="2"/>
                  </a:lnTo>
                  <a:lnTo>
                    <a:pt x="174" y="4"/>
                  </a:lnTo>
                  <a:lnTo>
                    <a:pt x="174" y="4"/>
                  </a:lnTo>
                  <a:lnTo>
                    <a:pt x="178" y="2"/>
                  </a:lnTo>
                  <a:lnTo>
                    <a:pt x="178" y="2"/>
                  </a:lnTo>
                  <a:lnTo>
                    <a:pt x="180" y="4"/>
                  </a:lnTo>
                  <a:lnTo>
                    <a:pt x="180" y="4"/>
                  </a:lnTo>
                  <a:lnTo>
                    <a:pt x="182" y="2"/>
                  </a:lnTo>
                  <a:lnTo>
                    <a:pt x="182" y="2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88" y="4"/>
                  </a:lnTo>
                  <a:lnTo>
                    <a:pt x="188" y="4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10" y="2"/>
                  </a:lnTo>
                  <a:lnTo>
                    <a:pt x="210" y="2"/>
                  </a:lnTo>
                  <a:lnTo>
                    <a:pt x="212" y="2"/>
                  </a:lnTo>
                  <a:lnTo>
                    <a:pt x="212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4"/>
                  </a:lnTo>
                  <a:lnTo>
                    <a:pt x="214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8" y="4"/>
                  </a:lnTo>
                  <a:lnTo>
                    <a:pt x="218" y="4"/>
                  </a:lnTo>
                  <a:lnTo>
                    <a:pt x="224" y="4"/>
                  </a:lnTo>
                  <a:lnTo>
                    <a:pt x="224" y="4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244" y="2"/>
                  </a:lnTo>
                  <a:lnTo>
                    <a:pt x="244" y="2"/>
                  </a:lnTo>
                  <a:lnTo>
                    <a:pt x="248" y="2"/>
                  </a:lnTo>
                  <a:lnTo>
                    <a:pt x="248" y="2"/>
                  </a:lnTo>
                  <a:lnTo>
                    <a:pt x="252" y="2"/>
                  </a:lnTo>
                  <a:lnTo>
                    <a:pt x="252" y="2"/>
                  </a:lnTo>
                  <a:lnTo>
                    <a:pt x="256" y="2"/>
                  </a:lnTo>
                  <a:lnTo>
                    <a:pt x="256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60" y="2"/>
                  </a:lnTo>
                  <a:lnTo>
                    <a:pt x="260" y="2"/>
                  </a:lnTo>
                  <a:lnTo>
                    <a:pt x="262" y="2"/>
                  </a:lnTo>
                  <a:lnTo>
                    <a:pt x="262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70" y="2"/>
                  </a:lnTo>
                  <a:lnTo>
                    <a:pt x="270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8" y="2"/>
                  </a:lnTo>
                  <a:lnTo>
                    <a:pt x="278" y="2"/>
                  </a:lnTo>
                  <a:lnTo>
                    <a:pt x="280" y="2"/>
                  </a:lnTo>
                  <a:lnTo>
                    <a:pt x="280" y="2"/>
                  </a:lnTo>
                  <a:lnTo>
                    <a:pt x="280" y="4"/>
                  </a:lnTo>
                  <a:lnTo>
                    <a:pt x="280" y="4"/>
                  </a:lnTo>
                  <a:lnTo>
                    <a:pt x="282" y="2"/>
                  </a:lnTo>
                  <a:lnTo>
                    <a:pt x="282" y="2"/>
                  </a:lnTo>
                  <a:lnTo>
                    <a:pt x="288" y="2"/>
                  </a:lnTo>
                  <a:lnTo>
                    <a:pt x="288" y="2"/>
                  </a:lnTo>
                  <a:lnTo>
                    <a:pt x="290" y="2"/>
                  </a:lnTo>
                  <a:lnTo>
                    <a:pt x="290" y="2"/>
                  </a:lnTo>
                  <a:lnTo>
                    <a:pt x="296" y="2"/>
                  </a:lnTo>
                  <a:lnTo>
                    <a:pt x="296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302" y="2"/>
                  </a:lnTo>
                  <a:lnTo>
                    <a:pt x="302" y="2"/>
                  </a:lnTo>
                  <a:lnTo>
                    <a:pt x="306" y="2"/>
                  </a:lnTo>
                  <a:lnTo>
                    <a:pt x="306" y="2"/>
                  </a:lnTo>
                  <a:lnTo>
                    <a:pt x="310" y="2"/>
                  </a:lnTo>
                  <a:lnTo>
                    <a:pt x="312" y="2"/>
                  </a:lnTo>
                  <a:lnTo>
                    <a:pt x="312" y="2"/>
                  </a:lnTo>
                  <a:lnTo>
                    <a:pt x="318" y="2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24" y="4"/>
                  </a:lnTo>
                  <a:lnTo>
                    <a:pt x="324" y="4"/>
                  </a:lnTo>
                  <a:lnTo>
                    <a:pt x="324" y="2"/>
                  </a:lnTo>
                  <a:lnTo>
                    <a:pt x="326" y="2"/>
                  </a:lnTo>
                  <a:lnTo>
                    <a:pt x="326" y="2"/>
                  </a:lnTo>
                  <a:lnTo>
                    <a:pt x="332" y="2"/>
                  </a:lnTo>
                  <a:lnTo>
                    <a:pt x="332" y="2"/>
                  </a:lnTo>
                  <a:lnTo>
                    <a:pt x="336" y="2"/>
                  </a:lnTo>
                  <a:lnTo>
                    <a:pt x="342" y="2"/>
                  </a:lnTo>
                  <a:lnTo>
                    <a:pt x="342" y="2"/>
                  </a:lnTo>
                  <a:lnTo>
                    <a:pt x="344" y="2"/>
                  </a:lnTo>
                  <a:lnTo>
                    <a:pt x="348" y="2"/>
                  </a:lnTo>
                  <a:lnTo>
                    <a:pt x="348" y="2"/>
                  </a:lnTo>
                  <a:lnTo>
                    <a:pt x="352" y="2"/>
                  </a:lnTo>
                  <a:lnTo>
                    <a:pt x="352" y="2"/>
                  </a:lnTo>
                  <a:lnTo>
                    <a:pt x="354" y="2"/>
                  </a:lnTo>
                  <a:lnTo>
                    <a:pt x="354" y="2"/>
                  </a:lnTo>
                  <a:lnTo>
                    <a:pt x="358" y="2"/>
                  </a:lnTo>
                  <a:lnTo>
                    <a:pt x="360" y="2"/>
                  </a:lnTo>
                  <a:lnTo>
                    <a:pt x="360" y="2"/>
                  </a:lnTo>
                  <a:lnTo>
                    <a:pt x="360" y="4"/>
                  </a:lnTo>
                  <a:lnTo>
                    <a:pt x="360" y="6"/>
                  </a:lnTo>
                  <a:lnTo>
                    <a:pt x="360" y="6"/>
                  </a:lnTo>
                  <a:lnTo>
                    <a:pt x="362" y="4"/>
                  </a:lnTo>
                  <a:lnTo>
                    <a:pt x="364" y="2"/>
                  </a:lnTo>
                  <a:lnTo>
                    <a:pt x="364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4" y="4"/>
                  </a:lnTo>
                  <a:lnTo>
                    <a:pt x="374" y="4"/>
                  </a:lnTo>
                  <a:lnTo>
                    <a:pt x="376" y="2"/>
                  </a:lnTo>
                  <a:lnTo>
                    <a:pt x="376" y="2"/>
                  </a:lnTo>
                  <a:lnTo>
                    <a:pt x="378" y="4"/>
                  </a:lnTo>
                  <a:lnTo>
                    <a:pt x="378" y="4"/>
                  </a:lnTo>
                  <a:lnTo>
                    <a:pt x="384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4"/>
                  </a:lnTo>
                  <a:lnTo>
                    <a:pt x="390" y="4"/>
                  </a:lnTo>
                  <a:lnTo>
                    <a:pt x="390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6" y="6"/>
                  </a:lnTo>
                  <a:lnTo>
                    <a:pt x="396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402" y="4"/>
                  </a:lnTo>
                  <a:lnTo>
                    <a:pt x="402" y="4"/>
                  </a:lnTo>
                  <a:lnTo>
                    <a:pt x="406" y="6"/>
                  </a:lnTo>
                  <a:lnTo>
                    <a:pt x="406" y="6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2" y="6"/>
                  </a:lnTo>
                  <a:lnTo>
                    <a:pt x="412" y="4"/>
                  </a:lnTo>
                  <a:lnTo>
                    <a:pt x="412" y="4"/>
                  </a:lnTo>
                  <a:lnTo>
                    <a:pt x="420" y="4"/>
                  </a:lnTo>
                  <a:lnTo>
                    <a:pt x="420" y="4"/>
                  </a:lnTo>
                  <a:lnTo>
                    <a:pt x="424" y="4"/>
                  </a:lnTo>
                  <a:lnTo>
                    <a:pt x="424" y="4"/>
                  </a:lnTo>
                  <a:lnTo>
                    <a:pt x="428" y="6"/>
                  </a:lnTo>
                  <a:lnTo>
                    <a:pt x="428" y="6"/>
                  </a:lnTo>
                  <a:lnTo>
                    <a:pt x="430" y="4"/>
                  </a:lnTo>
                  <a:lnTo>
                    <a:pt x="430" y="4"/>
                  </a:lnTo>
                  <a:lnTo>
                    <a:pt x="432" y="6"/>
                  </a:lnTo>
                  <a:lnTo>
                    <a:pt x="432" y="6"/>
                  </a:lnTo>
                  <a:lnTo>
                    <a:pt x="436" y="4"/>
                  </a:lnTo>
                  <a:lnTo>
                    <a:pt x="436" y="4"/>
                  </a:lnTo>
                  <a:lnTo>
                    <a:pt x="442" y="4"/>
                  </a:lnTo>
                  <a:lnTo>
                    <a:pt x="442" y="4"/>
                  </a:lnTo>
                  <a:lnTo>
                    <a:pt x="446" y="4"/>
                  </a:lnTo>
                  <a:lnTo>
                    <a:pt x="446" y="4"/>
                  </a:lnTo>
                  <a:lnTo>
                    <a:pt x="448" y="4"/>
                  </a:lnTo>
                  <a:lnTo>
                    <a:pt x="448" y="4"/>
                  </a:lnTo>
                  <a:lnTo>
                    <a:pt x="450" y="6"/>
                  </a:lnTo>
                  <a:lnTo>
                    <a:pt x="450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8" y="6"/>
                  </a:lnTo>
                  <a:lnTo>
                    <a:pt x="458" y="6"/>
                  </a:lnTo>
                  <a:lnTo>
                    <a:pt x="458" y="8"/>
                  </a:lnTo>
                  <a:lnTo>
                    <a:pt x="458" y="8"/>
                  </a:lnTo>
                  <a:lnTo>
                    <a:pt x="460" y="6"/>
                  </a:lnTo>
                  <a:lnTo>
                    <a:pt x="460" y="6"/>
                  </a:lnTo>
                  <a:lnTo>
                    <a:pt x="464" y="8"/>
                  </a:lnTo>
                  <a:lnTo>
                    <a:pt x="464" y="8"/>
                  </a:lnTo>
                  <a:lnTo>
                    <a:pt x="468" y="6"/>
                  </a:lnTo>
                  <a:lnTo>
                    <a:pt x="468" y="6"/>
                  </a:lnTo>
                  <a:lnTo>
                    <a:pt x="472" y="6"/>
                  </a:lnTo>
                  <a:lnTo>
                    <a:pt x="472" y="6"/>
                  </a:lnTo>
                  <a:lnTo>
                    <a:pt x="476" y="6"/>
                  </a:lnTo>
                  <a:lnTo>
                    <a:pt x="476" y="6"/>
                  </a:lnTo>
                  <a:lnTo>
                    <a:pt x="478" y="6"/>
                  </a:lnTo>
                  <a:lnTo>
                    <a:pt x="478" y="6"/>
                  </a:lnTo>
                  <a:lnTo>
                    <a:pt x="482" y="6"/>
                  </a:lnTo>
                  <a:lnTo>
                    <a:pt x="482" y="6"/>
                  </a:lnTo>
                  <a:lnTo>
                    <a:pt x="484" y="6"/>
                  </a:lnTo>
                  <a:lnTo>
                    <a:pt x="484" y="6"/>
                  </a:lnTo>
                  <a:lnTo>
                    <a:pt x="490" y="4"/>
                  </a:lnTo>
                  <a:lnTo>
                    <a:pt x="490" y="4"/>
                  </a:lnTo>
                  <a:lnTo>
                    <a:pt x="490" y="6"/>
                  </a:lnTo>
                  <a:lnTo>
                    <a:pt x="490" y="6"/>
                  </a:lnTo>
                  <a:lnTo>
                    <a:pt x="494" y="6"/>
                  </a:lnTo>
                  <a:lnTo>
                    <a:pt x="494" y="6"/>
                  </a:lnTo>
                  <a:lnTo>
                    <a:pt x="498" y="6"/>
                  </a:lnTo>
                  <a:lnTo>
                    <a:pt x="498" y="6"/>
                  </a:lnTo>
                  <a:lnTo>
                    <a:pt x="506" y="6"/>
                  </a:lnTo>
                  <a:lnTo>
                    <a:pt x="516" y="6"/>
                  </a:lnTo>
                  <a:lnTo>
                    <a:pt x="516" y="6"/>
                  </a:lnTo>
                  <a:lnTo>
                    <a:pt x="518" y="6"/>
                  </a:lnTo>
                  <a:lnTo>
                    <a:pt x="518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4" y="6"/>
                  </a:lnTo>
                  <a:lnTo>
                    <a:pt x="524" y="6"/>
                  </a:lnTo>
                  <a:lnTo>
                    <a:pt x="526" y="6"/>
                  </a:lnTo>
                  <a:lnTo>
                    <a:pt x="526" y="6"/>
                  </a:lnTo>
                  <a:lnTo>
                    <a:pt x="528" y="6"/>
                  </a:lnTo>
                  <a:lnTo>
                    <a:pt x="528" y="6"/>
                  </a:lnTo>
                  <a:lnTo>
                    <a:pt x="530" y="6"/>
                  </a:lnTo>
                  <a:lnTo>
                    <a:pt x="530" y="6"/>
                  </a:lnTo>
                  <a:lnTo>
                    <a:pt x="532" y="6"/>
                  </a:lnTo>
                  <a:lnTo>
                    <a:pt x="532" y="6"/>
                  </a:lnTo>
                  <a:lnTo>
                    <a:pt x="534" y="6"/>
                  </a:lnTo>
                  <a:lnTo>
                    <a:pt x="534" y="6"/>
                  </a:lnTo>
                  <a:lnTo>
                    <a:pt x="536" y="6"/>
                  </a:lnTo>
                  <a:lnTo>
                    <a:pt x="536" y="6"/>
                  </a:lnTo>
                  <a:lnTo>
                    <a:pt x="540" y="4"/>
                  </a:lnTo>
                  <a:lnTo>
                    <a:pt x="540" y="4"/>
                  </a:lnTo>
                  <a:lnTo>
                    <a:pt x="542" y="4"/>
                  </a:lnTo>
                  <a:lnTo>
                    <a:pt x="542" y="4"/>
                  </a:lnTo>
                  <a:lnTo>
                    <a:pt x="544" y="4"/>
                  </a:lnTo>
                  <a:lnTo>
                    <a:pt x="544" y="4"/>
                  </a:lnTo>
                  <a:lnTo>
                    <a:pt x="548" y="4"/>
                  </a:lnTo>
                  <a:lnTo>
                    <a:pt x="548" y="4"/>
                  </a:lnTo>
                  <a:lnTo>
                    <a:pt x="550" y="4"/>
                  </a:lnTo>
                  <a:lnTo>
                    <a:pt x="550" y="4"/>
                  </a:lnTo>
                  <a:lnTo>
                    <a:pt x="556" y="4"/>
                  </a:lnTo>
                  <a:lnTo>
                    <a:pt x="560" y="4"/>
                  </a:lnTo>
                  <a:lnTo>
                    <a:pt x="560" y="4"/>
                  </a:lnTo>
                  <a:lnTo>
                    <a:pt x="562" y="6"/>
                  </a:lnTo>
                  <a:lnTo>
                    <a:pt x="562" y="6"/>
                  </a:lnTo>
                  <a:lnTo>
                    <a:pt x="568" y="6"/>
                  </a:lnTo>
                  <a:lnTo>
                    <a:pt x="568" y="6"/>
                  </a:lnTo>
                  <a:lnTo>
                    <a:pt x="570" y="4"/>
                  </a:lnTo>
                  <a:lnTo>
                    <a:pt x="570" y="4"/>
                  </a:lnTo>
                  <a:lnTo>
                    <a:pt x="572" y="4"/>
                  </a:lnTo>
                  <a:lnTo>
                    <a:pt x="572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8" y="6"/>
                  </a:lnTo>
                  <a:lnTo>
                    <a:pt x="578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6" y="6"/>
                  </a:lnTo>
                  <a:lnTo>
                    <a:pt x="586" y="6"/>
                  </a:lnTo>
                  <a:lnTo>
                    <a:pt x="590" y="6"/>
                  </a:lnTo>
                  <a:lnTo>
                    <a:pt x="590" y="6"/>
                  </a:lnTo>
                  <a:lnTo>
                    <a:pt x="592" y="4"/>
                  </a:lnTo>
                  <a:lnTo>
                    <a:pt x="592" y="4"/>
                  </a:lnTo>
                  <a:lnTo>
                    <a:pt x="594" y="4"/>
                  </a:lnTo>
                  <a:lnTo>
                    <a:pt x="596" y="6"/>
                  </a:lnTo>
                  <a:lnTo>
                    <a:pt x="596" y="6"/>
                  </a:lnTo>
                  <a:lnTo>
                    <a:pt x="600" y="8"/>
                  </a:lnTo>
                  <a:lnTo>
                    <a:pt x="600" y="8"/>
                  </a:lnTo>
                  <a:lnTo>
                    <a:pt x="602" y="8"/>
                  </a:lnTo>
                  <a:lnTo>
                    <a:pt x="604" y="8"/>
                  </a:lnTo>
                  <a:lnTo>
                    <a:pt x="604" y="8"/>
                  </a:lnTo>
                  <a:lnTo>
                    <a:pt x="606" y="8"/>
                  </a:lnTo>
                  <a:lnTo>
                    <a:pt x="606" y="8"/>
                  </a:lnTo>
                  <a:lnTo>
                    <a:pt x="612" y="8"/>
                  </a:lnTo>
                  <a:lnTo>
                    <a:pt x="612" y="8"/>
                  </a:lnTo>
                  <a:lnTo>
                    <a:pt x="616" y="6"/>
                  </a:lnTo>
                  <a:lnTo>
                    <a:pt x="616" y="6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20" y="10"/>
                  </a:lnTo>
                  <a:lnTo>
                    <a:pt x="620" y="10"/>
                  </a:lnTo>
                  <a:lnTo>
                    <a:pt x="628" y="8"/>
                  </a:lnTo>
                  <a:lnTo>
                    <a:pt x="628" y="8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634" y="8"/>
                  </a:lnTo>
                  <a:lnTo>
                    <a:pt x="634" y="8"/>
                  </a:lnTo>
                  <a:lnTo>
                    <a:pt x="636" y="6"/>
                  </a:lnTo>
                  <a:lnTo>
                    <a:pt x="636" y="6"/>
                  </a:lnTo>
                  <a:lnTo>
                    <a:pt x="644" y="6"/>
                  </a:lnTo>
                  <a:lnTo>
                    <a:pt x="644" y="6"/>
                  </a:lnTo>
                  <a:lnTo>
                    <a:pt x="646" y="6"/>
                  </a:lnTo>
                  <a:lnTo>
                    <a:pt x="646" y="6"/>
                  </a:lnTo>
                  <a:lnTo>
                    <a:pt x="650" y="4"/>
                  </a:lnTo>
                  <a:lnTo>
                    <a:pt x="650" y="4"/>
                  </a:lnTo>
                  <a:lnTo>
                    <a:pt x="652" y="6"/>
                  </a:lnTo>
                  <a:lnTo>
                    <a:pt x="652" y="6"/>
                  </a:lnTo>
                  <a:lnTo>
                    <a:pt x="658" y="6"/>
                  </a:lnTo>
                  <a:lnTo>
                    <a:pt x="658" y="6"/>
                  </a:lnTo>
                  <a:lnTo>
                    <a:pt x="660" y="6"/>
                  </a:lnTo>
                  <a:lnTo>
                    <a:pt x="660" y="6"/>
                  </a:lnTo>
                  <a:lnTo>
                    <a:pt x="664" y="4"/>
                  </a:lnTo>
                  <a:lnTo>
                    <a:pt x="664" y="4"/>
                  </a:lnTo>
                  <a:lnTo>
                    <a:pt x="664" y="6"/>
                  </a:lnTo>
                  <a:lnTo>
                    <a:pt x="664" y="6"/>
                  </a:lnTo>
                  <a:lnTo>
                    <a:pt x="668" y="6"/>
                  </a:lnTo>
                  <a:lnTo>
                    <a:pt x="668" y="6"/>
                  </a:lnTo>
                  <a:lnTo>
                    <a:pt x="670" y="6"/>
                  </a:lnTo>
                  <a:lnTo>
                    <a:pt x="670" y="6"/>
                  </a:lnTo>
                  <a:lnTo>
                    <a:pt x="674" y="6"/>
                  </a:lnTo>
                  <a:lnTo>
                    <a:pt x="674" y="6"/>
                  </a:lnTo>
                  <a:lnTo>
                    <a:pt x="676" y="6"/>
                  </a:lnTo>
                  <a:lnTo>
                    <a:pt x="678" y="6"/>
                  </a:lnTo>
                  <a:lnTo>
                    <a:pt x="678" y="6"/>
                  </a:lnTo>
                  <a:lnTo>
                    <a:pt x="682" y="4"/>
                  </a:lnTo>
                  <a:lnTo>
                    <a:pt x="682" y="4"/>
                  </a:lnTo>
                  <a:lnTo>
                    <a:pt x="684" y="4"/>
                  </a:lnTo>
                  <a:lnTo>
                    <a:pt x="684" y="4"/>
                  </a:lnTo>
                  <a:lnTo>
                    <a:pt x="686" y="4"/>
                  </a:lnTo>
                  <a:lnTo>
                    <a:pt x="686" y="4"/>
                  </a:lnTo>
                  <a:lnTo>
                    <a:pt x="688" y="4"/>
                  </a:lnTo>
                  <a:lnTo>
                    <a:pt x="688" y="4"/>
                  </a:lnTo>
                  <a:lnTo>
                    <a:pt x="690" y="6"/>
                  </a:lnTo>
                  <a:lnTo>
                    <a:pt x="690" y="6"/>
                  </a:lnTo>
                  <a:lnTo>
                    <a:pt x="692" y="6"/>
                  </a:lnTo>
                  <a:lnTo>
                    <a:pt x="692" y="6"/>
                  </a:lnTo>
                  <a:lnTo>
                    <a:pt x="696" y="6"/>
                  </a:lnTo>
                  <a:lnTo>
                    <a:pt x="696" y="6"/>
                  </a:lnTo>
                  <a:lnTo>
                    <a:pt x="700" y="6"/>
                  </a:lnTo>
                  <a:lnTo>
                    <a:pt x="700" y="6"/>
                  </a:lnTo>
                  <a:lnTo>
                    <a:pt x="706" y="6"/>
                  </a:lnTo>
                  <a:lnTo>
                    <a:pt x="706" y="6"/>
                  </a:lnTo>
                  <a:lnTo>
                    <a:pt x="706" y="8"/>
                  </a:lnTo>
                  <a:lnTo>
                    <a:pt x="706" y="8"/>
                  </a:lnTo>
                  <a:lnTo>
                    <a:pt x="708" y="10"/>
                  </a:lnTo>
                  <a:lnTo>
                    <a:pt x="708" y="10"/>
                  </a:lnTo>
                  <a:lnTo>
                    <a:pt x="712" y="10"/>
                  </a:lnTo>
                  <a:lnTo>
                    <a:pt x="712" y="10"/>
                  </a:lnTo>
                  <a:lnTo>
                    <a:pt x="716" y="8"/>
                  </a:lnTo>
                  <a:lnTo>
                    <a:pt x="716" y="8"/>
                  </a:lnTo>
                  <a:lnTo>
                    <a:pt x="722" y="8"/>
                  </a:lnTo>
                  <a:lnTo>
                    <a:pt x="722" y="8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34" y="4"/>
                  </a:lnTo>
                  <a:lnTo>
                    <a:pt x="734" y="4"/>
                  </a:lnTo>
                  <a:lnTo>
                    <a:pt x="746" y="4"/>
                  </a:lnTo>
                  <a:lnTo>
                    <a:pt x="746" y="4"/>
                  </a:lnTo>
                  <a:lnTo>
                    <a:pt x="746" y="6"/>
                  </a:lnTo>
                  <a:lnTo>
                    <a:pt x="746" y="6"/>
                  </a:lnTo>
                  <a:lnTo>
                    <a:pt x="750" y="6"/>
                  </a:lnTo>
                  <a:lnTo>
                    <a:pt x="754" y="6"/>
                  </a:lnTo>
                  <a:lnTo>
                    <a:pt x="754" y="6"/>
                  </a:lnTo>
                  <a:lnTo>
                    <a:pt x="764" y="6"/>
                  </a:lnTo>
                  <a:lnTo>
                    <a:pt x="764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70" y="6"/>
                  </a:lnTo>
                  <a:lnTo>
                    <a:pt x="770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8" y="8"/>
                  </a:lnTo>
                  <a:lnTo>
                    <a:pt x="778" y="8"/>
                  </a:lnTo>
                  <a:lnTo>
                    <a:pt x="780" y="8"/>
                  </a:lnTo>
                  <a:lnTo>
                    <a:pt x="780" y="8"/>
                  </a:lnTo>
                  <a:lnTo>
                    <a:pt x="780" y="6"/>
                  </a:lnTo>
                  <a:lnTo>
                    <a:pt x="780" y="6"/>
                  </a:lnTo>
                  <a:lnTo>
                    <a:pt x="784" y="6"/>
                  </a:lnTo>
                  <a:lnTo>
                    <a:pt x="786" y="6"/>
                  </a:lnTo>
                  <a:lnTo>
                    <a:pt x="786" y="6"/>
                  </a:lnTo>
                  <a:lnTo>
                    <a:pt x="788" y="8"/>
                  </a:lnTo>
                  <a:lnTo>
                    <a:pt x="788" y="8"/>
                  </a:lnTo>
                  <a:lnTo>
                    <a:pt x="790" y="8"/>
                  </a:lnTo>
                  <a:lnTo>
                    <a:pt x="790" y="8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8" y="6"/>
                  </a:lnTo>
                  <a:lnTo>
                    <a:pt x="798" y="6"/>
                  </a:lnTo>
                  <a:lnTo>
                    <a:pt x="800" y="6"/>
                  </a:lnTo>
                  <a:lnTo>
                    <a:pt x="800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8" y="6"/>
                  </a:lnTo>
                  <a:lnTo>
                    <a:pt x="808" y="6"/>
                  </a:lnTo>
                  <a:lnTo>
                    <a:pt x="810" y="6"/>
                  </a:lnTo>
                  <a:lnTo>
                    <a:pt x="810" y="6"/>
                  </a:lnTo>
                  <a:lnTo>
                    <a:pt x="812" y="4"/>
                  </a:lnTo>
                  <a:lnTo>
                    <a:pt x="812" y="4"/>
                  </a:lnTo>
                  <a:lnTo>
                    <a:pt x="816" y="4"/>
                  </a:lnTo>
                  <a:lnTo>
                    <a:pt x="816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20" y="4"/>
                  </a:lnTo>
                  <a:lnTo>
                    <a:pt x="820" y="4"/>
                  </a:lnTo>
                  <a:lnTo>
                    <a:pt x="822" y="4"/>
                  </a:lnTo>
                  <a:lnTo>
                    <a:pt x="822" y="4"/>
                  </a:lnTo>
                  <a:lnTo>
                    <a:pt x="826" y="4"/>
                  </a:lnTo>
                  <a:lnTo>
                    <a:pt x="826" y="4"/>
                  </a:lnTo>
                  <a:lnTo>
                    <a:pt x="832" y="4"/>
                  </a:lnTo>
                  <a:lnTo>
                    <a:pt x="832" y="4"/>
                  </a:lnTo>
                  <a:lnTo>
                    <a:pt x="834" y="4"/>
                  </a:lnTo>
                  <a:lnTo>
                    <a:pt x="834" y="4"/>
                  </a:lnTo>
                  <a:lnTo>
                    <a:pt x="838" y="4"/>
                  </a:lnTo>
                  <a:lnTo>
                    <a:pt x="838" y="4"/>
                  </a:lnTo>
                  <a:lnTo>
                    <a:pt x="840" y="4"/>
                  </a:lnTo>
                  <a:lnTo>
                    <a:pt x="840" y="4"/>
                  </a:lnTo>
                  <a:lnTo>
                    <a:pt x="848" y="4"/>
                  </a:lnTo>
                  <a:lnTo>
                    <a:pt x="848" y="4"/>
                  </a:lnTo>
                  <a:lnTo>
                    <a:pt x="850" y="6"/>
                  </a:lnTo>
                  <a:lnTo>
                    <a:pt x="850" y="6"/>
                  </a:lnTo>
                  <a:lnTo>
                    <a:pt x="852" y="6"/>
                  </a:lnTo>
                  <a:lnTo>
                    <a:pt x="852" y="6"/>
                  </a:lnTo>
                  <a:lnTo>
                    <a:pt x="854" y="6"/>
                  </a:lnTo>
                  <a:lnTo>
                    <a:pt x="854" y="6"/>
                  </a:lnTo>
                  <a:lnTo>
                    <a:pt x="856" y="6"/>
                  </a:lnTo>
                  <a:lnTo>
                    <a:pt x="856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4" y="4"/>
                  </a:lnTo>
                  <a:lnTo>
                    <a:pt x="864" y="4"/>
                  </a:lnTo>
                  <a:lnTo>
                    <a:pt x="868" y="4"/>
                  </a:lnTo>
                  <a:lnTo>
                    <a:pt x="868" y="4"/>
                  </a:lnTo>
                  <a:lnTo>
                    <a:pt x="874" y="4"/>
                  </a:lnTo>
                  <a:lnTo>
                    <a:pt x="880" y="4"/>
                  </a:lnTo>
                  <a:lnTo>
                    <a:pt x="880" y="4"/>
                  </a:lnTo>
                  <a:lnTo>
                    <a:pt x="888" y="4"/>
                  </a:lnTo>
                  <a:lnTo>
                    <a:pt x="888" y="4"/>
                  </a:lnTo>
                  <a:lnTo>
                    <a:pt x="894" y="4"/>
                  </a:lnTo>
                  <a:lnTo>
                    <a:pt x="894" y="4"/>
                  </a:lnTo>
                  <a:lnTo>
                    <a:pt x="896" y="4"/>
                  </a:lnTo>
                  <a:lnTo>
                    <a:pt x="896" y="4"/>
                  </a:lnTo>
                  <a:lnTo>
                    <a:pt x="912" y="4"/>
                  </a:lnTo>
                  <a:lnTo>
                    <a:pt x="912" y="4"/>
                  </a:lnTo>
                  <a:lnTo>
                    <a:pt x="914" y="6"/>
                  </a:lnTo>
                  <a:lnTo>
                    <a:pt x="914" y="6"/>
                  </a:lnTo>
                  <a:lnTo>
                    <a:pt x="928" y="6"/>
                  </a:lnTo>
                  <a:lnTo>
                    <a:pt x="928" y="6"/>
                  </a:lnTo>
                  <a:lnTo>
                    <a:pt x="930" y="6"/>
                  </a:lnTo>
                  <a:lnTo>
                    <a:pt x="930" y="6"/>
                  </a:lnTo>
                  <a:lnTo>
                    <a:pt x="932" y="4"/>
                  </a:lnTo>
                  <a:lnTo>
                    <a:pt x="932" y="4"/>
                  </a:lnTo>
                  <a:lnTo>
                    <a:pt x="936" y="6"/>
                  </a:lnTo>
                  <a:lnTo>
                    <a:pt x="936" y="6"/>
                  </a:lnTo>
                  <a:lnTo>
                    <a:pt x="942" y="4"/>
                  </a:lnTo>
                  <a:lnTo>
                    <a:pt x="942" y="4"/>
                  </a:lnTo>
                  <a:lnTo>
                    <a:pt x="948" y="4"/>
                  </a:lnTo>
                  <a:lnTo>
                    <a:pt x="948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2" y="4"/>
                  </a:lnTo>
                  <a:lnTo>
                    <a:pt x="952" y="4"/>
                  </a:lnTo>
                  <a:lnTo>
                    <a:pt x="954" y="4"/>
                  </a:lnTo>
                  <a:lnTo>
                    <a:pt x="954" y="4"/>
                  </a:lnTo>
                  <a:lnTo>
                    <a:pt x="956" y="4"/>
                  </a:lnTo>
                  <a:lnTo>
                    <a:pt x="960" y="4"/>
                  </a:lnTo>
                  <a:lnTo>
                    <a:pt x="960" y="4"/>
                  </a:lnTo>
                  <a:lnTo>
                    <a:pt x="962" y="4"/>
                  </a:lnTo>
                  <a:lnTo>
                    <a:pt x="962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2"/>
                  </a:lnTo>
                  <a:lnTo>
                    <a:pt x="968" y="2"/>
                  </a:lnTo>
                  <a:lnTo>
                    <a:pt x="980" y="6"/>
                  </a:lnTo>
                  <a:lnTo>
                    <a:pt x="980" y="6"/>
                  </a:lnTo>
                  <a:lnTo>
                    <a:pt x="984" y="6"/>
                  </a:lnTo>
                  <a:lnTo>
                    <a:pt x="988" y="6"/>
                  </a:lnTo>
                  <a:lnTo>
                    <a:pt x="988" y="6"/>
                  </a:lnTo>
                  <a:lnTo>
                    <a:pt x="990" y="4"/>
                  </a:lnTo>
                  <a:lnTo>
                    <a:pt x="990" y="4"/>
                  </a:lnTo>
                  <a:lnTo>
                    <a:pt x="994" y="4"/>
                  </a:lnTo>
                  <a:lnTo>
                    <a:pt x="994" y="4"/>
                  </a:lnTo>
                  <a:lnTo>
                    <a:pt x="996" y="4"/>
                  </a:lnTo>
                  <a:lnTo>
                    <a:pt x="996" y="4"/>
                  </a:lnTo>
                  <a:lnTo>
                    <a:pt x="998" y="6"/>
                  </a:lnTo>
                  <a:lnTo>
                    <a:pt x="998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4" y="4"/>
                  </a:lnTo>
                  <a:lnTo>
                    <a:pt x="1004" y="4"/>
                  </a:lnTo>
                  <a:lnTo>
                    <a:pt x="1008" y="4"/>
                  </a:lnTo>
                  <a:lnTo>
                    <a:pt x="1008" y="4"/>
                  </a:lnTo>
                  <a:lnTo>
                    <a:pt x="1010" y="4"/>
                  </a:lnTo>
                  <a:lnTo>
                    <a:pt x="1010" y="4"/>
                  </a:lnTo>
                  <a:lnTo>
                    <a:pt x="1014" y="2"/>
                  </a:lnTo>
                  <a:lnTo>
                    <a:pt x="1014" y="2"/>
                  </a:lnTo>
                  <a:lnTo>
                    <a:pt x="1018" y="2"/>
                  </a:lnTo>
                  <a:lnTo>
                    <a:pt x="1018" y="2"/>
                  </a:lnTo>
                  <a:lnTo>
                    <a:pt x="1020" y="2"/>
                  </a:lnTo>
                  <a:lnTo>
                    <a:pt x="1024" y="4"/>
                  </a:lnTo>
                  <a:lnTo>
                    <a:pt x="1024" y="4"/>
                  </a:lnTo>
                  <a:lnTo>
                    <a:pt x="1026" y="2"/>
                  </a:lnTo>
                  <a:lnTo>
                    <a:pt x="1026" y="2"/>
                  </a:lnTo>
                  <a:lnTo>
                    <a:pt x="1030" y="4"/>
                  </a:lnTo>
                  <a:lnTo>
                    <a:pt x="1030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4" y="6"/>
                  </a:lnTo>
                  <a:lnTo>
                    <a:pt x="1034" y="6"/>
                  </a:lnTo>
                  <a:lnTo>
                    <a:pt x="1036" y="6"/>
                  </a:lnTo>
                  <a:lnTo>
                    <a:pt x="1036" y="6"/>
                  </a:lnTo>
                  <a:lnTo>
                    <a:pt x="1038" y="6"/>
                  </a:lnTo>
                  <a:lnTo>
                    <a:pt x="1038" y="6"/>
                  </a:lnTo>
                  <a:lnTo>
                    <a:pt x="1038" y="4"/>
                  </a:lnTo>
                  <a:lnTo>
                    <a:pt x="1038" y="4"/>
                  </a:lnTo>
                  <a:lnTo>
                    <a:pt x="1042" y="4"/>
                  </a:lnTo>
                  <a:lnTo>
                    <a:pt x="1042" y="4"/>
                  </a:lnTo>
                  <a:lnTo>
                    <a:pt x="1046" y="2"/>
                  </a:lnTo>
                  <a:lnTo>
                    <a:pt x="1046" y="2"/>
                  </a:lnTo>
                  <a:lnTo>
                    <a:pt x="1058" y="6"/>
                  </a:lnTo>
                  <a:lnTo>
                    <a:pt x="1058" y="6"/>
                  </a:lnTo>
                  <a:lnTo>
                    <a:pt x="1060" y="4"/>
                  </a:lnTo>
                  <a:lnTo>
                    <a:pt x="1060" y="4"/>
                  </a:lnTo>
                  <a:lnTo>
                    <a:pt x="1066" y="4"/>
                  </a:lnTo>
                  <a:lnTo>
                    <a:pt x="1066" y="4"/>
                  </a:lnTo>
                  <a:lnTo>
                    <a:pt x="1068" y="6"/>
                  </a:lnTo>
                  <a:lnTo>
                    <a:pt x="1068" y="6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6" y="4"/>
                  </a:lnTo>
                  <a:lnTo>
                    <a:pt x="1080" y="6"/>
                  </a:lnTo>
                  <a:lnTo>
                    <a:pt x="1080" y="6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8" y="4"/>
                  </a:lnTo>
                  <a:lnTo>
                    <a:pt x="1088" y="4"/>
                  </a:lnTo>
                  <a:lnTo>
                    <a:pt x="1092" y="2"/>
                  </a:lnTo>
                  <a:lnTo>
                    <a:pt x="1092" y="2"/>
                  </a:lnTo>
                  <a:lnTo>
                    <a:pt x="1098" y="2"/>
                  </a:lnTo>
                  <a:lnTo>
                    <a:pt x="1098" y="2"/>
                  </a:lnTo>
                  <a:lnTo>
                    <a:pt x="1102" y="2"/>
                  </a:lnTo>
                  <a:lnTo>
                    <a:pt x="1102" y="2"/>
                  </a:lnTo>
                  <a:lnTo>
                    <a:pt x="1104" y="2"/>
                  </a:lnTo>
                  <a:lnTo>
                    <a:pt x="1104" y="2"/>
                  </a:lnTo>
                  <a:lnTo>
                    <a:pt x="1108" y="2"/>
                  </a:lnTo>
                  <a:lnTo>
                    <a:pt x="1108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8" y="0"/>
                  </a:lnTo>
                  <a:lnTo>
                    <a:pt x="1118" y="0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1136" y="0"/>
                  </a:lnTo>
                  <a:lnTo>
                    <a:pt x="1136" y="0"/>
                  </a:lnTo>
                  <a:lnTo>
                    <a:pt x="1140" y="0"/>
                  </a:lnTo>
                  <a:lnTo>
                    <a:pt x="1140" y="0"/>
                  </a:lnTo>
                  <a:lnTo>
                    <a:pt x="1146" y="0"/>
                  </a:lnTo>
                  <a:lnTo>
                    <a:pt x="1146" y="0"/>
                  </a:lnTo>
                  <a:lnTo>
                    <a:pt x="1152" y="0"/>
                  </a:lnTo>
                  <a:lnTo>
                    <a:pt x="1152" y="0"/>
                  </a:lnTo>
                  <a:lnTo>
                    <a:pt x="1156" y="0"/>
                  </a:lnTo>
                  <a:lnTo>
                    <a:pt x="1156" y="0"/>
                  </a:lnTo>
                  <a:lnTo>
                    <a:pt x="1158" y="0"/>
                  </a:lnTo>
                  <a:lnTo>
                    <a:pt x="1158" y="0"/>
                  </a:lnTo>
                  <a:lnTo>
                    <a:pt x="1162" y="0"/>
                  </a:lnTo>
                  <a:lnTo>
                    <a:pt x="1162" y="0"/>
                  </a:lnTo>
                  <a:lnTo>
                    <a:pt x="1166" y="0"/>
                  </a:lnTo>
                  <a:lnTo>
                    <a:pt x="1166" y="0"/>
                  </a:lnTo>
                  <a:lnTo>
                    <a:pt x="1172" y="0"/>
                  </a:lnTo>
                  <a:lnTo>
                    <a:pt x="1172" y="0"/>
                  </a:lnTo>
                  <a:lnTo>
                    <a:pt x="1174" y="0"/>
                  </a:lnTo>
                  <a:lnTo>
                    <a:pt x="1174" y="0"/>
                  </a:lnTo>
                  <a:lnTo>
                    <a:pt x="1178" y="2"/>
                  </a:lnTo>
                  <a:lnTo>
                    <a:pt x="1178" y="2"/>
                  </a:lnTo>
                  <a:lnTo>
                    <a:pt x="1186" y="2"/>
                  </a:lnTo>
                  <a:lnTo>
                    <a:pt x="1186" y="2"/>
                  </a:lnTo>
                  <a:lnTo>
                    <a:pt x="1190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8" y="2"/>
                  </a:lnTo>
                  <a:lnTo>
                    <a:pt x="1198" y="2"/>
                  </a:lnTo>
                  <a:lnTo>
                    <a:pt x="1200" y="0"/>
                  </a:lnTo>
                  <a:lnTo>
                    <a:pt x="1200" y="0"/>
                  </a:lnTo>
                  <a:lnTo>
                    <a:pt x="1206" y="2"/>
                  </a:lnTo>
                  <a:lnTo>
                    <a:pt x="1206" y="2"/>
                  </a:lnTo>
                  <a:lnTo>
                    <a:pt x="1208" y="2"/>
                  </a:lnTo>
                  <a:lnTo>
                    <a:pt x="1208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2" y="2"/>
                  </a:lnTo>
                  <a:lnTo>
                    <a:pt x="1212" y="2"/>
                  </a:lnTo>
                  <a:lnTo>
                    <a:pt x="1218" y="2"/>
                  </a:lnTo>
                  <a:lnTo>
                    <a:pt x="1218" y="2"/>
                  </a:lnTo>
                  <a:lnTo>
                    <a:pt x="1220" y="0"/>
                  </a:lnTo>
                  <a:lnTo>
                    <a:pt x="1220" y="0"/>
                  </a:lnTo>
                  <a:lnTo>
                    <a:pt x="1222" y="0"/>
                  </a:lnTo>
                  <a:lnTo>
                    <a:pt x="1222" y="0"/>
                  </a:lnTo>
                  <a:lnTo>
                    <a:pt x="1224" y="2"/>
                  </a:lnTo>
                  <a:lnTo>
                    <a:pt x="1224" y="2"/>
                  </a:lnTo>
                  <a:lnTo>
                    <a:pt x="1232" y="2"/>
                  </a:lnTo>
                  <a:lnTo>
                    <a:pt x="1232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6" y="2"/>
                  </a:lnTo>
                  <a:lnTo>
                    <a:pt x="1236" y="2"/>
                  </a:lnTo>
                  <a:lnTo>
                    <a:pt x="1240" y="2"/>
                  </a:lnTo>
                  <a:lnTo>
                    <a:pt x="1240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8" y="2"/>
                  </a:lnTo>
                  <a:lnTo>
                    <a:pt x="1248" y="2"/>
                  </a:lnTo>
                  <a:lnTo>
                    <a:pt x="1252" y="4"/>
                  </a:lnTo>
                  <a:lnTo>
                    <a:pt x="1252" y="4"/>
                  </a:lnTo>
                  <a:lnTo>
                    <a:pt x="1254" y="2"/>
                  </a:lnTo>
                  <a:lnTo>
                    <a:pt x="1254" y="2"/>
                  </a:lnTo>
                  <a:lnTo>
                    <a:pt x="1256" y="4"/>
                  </a:lnTo>
                  <a:lnTo>
                    <a:pt x="1256" y="4"/>
                  </a:lnTo>
                  <a:lnTo>
                    <a:pt x="1260" y="4"/>
                  </a:lnTo>
                  <a:lnTo>
                    <a:pt x="1260" y="4"/>
                  </a:lnTo>
                  <a:lnTo>
                    <a:pt x="1260" y="2"/>
                  </a:lnTo>
                  <a:lnTo>
                    <a:pt x="1260" y="2"/>
                  </a:lnTo>
                  <a:lnTo>
                    <a:pt x="1262" y="4"/>
                  </a:lnTo>
                  <a:lnTo>
                    <a:pt x="1262" y="4"/>
                  </a:lnTo>
                  <a:lnTo>
                    <a:pt x="1266" y="2"/>
                  </a:lnTo>
                  <a:lnTo>
                    <a:pt x="1266" y="2"/>
                  </a:lnTo>
                  <a:lnTo>
                    <a:pt x="1268" y="6"/>
                  </a:lnTo>
                  <a:lnTo>
                    <a:pt x="1268" y="6"/>
                  </a:lnTo>
                  <a:lnTo>
                    <a:pt x="1276" y="6"/>
                  </a:lnTo>
                  <a:lnTo>
                    <a:pt x="1276" y="6"/>
                  </a:lnTo>
                  <a:lnTo>
                    <a:pt x="1280" y="6"/>
                  </a:lnTo>
                  <a:lnTo>
                    <a:pt x="1282" y="4"/>
                  </a:lnTo>
                  <a:lnTo>
                    <a:pt x="1282" y="4"/>
                  </a:lnTo>
                  <a:lnTo>
                    <a:pt x="1286" y="4"/>
                  </a:lnTo>
                  <a:lnTo>
                    <a:pt x="1286" y="4"/>
                  </a:lnTo>
                  <a:lnTo>
                    <a:pt x="1288" y="4"/>
                  </a:lnTo>
                  <a:lnTo>
                    <a:pt x="1288" y="4"/>
                  </a:lnTo>
                  <a:lnTo>
                    <a:pt x="1294" y="4"/>
                  </a:lnTo>
                  <a:lnTo>
                    <a:pt x="1294" y="4"/>
                  </a:lnTo>
                  <a:lnTo>
                    <a:pt x="1300" y="2"/>
                  </a:lnTo>
                  <a:lnTo>
                    <a:pt x="1300" y="2"/>
                  </a:lnTo>
                  <a:lnTo>
                    <a:pt x="1302" y="4"/>
                  </a:lnTo>
                  <a:lnTo>
                    <a:pt x="1302" y="4"/>
                  </a:lnTo>
                  <a:lnTo>
                    <a:pt x="1304" y="4"/>
                  </a:lnTo>
                  <a:lnTo>
                    <a:pt x="1304" y="4"/>
                  </a:lnTo>
                  <a:lnTo>
                    <a:pt x="1314" y="2"/>
                  </a:lnTo>
                  <a:lnTo>
                    <a:pt x="1314" y="2"/>
                  </a:lnTo>
                  <a:lnTo>
                    <a:pt x="1318" y="4"/>
                  </a:lnTo>
                  <a:lnTo>
                    <a:pt x="1322" y="2"/>
                  </a:lnTo>
                  <a:lnTo>
                    <a:pt x="1322" y="2"/>
                  </a:lnTo>
                  <a:lnTo>
                    <a:pt x="1324" y="4"/>
                  </a:lnTo>
                  <a:lnTo>
                    <a:pt x="1324" y="4"/>
                  </a:lnTo>
                  <a:lnTo>
                    <a:pt x="1326" y="4"/>
                  </a:lnTo>
                  <a:lnTo>
                    <a:pt x="1326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2" y="4"/>
                  </a:lnTo>
                  <a:lnTo>
                    <a:pt x="1332" y="4"/>
                  </a:lnTo>
                  <a:lnTo>
                    <a:pt x="1336" y="4"/>
                  </a:lnTo>
                  <a:lnTo>
                    <a:pt x="1336" y="4"/>
                  </a:lnTo>
                  <a:lnTo>
                    <a:pt x="1340" y="4"/>
                  </a:lnTo>
                  <a:lnTo>
                    <a:pt x="1344" y="4"/>
                  </a:lnTo>
                  <a:lnTo>
                    <a:pt x="1344" y="4"/>
                  </a:lnTo>
                  <a:lnTo>
                    <a:pt x="1346" y="4"/>
                  </a:lnTo>
                  <a:lnTo>
                    <a:pt x="1346" y="4"/>
                  </a:lnTo>
                  <a:lnTo>
                    <a:pt x="1348" y="4"/>
                  </a:lnTo>
                  <a:lnTo>
                    <a:pt x="1348" y="4"/>
                  </a:lnTo>
                  <a:lnTo>
                    <a:pt x="1352" y="4"/>
                  </a:lnTo>
                  <a:lnTo>
                    <a:pt x="1352" y="4"/>
                  </a:lnTo>
                  <a:lnTo>
                    <a:pt x="1356" y="4"/>
                  </a:lnTo>
                  <a:lnTo>
                    <a:pt x="1356" y="4"/>
                  </a:lnTo>
                  <a:lnTo>
                    <a:pt x="1360" y="4"/>
                  </a:lnTo>
                  <a:lnTo>
                    <a:pt x="1360" y="4"/>
                  </a:lnTo>
                  <a:lnTo>
                    <a:pt x="1362" y="4"/>
                  </a:lnTo>
                  <a:lnTo>
                    <a:pt x="1362" y="4"/>
                  </a:lnTo>
                  <a:lnTo>
                    <a:pt x="1366" y="6"/>
                  </a:lnTo>
                  <a:lnTo>
                    <a:pt x="1366" y="6"/>
                  </a:lnTo>
                  <a:lnTo>
                    <a:pt x="1366" y="8"/>
                  </a:lnTo>
                  <a:lnTo>
                    <a:pt x="1366" y="8"/>
                  </a:lnTo>
                  <a:lnTo>
                    <a:pt x="1368" y="8"/>
                  </a:lnTo>
                  <a:lnTo>
                    <a:pt x="1370" y="8"/>
                  </a:lnTo>
                  <a:lnTo>
                    <a:pt x="1370" y="8"/>
                  </a:lnTo>
                  <a:lnTo>
                    <a:pt x="1374" y="6"/>
                  </a:lnTo>
                  <a:lnTo>
                    <a:pt x="1374" y="6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6" y="4"/>
                  </a:lnTo>
                  <a:lnTo>
                    <a:pt x="1376" y="4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8" y="4"/>
                  </a:lnTo>
                  <a:lnTo>
                    <a:pt x="1378" y="4"/>
                  </a:lnTo>
                  <a:lnTo>
                    <a:pt x="1378" y="6"/>
                  </a:lnTo>
                  <a:lnTo>
                    <a:pt x="1378" y="6"/>
                  </a:lnTo>
                  <a:lnTo>
                    <a:pt x="1384" y="4"/>
                  </a:lnTo>
                  <a:lnTo>
                    <a:pt x="1384" y="4"/>
                  </a:lnTo>
                  <a:lnTo>
                    <a:pt x="1386" y="6"/>
                  </a:lnTo>
                  <a:lnTo>
                    <a:pt x="1386" y="6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90" y="6"/>
                  </a:lnTo>
                  <a:lnTo>
                    <a:pt x="1390" y="6"/>
                  </a:lnTo>
                  <a:lnTo>
                    <a:pt x="1394" y="6"/>
                  </a:lnTo>
                  <a:lnTo>
                    <a:pt x="1394" y="6"/>
                  </a:lnTo>
                  <a:lnTo>
                    <a:pt x="1396" y="6"/>
                  </a:lnTo>
                  <a:lnTo>
                    <a:pt x="1396" y="6"/>
                  </a:lnTo>
                  <a:lnTo>
                    <a:pt x="1398" y="6"/>
                  </a:lnTo>
                  <a:lnTo>
                    <a:pt x="1398" y="6"/>
                  </a:lnTo>
                  <a:lnTo>
                    <a:pt x="1400" y="4"/>
                  </a:lnTo>
                  <a:lnTo>
                    <a:pt x="1400" y="4"/>
                  </a:lnTo>
                  <a:lnTo>
                    <a:pt x="1402" y="6"/>
                  </a:lnTo>
                  <a:lnTo>
                    <a:pt x="1402" y="6"/>
                  </a:lnTo>
                  <a:lnTo>
                    <a:pt x="1402" y="4"/>
                  </a:lnTo>
                  <a:lnTo>
                    <a:pt x="1402" y="4"/>
                  </a:lnTo>
                  <a:lnTo>
                    <a:pt x="1404" y="4"/>
                  </a:lnTo>
                  <a:lnTo>
                    <a:pt x="1404" y="4"/>
                  </a:lnTo>
                  <a:lnTo>
                    <a:pt x="1404" y="6"/>
                  </a:lnTo>
                  <a:lnTo>
                    <a:pt x="1404" y="6"/>
                  </a:lnTo>
                  <a:lnTo>
                    <a:pt x="1406" y="4"/>
                  </a:lnTo>
                  <a:lnTo>
                    <a:pt x="1406" y="4"/>
                  </a:lnTo>
                  <a:lnTo>
                    <a:pt x="1412" y="6"/>
                  </a:lnTo>
                  <a:lnTo>
                    <a:pt x="1412" y="6"/>
                  </a:lnTo>
                  <a:lnTo>
                    <a:pt x="1414" y="6"/>
                  </a:lnTo>
                  <a:lnTo>
                    <a:pt x="1414" y="6"/>
                  </a:lnTo>
                  <a:lnTo>
                    <a:pt x="1416" y="6"/>
                  </a:lnTo>
                  <a:lnTo>
                    <a:pt x="1416" y="6"/>
                  </a:lnTo>
                  <a:lnTo>
                    <a:pt x="1420" y="4"/>
                  </a:lnTo>
                  <a:lnTo>
                    <a:pt x="1420" y="4"/>
                  </a:lnTo>
                  <a:lnTo>
                    <a:pt x="1428" y="4"/>
                  </a:lnTo>
                  <a:lnTo>
                    <a:pt x="1428" y="4"/>
                  </a:lnTo>
                  <a:lnTo>
                    <a:pt x="1432" y="4"/>
                  </a:lnTo>
                  <a:lnTo>
                    <a:pt x="1432" y="4"/>
                  </a:lnTo>
                  <a:lnTo>
                    <a:pt x="1434" y="6"/>
                  </a:lnTo>
                  <a:lnTo>
                    <a:pt x="1434" y="6"/>
                  </a:lnTo>
                  <a:lnTo>
                    <a:pt x="1436" y="6"/>
                  </a:lnTo>
                  <a:lnTo>
                    <a:pt x="1436" y="6"/>
                  </a:lnTo>
                  <a:lnTo>
                    <a:pt x="1438" y="6"/>
                  </a:lnTo>
                  <a:lnTo>
                    <a:pt x="1438" y="6"/>
                  </a:lnTo>
                  <a:lnTo>
                    <a:pt x="1440" y="6"/>
                  </a:lnTo>
                  <a:lnTo>
                    <a:pt x="1440" y="6"/>
                  </a:lnTo>
                  <a:lnTo>
                    <a:pt x="1444" y="6"/>
                  </a:lnTo>
                  <a:lnTo>
                    <a:pt x="1444" y="6"/>
                  </a:lnTo>
                  <a:lnTo>
                    <a:pt x="1446" y="6"/>
                  </a:lnTo>
                  <a:lnTo>
                    <a:pt x="1446" y="6"/>
                  </a:lnTo>
                  <a:lnTo>
                    <a:pt x="1450" y="6"/>
                  </a:lnTo>
                  <a:lnTo>
                    <a:pt x="1450" y="6"/>
                  </a:lnTo>
                  <a:lnTo>
                    <a:pt x="1452" y="6"/>
                  </a:lnTo>
                  <a:lnTo>
                    <a:pt x="1452" y="6"/>
                  </a:lnTo>
                  <a:lnTo>
                    <a:pt x="1454" y="4"/>
                  </a:lnTo>
                  <a:lnTo>
                    <a:pt x="1454" y="4"/>
                  </a:lnTo>
                  <a:lnTo>
                    <a:pt x="1456" y="4"/>
                  </a:lnTo>
                  <a:lnTo>
                    <a:pt x="1456" y="4"/>
                  </a:lnTo>
                  <a:lnTo>
                    <a:pt x="1462" y="4"/>
                  </a:lnTo>
                  <a:lnTo>
                    <a:pt x="1462" y="4"/>
                  </a:lnTo>
                  <a:lnTo>
                    <a:pt x="1464" y="4"/>
                  </a:lnTo>
                  <a:lnTo>
                    <a:pt x="1464" y="4"/>
                  </a:lnTo>
                  <a:lnTo>
                    <a:pt x="1468" y="4"/>
                  </a:lnTo>
                  <a:lnTo>
                    <a:pt x="1468" y="4"/>
                  </a:lnTo>
                  <a:lnTo>
                    <a:pt x="1472" y="4"/>
                  </a:lnTo>
                  <a:lnTo>
                    <a:pt x="1472" y="4"/>
                  </a:lnTo>
                  <a:lnTo>
                    <a:pt x="1476" y="4"/>
                  </a:lnTo>
                  <a:lnTo>
                    <a:pt x="1476" y="4"/>
                  </a:lnTo>
                  <a:lnTo>
                    <a:pt x="1480" y="4"/>
                  </a:lnTo>
                  <a:lnTo>
                    <a:pt x="1480" y="4"/>
                  </a:lnTo>
                  <a:lnTo>
                    <a:pt x="1484" y="6"/>
                  </a:lnTo>
                  <a:lnTo>
                    <a:pt x="1484" y="6"/>
                  </a:lnTo>
                  <a:lnTo>
                    <a:pt x="1486" y="6"/>
                  </a:lnTo>
                  <a:lnTo>
                    <a:pt x="1486" y="6"/>
                  </a:lnTo>
                  <a:lnTo>
                    <a:pt x="1488" y="6"/>
                  </a:lnTo>
                  <a:lnTo>
                    <a:pt x="1488" y="6"/>
                  </a:lnTo>
                  <a:lnTo>
                    <a:pt x="1492" y="4"/>
                  </a:lnTo>
                  <a:lnTo>
                    <a:pt x="1492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500" y="4"/>
                  </a:lnTo>
                  <a:lnTo>
                    <a:pt x="1500" y="4"/>
                  </a:lnTo>
                  <a:lnTo>
                    <a:pt x="1504" y="4"/>
                  </a:lnTo>
                  <a:lnTo>
                    <a:pt x="1504" y="4"/>
                  </a:lnTo>
                  <a:lnTo>
                    <a:pt x="1506" y="4"/>
                  </a:lnTo>
                  <a:lnTo>
                    <a:pt x="1506" y="4"/>
                  </a:lnTo>
                  <a:lnTo>
                    <a:pt x="1512" y="4"/>
                  </a:lnTo>
                  <a:lnTo>
                    <a:pt x="1512" y="4"/>
                  </a:lnTo>
                  <a:lnTo>
                    <a:pt x="1514" y="6"/>
                  </a:lnTo>
                  <a:lnTo>
                    <a:pt x="1514" y="6"/>
                  </a:lnTo>
                  <a:lnTo>
                    <a:pt x="1520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8" y="4"/>
                  </a:lnTo>
                  <a:lnTo>
                    <a:pt x="1528" y="4"/>
                  </a:lnTo>
                  <a:lnTo>
                    <a:pt x="1532" y="4"/>
                  </a:lnTo>
                  <a:lnTo>
                    <a:pt x="1532" y="4"/>
                  </a:lnTo>
                  <a:lnTo>
                    <a:pt x="1540" y="4"/>
                  </a:lnTo>
                  <a:lnTo>
                    <a:pt x="1540" y="4"/>
                  </a:lnTo>
                  <a:lnTo>
                    <a:pt x="1542" y="4"/>
                  </a:lnTo>
                  <a:lnTo>
                    <a:pt x="1542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50" y="6"/>
                  </a:lnTo>
                  <a:lnTo>
                    <a:pt x="1550" y="6"/>
                  </a:lnTo>
                  <a:lnTo>
                    <a:pt x="1556" y="4"/>
                  </a:lnTo>
                  <a:lnTo>
                    <a:pt x="1556" y="4"/>
                  </a:lnTo>
                  <a:lnTo>
                    <a:pt x="1560" y="6"/>
                  </a:lnTo>
                  <a:lnTo>
                    <a:pt x="1560" y="6"/>
                  </a:lnTo>
                  <a:lnTo>
                    <a:pt x="1564" y="4"/>
                  </a:lnTo>
                  <a:lnTo>
                    <a:pt x="1568" y="6"/>
                  </a:lnTo>
                  <a:lnTo>
                    <a:pt x="1568" y="6"/>
                  </a:lnTo>
                  <a:lnTo>
                    <a:pt x="1574" y="4"/>
                  </a:lnTo>
                  <a:lnTo>
                    <a:pt x="1574" y="4"/>
                  </a:lnTo>
                  <a:lnTo>
                    <a:pt x="1576" y="6"/>
                  </a:lnTo>
                  <a:lnTo>
                    <a:pt x="1576" y="6"/>
                  </a:lnTo>
                  <a:lnTo>
                    <a:pt x="1578" y="4"/>
                  </a:lnTo>
                  <a:lnTo>
                    <a:pt x="1578" y="4"/>
                  </a:lnTo>
                  <a:lnTo>
                    <a:pt x="1586" y="6"/>
                  </a:lnTo>
                  <a:lnTo>
                    <a:pt x="1586" y="6"/>
                  </a:lnTo>
                  <a:lnTo>
                    <a:pt x="1588" y="6"/>
                  </a:lnTo>
                  <a:lnTo>
                    <a:pt x="1588" y="6"/>
                  </a:lnTo>
                  <a:lnTo>
                    <a:pt x="1592" y="6"/>
                  </a:lnTo>
                  <a:lnTo>
                    <a:pt x="1592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6" y="4"/>
                  </a:lnTo>
                  <a:lnTo>
                    <a:pt x="1596" y="4"/>
                  </a:lnTo>
                  <a:lnTo>
                    <a:pt x="1602" y="4"/>
                  </a:lnTo>
                  <a:lnTo>
                    <a:pt x="1602" y="4"/>
                  </a:lnTo>
                  <a:lnTo>
                    <a:pt x="1608" y="4"/>
                  </a:lnTo>
                  <a:lnTo>
                    <a:pt x="1608" y="4"/>
                  </a:lnTo>
                  <a:lnTo>
                    <a:pt x="1610" y="4"/>
                  </a:lnTo>
                  <a:lnTo>
                    <a:pt x="1610" y="4"/>
                  </a:lnTo>
                  <a:lnTo>
                    <a:pt x="1612" y="4"/>
                  </a:lnTo>
                  <a:lnTo>
                    <a:pt x="1612" y="4"/>
                  </a:lnTo>
                  <a:lnTo>
                    <a:pt x="1616" y="4"/>
                  </a:lnTo>
                  <a:lnTo>
                    <a:pt x="1616" y="4"/>
                  </a:lnTo>
                  <a:lnTo>
                    <a:pt x="1618" y="4"/>
                  </a:lnTo>
                  <a:lnTo>
                    <a:pt x="1618" y="4"/>
                  </a:lnTo>
                  <a:lnTo>
                    <a:pt x="1624" y="4"/>
                  </a:lnTo>
                  <a:lnTo>
                    <a:pt x="1624" y="4"/>
                  </a:lnTo>
                  <a:lnTo>
                    <a:pt x="1626" y="4"/>
                  </a:lnTo>
                  <a:lnTo>
                    <a:pt x="1626" y="4"/>
                  </a:lnTo>
                  <a:lnTo>
                    <a:pt x="1628" y="4"/>
                  </a:lnTo>
                  <a:lnTo>
                    <a:pt x="1628" y="4"/>
                  </a:lnTo>
                  <a:lnTo>
                    <a:pt x="1632" y="4"/>
                  </a:lnTo>
                  <a:lnTo>
                    <a:pt x="1632" y="4"/>
                  </a:lnTo>
                  <a:lnTo>
                    <a:pt x="1634" y="4"/>
                  </a:lnTo>
                  <a:lnTo>
                    <a:pt x="1634" y="4"/>
                  </a:lnTo>
                  <a:lnTo>
                    <a:pt x="1640" y="4"/>
                  </a:lnTo>
                  <a:lnTo>
                    <a:pt x="1640" y="4"/>
                  </a:lnTo>
                  <a:lnTo>
                    <a:pt x="1642" y="4"/>
                  </a:lnTo>
                  <a:lnTo>
                    <a:pt x="1642" y="4"/>
                  </a:lnTo>
                  <a:lnTo>
                    <a:pt x="1644" y="4"/>
                  </a:lnTo>
                  <a:lnTo>
                    <a:pt x="1644" y="4"/>
                  </a:lnTo>
                  <a:lnTo>
                    <a:pt x="1648" y="4"/>
                  </a:lnTo>
                  <a:lnTo>
                    <a:pt x="1648" y="4"/>
                  </a:lnTo>
                  <a:lnTo>
                    <a:pt x="1650" y="4"/>
                  </a:lnTo>
                  <a:lnTo>
                    <a:pt x="1650" y="4"/>
                  </a:lnTo>
                  <a:lnTo>
                    <a:pt x="1656" y="4"/>
                  </a:lnTo>
                  <a:lnTo>
                    <a:pt x="1656" y="4"/>
                  </a:lnTo>
                  <a:lnTo>
                    <a:pt x="1658" y="4"/>
                  </a:lnTo>
                  <a:lnTo>
                    <a:pt x="1658" y="4"/>
                  </a:lnTo>
                  <a:lnTo>
                    <a:pt x="1662" y="4"/>
                  </a:lnTo>
                  <a:lnTo>
                    <a:pt x="1662" y="4"/>
                  </a:lnTo>
                  <a:lnTo>
                    <a:pt x="1664" y="4"/>
                  </a:lnTo>
                  <a:lnTo>
                    <a:pt x="1664" y="4"/>
                  </a:lnTo>
                  <a:lnTo>
                    <a:pt x="1668" y="4"/>
                  </a:lnTo>
                  <a:lnTo>
                    <a:pt x="1668" y="4"/>
                  </a:lnTo>
                  <a:lnTo>
                    <a:pt x="1670" y="4"/>
                  </a:lnTo>
                  <a:lnTo>
                    <a:pt x="1670" y="4"/>
                  </a:lnTo>
                  <a:lnTo>
                    <a:pt x="1680" y="4"/>
                  </a:lnTo>
                  <a:lnTo>
                    <a:pt x="1680" y="4"/>
                  </a:lnTo>
                  <a:lnTo>
                    <a:pt x="1688" y="6"/>
                  </a:lnTo>
                  <a:lnTo>
                    <a:pt x="1688" y="6"/>
                  </a:lnTo>
                  <a:lnTo>
                    <a:pt x="1690" y="6"/>
                  </a:lnTo>
                  <a:lnTo>
                    <a:pt x="1690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6" y="4"/>
                  </a:lnTo>
                  <a:lnTo>
                    <a:pt x="1696" y="4"/>
                  </a:lnTo>
                  <a:lnTo>
                    <a:pt x="1702" y="6"/>
                  </a:lnTo>
                  <a:lnTo>
                    <a:pt x="1702" y="6"/>
                  </a:lnTo>
                  <a:lnTo>
                    <a:pt x="1704" y="8"/>
                  </a:lnTo>
                  <a:lnTo>
                    <a:pt x="1704" y="8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10" y="6"/>
                  </a:lnTo>
                  <a:lnTo>
                    <a:pt x="1710" y="6"/>
                  </a:lnTo>
                  <a:lnTo>
                    <a:pt x="1712" y="8"/>
                  </a:lnTo>
                  <a:lnTo>
                    <a:pt x="1712" y="8"/>
                  </a:lnTo>
                  <a:lnTo>
                    <a:pt x="1714" y="6"/>
                  </a:lnTo>
                  <a:lnTo>
                    <a:pt x="1718" y="6"/>
                  </a:lnTo>
                  <a:lnTo>
                    <a:pt x="1718" y="6"/>
                  </a:lnTo>
                  <a:lnTo>
                    <a:pt x="1722" y="6"/>
                  </a:lnTo>
                  <a:lnTo>
                    <a:pt x="1722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6" y="8"/>
                  </a:lnTo>
                  <a:lnTo>
                    <a:pt x="1726" y="8"/>
                  </a:lnTo>
                  <a:lnTo>
                    <a:pt x="1728" y="8"/>
                  </a:lnTo>
                  <a:lnTo>
                    <a:pt x="1730" y="6"/>
                  </a:lnTo>
                  <a:lnTo>
                    <a:pt x="1730" y="6"/>
                  </a:lnTo>
                  <a:lnTo>
                    <a:pt x="1734" y="6"/>
                  </a:lnTo>
                  <a:lnTo>
                    <a:pt x="1734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8" y="6"/>
                  </a:lnTo>
                  <a:lnTo>
                    <a:pt x="1738" y="6"/>
                  </a:lnTo>
                  <a:lnTo>
                    <a:pt x="1750" y="4"/>
                  </a:lnTo>
                  <a:lnTo>
                    <a:pt x="1750" y="4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8" y="6"/>
                  </a:lnTo>
                  <a:lnTo>
                    <a:pt x="1758" y="6"/>
                  </a:lnTo>
                  <a:lnTo>
                    <a:pt x="1762" y="6"/>
                  </a:lnTo>
                  <a:lnTo>
                    <a:pt x="1762" y="6"/>
                  </a:lnTo>
                  <a:lnTo>
                    <a:pt x="1764" y="4"/>
                  </a:lnTo>
                  <a:lnTo>
                    <a:pt x="1764" y="4"/>
                  </a:lnTo>
                  <a:lnTo>
                    <a:pt x="1766" y="6"/>
                  </a:lnTo>
                  <a:lnTo>
                    <a:pt x="1766" y="6"/>
                  </a:lnTo>
                  <a:lnTo>
                    <a:pt x="1770" y="4"/>
                  </a:lnTo>
                  <a:lnTo>
                    <a:pt x="1770" y="4"/>
                  </a:lnTo>
                  <a:lnTo>
                    <a:pt x="1772" y="6"/>
                  </a:lnTo>
                  <a:lnTo>
                    <a:pt x="1772" y="6"/>
                  </a:lnTo>
                  <a:lnTo>
                    <a:pt x="1776" y="4"/>
                  </a:lnTo>
                  <a:lnTo>
                    <a:pt x="1776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4" y="6"/>
                  </a:lnTo>
                  <a:lnTo>
                    <a:pt x="1784" y="6"/>
                  </a:lnTo>
                  <a:lnTo>
                    <a:pt x="1792" y="6"/>
                  </a:lnTo>
                  <a:lnTo>
                    <a:pt x="1792" y="6"/>
                  </a:lnTo>
                  <a:lnTo>
                    <a:pt x="1794" y="4"/>
                  </a:lnTo>
                  <a:lnTo>
                    <a:pt x="1794" y="4"/>
                  </a:lnTo>
                  <a:lnTo>
                    <a:pt x="1798" y="6"/>
                  </a:lnTo>
                  <a:lnTo>
                    <a:pt x="1798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2" y="4"/>
                  </a:lnTo>
                  <a:lnTo>
                    <a:pt x="1802" y="4"/>
                  </a:lnTo>
                  <a:lnTo>
                    <a:pt x="1802" y="6"/>
                  </a:lnTo>
                  <a:lnTo>
                    <a:pt x="1802" y="6"/>
                  </a:lnTo>
                  <a:lnTo>
                    <a:pt x="1804" y="4"/>
                  </a:lnTo>
                  <a:lnTo>
                    <a:pt x="1804" y="4"/>
                  </a:lnTo>
                  <a:lnTo>
                    <a:pt x="1804" y="6"/>
                  </a:lnTo>
                  <a:lnTo>
                    <a:pt x="1804" y="6"/>
                  </a:lnTo>
                  <a:lnTo>
                    <a:pt x="1812" y="6"/>
                  </a:lnTo>
                  <a:lnTo>
                    <a:pt x="1812" y="6"/>
                  </a:lnTo>
                  <a:lnTo>
                    <a:pt x="1814" y="6"/>
                  </a:lnTo>
                  <a:lnTo>
                    <a:pt x="1814" y="6"/>
                  </a:lnTo>
                  <a:lnTo>
                    <a:pt x="1816" y="6"/>
                  </a:lnTo>
                  <a:lnTo>
                    <a:pt x="1816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4" y="6"/>
                  </a:lnTo>
                  <a:lnTo>
                    <a:pt x="1824" y="6"/>
                  </a:lnTo>
                  <a:lnTo>
                    <a:pt x="1826" y="6"/>
                  </a:lnTo>
                  <a:lnTo>
                    <a:pt x="1826" y="6"/>
                  </a:lnTo>
                  <a:lnTo>
                    <a:pt x="1826" y="8"/>
                  </a:lnTo>
                  <a:lnTo>
                    <a:pt x="1826" y="8"/>
                  </a:lnTo>
                  <a:lnTo>
                    <a:pt x="1828" y="8"/>
                  </a:lnTo>
                  <a:lnTo>
                    <a:pt x="1828" y="8"/>
                  </a:lnTo>
                  <a:lnTo>
                    <a:pt x="1832" y="8"/>
                  </a:lnTo>
                  <a:lnTo>
                    <a:pt x="1832" y="8"/>
                  </a:lnTo>
                  <a:lnTo>
                    <a:pt x="1836" y="6"/>
                  </a:lnTo>
                  <a:lnTo>
                    <a:pt x="1836" y="6"/>
                  </a:lnTo>
                  <a:lnTo>
                    <a:pt x="1838" y="6"/>
                  </a:lnTo>
                  <a:lnTo>
                    <a:pt x="1838" y="6"/>
                  </a:lnTo>
                  <a:lnTo>
                    <a:pt x="1840" y="6"/>
                  </a:lnTo>
                  <a:lnTo>
                    <a:pt x="1840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4" y="6"/>
                  </a:lnTo>
                  <a:lnTo>
                    <a:pt x="1844" y="6"/>
                  </a:lnTo>
                  <a:lnTo>
                    <a:pt x="1846" y="6"/>
                  </a:lnTo>
                  <a:lnTo>
                    <a:pt x="1846" y="6"/>
                  </a:lnTo>
                  <a:lnTo>
                    <a:pt x="1848" y="6"/>
                  </a:lnTo>
                  <a:lnTo>
                    <a:pt x="1848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2" y="6"/>
                  </a:lnTo>
                  <a:lnTo>
                    <a:pt x="1852" y="6"/>
                  </a:lnTo>
                  <a:lnTo>
                    <a:pt x="1854" y="6"/>
                  </a:lnTo>
                  <a:lnTo>
                    <a:pt x="1854" y="6"/>
                  </a:lnTo>
                  <a:lnTo>
                    <a:pt x="1858" y="6"/>
                  </a:lnTo>
                  <a:lnTo>
                    <a:pt x="1858" y="6"/>
                  </a:lnTo>
                  <a:lnTo>
                    <a:pt x="1860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6" y="6"/>
                  </a:lnTo>
                  <a:lnTo>
                    <a:pt x="1866" y="6"/>
                  </a:lnTo>
                  <a:lnTo>
                    <a:pt x="1872" y="6"/>
                  </a:lnTo>
                  <a:lnTo>
                    <a:pt x="1872" y="6"/>
                  </a:lnTo>
                  <a:lnTo>
                    <a:pt x="1880" y="6"/>
                  </a:lnTo>
                  <a:lnTo>
                    <a:pt x="1880" y="6"/>
                  </a:lnTo>
                  <a:lnTo>
                    <a:pt x="1882" y="6"/>
                  </a:lnTo>
                  <a:lnTo>
                    <a:pt x="1882" y="6"/>
                  </a:lnTo>
                  <a:lnTo>
                    <a:pt x="1888" y="6"/>
                  </a:lnTo>
                  <a:lnTo>
                    <a:pt x="1888" y="6"/>
                  </a:lnTo>
                  <a:lnTo>
                    <a:pt x="1892" y="6"/>
                  </a:lnTo>
                  <a:lnTo>
                    <a:pt x="1892" y="6"/>
                  </a:lnTo>
                  <a:lnTo>
                    <a:pt x="1896" y="6"/>
                  </a:lnTo>
                  <a:lnTo>
                    <a:pt x="1896" y="6"/>
                  </a:lnTo>
                  <a:lnTo>
                    <a:pt x="1898" y="6"/>
                  </a:lnTo>
                  <a:lnTo>
                    <a:pt x="1898" y="6"/>
                  </a:lnTo>
                  <a:lnTo>
                    <a:pt x="1902" y="4"/>
                  </a:lnTo>
                  <a:lnTo>
                    <a:pt x="1902" y="4"/>
                  </a:lnTo>
                  <a:lnTo>
                    <a:pt x="1906" y="6"/>
                  </a:lnTo>
                  <a:lnTo>
                    <a:pt x="1906" y="6"/>
                  </a:lnTo>
                  <a:lnTo>
                    <a:pt x="1914" y="4"/>
                  </a:lnTo>
                  <a:lnTo>
                    <a:pt x="1914" y="4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8" y="8"/>
                  </a:lnTo>
                  <a:lnTo>
                    <a:pt x="1918" y="8"/>
                  </a:lnTo>
                  <a:lnTo>
                    <a:pt x="1922" y="8"/>
                  </a:lnTo>
                  <a:lnTo>
                    <a:pt x="1926" y="8"/>
                  </a:lnTo>
                  <a:lnTo>
                    <a:pt x="1926" y="8"/>
                  </a:lnTo>
                  <a:lnTo>
                    <a:pt x="1928" y="10"/>
                  </a:lnTo>
                  <a:lnTo>
                    <a:pt x="1928" y="10"/>
                  </a:lnTo>
                  <a:lnTo>
                    <a:pt x="1934" y="8"/>
                  </a:lnTo>
                  <a:lnTo>
                    <a:pt x="1934" y="8"/>
                  </a:lnTo>
                  <a:lnTo>
                    <a:pt x="1944" y="6"/>
                  </a:lnTo>
                  <a:lnTo>
                    <a:pt x="1944" y="6"/>
                  </a:lnTo>
                  <a:lnTo>
                    <a:pt x="1946" y="6"/>
                  </a:lnTo>
                  <a:lnTo>
                    <a:pt x="1946" y="6"/>
                  </a:lnTo>
                  <a:lnTo>
                    <a:pt x="1948" y="4"/>
                  </a:lnTo>
                  <a:lnTo>
                    <a:pt x="1948" y="4"/>
                  </a:lnTo>
                  <a:lnTo>
                    <a:pt x="1950" y="4"/>
                  </a:lnTo>
                  <a:lnTo>
                    <a:pt x="1950" y="4"/>
                  </a:lnTo>
                  <a:lnTo>
                    <a:pt x="1950" y="6"/>
                  </a:lnTo>
                  <a:lnTo>
                    <a:pt x="1950" y="6"/>
                  </a:lnTo>
                  <a:lnTo>
                    <a:pt x="1954" y="6"/>
                  </a:lnTo>
                  <a:lnTo>
                    <a:pt x="1954" y="6"/>
                  </a:lnTo>
                  <a:lnTo>
                    <a:pt x="1960" y="6"/>
                  </a:lnTo>
                  <a:lnTo>
                    <a:pt x="1960" y="6"/>
                  </a:lnTo>
                  <a:lnTo>
                    <a:pt x="1960" y="4"/>
                  </a:lnTo>
                  <a:lnTo>
                    <a:pt x="1960" y="4"/>
                  </a:lnTo>
                  <a:lnTo>
                    <a:pt x="1962" y="4"/>
                  </a:lnTo>
                  <a:lnTo>
                    <a:pt x="1962" y="4"/>
                  </a:lnTo>
                  <a:lnTo>
                    <a:pt x="1968" y="6"/>
                  </a:lnTo>
                  <a:lnTo>
                    <a:pt x="1968" y="6"/>
                  </a:lnTo>
                  <a:lnTo>
                    <a:pt x="1970" y="6"/>
                  </a:lnTo>
                  <a:lnTo>
                    <a:pt x="1970" y="6"/>
                  </a:lnTo>
                  <a:lnTo>
                    <a:pt x="1972" y="6"/>
                  </a:lnTo>
                  <a:lnTo>
                    <a:pt x="1972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6" y="6"/>
                  </a:lnTo>
                  <a:lnTo>
                    <a:pt x="1976" y="6"/>
                  </a:lnTo>
                  <a:lnTo>
                    <a:pt x="1978" y="8"/>
                  </a:lnTo>
                  <a:lnTo>
                    <a:pt x="1978" y="8"/>
                  </a:lnTo>
                  <a:lnTo>
                    <a:pt x="1978" y="6"/>
                  </a:lnTo>
                  <a:lnTo>
                    <a:pt x="1978" y="6"/>
                  </a:lnTo>
                  <a:lnTo>
                    <a:pt x="1982" y="6"/>
                  </a:lnTo>
                  <a:lnTo>
                    <a:pt x="1982" y="6"/>
                  </a:lnTo>
                  <a:lnTo>
                    <a:pt x="1986" y="8"/>
                  </a:lnTo>
                  <a:lnTo>
                    <a:pt x="1986" y="8"/>
                  </a:lnTo>
                  <a:lnTo>
                    <a:pt x="1994" y="8"/>
                  </a:lnTo>
                  <a:lnTo>
                    <a:pt x="1994" y="8"/>
                  </a:lnTo>
                  <a:lnTo>
                    <a:pt x="1996" y="6"/>
                  </a:lnTo>
                  <a:lnTo>
                    <a:pt x="1996" y="6"/>
                  </a:lnTo>
                  <a:lnTo>
                    <a:pt x="2000" y="6"/>
                  </a:lnTo>
                  <a:lnTo>
                    <a:pt x="2000" y="6"/>
                  </a:lnTo>
                  <a:lnTo>
                    <a:pt x="2002" y="4"/>
                  </a:lnTo>
                  <a:lnTo>
                    <a:pt x="2002" y="4"/>
                  </a:lnTo>
                  <a:lnTo>
                    <a:pt x="2010" y="4"/>
                  </a:lnTo>
                  <a:lnTo>
                    <a:pt x="2010" y="4"/>
                  </a:lnTo>
                  <a:lnTo>
                    <a:pt x="2012" y="4"/>
                  </a:lnTo>
                  <a:lnTo>
                    <a:pt x="2012" y="4"/>
                  </a:lnTo>
                  <a:lnTo>
                    <a:pt x="2014" y="4"/>
                  </a:lnTo>
                  <a:lnTo>
                    <a:pt x="2014" y="4"/>
                  </a:lnTo>
                  <a:lnTo>
                    <a:pt x="2016" y="4"/>
                  </a:lnTo>
                  <a:lnTo>
                    <a:pt x="2016" y="4"/>
                  </a:lnTo>
                  <a:lnTo>
                    <a:pt x="2018" y="4"/>
                  </a:lnTo>
                  <a:lnTo>
                    <a:pt x="2018" y="4"/>
                  </a:lnTo>
                  <a:lnTo>
                    <a:pt x="2032" y="4"/>
                  </a:lnTo>
                  <a:lnTo>
                    <a:pt x="2032" y="4"/>
                  </a:lnTo>
                  <a:lnTo>
                    <a:pt x="2040" y="4"/>
                  </a:lnTo>
                  <a:lnTo>
                    <a:pt x="2040" y="4"/>
                  </a:lnTo>
                  <a:lnTo>
                    <a:pt x="2050" y="4"/>
                  </a:lnTo>
                  <a:lnTo>
                    <a:pt x="2050" y="4"/>
                  </a:lnTo>
                  <a:lnTo>
                    <a:pt x="2052" y="4"/>
                  </a:lnTo>
                  <a:lnTo>
                    <a:pt x="2052" y="4"/>
                  </a:lnTo>
                  <a:lnTo>
                    <a:pt x="2054" y="4"/>
                  </a:lnTo>
                  <a:lnTo>
                    <a:pt x="2054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60" y="4"/>
                  </a:lnTo>
                  <a:lnTo>
                    <a:pt x="2060" y="4"/>
                  </a:lnTo>
                  <a:lnTo>
                    <a:pt x="2066" y="4"/>
                  </a:lnTo>
                  <a:lnTo>
                    <a:pt x="2066" y="4"/>
                  </a:lnTo>
                  <a:lnTo>
                    <a:pt x="2070" y="4"/>
                  </a:lnTo>
                  <a:lnTo>
                    <a:pt x="2070" y="4"/>
                  </a:lnTo>
                  <a:lnTo>
                    <a:pt x="2072" y="4"/>
                  </a:lnTo>
                  <a:lnTo>
                    <a:pt x="2072" y="4"/>
                  </a:lnTo>
                  <a:lnTo>
                    <a:pt x="2074" y="6"/>
                  </a:lnTo>
                  <a:lnTo>
                    <a:pt x="2074" y="6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86" y="4"/>
                  </a:lnTo>
                  <a:lnTo>
                    <a:pt x="2086" y="4"/>
                  </a:lnTo>
                  <a:lnTo>
                    <a:pt x="2088" y="4"/>
                  </a:lnTo>
                  <a:lnTo>
                    <a:pt x="2088" y="4"/>
                  </a:lnTo>
                  <a:lnTo>
                    <a:pt x="2092" y="4"/>
                  </a:lnTo>
                  <a:lnTo>
                    <a:pt x="2092" y="4"/>
                  </a:lnTo>
                  <a:lnTo>
                    <a:pt x="2096" y="4"/>
                  </a:lnTo>
                  <a:lnTo>
                    <a:pt x="2096" y="4"/>
                  </a:lnTo>
                  <a:lnTo>
                    <a:pt x="2098" y="4"/>
                  </a:lnTo>
                  <a:lnTo>
                    <a:pt x="2098" y="4"/>
                  </a:lnTo>
                  <a:lnTo>
                    <a:pt x="2106" y="4"/>
                  </a:lnTo>
                  <a:lnTo>
                    <a:pt x="2106" y="4"/>
                  </a:lnTo>
                  <a:lnTo>
                    <a:pt x="2108" y="4"/>
                  </a:lnTo>
                  <a:lnTo>
                    <a:pt x="2108" y="4"/>
                  </a:lnTo>
                  <a:lnTo>
                    <a:pt x="2114" y="4"/>
                  </a:lnTo>
                  <a:lnTo>
                    <a:pt x="2114" y="4"/>
                  </a:lnTo>
                  <a:lnTo>
                    <a:pt x="2116" y="4"/>
                  </a:lnTo>
                  <a:lnTo>
                    <a:pt x="2116" y="4"/>
                  </a:lnTo>
                  <a:lnTo>
                    <a:pt x="2118" y="4"/>
                  </a:lnTo>
                  <a:lnTo>
                    <a:pt x="2118" y="4"/>
                  </a:lnTo>
                  <a:lnTo>
                    <a:pt x="2124" y="4"/>
                  </a:lnTo>
                  <a:lnTo>
                    <a:pt x="2124" y="4"/>
                  </a:lnTo>
                  <a:lnTo>
                    <a:pt x="2132" y="4"/>
                  </a:lnTo>
                  <a:lnTo>
                    <a:pt x="2132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8" y="4"/>
                  </a:lnTo>
                  <a:lnTo>
                    <a:pt x="2138" y="4"/>
                  </a:lnTo>
                  <a:lnTo>
                    <a:pt x="2144" y="4"/>
                  </a:lnTo>
                  <a:lnTo>
                    <a:pt x="2144" y="4"/>
                  </a:lnTo>
                  <a:lnTo>
                    <a:pt x="2146" y="4"/>
                  </a:lnTo>
                  <a:lnTo>
                    <a:pt x="2146" y="4"/>
                  </a:lnTo>
                  <a:lnTo>
                    <a:pt x="2150" y="4"/>
                  </a:lnTo>
                  <a:lnTo>
                    <a:pt x="2150" y="4"/>
                  </a:lnTo>
                  <a:lnTo>
                    <a:pt x="2154" y="4"/>
                  </a:lnTo>
                  <a:lnTo>
                    <a:pt x="2154" y="4"/>
                  </a:lnTo>
                  <a:lnTo>
                    <a:pt x="2156" y="4"/>
                  </a:lnTo>
                  <a:lnTo>
                    <a:pt x="2156" y="4"/>
                  </a:lnTo>
                  <a:lnTo>
                    <a:pt x="2160" y="4"/>
                  </a:lnTo>
                  <a:lnTo>
                    <a:pt x="2160" y="4"/>
                  </a:lnTo>
                  <a:lnTo>
                    <a:pt x="2164" y="4"/>
                  </a:lnTo>
                  <a:lnTo>
                    <a:pt x="2164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72" y="4"/>
                  </a:lnTo>
                  <a:lnTo>
                    <a:pt x="2172" y="4"/>
                  </a:lnTo>
                  <a:lnTo>
                    <a:pt x="2178" y="4"/>
                  </a:lnTo>
                  <a:lnTo>
                    <a:pt x="2178" y="4"/>
                  </a:lnTo>
                  <a:lnTo>
                    <a:pt x="2182" y="4"/>
                  </a:lnTo>
                  <a:lnTo>
                    <a:pt x="2182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8" y="4"/>
                  </a:lnTo>
                  <a:lnTo>
                    <a:pt x="2188" y="4"/>
                  </a:lnTo>
                  <a:lnTo>
                    <a:pt x="2190" y="2"/>
                  </a:lnTo>
                  <a:lnTo>
                    <a:pt x="219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6" y="4"/>
                  </a:lnTo>
                  <a:lnTo>
                    <a:pt x="2206" y="4"/>
                  </a:lnTo>
                  <a:lnTo>
                    <a:pt x="2210" y="4"/>
                  </a:lnTo>
                  <a:lnTo>
                    <a:pt x="2210" y="4"/>
                  </a:lnTo>
                  <a:lnTo>
                    <a:pt x="2216" y="2"/>
                  </a:lnTo>
                  <a:lnTo>
                    <a:pt x="2216" y="2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6" y="2"/>
                  </a:lnTo>
                  <a:lnTo>
                    <a:pt x="2230" y="4"/>
                  </a:lnTo>
                  <a:lnTo>
                    <a:pt x="2230" y="4"/>
                  </a:lnTo>
                  <a:lnTo>
                    <a:pt x="2232" y="2"/>
                  </a:lnTo>
                  <a:lnTo>
                    <a:pt x="2232" y="2"/>
                  </a:lnTo>
                  <a:lnTo>
                    <a:pt x="2234" y="2"/>
                  </a:lnTo>
                  <a:lnTo>
                    <a:pt x="2234" y="2"/>
                  </a:lnTo>
                  <a:lnTo>
                    <a:pt x="2236" y="2"/>
                  </a:lnTo>
                  <a:lnTo>
                    <a:pt x="2236" y="2"/>
                  </a:lnTo>
                  <a:lnTo>
                    <a:pt x="2240" y="2"/>
                  </a:lnTo>
                  <a:lnTo>
                    <a:pt x="2240" y="2"/>
                  </a:lnTo>
                  <a:lnTo>
                    <a:pt x="2248" y="4"/>
                  </a:lnTo>
                  <a:lnTo>
                    <a:pt x="2248" y="4"/>
                  </a:lnTo>
                  <a:lnTo>
                    <a:pt x="2252" y="2"/>
                  </a:lnTo>
                  <a:lnTo>
                    <a:pt x="2252" y="2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62" y="2"/>
                  </a:lnTo>
                  <a:lnTo>
                    <a:pt x="2262" y="2"/>
                  </a:lnTo>
                  <a:lnTo>
                    <a:pt x="2266" y="4"/>
                  </a:lnTo>
                  <a:lnTo>
                    <a:pt x="2266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82" y="4"/>
                  </a:lnTo>
                  <a:lnTo>
                    <a:pt x="2282" y="4"/>
                  </a:lnTo>
                  <a:lnTo>
                    <a:pt x="2286" y="4"/>
                  </a:lnTo>
                  <a:lnTo>
                    <a:pt x="2286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90" y="4"/>
                  </a:lnTo>
                  <a:lnTo>
                    <a:pt x="2290" y="4"/>
                  </a:lnTo>
                  <a:lnTo>
                    <a:pt x="2292" y="2"/>
                  </a:lnTo>
                  <a:lnTo>
                    <a:pt x="2296" y="2"/>
                  </a:lnTo>
                  <a:lnTo>
                    <a:pt x="2296" y="2"/>
                  </a:lnTo>
                  <a:lnTo>
                    <a:pt x="2298" y="2"/>
                  </a:lnTo>
                  <a:lnTo>
                    <a:pt x="2298" y="2"/>
                  </a:lnTo>
                  <a:lnTo>
                    <a:pt x="2304" y="2"/>
                  </a:lnTo>
                  <a:lnTo>
                    <a:pt x="2304" y="2"/>
                  </a:lnTo>
                  <a:lnTo>
                    <a:pt x="2306" y="2"/>
                  </a:lnTo>
                  <a:lnTo>
                    <a:pt x="2306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6" y="2"/>
                  </a:lnTo>
                  <a:lnTo>
                    <a:pt x="2316" y="2"/>
                  </a:lnTo>
                  <a:lnTo>
                    <a:pt x="2318" y="2"/>
                  </a:lnTo>
                  <a:lnTo>
                    <a:pt x="2318" y="2"/>
                  </a:lnTo>
                  <a:lnTo>
                    <a:pt x="2322" y="2"/>
                  </a:lnTo>
                  <a:lnTo>
                    <a:pt x="2322" y="2"/>
                  </a:lnTo>
                  <a:lnTo>
                    <a:pt x="2328" y="2"/>
                  </a:lnTo>
                  <a:lnTo>
                    <a:pt x="2328" y="2"/>
                  </a:lnTo>
                  <a:lnTo>
                    <a:pt x="2330" y="2"/>
                  </a:lnTo>
                  <a:lnTo>
                    <a:pt x="2330" y="2"/>
                  </a:lnTo>
                  <a:lnTo>
                    <a:pt x="2334" y="4"/>
                  </a:lnTo>
                  <a:lnTo>
                    <a:pt x="2334" y="4"/>
                  </a:lnTo>
                  <a:lnTo>
                    <a:pt x="2338" y="2"/>
                  </a:lnTo>
                  <a:lnTo>
                    <a:pt x="2338" y="2"/>
                  </a:lnTo>
                  <a:lnTo>
                    <a:pt x="2344" y="2"/>
                  </a:lnTo>
                  <a:lnTo>
                    <a:pt x="2344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64" y="2"/>
                  </a:lnTo>
                  <a:lnTo>
                    <a:pt x="2364" y="2"/>
                  </a:lnTo>
                  <a:lnTo>
                    <a:pt x="2366" y="4"/>
                  </a:lnTo>
                  <a:lnTo>
                    <a:pt x="2366" y="4"/>
                  </a:lnTo>
                  <a:lnTo>
                    <a:pt x="2368" y="4"/>
                  </a:lnTo>
                  <a:lnTo>
                    <a:pt x="2368" y="4"/>
                  </a:lnTo>
                  <a:lnTo>
                    <a:pt x="2370" y="4"/>
                  </a:lnTo>
                  <a:lnTo>
                    <a:pt x="2370" y="4"/>
                  </a:lnTo>
                  <a:lnTo>
                    <a:pt x="2374" y="2"/>
                  </a:lnTo>
                  <a:lnTo>
                    <a:pt x="2374" y="2"/>
                  </a:lnTo>
                  <a:lnTo>
                    <a:pt x="2378" y="2"/>
                  </a:lnTo>
                  <a:lnTo>
                    <a:pt x="2378" y="2"/>
                  </a:lnTo>
                  <a:lnTo>
                    <a:pt x="2380" y="2"/>
                  </a:lnTo>
                  <a:lnTo>
                    <a:pt x="2384" y="2"/>
                  </a:lnTo>
                  <a:lnTo>
                    <a:pt x="2384" y="2"/>
                  </a:lnTo>
                  <a:lnTo>
                    <a:pt x="2388" y="2"/>
                  </a:lnTo>
                  <a:lnTo>
                    <a:pt x="2390" y="2"/>
                  </a:lnTo>
                  <a:lnTo>
                    <a:pt x="2390" y="2"/>
                  </a:lnTo>
                  <a:lnTo>
                    <a:pt x="2398" y="2"/>
                  </a:lnTo>
                  <a:lnTo>
                    <a:pt x="2398" y="2"/>
                  </a:lnTo>
                  <a:lnTo>
                    <a:pt x="2402" y="2"/>
                  </a:lnTo>
                  <a:lnTo>
                    <a:pt x="2402" y="2"/>
                  </a:lnTo>
                  <a:lnTo>
                    <a:pt x="2404" y="2"/>
                  </a:lnTo>
                  <a:lnTo>
                    <a:pt x="2404" y="2"/>
                  </a:lnTo>
                  <a:lnTo>
                    <a:pt x="2406" y="2"/>
                  </a:lnTo>
                  <a:lnTo>
                    <a:pt x="2406" y="2"/>
                  </a:lnTo>
                  <a:lnTo>
                    <a:pt x="2410" y="2"/>
                  </a:lnTo>
                  <a:lnTo>
                    <a:pt x="2410" y="2"/>
                  </a:lnTo>
                  <a:lnTo>
                    <a:pt x="2414" y="4"/>
                  </a:lnTo>
                  <a:lnTo>
                    <a:pt x="2414" y="4"/>
                  </a:lnTo>
                  <a:lnTo>
                    <a:pt x="2414" y="6"/>
                  </a:lnTo>
                  <a:lnTo>
                    <a:pt x="2414" y="6"/>
                  </a:lnTo>
                  <a:lnTo>
                    <a:pt x="2418" y="4"/>
                  </a:lnTo>
                  <a:lnTo>
                    <a:pt x="2418" y="4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2" y="6"/>
                  </a:lnTo>
                  <a:lnTo>
                    <a:pt x="2422" y="6"/>
                  </a:lnTo>
                  <a:lnTo>
                    <a:pt x="2428" y="6"/>
                  </a:lnTo>
                  <a:lnTo>
                    <a:pt x="2434" y="6"/>
                  </a:lnTo>
                  <a:lnTo>
                    <a:pt x="2434" y="6"/>
                  </a:lnTo>
                  <a:lnTo>
                    <a:pt x="2436" y="6"/>
                  </a:lnTo>
                  <a:lnTo>
                    <a:pt x="2436" y="6"/>
                  </a:lnTo>
                  <a:lnTo>
                    <a:pt x="2442" y="4"/>
                  </a:lnTo>
                  <a:lnTo>
                    <a:pt x="2442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50" y="4"/>
                  </a:lnTo>
                  <a:lnTo>
                    <a:pt x="2450" y="4"/>
                  </a:lnTo>
                  <a:lnTo>
                    <a:pt x="2452" y="4"/>
                  </a:lnTo>
                  <a:lnTo>
                    <a:pt x="2452" y="4"/>
                  </a:lnTo>
                  <a:lnTo>
                    <a:pt x="2460" y="4"/>
                  </a:lnTo>
                  <a:lnTo>
                    <a:pt x="2460" y="4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4" y="8"/>
                  </a:lnTo>
                  <a:lnTo>
                    <a:pt x="2464" y="8"/>
                  </a:lnTo>
                  <a:lnTo>
                    <a:pt x="2468" y="6"/>
                  </a:lnTo>
                  <a:lnTo>
                    <a:pt x="2474" y="4"/>
                  </a:lnTo>
                  <a:lnTo>
                    <a:pt x="2474" y="4"/>
                  </a:lnTo>
                  <a:lnTo>
                    <a:pt x="2476" y="6"/>
                  </a:lnTo>
                  <a:lnTo>
                    <a:pt x="2476" y="6"/>
                  </a:lnTo>
                  <a:lnTo>
                    <a:pt x="2478" y="6"/>
                  </a:lnTo>
                  <a:lnTo>
                    <a:pt x="2478" y="6"/>
                  </a:lnTo>
                  <a:lnTo>
                    <a:pt x="2484" y="6"/>
                  </a:lnTo>
                  <a:lnTo>
                    <a:pt x="2484" y="6"/>
                  </a:lnTo>
                  <a:lnTo>
                    <a:pt x="2486" y="6"/>
                  </a:lnTo>
                  <a:lnTo>
                    <a:pt x="2486" y="6"/>
                  </a:lnTo>
                  <a:lnTo>
                    <a:pt x="2492" y="6"/>
                  </a:lnTo>
                  <a:lnTo>
                    <a:pt x="2492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502" y="6"/>
                  </a:lnTo>
                  <a:lnTo>
                    <a:pt x="2502" y="6"/>
                  </a:lnTo>
                  <a:lnTo>
                    <a:pt x="2504" y="6"/>
                  </a:lnTo>
                  <a:lnTo>
                    <a:pt x="2504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4"/>
                  </a:lnTo>
                  <a:lnTo>
                    <a:pt x="2506" y="4"/>
                  </a:lnTo>
                  <a:lnTo>
                    <a:pt x="2518" y="4"/>
                  </a:lnTo>
                  <a:lnTo>
                    <a:pt x="2518" y="4"/>
                  </a:lnTo>
                  <a:lnTo>
                    <a:pt x="2522" y="6"/>
                  </a:lnTo>
                  <a:lnTo>
                    <a:pt x="2522" y="6"/>
                  </a:lnTo>
                  <a:lnTo>
                    <a:pt x="2524" y="6"/>
                  </a:lnTo>
                  <a:lnTo>
                    <a:pt x="2524" y="6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8" y="4"/>
                  </a:lnTo>
                  <a:lnTo>
                    <a:pt x="2528" y="4"/>
                  </a:lnTo>
                  <a:lnTo>
                    <a:pt x="2536" y="4"/>
                  </a:lnTo>
                  <a:lnTo>
                    <a:pt x="2536" y="4"/>
                  </a:lnTo>
                  <a:lnTo>
                    <a:pt x="2538" y="4"/>
                  </a:lnTo>
                  <a:lnTo>
                    <a:pt x="2538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52" y="6"/>
                  </a:lnTo>
                  <a:lnTo>
                    <a:pt x="2552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60" y="6"/>
                  </a:lnTo>
                  <a:lnTo>
                    <a:pt x="2560" y="6"/>
                  </a:lnTo>
                  <a:lnTo>
                    <a:pt x="2562" y="6"/>
                  </a:lnTo>
                  <a:lnTo>
                    <a:pt x="2562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70" y="4"/>
                  </a:lnTo>
                  <a:lnTo>
                    <a:pt x="2570" y="4"/>
                  </a:lnTo>
                  <a:lnTo>
                    <a:pt x="2574" y="4"/>
                  </a:lnTo>
                  <a:lnTo>
                    <a:pt x="2574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8" y="4"/>
                  </a:lnTo>
                  <a:lnTo>
                    <a:pt x="2578" y="4"/>
                  </a:lnTo>
                  <a:lnTo>
                    <a:pt x="2580" y="4"/>
                  </a:lnTo>
                  <a:lnTo>
                    <a:pt x="2580" y="4"/>
                  </a:lnTo>
                  <a:lnTo>
                    <a:pt x="2580" y="6"/>
                  </a:lnTo>
                  <a:lnTo>
                    <a:pt x="2580" y="6"/>
                  </a:lnTo>
                  <a:lnTo>
                    <a:pt x="2584" y="6"/>
                  </a:lnTo>
                  <a:lnTo>
                    <a:pt x="2584" y="6"/>
                  </a:lnTo>
                  <a:lnTo>
                    <a:pt x="2590" y="6"/>
                  </a:lnTo>
                  <a:lnTo>
                    <a:pt x="2590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4" y="6"/>
                  </a:lnTo>
                  <a:lnTo>
                    <a:pt x="2594" y="6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600" y="6"/>
                  </a:lnTo>
                  <a:lnTo>
                    <a:pt x="2600" y="6"/>
                  </a:lnTo>
                  <a:lnTo>
                    <a:pt x="2608" y="6"/>
                  </a:lnTo>
                  <a:lnTo>
                    <a:pt x="2608" y="6"/>
                  </a:lnTo>
                  <a:lnTo>
                    <a:pt x="2612" y="6"/>
                  </a:lnTo>
                  <a:lnTo>
                    <a:pt x="2612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8" y="8"/>
                  </a:lnTo>
                  <a:lnTo>
                    <a:pt x="2618" y="8"/>
                  </a:lnTo>
                  <a:lnTo>
                    <a:pt x="2620" y="8"/>
                  </a:lnTo>
                  <a:lnTo>
                    <a:pt x="2620" y="8"/>
                  </a:lnTo>
                  <a:lnTo>
                    <a:pt x="2626" y="6"/>
                  </a:lnTo>
                  <a:lnTo>
                    <a:pt x="2626" y="6"/>
                  </a:lnTo>
                  <a:lnTo>
                    <a:pt x="2628" y="8"/>
                  </a:lnTo>
                  <a:lnTo>
                    <a:pt x="2628" y="8"/>
                  </a:lnTo>
                  <a:lnTo>
                    <a:pt x="2630" y="8"/>
                  </a:lnTo>
                  <a:lnTo>
                    <a:pt x="2630" y="8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6" y="12"/>
                  </a:lnTo>
                  <a:lnTo>
                    <a:pt x="2636" y="12"/>
                  </a:lnTo>
                  <a:lnTo>
                    <a:pt x="2636" y="10"/>
                  </a:lnTo>
                  <a:lnTo>
                    <a:pt x="2636" y="10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4" y="6"/>
                  </a:lnTo>
                  <a:lnTo>
                    <a:pt x="2644" y="6"/>
                  </a:lnTo>
                  <a:lnTo>
                    <a:pt x="2646" y="6"/>
                  </a:lnTo>
                  <a:lnTo>
                    <a:pt x="2646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60" y="6"/>
                  </a:lnTo>
                  <a:lnTo>
                    <a:pt x="2660" y="6"/>
                  </a:lnTo>
                  <a:lnTo>
                    <a:pt x="2662" y="6"/>
                  </a:lnTo>
                  <a:lnTo>
                    <a:pt x="2662" y="6"/>
                  </a:lnTo>
                  <a:lnTo>
                    <a:pt x="2664" y="4"/>
                  </a:lnTo>
                  <a:lnTo>
                    <a:pt x="2664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74" y="4"/>
                  </a:lnTo>
                  <a:lnTo>
                    <a:pt x="2674" y="4"/>
                  </a:lnTo>
                  <a:lnTo>
                    <a:pt x="2678" y="4"/>
                  </a:lnTo>
                  <a:lnTo>
                    <a:pt x="2678" y="4"/>
                  </a:lnTo>
                  <a:lnTo>
                    <a:pt x="2682" y="4"/>
                  </a:lnTo>
                  <a:lnTo>
                    <a:pt x="2682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90" y="2"/>
                  </a:lnTo>
                  <a:lnTo>
                    <a:pt x="2690" y="2"/>
                  </a:lnTo>
                  <a:lnTo>
                    <a:pt x="2692" y="4"/>
                  </a:lnTo>
                  <a:lnTo>
                    <a:pt x="2692" y="4"/>
                  </a:lnTo>
                  <a:lnTo>
                    <a:pt x="2698" y="4"/>
                  </a:lnTo>
                  <a:lnTo>
                    <a:pt x="2698" y="4"/>
                  </a:lnTo>
                  <a:lnTo>
                    <a:pt x="2704" y="4"/>
                  </a:lnTo>
                  <a:lnTo>
                    <a:pt x="2704" y="4"/>
                  </a:lnTo>
                  <a:lnTo>
                    <a:pt x="2712" y="2"/>
                  </a:lnTo>
                  <a:lnTo>
                    <a:pt x="2712" y="2"/>
                  </a:lnTo>
                  <a:lnTo>
                    <a:pt x="2714" y="4"/>
                  </a:lnTo>
                  <a:lnTo>
                    <a:pt x="2714" y="4"/>
                  </a:lnTo>
                  <a:lnTo>
                    <a:pt x="2718" y="4"/>
                  </a:lnTo>
                  <a:lnTo>
                    <a:pt x="2718" y="4"/>
                  </a:lnTo>
                  <a:lnTo>
                    <a:pt x="2724" y="4"/>
                  </a:lnTo>
                  <a:lnTo>
                    <a:pt x="2724" y="4"/>
                  </a:lnTo>
                  <a:lnTo>
                    <a:pt x="2728" y="4"/>
                  </a:lnTo>
                  <a:lnTo>
                    <a:pt x="2728" y="4"/>
                  </a:lnTo>
                  <a:lnTo>
                    <a:pt x="2732" y="4"/>
                  </a:lnTo>
                  <a:lnTo>
                    <a:pt x="2732" y="4"/>
                  </a:lnTo>
                  <a:lnTo>
                    <a:pt x="2740" y="4"/>
                  </a:lnTo>
                  <a:lnTo>
                    <a:pt x="2740" y="4"/>
                  </a:lnTo>
                  <a:lnTo>
                    <a:pt x="2742" y="4"/>
                  </a:lnTo>
                  <a:lnTo>
                    <a:pt x="2742" y="4"/>
                  </a:lnTo>
                  <a:lnTo>
                    <a:pt x="2748" y="2"/>
                  </a:lnTo>
                  <a:lnTo>
                    <a:pt x="2748" y="2"/>
                  </a:lnTo>
                  <a:lnTo>
                    <a:pt x="2754" y="2"/>
                  </a:lnTo>
                  <a:lnTo>
                    <a:pt x="2754" y="2"/>
                  </a:lnTo>
                  <a:lnTo>
                    <a:pt x="2758" y="4"/>
                  </a:lnTo>
                  <a:lnTo>
                    <a:pt x="2758" y="4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8" y="2"/>
                  </a:lnTo>
                  <a:lnTo>
                    <a:pt x="2768" y="2"/>
                  </a:lnTo>
                  <a:lnTo>
                    <a:pt x="2772" y="4"/>
                  </a:lnTo>
                  <a:lnTo>
                    <a:pt x="2772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6" y="4"/>
                  </a:lnTo>
                  <a:lnTo>
                    <a:pt x="2776" y="4"/>
                  </a:lnTo>
                  <a:lnTo>
                    <a:pt x="2782" y="2"/>
                  </a:lnTo>
                  <a:lnTo>
                    <a:pt x="2782" y="2"/>
                  </a:lnTo>
                  <a:lnTo>
                    <a:pt x="2784" y="4"/>
                  </a:lnTo>
                  <a:lnTo>
                    <a:pt x="2784" y="4"/>
                  </a:lnTo>
                  <a:lnTo>
                    <a:pt x="2784" y="2"/>
                  </a:lnTo>
                  <a:lnTo>
                    <a:pt x="2784" y="2"/>
                  </a:lnTo>
                  <a:lnTo>
                    <a:pt x="2796" y="4"/>
                  </a:lnTo>
                  <a:lnTo>
                    <a:pt x="2796" y="4"/>
                  </a:lnTo>
                  <a:lnTo>
                    <a:pt x="2802" y="4"/>
                  </a:lnTo>
                  <a:lnTo>
                    <a:pt x="2802" y="4"/>
                  </a:lnTo>
                  <a:lnTo>
                    <a:pt x="2806" y="4"/>
                  </a:lnTo>
                  <a:lnTo>
                    <a:pt x="2806" y="4"/>
                  </a:lnTo>
                  <a:lnTo>
                    <a:pt x="2810" y="4"/>
                  </a:lnTo>
                  <a:lnTo>
                    <a:pt x="2810" y="4"/>
                  </a:lnTo>
                  <a:lnTo>
                    <a:pt x="2814" y="4"/>
                  </a:lnTo>
                  <a:lnTo>
                    <a:pt x="2814" y="4"/>
                  </a:lnTo>
                  <a:lnTo>
                    <a:pt x="2818" y="4"/>
                  </a:lnTo>
                  <a:lnTo>
                    <a:pt x="2818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6" y="4"/>
                  </a:lnTo>
                  <a:lnTo>
                    <a:pt x="2826" y="4"/>
                  </a:lnTo>
                  <a:lnTo>
                    <a:pt x="2828" y="4"/>
                  </a:lnTo>
                  <a:lnTo>
                    <a:pt x="2828" y="4"/>
                  </a:lnTo>
                  <a:lnTo>
                    <a:pt x="2830" y="4"/>
                  </a:lnTo>
                  <a:lnTo>
                    <a:pt x="2830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42" y="6"/>
                  </a:lnTo>
                  <a:lnTo>
                    <a:pt x="2842" y="6"/>
                  </a:lnTo>
                  <a:lnTo>
                    <a:pt x="2848" y="6"/>
                  </a:lnTo>
                  <a:lnTo>
                    <a:pt x="2852" y="6"/>
                  </a:lnTo>
                  <a:lnTo>
                    <a:pt x="2852" y="6"/>
                  </a:lnTo>
                  <a:lnTo>
                    <a:pt x="2854" y="4"/>
                  </a:lnTo>
                  <a:lnTo>
                    <a:pt x="2854" y="4"/>
                  </a:lnTo>
                  <a:lnTo>
                    <a:pt x="2856" y="4"/>
                  </a:lnTo>
                  <a:lnTo>
                    <a:pt x="2856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62" y="6"/>
                  </a:lnTo>
                  <a:lnTo>
                    <a:pt x="2862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6" y="6"/>
                  </a:lnTo>
                  <a:lnTo>
                    <a:pt x="2866" y="6"/>
                  </a:lnTo>
                  <a:lnTo>
                    <a:pt x="2868" y="6"/>
                  </a:lnTo>
                  <a:lnTo>
                    <a:pt x="2868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4" y="6"/>
                  </a:lnTo>
                  <a:lnTo>
                    <a:pt x="2874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80" y="6"/>
                  </a:lnTo>
                  <a:lnTo>
                    <a:pt x="2880" y="6"/>
                  </a:lnTo>
                  <a:lnTo>
                    <a:pt x="2882" y="6"/>
                  </a:lnTo>
                  <a:lnTo>
                    <a:pt x="2882" y="6"/>
                  </a:lnTo>
                  <a:lnTo>
                    <a:pt x="2888" y="6"/>
                  </a:lnTo>
                  <a:lnTo>
                    <a:pt x="2888" y="6"/>
                  </a:lnTo>
                  <a:lnTo>
                    <a:pt x="2892" y="6"/>
                  </a:lnTo>
                  <a:lnTo>
                    <a:pt x="2892" y="6"/>
                  </a:lnTo>
                  <a:lnTo>
                    <a:pt x="2898" y="6"/>
                  </a:lnTo>
                  <a:lnTo>
                    <a:pt x="2898" y="6"/>
                  </a:lnTo>
                  <a:lnTo>
                    <a:pt x="2906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20" y="6"/>
                  </a:lnTo>
                  <a:lnTo>
                    <a:pt x="2920" y="6"/>
                  </a:lnTo>
                  <a:lnTo>
                    <a:pt x="2928" y="6"/>
                  </a:lnTo>
                  <a:lnTo>
                    <a:pt x="2928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8" y="6"/>
                  </a:lnTo>
                  <a:lnTo>
                    <a:pt x="2938" y="6"/>
                  </a:lnTo>
                  <a:lnTo>
                    <a:pt x="2944" y="4"/>
                  </a:lnTo>
                  <a:lnTo>
                    <a:pt x="2944" y="4"/>
                  </a:lnTo>
                  <a:lnTo>
                    <a:pt x="2948" y="6"/>
                  </a:lnTo>
                  <a:lnTo>
                    <a:pt x="2948" y="6"/>
                  </a:lnTo>
                  <a:lnTo>
                    <a:pt x="2950" y="6"/>
                  </a:lnTo>
                  <a:lnTo>
                    <a:pt x="2950" y="6"/>
                  </a:lnTo>
                  <a:lnTo>
                    <a:pt x="2956" y="6"/>
                  </a:lnTo>
                  <a:lnTo>
                    <a:pt x="2956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2" y="6"/>
                  </a:lnTo>
                  <a:lnTo>
                    <a:pt x="2962" y="6"/>
                  </a:lnTo>
                  <a:lnTo>
                    <a:pt x="2968" y="8"/>
                  </a:lnTo>
                  <a:lnTo>
                    <a:pt x="2974" y="8"/>
                  </a:lnTo>
                  <a:lnTo>
                    <a:pt x="2974" y="8"/>
                  </a:lnTo>
                  <a:lnTo>
                    <a:pt x="2980" y="8"/>
                  </a:lnTo>
                  <a:lnTo>
                    <a:pt x="2980" y="8"/>
                  </a:lnTo>
                  <a:lnTo>
                    <a:pt x="2984" y="8"/>
                  </a:lnTo>
                  <a:lnTo>
                    <a:pt x="2984" y="8"/>
                  </a:lnTo>
                  <a:lnTo>
                    <a:pt x="2988" y="8"/>
                  </a:lnTo>
                  <a:lnTo>
                    <a:pt x="2988" y="8"/>
                  </a:lnTo>
                  <a:lnTo>
                    <a:pt x="2994" y="8"/>
                  </a:lnTo>
                  <a:lnTo>
                    <a:pt x="2994" y="8"/>
                  </a:lnTo>
                  <a:lnTo>
                    <a:pt x="2998" y="6"/>
                  </a:lnTo>
                  <a:lnTo>
                    <a:pt x="2998" y="6"/>
                  </a:lnTo>
                  <a:lnTo>
                    <a:pt x="3000" y="6"/>
                  </a:lnTo>
                  <a:lnTo>
                    <a:pt x="3000" y="6"/>
                  </a:lnTo>
                  <a:lnTo>
                    <a:pt x="3002" y="6"/>
                  </a:lnTo>
                  <a:lnTo>
                    <a:pt x="3002" y="6"/>
                  </a:lnTo>
                  <a:lnTo>
                    <a:pt x="3008" y="6"/>
                  </a:lnTo>
                  <a:lnTo>
                    <a:pt x="3008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4" y="6"/>
                  </a:lnTo>
                  <a:lnTo>
                    <a:pt x="3014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2" y="8"/>
                  </a:lnTo>
                  <a:lnTo>
                    <a:pt x="3022" y="8"/>
                  </a:lnTo>
                  <a:lnTo>
                    <a:pt x="3024" y="8"/>
                  </a:lnTo>
                  <a:lnTo>
                    <a:pt x="3024" y="8"/>
                  </a:lnTo>
                  <a:lnTo>
                    <a:pt x="3024" y="6"/>
                  </a:lnTo>
                  <a:lnTo>
                    <a:pt x="3024" y="6"/>
                  </a:lnTo>
                  <a:lnTo>
                    <a:pt x="3028" y="8"/>
                  </a:lnTo>
                  <a:lnTo>
                    <a:pt x="3032" y="8"/>
                  </a:lnTo>
                  <a:lnTo>
                    <a:pt x="3032" y="8"/>
                  </a:lnTo>
                  <a:lnTo>
                    <a:pt x="3036" y="8"/>
                  </a:lnTo>
                  <a:lnTo>
                    <a:pt x="3036" y="8"/>
                  </a:lnTo>
                  <a:lnTo>
                    <a:pt x="3040" y="8"/>
                  </a:lnTo>
                  <a:lnTo>
                    <a:pt x="3040" y="8"/>
                  </a:lnTo>
                  <a:lnTo>
                    <a:pt x="3044" y="8"/>
                  </a:lnTo>
                  <a:lnTo>
                    <a:pt x="3044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6" y="8"/>
                  </a:lnTo>
                  <a:lnTo>
                    <a:pt x="3056" y="8"/>
                  </a:lnTo>
                  <a:lnTo>
                    <a:pt x="3058" y="6"/>
                  </a:lnTo>
                  <a:lnTo>
                    <a:pt x="3058" y="6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4" y="8"/>
                  </a:lnTo>
                  <a:lnTo>
                    <a:pt x="3064" y="8"/>
                  </a:lnTo>
                  <a:lnTo>
                    <a:pt x="3066" y="8"/>
                  </a:lnTo>
                  <a:lnTo>
                    <a:pt x="3066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2" y="8"/>
                  </a:lnTo>
                  <a:lnTo>
                    <a:pt x="3072" y="8"/>
                  </a:lnTo>
                  <a:lnTo>
                    <a:pt x="3074" y="8"/>
                  </a:lnTo>
                  <a:lnTo>
                    <a:pt x="3074" y="8"/>
                  </a:lnTo>
                  <a:lnTo>
                    <a:pt x="3078" y="6"/>
                  </a:lnTo>
                  <a:lnTo>
                    <a:pt x="3078" y="6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8" y="6"/>
                  </a:lnTo>
                  <a:lnTo>
                    <a:pt x="3088" y="6"/>
                  </a:lnTo>
                  <a:lnTo>
                    <a:pt x="3090" y="8"/>
                  </a:lnTo>
                  <a:lnTo>
                    <a:pt x="3090" y="8"/>
                  </a:lnTo>
                  <a:lnTo>
                    <a:pt x="3090" y="6"/>
                  </a:lnTo>
                  <a:lnTo>
                    <a:pt x="3090" y="6"/>
                  </a:lnTo>
                  <a:lnTo>
                    <a:pt x="3092" y="8"/>
                  </a:lnTo>
                  <a:lnTo>
                    <a:pt x="3092" y="8"/>
                  </a:lnTo>
                  <a:lnTo>
                    <a:pt x="3094" y="8"/>
                  </a:lnTo>
                  <a:lnTo>
                    <a:pt x="3094" y="8"/>
                  </a:lnTo>
                  <a:lnTo>
                    <a:pt x="3098" y="8"/>
                  </a:lnTo>
                  <a:lnTo>
                    <a:pt x="3098" y="8"/>
                  </a:lnTo>
                  <a:lnTo>
                    <a:pt x="3100" y="8"/>
                  </a:lnTo>
                  <a:lnTo>
                    <a:pt x="3100" y="8"/>
                  </a:lnTo>
                  <a:lnTo>
                    <a:pt x="3108" y="8"/>
                  </a:lnTo>
                  <a:lnTo>
                    <a:pt x="3108" y="8"/>
                  </a:lnTo>
                  <a:lnTo>
                    <a:pt x="3110" y="8"/>
                  </a:lnTo>
                  <a:lnTo>
                    <a:pt x="3110" y="8"/>
                  </a:lnTo>
                  <a:lnTo>
                    <a:pt x="3114" y="8"/>
                  </a:lnTo>
                  <a:lnTo>
                    <a:pt x="3114" y="8"/>
                  </a:lnTo>
                  <a:lnTo>
                    <a:pt x="3120" y="8"/>
                  </a:lnTo>
                  <a:lnTo>
                    <a:pt x="3120" y="8"/>
                  </a:lnTo>
                  <a:lnTo>
                    <a:pt x="3124" y="8"/>
                  </a:lnTo>
                  <a:lnTo>
                    <a:pt x="3124" y="8"/>
                  </a:lnTo>
                  <a:lnTo>
                    <a:pt x="3132" y="8"/>
                  </a:lnTo>
                  <a:lnTo>
                    <a:pt x="3132" y="8"/>
                  </a:lnTo>
                  <a:lnTo>
                    <a:pt x="3140" y="8"/>
                  </a:lnTo>
                  <a:lnTo>
                    <a:pt x="3140" y="8"/>
                  </a:lnTo>
                  <a:lnTo>
                    <a:pt x="3142" y="8"/>
                  </a:lnTo>
                  <a:lnTo>
                    <a:pt x="3142" y="8"/>
                  </a:lnTo>
                  <a:lnTo>
                    <a:pt x="3148" y="10"/>
                  </a:lnTo>
                  <a:lnTo>
                    <a:pt x="314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60" y="8"/>
                  </a:lnTo>
                  <a:lnTo>
                    <a:pt x="3160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4" y="8"/>
                  </a:lnTo>
                  <a:lnTo>
                    <a:pt x="3164" y="8"/>
                  </a:lnTo>
                  <a:lnTo>
                    <a:pt x="3168" y="8"/>
                  </a:lnTo>
                  <a:lnTo>
                    <a:pt x="3168" y="8"/>
                  </a:lnTo>
                  <a:lnTo>
                    <a:pt x="3168" y="10"/>
                  </a:lnTo>
                  <a:lnTo>
                    <a:pt x="3168" y="10"/>
                  </a:lnTo>
                  <a:lnTo>
                    <a:pt x="3170" y="8"/>
                  </a:lnTo>
                  <a:lnTo>
                    <a:pt x="3170" y="8"/>
                  </a:lnTo>
                  <a:lnTo>
                    <a:pt x="3172" y="10"/>
                  </a:lnTo>
                  <a:lnTo>
                    <a:pt x="3172" y="10"/>
                  </a:lnTo>
                  <a:lnTo>
                    <a:pt x="3174" y="10"/>
                  </a:lnTo>
                  <a:lnTo>
                    <a:pt x="3174" y="10"/>
                  </a:lnTo>
                  <a:lnTo>
                    <a:pt x="3176" y="10"/>
                  </a:lnTo>
                  <a:lnTo>
                    <a:pt x="3176" y="10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78" y="8"/>
                  </a:lnTo>
                  <a:lnTo>
                    <a:pt x="3178" y="8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82" y="8"/>
                  </a:lnTo>
                  <a:lnTo>
                    <a:pt x="3182" y="8"/>
                  </a:lnTo>
                  <a:lnTo>
                    <a:pt x="3186" y="8"/>
                  </a:lnTo>
                  <a:lnTo>
                    <a:pt x="3186" y="8"/>
                  </a:lnTo>
                  <a:lnTo>
                    <a:pt x="3188" y="10"/>
                  </a:lnTo>
                  <a:lnTo>
                    <a:pt x="3188" y="10"/>
                  </a:lnTo>
                  <a:lnTo>
                    <a:pt x="3194" y="10"/>
                  </a:lnTo>
                  <a:lnTo>
                    <a:pt x="3194" y="10"/>
                  </a:lnTo>
                  <a:lnTo>
                    <a:pt x="3198" y="8"/>
                  </a:lnTo>
                  <a:lnTo>
                    <a:pt x="3198" y="8"/>
                  </a:lnTo>
                  <a:lnTo>
                    <a:pt x="3202" y="8"/>
                  </a:lnTo>
                  <a:lnTo>
                    <a:pt x="3202" y="8"/>
                  </a:lnTo>
                  <a:lnTo>
                    <a:pt x="3206" y="8"/>
                  </a:lnTo>
                  <a:lnTo>
                    <a:pt x="3206" y="8"/>
                  </a:lnTo>
                  <a:lnTo>
                    <a:pt x="3210" y="10"/>
                  </a:lnTo>
                  <a:lnTo>
                    <a:pt x="3210" y="10"/>
                  </a:lnTo>
                  <a:lnTo>
                    <a:pt x="3214" y="10"/>
                  </a:lnTo>
                  <a:lnTo>
                    <a:pt x="3214" y="10"/>
                  </a:lnTo>
                  <a:lnTo>
                    <a:pt x="3218" y="10"/>
                  </a:lnTo>
                  <a:lnTo>
                    <a:pt x="3218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2" y="10"/>
                  </a:lnTo>
                  <a:lnTo>
                    <a:pt x="3222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2" y="10"/>
                  </a:lnTo>
                  <a:lnTo>
                    <a:pt x="3232" y="10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6" y="12"/>
                  </a:lnTo>
                  <a:lnTo>
                    <a:pt x="3236" y="12"/>
                  </a:lnTo>
                  <a:lnTo>
                    <a:pt x="3238" y="12"/>
                  </a:lnTo>
                  <a:lnTo>
                    <a:pt x="3238" y="12"/>
                  </a:lnTo>
                  <a:lnTo>
                    <a:pt x="3240" y="10"/>
                  </a:lnTo>
                  <a:lnTo>
                    <a:pt x="3240" y="10"/>
                  </a:lnTo>
                  <a:lnTo>
                    <a:pt x="3246" y="12"/>
                  </a:lnTo>
                  <a:lnTo>
                    <a:pt x="3246" y="12"/>
                  </a:lnTo>
                  <a:lnTo>
                    <a:pt x="3248" y="12"/>
                  </a:lnTo>
                  <a:lnTo>
                    <a:pt x="3248" y="12"/>
                  </a:lnTo>
                  <a:lnTo>
                    <a:pt x="3252" y="12"/>
                  </a:lnTo>
                  <a:lnTo>
                    <a:pt x="3256" y="12"/>
                  </a:lnTo>
                  <a:lnTo>
                    <a:pt x="3256" y="12"/>
                  </a:lnTo>
                  <a:lnTo>
                    <a:pt x="3258" y="12"/>
                  </a:lnTo>
                  <a:lnTo>
                    <a:pt x="3258" y="12"/>
                  </a:lnTo>
                  <a:lnTo>
                    <a:pt x="3260" y="12"/>
                  </a:lnTo>
                  <a:lnTo>
                    <a:pt x="3260" y="12"/>
                  </a:lnTo>
                  <a:lnTo>
                    <a:pt x="3262" y="12"/>
                  </a:lnTo>
                  <a:lnTo>
                    <a:pt x="3262" y="12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6"/>
                  </a:lnTo>
                  <a:lnTo>
                    <a:pt x="3262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8"/>
                  </a:lnTo>
                  <a:lnTo>
                    <a:pt x="3264" y="18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8" y="14"/>
                  </a:lnTo>
                  <a:lnTo>
                    <a:pt x="3268" y="14"/>
                  </a:lnTo>
                  <a:lnTo>
                    <a:pt x="3268" y="12"/>
                  </a:lnTo>
                  <a:lnTo>
                    <a:pt x="3268" y="12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4" y="14"/>
                  </a:lnTo>
                  <a:lnTo>
                    <a:pt x="3274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8" y="14"/>
                  </a:lnTo>
                  <a:lnTo>
                    <a:pt x="3278" y="14"/>
                  </a:lnTo>
                  <a:lnTo>
                    <a:pt x="3280" y="14"/>
                  </a:lnTo>
                  <a:lnTo>
                    <a:pt x="3280" y="14"/>
                  </a:lnTo>
                  <a:lnTo>
                    <a:pt x="3282" y="14"/>
                  </a:lnTo>
                  <a:lnTo>
                    <a:pt x="3282" y="14"/>
                  </a:lnTo>
                  <a:lnTo>
                    <a:pt x="3284" y="14"/>
                  </a:lnTo>
                  <a:lnTo>
                    <a:pt x="3284" y="14"/>
                  </a:lnTo>
                  <a:lnTo>
                    <a:pt x="3290" y="12"/>
                  </a:lnTo>
                  <a:lnTo>
                    <a:pt x="3290" y="12"/>
                  </a:lnTo>
                  <a:lnTo>
                    <a:pt x="3294" y="12"/>
                  </a:lnTo>
                  <a:lnTo>
                    <a:pt x="3298" y="12"/>
                  </a:lnTo>
                  <a:lnTo>
                    <a:pt x="3298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2" y="12"/>
                  </a:lnTo>
                  <a:lnTo>
                    <a:pt x="3302" y="12"/>
                  </a:lnTo>
                  <a:lnTo>
                    <a:pt x="3304" y="12"/>
                  </a:lnTo>
                  <a:lnTo>
                    <a:pt x="3304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6" y="12"/>
                  </a:lnTo>
                  <a:lnTo>
                    <a:pt x="3316" y="12"/>
                  </a:lnTo>
                  <a:lnTo>
                    <a:pt x="3322" y="12"/>
                  </a:lnTo>
                  <a:lnTo>
                    <a:pt x="3322" y="12"/>
                  </a:lnTo>
                  <a:lnTo>
                    <a:pt x="3324" y="14"/>
                  </a:lnTo>
                  <a:lnTo>
                    <a:pt x="3324" y="14"/>
                  </a:lnTo>
                  <a:lnTo>
                    <a:pt x="3328" y="14"/>
                  </a:lnTo>
                  <a:lnTo>
                    <a:pt x="3328" y="14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4" y="12"/>
                  </a:lnTo>
                  <a:lnTo>
                    <a:pt x="3334" y="12"/>
                  </a:lnTo>
                  <a:lnTo>
                    <a:pt x="3340" y="12"/>
                  </a:lnTo>
                  <a:lnTo>
                    <a:pt x="3340" y="12"/>
                  </a:lnTo>
                  <a:lnTo>
                    <a:pt x="3344" y="12"/>
                  </a:lnTo>
                  <a:lnTo>
                    <a:pt x="3344" y="12"/>
                  </a:lnTo>
                  <a:lnTo>
                    <a:pt x="3346" y="12"/>
                  </a:lnTo>
                  <a:lnTo>
                    <a:pt x="3346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52" y="12"/>
                  </a:lnTo>
                  <a:lnTo>
                    <a:pt x="3352" y="12"/>
                  </a:lnTo>
                  <a:lnTo>
                    <a:pt x="3362" y="12"/>
                  </a:lnTo>
                  <a:lnTo>
                    <a:pt x="3362" y="12"/>
                  </a:lnTo>
                  <a:lnTo>
                    <a:pt x="3366" y="12"/>
                  </a:lnTo>
                  <a:lnTo>
                    <a:pt x="3366" y="12"/>
                  </a:lnTo>
                  <a:lnTo>
                    <a:pt x="3372" y="12"/>
                  </a:lnTo>
                  <a:lnTo>
                    <a:pt x="3372" y="12"/>
                  </a:lnTo>
                  <a:lnTo>
                    <a:pt x="3374" y="14"/>
                  </a:lnTo>
                  <a:lnTo>
                    <a:pt x="3374" y="14"/>
                  </a:lnTo>
                  <a:lnTo>
                    <a:pt x="3378" y="14"/>
                  </a:lnTo>
                  <a:lnTo>
                    <a:pt x="3378" y="14"/>
                  </a:lnTo>
                  <a:lnTo>
                    <a:pt x="3382" y="14"/>
                  </a:lnTo>
                  <a:lnTo>
                    <a:pt x="3384" y="14"/>
                  </a:lnTo>
                  <a:lnTo>
                    <a:pt x="3384" y="14"/>
                  </a:lnTo>
                  <a:lnTo>
                    <a:pt x="3392" y="12"/>
                  </a:lnTo>
                  <a:lnTo>
                    <a:pt x="3392" y="12"/>
                  </a:lnTo>
                  <a:lnTo>
                    <a:pt x="3396" y="14"/>
                  </a:lnTo>
                  <a:lnTo>
                    <a:pt x="3396" y="14"/>
                  </a:lnTo>
                  <a:lnTo>
                    <a:pt x="3408" y="12"/>
                  </a:lnTo>
                  <a:lnTo>
                    <a:pt x="3408" y="12"/>
                  </a:lnTo>
                  <a:lnTo>
                    <a:pt x="3412" y="12"/>
                  </a:lnTo>
                  <a:lnTo>
                    <a:pt x="3412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4" y="12"/>
                  </a:lnTo>
                  <a:lnTo>
                    <a:pt x="3424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32" y="12"/>
                  </a:lnTo>
                  <a:lnTo>
                    <a:pt x="3432" y="12"/>
                  </a:lnTo>
                  <a:lnTo>
                    <a:pt x="3434" y="12"/>
                  </a:lnTo>
                  <a:lnTo>
                    <a:pt x="3434" y="12"/>
                  </a:lnTo>
                  <a:lnTo>
                    <a:pt x="3438" y="12"/>
                  </a:lnTo>
                  <a:lnTo>
                    <a:pt x="3438" y="12"/>
                  </a:lnTo>
                  <a:lnTo>
                    <a:pt x="3440" y="12"/>
                  </a:lnTo>
                  <a:lnTo>
                    <a:pt x="3440" y="12"/>
                  </a:lnTo>
                  <a:lnTo>
                    <a:pt x="3442" y="12"/>
                  </a:lnTo>
                  <a:lnTo>
                    <a:pt x="3442" y="12"/>
                  </a:lnTo>
                  <a:lnTo>
                    <a:pt x="3444" y="12"/>
                  </a:lnTo>
                  <a:lnTo>
                    <a:pt x="3444" y="12"/>
                  </a:lnTo>
                  <a:lnTo>
                    <a:pt x="3446" y="12"/>
                  </a:lnTo>
                  <a:lnTo>
                    <a:pt x="3446" y="12"/>
                  </a:lnTo>
                  <a:lnTo>
                    <a:pt x="3448" y="12"/>
                  </a:lnTo>
                  <a:lnTo>
                    <a:pt x="3448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4" y="16"/>
                  </a:lnTo>
                  <a:lnTo>
                    <a:pt x="3454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8" y="18"/>
                  </a:lnTo>
                  <a:lnTo>
                    <a:pt x="3458" y="18"/>
                  </a:lnTo>
                  <a:lnTo>
                    <a:pt x="3470" y="18"/>
                  </a:lnTo>
                  <a:lnTo>
                    <a:pt x="3470" y="18"/>
                  </a:lnTo>
                  <a:lnTo>
                    <a:pt x="3478" y="16"/>
                  </a:lnTo>
                  <a:lnTo>
                    <a:pt x="3478" y="16"/>
                  </a:lnTo>
                  <a:lnTo>
                    <a:pt x="3480" y="16"/>
                  </a:lnTo>
                  <a:lnTo>
                    <a:pt x="3480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8" y="14"/>
                  </a:lnTo>
                  <a:lnTo>
                    <a:pt x="3488" y="14"/>
                  </a:lnTo>
                  <a:lnTo>
                    <a:pt x="3490" y="14"/>
                  </a:lnTo>
                  <a:lnTo>
                    <a:pt x="3490" y="14"/>
                  </a:lnTo>
                  <a:lnTo>
                    <a:pt x="3494" y="14"/>
                  </a:lnTo>
                  <a:lnTo>
                    <a:pt x="3494" y="14"/>
                  </a:lnTo>
                  <a:lnTo>
                    <a:pt x="3498" y="12"/>
                  </a:lnTo>
                  <a:lnTo>
                    <a:pt x="3500" y="14"/>
                  </a:lnTo>
                  <a:lnTo>
                    <a:pt x="3500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6" y="14"/>
                  </a:lnTo>
                  <a:lnTo>
                    <a:pt x="3506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10" y="14"/>
                  </a:lnTo>
                  <a:lnTo>
                    <a:pt x="3510" y="14"/>
                  </a:lnTo>
                  <a:lnTo>
                    <a:pt x="3514" y="16"/>
                  </a:lnTo>
                  <a:lnTo>
                    <a:pt x="3514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2" y="16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6" y="18"/>
                  </a:lnTo>
                  <a:lnTo>
                    <a:pt x="3526" y="18"/>
                  </a:lnTo>
                  <a:lnTo>
                    <a:pt x="3530" y="18"/>
                  </a:lnTo>
                  <a:lnTo>
                    <a:pt x="3530" y="18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2" y="16"/>
                  </a:lnTo>
                  <a:lnTo>
                    <a:pt x="3532" y="16"/>
                  </a:lnTo>
                  <a:lnTo>
                    <a:pt x="3534" y="14"/>
                  </a:lnTo>
                  <a:lnTo>
                    <a:pt x="3534" y="14"/>
                  </a:lnTo>
                  <a:lnTo>
                    <a:pt x="3540" y="12"/>
                  </a:lnTo>
                  <a:lnTo>
                    <a:pt x="3540" y="12"/>
                  </a:lnTo>
                  <a:lnTo>
                    <a:pt x="3554" y="14"/>
                  </a:lnTo>
                  <a:lnTo>
                    <a:pt x="3554" y="14"/>
                  </a:lnTo>
                  <a:lnTo>
                    <a:pt x="3556" y="14"/>
                  </a:lnTo>
                  <a:lnTo>
                    <a:pt x="3556" y="14"/>
                  </a:lnTo>
                  <a:lnTo>
                    <a:pt x="3560" y="14"/>
                  </a:lnTo>
                  <a:lnTo>
                    <a:pt x="3560" y="14"/>
                  </a:lnTo>
                  <a:lnTo>
                    <a:pt x="3566" y="14"/>
                  </a:lnTo>
                  <a:lnTo>
                    <a:pt x="3572" y="14"/>
                  </a:lnTo>
                  <a:lnTo>
                    <a:pt x="3572" y="14"/>
                  </a:lnTo>
                  <a:lnTo>
                    <a:pt x="3576" y="14"/>
                  </a:lnTo>
                  <a:lnTo>
                    <a:pt x="3582" y="14"/>
                  </a:lnTo>
                  <a:lnTo>
                    <a:pt x="3582" y="14"/>
                  </a:lnTo>
                  <a:lnTo>
                    <a:pt x="3588" y="14"/>
                  </a:lnTo>
                  <a:lnTo>
                    <a:pt x="3588" y="14"/>
                  </a:lnTo>
                  <a:lnTo>
                    <a:pt x="3592" y="16"/>
                  </a:lnTo>
                  <a:lnTo>
                    <a:pt x="3592" y="16"/>
                  </a:lnTo>
                  <a:lnTo>
                    <a:pt x="3600" y="16"/>
                  </a:lnTo>
                  <a:lnTo>
                    <a:pt x="3600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4" y="18"/>
                  </a:lnTo>
                  <a:lnTo>
                    <a:pt x="3604" y="18"/>
                  </a:lnTo>
                  <a:lnTo>
                    <a:pt x="3614" y="16"/>
                  </a:lnTo>
                  <a:lnTo>
                    <a:pt x="3614" y="16"/>
                  </a:lnTo>
                  <a:lnTo>
                    <a:pt x="3616" y="16"/>
                  </a:lnTo>
                  <a:lnTo>
                    <a:pt x="3616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4"/>
                  </a:lnTo>
                  <a:lnTo>
                    <a:pt x="3618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4"/>
                  </a:lnTo>
                  <a:lnTo>
                    <a:pt x="3620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2" y="14"/>
                  </a:lnTo>
                  <a:lnTo>
                    <a:pt x="3622" y="14"/>
                  </a:lnTo>
                  <a:lnTo>
                    <a:pt x="3622" y="16"/>
                  </a:lnTo>
                  <a:lnTo>
                    <a:pt x="3622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50" y="16"/>
                  </a:lnTo>
                  <a:lnTo>
                    <a:pt x="3650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6" y="14"/>
                  </a:lnTo>
                  <a:lnTo>
                    <a:pt x="3658" y="14"/>
                  </a:lnTo>
                  <a:lnTo>
                    <a:pt x="3658" y="14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62" y="20"/>
                  </a:lnTo>
                  <a:lnTo>
                    <a:pt x="3662" y="20"/>
                  </a:lnTo>
                  <a:lnTo>
                    <a:pt x="3668" y="20"/>
                  </a:lnTo>
                  <a:lnTo>
                    <a:pt x="3672" y="20"/>
                  </a:lnTo>
                  <a:lnTo>
                    <a:pt x="3672" y="20"/>
                  </a:lnTo>
                  <a:lnTo>
                    <a:pt x="3678" y="22"/>
                  </a:lnTo>
                  <a:lnTo>
                    <a:pt x="3684" y="22"/>
                  </a:lnTo>
                  <a:lnTo>
                    <a:pt x="3684" y="22"/>
                  </a:lnTo>
                  <a:lnTo>
                    <a:pt x="3688" y="20"/>
                  </a:lnTo>
                  <a:lnTo>
                    <a:pt x="3688" y="20"/>
                  </a:lnTo>
                  <a:lnTo>
                    <a:pt x="3690" y="20"/>
                  </a:lnTo>
                  <a:lnTo>
                    <a:pt x="3690" y="20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4" y="18"/>
                  </a:lnTo>
                  <a:lnTo>
                    <a:pt x="3694" y="18"/>
                  </a:lnTo>
                  <a:lnTo>
                    <a:pt x="3698" y="18"/>
                  </a:lnTo>
                  <a:lnTo>
                    <a:pt x="3698" y="18"/>
                  </a:lnTo>
                  <a:lnTo>
                    <a:pt x="3702" y="16"/>
                  </a:lnTo>
                  <a:lnTo>
                    <a:pt x="3702" y="16"/>
                  </a:lnTo>
                  <a:lnTo>
                    <a:pt x="3708" y="18"/>
                  </a:lnTo>
                  <a:lnTo>
                    <a:pt x="3708" y="18"/>
                  </a:lnTo>
                  <a:lnTo>
                    <a:pt x="3710" y="18"/>
                  </a:lnTo>
                  <a:lnTo>
                    <a:pt x="3710" y="18"/>
                  </a:lnTo>
                  <a:lnTo>
                    <a:pt x="3714" y="18"/>
                  </a:lnTo>
                  <a:lnTo>
                    <a:pt x="3714" y="18"/>
                  </a:lnTo>
                  <a:lnTo>
                    <a:pt x="3716" y="18"/>
                  </a:lnTo>
                  <a:lnTo>
                    <a:pt x="3716" y="18"/>
                  </a:lnTo>
                  <a:lnTo>
                    <a:pt x="3720" y="18"/>
                  </a:lnTo>
                  <a:lnTo>
                    <a:pt x="3720" y="18"/>
                  </a:lnTo>
                  <a:lnTo>
                    <a:pt x="3726" y="18"/>
                  </a:lnTo>
                  <a:lnTo>
                    <a:pt x="3726" y="18"/>
                  </a:lnTo>
                  <a:lnTo>
                    <a:pt x="3732" y="18"/>
                  </a:lnTo>
                  <a:lnTo>
                    <a:pt x="3732" y="18"/>
                  </a:lnTo>
                  <a:lnTo>
                    <a:pt x="3734" y="18"/>
                  </a:lnTo>
                  <a:lnTo>
                    <a:pt x="3734" y="18"/>
                  </a:lnTo>
                  <a:lnTo>
                    <a:pt x="3740" y="18"/>
                  </a:lnTo>
                  <a:lnTo>
                    <a:pt x="3740" y="18"/>
                  </a:lnTo>
                  <a:lnTo>
                    <a:pt x="3748" y="18"/>
                  </a:lnTo>
                  <a:lnTo>
                    <a:pt x="3748" y="18"/>
                  </a:lnTo>
                  <a:lnTo>
                    <a:pt x="3756" y="18"/>
                  </a:lnTo>
                  <a:lnTo>
                    <a:pt x="3756" y="18"/>
                  </a:lnTo>
                  <a:lnTo>
                    <a:pt x="3760" y="20"/>
                  </a:lnTo>
                  <a:lnTo>
                    <a:pt x="3760" y="20"/>
                  </a:lnTo>
                  <a:lnTo>
                    <a:pt x="3764" y="20"/>
                  </a:lnTo>
                  <a:lnTo>
                    <a:pt x="3764" y="20"/>
                  </a:lnTo>
                  <a:lnTo>
                    <a:pt x="3770" y="20"/>
                  </a:lnTo>
                  <a:lnTo>
                    <a:pt x="3770" y="20"/>
                  </a:lnTo>
                  <a:lnTo>
                    <a:pt x="3772" y="20"/>
                  </a:lnTo>
                  <a:lnTo>
                    <a:pt x="3772" y="20"/>
                  </a:lnTo>
                  <a:lnTo>
                    <a:pt x="3776" y="20"/>
                  </a:lnTo>
                  <a:lnTo>
                    <a:pt x="3776" y="20"/>
                  </a:lnTo>
                  <a:lnTo>
                    <a:pt x="3778" y="20"/>
                  </a:lnTo>
                  <a:lnTo>
                    <a:pt x="3780" y="20"/>
                  </a:lnTo>
                  <a:lnTo>
                    <a:pt x="3780" y="20"/>
                  </a:lnTo>
                  <a:lnTo>
                    <a:pt x="3782" y="20"/>
                  </a:lnTo>
                  <a:lnTo>
                    <a:pt x="3782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8" y="20"/>
                  </a:lnTo>
                  <a:lnTo>
                    <a:pt x="3788" y="20"/>
                  </a:lnTo>
                  <a:lnTo>
                    <a:pt x="3790" y="22"/>
                  </a:lnTo>
                  <a:lnTo>
                    <a:pt x="3790" y="22"/>
                  </a:lnTo>
                  <a:lnTo>
                    <a:pt x="3794" y="22"/>
                  </a:lnTo>
                  <a:lnTo>
                    <a:pt x="3794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8" y="20"/>
                  </a:lnTo>
                  <a:lnTo>
                    <a:pt x="3798" y="20"/>
                  </a:lnTo>
                  <a:lnTo>
                    <a:pt x="3802" y="22"/>
                  </a:lnTo>
                  <a:lnTo>
                    <a:pt x="3802" y="22"/>
                  </a:lnTo>
                  <a:lnTo>
                    <a:pt x="3802" y="20"/>
                  </a:lnTo>
                  <a:lnTo>
                    <a:pt x="3802" y="20"/>
                  </a:lnTo>
                  <a:lnTo>
                    <a:pt x="3804" y="20"/>
                  </a:lnTo>
                  <a:lnTo>
                    <a:pt x="3804" y="20"/>
                  </a:lnTo>
                  <a:lnTo>
                    <a:pt x="3804" y="22"/>
                  </a:lnTo>
                  <a:lnTo>
                    <a:pt x="3804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2" y="22"/>
                  </a:lnTo>
                  <a:lnTo>
                    <a:pt x="3812" y="22"/>
                  </a:lnTo>
                  <a:lnTo>
                    <a:pt x="3814" y="22"/>
                  </a:lnTo>
                  <a:lnTo>
                    <a:pt x="3814" y="22"/>
                  </a:lnTo>
                  <a:lnTo>
                    <a:pt x="3816" y="22"/>
                  </a:lnTo>
                  <a:lnTo>
                    <a:pt x="3816" y="22"/>
                  </a:lnTo>
                  <a:lnTo>
                    <a:pt x="3818" y="22"/>
                  </a:lnTo>
                  <a:lnTo>
                    <a:pt x="3818" y="22"/>
                  </a:lnTo>
                  <a:lnTo>
                    <a:pt x="3822" y="22"/>
                  </a:lnTo>
                  <a:lnTo>
                    <a:pt x="3822" y="22"/>
                  </a:lnTo>
                  <a:lnTo>
                    <a:pt x="3824" y="22"/>
                  </a:lnTo>
                  <a:lnTo>
                    <a:pt x="3824" y="22"/>
                  </a:lnTo>
                  <a:lnTo>
                    <a:pt x="3828" y="24"/>
                  </a:lnTo>
                  <a:lnTo>
                    <a:pt x="3828" y="24"/>
                  </a:lnTo>
                  <a:lnTo>
                    <a:pt x="3828" y="22"/>
                  </a:lnTo>
                  <a:lnTo>
                    <a:pt x="3828" y="22"/>
                  </a:lnTo>
                  <a:lnTo>
                    <a:pt x="3830" y="24"/>
                  </a:lnTo>
                  <a:lnTo>
                    <a:pt x="3830" y="24"/>
                  </a:lnTo>
                  <a:lnTo>
                    <a:pt x="3832" y="24"/>
                  </a:lnTo>
                  <a:lnTo>
                    <a:pt x="3832" y="24"/>
                  </a:lnTo>
                  <a:lnTo>
                    <a:pt x="3834" y="24"/>
                  </a:lnTo>
                  <a:lnTo>
                    <a:pt x="3834" y="24"/>
                  </a:lnTo>
                  <a:lnTo>
                    <a:pt x="3836" y="24"/>
                  </a:lnTo>
                  <a:lnTo>
                    <a:pt x="3836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6"/>
                  </a:lnTo>
                  <a:lnTo>
                    <a:pt x="3850" y="26"/>
                  </a:lnTo>
                  <a:lnTo>
                    <a:pt x="3860" y="26"/>
                  </a:lnTo>
                  <a:lnTo>
                    <a:pt x="3860" y="26"/>
                  </a:lnTo>
                  <a:lnTo>
                    <a:pt x="3864" y="24"/>
                  </a:lnTo>
                  <a:lnTo>
                    <a:pt x="3864" y="24"/>
                  </a:lnTo>
                  <a:lnTo>
                    <a:pt x="3868" y="26"/>
                  </a:lnTo>
                  <a:lnTo>
                    <a:pt x="3868" y="26"/>
                  </a:lnTo>
                  <a:lnTo>
                    <a:pt x="3876" y="26"/>
                  </a:lnTo>
                  <a:lnTo>
                    <a:pt x="3876" y="26"/>
                  </a:lnTo>
                  <a:lnTo>
                    <a:pt x="3878" y="26"/>
                  </a:lnTo>
                  <a:lnTo>
                    <a:pt x="3878" y="26"/>
                  </a:lnTo>
                  <a:lnTo>
                    <a:pt x="3890" y="28"/>
                  </a:lnTo>
                  <a:lnTo>
                    <a:pt x="3890" y="28"/>
                  </a:lnTo>
                  <a:lnTo>
                    <a:pt x="3892" y="28"/>
                  </a:lnTo>
                  <a:lnTo>
                    <a:pt x="3892" y="28"/>
                  </a:lnTo>
                  <a:lnTo>
                    <a:pt x="3902" y="28"/>
                  </a:lnTo>
                  <a:lnTo>
                    <a:pt x="3902" y="28"/>
                  </a:lnTo>
                  <a:lnTo>
                    <a:pt x="3904" y="30"/>
                  </a:lnTo>
                  <a:lnTo>
                    <a:pt x="3904" y="30"/>
                  </a:lnTo>
                  <a:lnTo>
                    <a:pt x="3908" y="28"/>
                  </a:lnTo>
                  <a:lnTo>
                    <a:pt x="3908" y="28"/>
                  </a:lnTo>
                  <a:lnTo>
                    <a:pt x="3910" y="28"/>
                  </a:lnTo>
                  <a:lnTo>
                    <a:pt x="3910" y="28"/>
                  </a:lnTo>
                  <a:lnTo>
                    <a:pt x="3912" y="28"/>
                  </a:lnTo>
                  <a:lnTo>
                    <a:pt x="3912" y="28"/>
                  </a:lnTo>
                  <a:lnTo>
                    <a:pt x="3918" y="30"/>
                  </a:lnTo>
                  <a:lnTo>
                    <a:pt x="3918" y="30"/>
                  </a:lnTo>
                  <a:lnTo>
                    <a:pt x="3922" y="30"/>
                  </a:lnTo>
                  <a:lnTo>
                    <a:pt x="3922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30" y="32"/>
                  </a:lnTo>
                  <a:lnTo>
                    <a:pt x="3930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898" y="34"/>
                  </a:lnTo>
                  <a:lnTo>
                    <a:pt x="3898" y="34"/>
                  </a:lnTo>
                  <a:lnTo>
                    <a:pt x="3892" y="36"/>
                  </a:lnTo>
                  <a:lnTo>
                    <a:pt x="3892" y="36"/>
                  </a:lnTo>
                  <a:lnTo>
                    <a:pt x="3890" y="36"/>
                  </a:lnTo>
                  <a:lnTo>
                    <a:pt x="3890" y="36"/>
                  </a:lnTo>
                  <a:lnTo>
                    <a:pt x="3888" y="36"/>
                  </a:lnTo>
                  <a:lnTo>
                    <a:pt x="3888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4" y="36"/>
                  </a:lnTo>
                  <a:lnTo>
                    <a:pt x="3884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6" y="36"/>
                  </a:lnTo>
                  <a:lnTo>
                    <a:pt x="3876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8"/>
                  </a:lnTo>
                  <a:lnTo>
                    <a:pt x="3874" y="38"/>
                  </a:lnTo>
                  <a:lnTo>
                    <a:pt x="3870" y="38"/>
                  </a:lnTo>
                  <a:lnTo>
                    <a:pt x="3870" y="38"/>
                  </a:lnTo>
                  <a:lnTo>
                    <a:pt x="3864" y="38"/>
                  </a:lnTo>
                  <a:lnTo>
                    <a:pt x="3864" y="38"/>
                  </a:lnTo>
                  <a:lnTo>
                    <a:pt x="3854" y="38"/>
                  </a:lnTo>
                  <a:lnTo>
                    <a:pt x="3854" y="38"/>
                  </a:lnTo>
                  <a:lnTo>
                    <a:pt x="3850" y="36"/>
                  </a:lnTo>
                  <a:lnTo>
                    <a:pt x="3850" y="36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2" y="34"/>
                  </a:lnTo>
                  <a:lnTo>
                    <a:pt x="3842" y="34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0" y="38"/>
                  </a:lnTo>
                  <a:lnTo>
                    <a:pt x="3840" y="38"/>
                  </a:lnTo>
                  <a:lnTo>
                    <a:pt x="3832" y="38"/>
                  </a:lnTo>
                  <a:lnTo>
                    <a:pt x="3832" y="38"/>
                  </a:lnTo>
                  <a:lnTo>
                    <a:pt x="3830" y="38"/>
                  </a:lnTo>
                  <a:lnTo>
                    <a:pt x="3830" y="38"/>
                  </a:lnTo>
                  <a:lnTo>
                    <a:pt x="3828" y="38"/>
                  </a:lnTo>
                  <a:lnTo>
                    <a:pt x="3828" y="38"/>
                  </a:lnTo>
                  <a:lnTo>
                    <a:pt x="3826" y="38"/>
                  </a:lnTo>
                  <a:lnTo>
                    <a:pt x="3826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2" y="38"/>
                  </a:lnTo>
                  <a:lnTo>
                    <a:pt x="3822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12" y="40"/>
                  </a:lnTo>
                  <a:lnTo>
                    <a:pt x="3812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2" y="42"/>
                  </a:lnTo>
                  <a:lnTo>
                    <a:pt x="3802" y="42"/>
                  </a:lnTo>
                  <a:lnTo>
                    <a:pt x="3800" y="42"/>
                  </a:lnTo>
                  <a:lnTo>
                    <a:pt x="3800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88" y="42"/>
                  </a:lnTo>
                  <a:lnTo>
                    <a:pt x="3788" y="42"/>
                  </a:lnTo>
                  <a:lnTo>
                    <a:pt x="3782" y="42"/>
                  </a:lnTo>
                  <a:lnTo>
                    <a:pt x="3782" y="42"/>
                  </a:lnTo>
                  <a:lnTo>
                    <a:pt x="3780" y="42"/>
                  </a:lnTo>
                  <a:lnTo>
                    <a:pt x="3780" y="42"/>
                  </a:lnTo>
                  <a:lnTo>
                    <a:pt x="3772" y="42"/>
                  </a:lnTo>
                  <a:lnTo>
                    <a:pt x="3772" y="42"/>
                  </a:lnTo>
                  <a:lnTo>
                    <a:pt x="3762" y="40"/>
                  </a:lnTo>
                  <a:lnTo>
                    <a:pt x="3762" y="40"/>
                  </a:lnTo>
                  <a:lnTo>
                    <a:pt x="3758" y="42"/>
                  </a:lnTo>
                  <a:lnTo>
                    <a:pt x="3758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6" y="42"/>
                  </a:lnTo>
                  <a:lnTo>
                    <a:pt x="3746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2" y="42"/>
                  </a:lnTo>
                  <a:lnTo>
                    <a:pt x="3742" y="42"/>
                  </a:lnTo>
                  <a:lnTo>
                    <a:pt x="3740" y="42"/>
                  </a:lnTo>
                  <a:lnTo>
                    <a:pt x="3740" y="42"/>
                  </a:lnTo>
                  <a:lnTo>
                    <a:pt x="3738" y="42"/>
                  </a:lnTo>
                  <a:lnTo>
                    <a:pt x="3738" y="42"/>
                  </a:lnTo>
                  <a:lnTo>
                    <a:pt x="3736" y="42"/>
                  </a:lnTo>
                  <a:lnTo>
                    <a:pt x="3736" y="42"/>
                  </a:lnTo>
                  <a:lnTo>
                    <a:pt x="3730" y="42"/>
                  </a:lnTo>
                  <a:lnTo>
                    <a:pt x="3730" y="42"/>
                  </a:lnTo>
                  <a:lnTo>
                    <a:pt x="3728" y="42"/>
                  </a:lnTo>
                  <a:lnTo>
                    <a:pt x="3728" y="42"/>
                  </a:lnTo>
                  <a:lnTo>
                    <a:pt x="3724" y="42"/>
                  </a:lnTo>
                  <a:lnTo>
                    <a:pt x="3724" y="42"/>
                  </a:lnTo>
                  <a:lnTo>
                    <a:pt x="3720" y="42"/>
                  </a:lnTo>
                  <a:lnTo>
                    <a:pt x="3720" y="42"/>
                  </a:lnTo>
                  <a:lnTo>
                    <a:pt x="3718" y="42"/>
                  </a:lnTo>
                  <a:lnTo>
                    <a:pt x="3718" y="42"/>
                  </a:lnTo>
                  <a:lnTo>
                    <a:pt x="3714" y="42"/>
                  </a:lnTo>
                  <a:lnTo>
                    <a:pt x="3714" y="42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6" y="44"/>
                  </a:lnTo>
                  <a:lnTo>
                    <a:pt x="3706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0" y="46"/>
                  </a:lnTo>
                  <a:lnTo>
                    <a:pt x="3690" y="46"/>
                  </a:lnTo>
                  <a:lnTo>
                    <a:pt x="3688" y="46"/>
                  </a:lnTo>
                  <a:lnTo>
                    <a:pt x="3688" y="46"/>
                  </a:lnTo>
                  <a:lnTo>
                    <a:pt x="3684" y="46"/>
                  </a:lnTo>
                  <a:lnTo>
                    <a:pt x="3684" y="46"/>
                  </a:lnTo>
                  <a:lnTo>
                    <a:pt x="3680" y="46"/>
                  </a:lnTo>
                  <a:lnTo>
                    <a:pt x="3680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4" y="46"/>
                  </a:lnTo>
                  <a:lnTo>
                    <a:pt x="3674" y="46"/>
                  </a:lnTo>
                  <a:lnTo>
                    <a:pt x="3670" y="48"/>
                  </a:lnTo>
                  <a:lnTo>
                    <a:pt x="3670" y="48"/>
                  </a:lnTo>
                  <a:lnTo>
                    <a:pt x="3664" y="46"/>
                  </a:lnTo>
                  <a:lnTo>
                    <a:pt x="3664" y="46"/>
                  </a:lnTo>
                  <a:lnTo>
                    <a:pt x="3660" y="44"/>
                  </a:lnTo>
                  <a:lnTo>
                    <a:pt x="3660" y="44"/>
                  </a:lnTo>
                  <a:lnTo>
                    <a:pt x="3658" y="44"/>
                  </a:lnTo>
                  <a:lnTo>
                    <a:pt x="3658" y="44"/>
                  </a:lnTo>
                  <a:lnTo>
                    <a:pt x="3656" y="44"/>
                  </a:lnTo>
                  <a:lnTo>
                    <a:pt x="3656" y="44"/>
                  </a:lnTo>
                  <a:lnTo>
                    <a:pt x="3652" y="46"/>
                  </a:lnTo>
                  <a:lnTo>
                    <a:pt x="3652" y="46"/>
                  </a:lnTo>
                  <a:lnTo>
                    <a:pt x="3650" y="48"/>
                  </a:lnTo>
                  <a:lnTo>
                    <a:pt x="3650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2" y="48"/>
                  </a:lnTo>
                  <a:lnTo>
                    <a:pt x="3642" y="48"/>
                  </a:lnTo>
                  <a:lnTo>
                    <a:pt x="3638" y="48"/>
                  </a:lnTo>
                  <a:lnTo>
                    <a:pt x="3638" y="48"/>
                  </a:lnTo>
                  <a:lnTo>
                    <a:pt x="3638" y="46"/>
                  </a:lnTo>
                  <a:lnTo>
                    <a:pt x="3638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28" y="46"/>
                  </a:lnTo>
                  <a:lnTo>
                    <a:pt x="3628" y="46"/>
                  </a:lnTo>
                  <a:lnTo>
                    <a:pt x="3626" y="46"/>
                  </a:lnTo>
                  <a:lnTo>
                    <a:pt x="3626" y="46"/>
                  </a:lnTo>
                  <a:lnTo>
                    <a:pt x="3624" y="46"/>
                  </a:lnTo>
                  <a:lnTo>
                    <a:pt x="3624" y="46"/>
                  </a:lnTo>
                  <a:lnTo>
                    <a:pt x="3620" y="48"/>
                  </a:lnTo>
                  <a:lnTo>
                    <a:pt x="3620" y="48"/>
                  </a:lnTo>
                  <a:lnTo>
                    <a:pt x="3610" y="48"/>
                  </a:lnTo>
                  <a:lnTo>
                    <a:pt x="3610" y="48"/>
                  </a:lnTo>
                  <a:lnTo>
                    <a:pt x="3608" y="48"/>
                  </a:lnTo>
                  <a:lnTo>
                    <a:pt x="3608" y="48"/>
                  </a:lnTo>
                  <a:lnTo>
                    <a:pt x="3606" y="48"/>
                  </a:lnTo>
                  <a:lnTo>
                    <a:pt x="3606" y="48"/>
                  </a:lnTo>
                  <a:lnTo>
                    <a:pt x="3604" y="48"/>
                  </a:lnTo>
                  <a:lnTo>
                    <a:pt x="3604" y="48"/>
                  </a:lnTo>
                  <a:lnTo>
                    <a:pt x="3602" y="48"/>
                  </a:lnTo>
                  <a:lnTo>
                    <a:pt x="3602" y="48"/>
                  </a:lnTo>
                  <a:lnTo>
                    <a:pt x="3598" y="48"/>
                  </a:lnTo>
                  <a:lnTo>
                    <a:pt x="3598" y="48"/>
                  </a:lnTo>
                  <a:lnTo>
                    <a:pt x="3596" y="46"/>
                  </a:lnTo>
                  <a:lnTo>
                    <a:pt x="3596" y="46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0" y="48"/>
                  </a:lnTo>
                  <a:lnTo>
                    <a:pt x="3590" y="48"/>
                  </a:lnTo>
                  <a:lnTo>
                    <a:pt x="3588" y="48"/>
                  </a:lnTo>
                  <a:lnTo>
                    <a:pt x="3588" y="48"/>
                  </a:lnTo>
                  <a:lnTo>
                    <a:pt x="3586" y="48"/>
                  </a:lnTo>
                  <a:lnTo>
                    <a:pt x="3586" y="48"/>
                  </a:lnTo>
                  <a:lnTo>
                    <a:pt x="3582" y="48"/>
                  </a:lnTo>
                  <a:lnTo>
                    <a:pt x="3582" y="48"/>
                  </a:lnTo>
                  <a:lnTo>
                    <a:pt x="3576" y="48"/>
                  </a:lnTo>
                  <a:lnTo>
                    <a:pt x="3576" y="48"/>
                  </a:lnTo>
                  <a:lnTo>
                    <a:pt x="3572" y="48"/>
                  </a:lnTo>
                  <a:lnTo>
                    <a:pt x="3570" y="48"/>
                  </a:lnTo>
                  <a:lnTo>
                    <a:pt x="3570" y="48"/>
                  </a:lnTo>
                  <a:lnTo>
                    <a:pt x="3568" y="50"/>
                  </a:lnTo>
                  <a:lnTo>
                    <a:pt x="3568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2" y="50"/>
                  </a:lnTo>
                  <a:lnTo>
                    <a:pt x="3562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0" y="48"/>
                  </a:lnTo>
                  <a:lnTo>
                    <a:pt x="3560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6"/>
                  </a:lnTo>
                  <a:lnTo>
                    <a:pt x="3550" y="46"/>
                  </a:lnTo>
                  <a:lnTo>
                    <a:pt x="3548" y="48"/>
                  </a:lnTo>
                  <a:lnTo>
                    <a:pt x="3548" y="48"/>
                  </a:lnTo>
                  <a:lnTo>
                    <a:pt x="3548" y="46"/>
                  </a:lnTo>
                  <a:lnTo>
                    <a:pt x="3548" y="46"/>
                  </a:lnTo>
                  <a:lnTo>
                    <a:pt x="3546" y="46"/>
                  </a:lnTo>
                  <a:lnTo>
                    <a:pt x="3546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42" y="48"/>
                  </a:lnTo>
                  <a:lnTo>
                    <a:pt x="3542" y="48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36" y="48"/>
                  </a:lnTo>
                  <a:lnTo>
                    <a:pt x="3536" y="48"/>
                  </a:lnTo>
                  <a:lnTo>
                    <a:pt x="3534" y="48"/>
                  </a:lnTo>
                  <a:lnTo>
                    <a:pt x="3534" y="48"/>
                  </a:lnTo>
                  <a:lnTo>
                    <a:pt x="3526" y="48"/>
                  </a:lnTo>
                  <a:lnTo>
                    <a:pt x="3526" y="48"/>
                  </a:lnTo>
                  <a:lnTo>
                    <a:pt x="3524" y="48"/>
                  </a:lnTo>
                  <a:lnTo>
                    <a:pt x="3524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0" y="48"/>
                  </a:lnTo>
                  <a:lnTo>
                    <a:pt x="3520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50"/>
                  </a:lnTo>
                  <a:lnTo>
                    <a:pt x="3518" y="50"/>
                  </a:lnTo>
                  <a:lnTo>
                    <a:pt x="3512" y="48"/>
                  </a:lnTo>
                  <a:lnTo>
                    <a:pt x="3508" y="50"/>
                  </a:lnTo>
                  <a:lnTo>
                    <a:pt x="3508" y="50"/>
                  </a:lnTo>
                  <a:lnTo>
                    <a:pt x="3502" y="48"/>
                  </a:lnTo>
                  <a:lnTo>
                    <a:pt x="3502" y="48"/>
                  </a:lnTo>
                  <a:lnTo>
                    <a:pt x="3494" y="48"/>
                  </a:lnTo>
                  <a:lnTo>
                    <a:pt x="3494" y="48"/>
                  </a:lnTo>
                  <a:lnTo>
                    <a:pt x="3490" y="48"/>
                  </a:lnTo>
                  <a:lnTo>
                    <a:pt x="3490" y="48"/>
                  </a:lnTo>
                  <a:lnTo>
                    <a:pt x="3488" y="48"/>
                  </a:lnTo>
                  <a:lnTo>
                    <a:pt x="3488" y="48"/>
                  </a:lnTo>
                  <a:lnTo>
                    <a:pt x="3486" y="48"/>
                  </a:lnTo>
                  <a:lnTo>
                    <a:pt x="3486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6" y="48"/>
                  </a:lnTo>
                  <a:lnTo>
                    <a:pt x="3476" y="48"/>
                  </a:lnTo>
                  <a:lnTo>
                    <a:pt x="3474" y="48"/>
                  </a:lnTo>
                  <a:lnTo>
                    <a:pt x="3474" y="48"/>
                  </a:lnTo>
                  <a:lnTo>
                    <a:pt x="3472" y="48"/>
                  </a:lnTo>
                  <a:lnTo>
                    <a:pt x="3472" y="48"/>
                  </a:lnTo>
                  <a:lnTo>
                    <a:pt x="3470" y="48"/>
                  </a:lnTo>
                  <a:lnTo>
                    <a:pt x="3470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2" y="48"/>
                  </a:lnTo>
                  <a:lnTo>
                    <a:pt x="3462" y="48"/>
                  </a:lnTo>
                  <a:lnTo>
                    <a:pt x="3460" y="48"/>
                  </a:lnTo>
                  <a:lnTo>
                    <a:pt x="3460" y="48"/>
                  </a:lnTo>
                  <a:lnTo>
                    <a:pt x="3456" y="48"/>
                  </a:lnTo>
                  <a:lnTo>
                    <a:pt x="3456" y="48"/>
                  </a:lnTo>
                  <a:lnTo>
                    <a:pt x="3452" y="48"/>
                  </a:lnTo>
                  <a:lnTo>
                    <a:pt x="3452" y="48"/>
                  </a:lnTo>
                  <a:lnTo>
                    <a:pt x="3448" y="48"/>
                  </a:lnTo>
                  <a:lnTo>
                    <a:pt x="3448" y="48"/>
                  </a:lnTo>
                  <a:lnTo>
                    <a:pt x="3446" y="48"/>
                  </a:lnTo>
                  <a:lnTo>
                    <a:pt x="3446" y="48"/>
                  </a:lnTo>
                  <a:lnTo>
                    <a:pt x="3442" y="48"/>
                  </a:lnTo>
                  <a:lnTo>
                    <a:pt x="3442" y="48"/>
                  </a:lnTo>
                  <a:lnTo>
                    <a:pt x="3440" y="48"/>
                  </a:lnTo>
                  <a:lnTo>
                    <a:pt x="3440" y="48"/>
                  </a:lnTo>
                  <a:lnTo>
                    <a:pt x="3438" y="48"/>
                  </a:lnTo>
                  <a:lnTo>
                    <a:pt x="3438" y="48"/>
                  </a:lnTo>
                  <a:lnTo>
                    <a:pt x="3436" y="48"/>
                  </a:lnTo>
                  <a:lnTo>
                    <a:pt x="3436" y="48"/>
                  </a:lnTo>
                  <a:lnTo>
                    <a:pt x="3434" y="46"/>
                  </a:lnTo>
                  <a:lnTo>
                    <a:pt x="3434" y="46"/>
                  </a:lnTo>
                  <a:lnTo>
                    <a:pt x="3430" y="46"/>
                  </a:lnTo>
                  <a:lnTo>
                    <a:pt x="3430" y="46"/>
                  </a:lnTo>
                  <a:lnTo>
                    <a:pt x="3422" y="46"/>
                  </a:lnTo>
                  <a:lnTo>
                    <a:pt x="3422" y="46"/>
                  </a:lnTo>
                  <a:lnTo>
                    <a:pt x="3420" y="48"/>
                  </a:lnTo>
                  <a:lnTo>
                    <a:pt x="3420" y="48"/>
                  </a:lnTo>
                  <a:lnTo>
                    <a:pt x="3418" y="48"/>
                  </a:lnTo>
                  <a:lnTo>
                    <a:pt x="3418" y="48"/>
                  </a:lnTo>
                  <a:lnTo>
                    <a:pt x="3412" y="48"/>
                  </a:lnTo>
                  <a:lnTo>
                    <a:pt x="3412" y="48"/>
                  </a:lnTo>
                  <a:lnTo>
                    <a:pt x="3408" y="48"/>
                  </a:lnTo>
                  <a:lnTo>
                    <a:pt x="3408" y="48"/>
                  </a:lnTo>
                  <a:lnTo>
                    <a:pt x="3406" y="48"/>
                  </a:lnTo>
                  <a:lnTo>
                    <a:pt x="3406" y="48"/>
                  </a:lnTo>
                  <a:lnTo>
                    <a:pt x="3404" y="46"/>
                  </a:lnTo>
                  <a:lnTo>
                    <a:pt x="3404" y="46"/>
                  </a:lnTo>
                  <a:lnTo>
                    <a:pt x="3398" y="48"/>
                  </a:lnTo>
                  <a:lnTo>
                    <a:pt x="3398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88" y="46"/>
                  </a:lnTo>
                  <a:lnTo>
                    <a:pt x="3388" y="46"/>
                  </a:lnTo>
                  <a:lnTo>
                    <a:pt x="3386" y="48"/>
                  </a:lnTo>
                  <a:lnTo>
                    <a:pt x="3386" y="48"/>
                  </a:lnTo>
                  <a:lnTo>
                    <a:pt x="3382" y="48"/>
                  </a:lnTo>
                  <a:lnTo>
                    <a:pt x="3382" y="48"/>
                  </a:lnTo>
                  <a:lnTo>
                    <a:pt x="3380" y="50"/>
                  </a:lnTo>
                  <a:lnTo>
                    <a:pt x="3380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2" y="50"/>
                  </a:lnTo>
                  <a:lnTo>
                    <a:pt x="3372" y="50"/>
                  </a:lnTo>
                  <a:lnTo>
                    <a:pt x="3370" y="50"/>
                  </a:lnTo>
                  <a:lnTo>
                    <a:pt x="3370" y="50"/>
                  </a:lnTo>
                  <a:lnTo>
                    <a:pt x="3366" y="50"/>
                  </a:lnTo>
                  <a:lnTo>
                    <a:pt x="3366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0" y="50"/>
                  </a:lnTo>
                  <a:lnTo>
                    <a:pt x="3360" y="50"/>
                  </a:lnTo>
                  <a:lnTo>
                    <a:pt x="3358" y="50"/>
                  </a:lnTo>
                  <a:lnTo>
                    <a:pt x="3356" y="50"/>
                  </a:lnTo>
                  <a:lnTo>
                    <a:pt x="3356" y="50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0" y="48"/>
                  </a:lnTo>
                  <a:lnTo>
                    <a:pt x="3340" y="48"/>
                  </a:lnTo>
                  <a:lnTo>
                    <a:pt x="3332" y="48"/>
                  </a:lnTo>
                  <a:lnTo>
                    <a:pt x="3332" y="48"/>
                  </a:lnTo>
                  <a:lnTo>
                    <a:pt x="3328" y="46"/>
                  </a:lnTo>
                  <a:lnTo>
                    <a:pt x="3328" y="46"/>
                  </a:lnTo>
                  <a:lnTo>
                    <a:pt x="3324" y="44"/>
                  </a:lnTo>
                  <a:lnTo>
                    <a:pt x="3324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18" y="44"/>
                  </a:lnTo>
                  <a:lnTo>
                    <a:pt x="3318" y="44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6" y="46"/>
                  </a:lnTo>
                  <a:lnTo>
                    <a:pt x="3316" y="46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08" y="48"/>
                  </a:lnTo>
                  <a:lnTo>
                    <a:pt x="3308" y="48"/>
                  </a:lnTo>
                  <a:lnTo>
                    <a:pt x="3306" y="48"/>
                  </a:lnTo>
                  <a:lnTo>
                    <a:pt x="3306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2" y="46"/>
                  </a:lnTo>
                  <a:lnTo>
                    <a:pt x="3302" y="46"/>
                  </a:lnTo>
                  <a:lnTo>
                    <a:pt x="3302" y="48"/>
                  </a:lnTo>
                  <a:lnTo>
                    <a:pt x="3302" y="48"/>
                  </a:lnTo>
                  <a:lnTo>
                    <a:pt x="3298" y="46"/>
                  </a:lnTo>
                  <a:lnTo>
                    <a:pt x="3298" y="46"/>
                  </a:lnTo>
                  <a:lnTo>
                    <a:pt x="3294" y="44"/>
                  </a:lnTo>
                  <a:lnTo>
                    <a:pt x="3290" y="44"/>
                  </a:lnTo>
                  <a:lnTo>
                    <a:pt x="3282" y="46"/>
                  </a:lnTo>
                  <a:lnTo>
                    <a:pt x="3282" y="46"/>
                  </a:lnTo>
                  <a:lnTo>
                    <a:pt x="3276" y="44"/>
                  </a:lnTo>
                  <a:lnTo>
                    <a:pt x="3276" y="44"/>
                  </a:lnTo>
                  <a:lnTo>
                    <a:pt x="3268" y="44"/>
                  </a:lnTo>
                  <a:lnTo>
                    <a:pt x="3268" y="44"/>
                  </a:lnTo>
                  <a:lnTo>
                    <a:pt x="3266" y="44"/>
                  </a:lnTo>
                  <a:lnTo>
                    <a:pt x="3266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56" y="44"/>
                  </a:lnTo>
                  <a:lnTo>
                    <a:pt x="3256" y="44"/>
                  </a:lnTo>
                  <a:lnTo>
                    <a:pt x="3254" y="44"/>
                  </a:lnTo>
                  <a:lnTo>
                    <a:pt x="3254" y="44"/>
                  </a:lnTo>
                  <a:lnTo>
                    <a:pt x="3250" y="42"/>
                  </a:lnTo>
                  <a:lnTo>
                    <a:pt x="3248" y="42"/>
                  </a:lnTo>
                  <a:lnTo>
                    <a:pt x="3248" y="42"/>
                  </a:lnTo>
                  <a:lnTo>
                    <a:pt x="3246" y="44"/>
                  </a:lnTo>
                  <a:lnTo>
                    <a:pt x="3246" y="44"/>
                  </a:lnTo>
                  <a:lnTo>
                    <a:pt x="3244" y="44"/>
                  </a:lnTo>
                  <a:lnTo>
                    <a:pt x="3244" y="44"/>
                  </a:lnTo>
                  <a:lnTo>
                    <a:pt x="3238" y="44"/>
                  </a:lnTo>
                  <a:lnTo>
                    <a:pt x="3238" y="44"/>
                  </a:lnTo>
                  <a:lnTo>
                    <a:pt x="3234" y="44"/>
                  </a:lnTo>
                  <a:lnTo>
                    <a:pt x="3234" y="44"/>
                  </a:lnTo>
                  <a:lnTo>
                    <a:pt x="3230" y="44"/>
                  </a:lnTo>
                  <a:lnTo>
                    <a:pt x="3230" y="44"/>
                  </a:lnTo>
                  <a:lnTo>
                    <a:pt x="3226" y="44"/>
                  </a:lnTo>
                  <a:lnTo>
                    <a:pt x="3226" y="44"/>
                  </a:lnTo>
                  <a:lnTo>
                    <a:pt x="3222" y="46"/>
                  </a:lnTo>
                  <a:lnTo>
                    <a:pt x="3222" y="46"/>
                  </a:lnTo>
                  <a:lnTo>
                    <a:pt x="3218" y="44"/>
                  </a:lnTo>
                  <a:lnTo>
                    <a:pt x="3218" y="44"/>
                  </a:lnTo>
                  <a:lnTo>
                    <a:pt x="3212" y="44"/>
                  </a:lnTo>
                  <a:lnTo>
                    <a:pt x="3212" y="44"/>
                  </a:lnTo>
                  <a:lnTo>
                    <a:pt x="3202" y="46"/>
                  </a:lnTo>
                  <a:lnTo>
                    <a:pt x="3202" y="46"/>
                  </a:lnTo>
                  <a:lnTo>
                    <a:pt x="3198" y="44"/>
                  </a:lnTo>
                  <a:lnTo>
                    <a:pt x="3198" y="44"/>
                  </a:lnTo>
                  <a:lnTo>
                    <a:pt x="3194" y="44"/>
                  </a:lnTo>
                  <a:lnTo>
                    <a:pt x="3194" y="44"/>
                  </a:lnTo>
                  <a:lnTo>
                    <a:pt x="3190" y="44"/>
                  </a:lnTo>
                  <a:lnTo>
                    <a:pt x="3190" y="44"/>
                  </a:lnTo>
                  <a:lnTo>
                    <a:pt x="3186" y="44"/>
                  </a:lnTo>
                  <a:lnTo>
                    <a:pt x="3186" y="44"/>
                  </a:lnTo>
                  <a:lnTo>
                    <a:pt x="3180" y="44"/>
                  </a:lnTo>
                  <a:lnTo>
                    <a:pt x="3180" y="44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2" y="42"/>
                  </a:lnTo>
                  <a:lnTo>
                    <a:pt x="3172" y="42"/>
                  </a:lnTo>
                  <a:lnTo>
                    <a:pt x="3168" y="40"/>
                  </a:lnTo>
                  <a:lnTo>
                    <a:pt x="3168" y="40"/>
                  </a:lnTo>
                  <a:lnTo>
                    <a:pt x="3162" y="38"/>
                  </a:lnTo>
                  <a:lnTo>
                    <a:pt x="3162" y="38"/>
                  </a:lnTo>
                  <a:lnTo>
                    <a:pt x="3158" y="40"/>
                  </a:lnTo>
                  <a:lnTo>
                    <a:pt x="3158" y="40"/>
                  </a:lnTo>
                  <a:lnTo>
                    <a:pt x="3156" y="40"/>
                  </a:lnTo>
                  <a:lnTo>
                    <a:pt x="3156" y="40"/>
                  </a:lnTo>
                  <a:lnTo>
                    <a:pt x="3154" y="40"/>
                  </a:lnTo>
                  <a:lnTo>
                    <a:pt x="3154" y="40"/>
                  </a:lnTo>
                  <a:lnTo>
                    <a:pt x="3152" y="40"/>
                  </a:lnTo>
                  <a:lnTo>
                    <a:pt x="3152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38"/>
                  </a:lnTo>
                  <a:lnTo>
                    <a:pt x="3146" y="38"/>
                  </a:lnTo>
                  <a:lnTo>
                    <a:pt x="3146" y="36"/>
                  </a:lnTo>
                  <a:lnTo>
                    <a:pt x="3144" y="36"/>
                  </a:lnTo>
                  <a:lnTo>
                    <a:pt x="3144" y="36"/>
                  </a:lnTo>
                  <a:lnTo>
                    <a:pt x="3138" y="36"/>
                  </a:lnTo>
                  <a:lnTo>
                    <a:pt x="3138" y="36"/>
                  </a:lnTo>
                  <a:lnTo>
                    <a:pt x="3136" y="38"/>
                  </a:lnTo>
                  <a:lnTo>
                    <a:pt x="3136" y="38"/>
                  </a:lnTo>
                  <a:lnTo>
                    <a:pt x="3134" y="38"/>
                  </a:lnTo>
                  <a:lnTo>
                    <a:pt x="3134" y="38"/>
                  </a:lnTo>
                  <a:lnTo>
                    <a:pt x="3130" y="38"/>
                  </a:lnTo>
                  <a:lnTo>
                    <a:pt x="3130" y="38"/>
                  </a:lnTo>
                  <a:lnTo>
                    <a:pt x="3128" y="38"/>
                  </a:lnTo>
                  <a:lnTo>
                    <a:pt x="3128" y="38"/>
                  </a:lnTo>
                  <a:lnTo>
                    <a:pt x="3120" y="40"/>
                  </a:lnTo>
                  <a:lnTo>
                    <a:pt x="3120" y="40"/>
                  </a:lnTo>
                  <a:lnTo>
                    <a:pt x="3112" y="40"/>
                  </a:lnTo>
                  <a:lnTo>
                    <a:pt x="3112" y="40"/>
                  </a:lnTo>
                  <a:lnTo>
                    <a:pt x="3110" y="42"/>
                  </a:lnTo>
                  <a:lnTo>
                    <a:pt x="3110" y="42"/>
                  </a:lnTo>
                  <a:lnTo>
                    <a:pt x="3108" y="42"/>
                  </a:lnTo>
                  <a:lnTo>
                    <a:pt x="3108" y="42"/>
                  </a:lnTo>
                  <a:lnTo>
                    <a:pt x="3106" y="42"/>
                  </a:lnTo>
                  <a:lnTo>
                    <a:pt x="3106" y="42"/>
                  </a:lnTo>
                  <a:lnTo>
                    <a:pt x="3106" y="44"/>
                  </a:lnTo>
                  <a:lnTo>
                    <a:pt x="3106" y="44"/>
                  </a:lnTo>
                  <a:lnTo>
                    <a:pt x="3104" y="42"/>
                  </a:lnTo>
                  <a:lnTo>
                    <a:pt x="3104" y="42"/>
                  </a:lnTo>
                  <a:lnTo>
                    <a:pt x="3102" y="44"/>
                  </a:lnTo>
                  <a:lnTo>
                    <a:pt x="3102" y="44"/>
                  </a:lnTo>
                  <a:lnTo>
                    <a:pt x="3102" y="42"/>
                  </a:lnTo>
                  <a:lnTo>
                    <a:pt x="3102" y="42"/>
                  </a:lnTo>
                  <a:lnTo>
                    <a:pt x="3100" y="42"/>
                  </a:lnTo>
                  <a:lnTo>
                    <a:pt x="3100" y="42"/>
                  </a:lnTo>
                  <a:lnTo>
                    <a:pt x="3096" y="42"/>
                  </a:lnTo>
                  <a:lnTo>
                    <a:pt x="3096" y="42"/>
                  </a:lnTo>
                  <a:lnTo>
                    <a:pt x="3094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88" y="42"/>
                  </a:lnTo>
                  <a:lnTo>
                    <a:pt x="3088" y="42"/>
                  </a:lnTo>
                  <a:lnTo>
                    <a:pt x="3086" y="42"/>
                  </a:lnTo>
                  <a:lnTo>
                    <a:pt x="3086" y="42"/>
                  </a:lnTo>
                  <a:lnTo>
                    <a:pt x="3082" y="42"/>
                  </a:lnTo>
                  <a:lnTo>
                    <a:pt x="3082" y="42"/>
                  </a:lnTo>
                  <a:lnTo>
                    <a:pt x="3080" y="40"/>
                  </a:lnTo>
                  <a:lnTo>
                    <a:pt x="3080" y="40"/>
                  </a:lnTo>
                  <a:lnTo>
                    <a:pt x="3078" y="42"/>
                  </a:lnTo>
                  <a:lnTo>
                    <a:pt x="3078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2" y="42"/>
                  </a:lnTo>
                  <a:lnTo>
                    <a:pt x="3072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66" y="40"/>
                  </a:lnTo>
                  <a:lnTo>
                    <a:pt x="3066" y="40"/>
                  </a:lnTo>
                  <a:lnTo>
                    <a:pt x="3058" y="42"/>
                  </a:lnTo>
                  <a:lnTo>
                    <a:pt x="3052" y="40"/>
                  </a:lnTo>
                  <a:lnTo>
                    <a:pt x="3052" y="40"/>
                  </a:lnTo>
                  <a:lnTo>
                    <a:pt x="3050" y="40"/>
                  </a:lnTo>
                  <a:lnTo>
                    <a:pt x="3050" y="40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0" y="42"/>
                  </a:lnTo>
                  <a:lnTo>
                    <a:pt x="3040" y="42"/>
                  </a:lnTo>
                  <a:lnTo>
                    <a:pt x="3040" y="40"/>
                  </a:lnTo>
                  <a:lnTo>
                    <a:pt x="3040" y="40"/>
                  </a:lnTo>
                  <a:lnTo>
                    <a:pt x="3036" y="42"/>
                  </a:lnTo>
                  <a:lnTo>
                    <a:pt x="3036" y="42"/>
                  </a:lnTo>
                  <a:lnTo>
                    <a:pt x="3032" y="42"/>
                  </a:lnTo>
                  <a:lnTo>
                    <a:pt x="3032" y="42"/>
                  </a:lnTo>
                  <a:lnTo>
                    <a:pt x="3030" y="42"/>
                  </a:lnTo>
                  <a:lnTo>
                    <a:pt x="3030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2" y="42"/>
                  </a:lnTo>
                  <a:lnTo>
                    <a:pt x="3022" y="42"/>
                  </a:lnTo>
                  <a:lnTo>
                    <a:pt x="3020" y="42"/>
                  </a:lnTo>
                  <a:lnTo>
                    <a:pt x="3020" y="42"/>
                  </a:lnTo>
                  <a:lnTo>
                    <a:pt x="3014" y="42"/>
                  </a:lnTo>
                  <a:lnTo>
                    <a:pt x="3008" y="42"/>
                  </a:lnTo>
                  <a:lnTo>
                    <a:pt x="3008" y="42"/>
                  </a:lnTo>
                  <a:lnTo>
                    <a:pt x="3006" y="40"/>
                  </a:lnTo>
                  <a:lnTo>
                    <a:pt x="3004" y="42"/>
                  </a:lnTo>
                  <a:lnTo>
                    <a:pt x="3004" y="42"/>
                  </a:lnTo>
                  <a:lnTo>
                    <a:pt x="3002" y="40"/>
                  </a:lnTo>
                  <a:lnTo>
                    <a:pt x="3002" y="40"/>
                  </a:lnTo>
                  <a:lnTo>
                    <a:pt x="2998" y="40"/>
                  </a:lnTo>
                  <a:lnTo>
                    <a:pt x="2996" y="40"/>
                  </a:lnTo>
                  <a:lnTo>
                    <a:pt x="2996" y="40"/>
                  </a:lnTo>
                  <a:lnTo>
                    <a:pt x="2994" y="38"/>
                  </a:lnTo>
                  <a:lnTo>
                    <a:pt x="2994" y="38"/>
                  </a:lnTo>
                  <a:lnTo>
                    <a:pt x="2986" y="38"/>
                  </a:lnTo>
                  <a:lnTo>
                    <a:pt x="2986" y="38"/>
                  </a:lnTo>
                  <a:lnTo>
                    <a:pt x="2980" y="38"/>
                  </a:lnTo>
                  <a:lnTo>
                    <a:pt x="2976" y="38"/>
                  </a:lnTo>
                  <a:lnTo>
                    <a:pt x="2976" y="38"/>
                  </a:lnTo>
                  <a:lnTo>
                    <a:pt x="2972" y="38"/>
                  </a:lnTo>
                  <a:lnTo>
                    <a:pt x="2972" y="38"/>
                  </a:lnTo>
                  <a:lnTo>
                    <a:pt x="2970" y="38"/>
                  </a:lnTo>
                  <a:lnTo>
                    <a:pt x="2970" y="38"/>
                  </a:lnTo>
                  <a:lnTo>
                    <a:pt x="2962" y="40"/>
                  </a:lnTo>
                  <a:lnTo>
                    <a:pt x="2962" y="40"/>
                  </a:lnTo>
                  <a:lnTo>
                    <a:pt x="2954" y="38"/>
                  </a:lnTo>
                  <a:lnTo>
                    <a:pt x="2954" y="38"/>
                  </a:lnTo>
                  <a:lnTo>
                    <a:pt x="2946" y="40"/>
                  </a:lnTo>
                  <a:lnTo>
                    <a:pt x="2946" y="40"/>
                  </a:lnTo>
                  <a:lnTo>
                    <a:pt x="2942" y="38"/>
                  </a:lnTo>
                  <a:lnTo>
                    <a:pt x="2942" y="38"/>
                  </a:lnTo>
                  <a:lnTo>
                    <a:pt x="2940" y="38"/>
                  </a:lnTo>
                  <a:lnTo>
                    <a:pt x="2940" y="38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2" y="36"/>
                  </a:lnTo>
                  <a:lnTo>
                    <a:pt x="2932" y="36"/>
                  </a:lnTo>
                  <a:lnTo>
                    <a:pt x="2930" y="36"/>
                  </a:lnTo>
                  <a:lnTo>
                    <a:pt x="2930" y="36"/>
                  </a:lnTo>
                  <a:lnTo>
                    <a:pt x="2926" y="36"/>
                  </a:lnTo>
                  <a:lnTo>
                    <a:pt x="2926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18" y="38"/>
                  </a:lnTo>
                  <a:lnTo>
                    <a:pt x="2918" y="38"/>
                  </a:lnTo>
                  <a:lnTo>
                    <a:pt x="2914" y="38"/>
                  </a:lnTo>
                  <a:lnTo>
                    <a:pt x="2914" y="38"/>
                  </a:lnTo>
                  <a:lnTo>
                    <a:pt x="2910" y="36"/>
                  </a:lnTo>
                  <a:lnTo>
                    <a:pt x="2910" y="36"/>
                  </a:lnTo>
                  <a:lnTo>
                    <a:pt x="2904" y="36"/>
                  </a:lnTo>
                  <a:lnTo>
                    <a:pt x="2904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0" y="36"/>
                  </a:lnTo>
                  <a:lnTo>
                    <a:pt x="2900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4"/>
                  </a:lnTo>
                  <a:lnTo>
                    <a:pt x="2898" y="34"/>
                  </a:lnTo>
                  <a:lnTo>
                    <a:pt x="2896" y="34"/>
                  </a:lnTo>
                  <a:lnTo>
                    <a:pt x="2896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0" y="36"/>
                  </a:lnTo>
                  <a:lnTo>
                    <a:pt x="2890" y="36"/>
                  </a:lnTo>
                  <a:lnTo>
                    <a:pt x="2888" y="36"/>
                  </a:lnTo>
                  <a:lnTo>
                    <a:pt x="2888" y="36"/>
                  </a:lnTo>
                  <a:lnTo>
                    <a:pt x="2886" y="36"/>
                  </a:lnTo>
                  <a:lnTo>
                    <a:pt x="2886" y="36"/>
                  </a:lnTo>
                  <a:lnTo>
                    <a:pt x="2884" y="36"/>
                  </a:lnTo>
                  <a:lnTo>
                    <a:pt x="2884" y="36"/>
                  </a:lnTo>
                  <a:lnTo>
                    <a:pt x="2878" y="36"/>
                  </a:lnTo>
                  <a:lnTo>
                    <a:pt x="2878" y="36"/>
                  </a:lnTo>
                  <a:lnTo>
                    <a:pt x="2874" y="34"/>
                  </a:lnTo>
                  <a:lnTo>
                    <a:pt x="2874" y="34"/>
                  </a:lnTo>
                  <a:lnTo>
                    <a:pt x="2872" y="34"/>
                  </a:lnTo>
                  <a:lnTo>
                    <a:pt x="2872" y="34"/>
                  </a:lnTo>
                  <a:lnTo>
                    <a:pt x="2870" y="34"/>
                  </a:lnTo>
                  <a:lnTo>
                    <a:pt x="2870" y="34"/>
                  </a:lnTo>
                  <a:lnTo>
                    <a:pt x="2866" y="34"/>
                  </a:lnTo>
                  <a:lnTo>
                    <a:pt x="2866" y="34"/>
                  </a:lnTo>
                  <a:lnTo>
                    <a:pt x="2864" y="34"/>
                  </a:lnTo>
                  <a:lnTo>
                    <a:pt x="2864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58" y="34"/>
                  </a:lnTo>
                  <a:lnTo>
                    <a:pt x="2858" y="34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8"/>
                  </a:lnTo>
                  <a:lnTo>
                    <a:pt x="2858" y="38"/>
                  </a:lnTo>
                  <a:lnTo>
                    <a:pt x="2852" y="38"/>
                  </a:lnTo>
                  <a:lnTo>
                    <a:pt x="2852" y="38"/>
                  </a:lnTo>
                  <a:lnTo>
                    <a:pt x="2844" y="38"/>
                  </a:lnTo>
                  <a:lnTo>
                    <a:pt x="2844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0" y="38"/>
                  </a:lnTo>
                  <a:lnTo>
                    <a:pt x="2840" y="38"/>
                  </a:lnTo>
                  <a:lnTo>
                    <a:pt x="2834" y="38"/>
                  </a:lnTo>
                  <a:lnTo>
                    <a:pt x="2834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28" y="38"/>
                  </a:lnTo>
                  <a:lnTo>
                    <a:pt x="2828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4" y="38"/>
                  </a:lnTo>
                  <a:lnTo>
                    <a:pt x="2824" y="38"/>
                  </a:lnTo>
                  <a:lnTo>
                    <a:pt x="2820" y="38"/>
                  </a:lnTo>
                  <a:lnTo>
                    <a:pt x="2816" y="38"/>
                  </a:lnTo>
                  <a:lnTo>
                    <a:pt x="2816" y="38"/>
                  </a:lnTo>
                  <a:lnTo>
                    <a:pt x="2814" y="38"/>
                  </a:lnTo>
                  <a:lnTo>
                    <a:pt x="2814" y="38"/>
                  </a:lnTo>
                  <a:lnTo>
                    <a:pt x="2806" y="38"/>
                  </a:lnTo>
                  <a:lnTo>
                    <a:pt x="2806" y="38"/>
                  </a:lnTo>
                  <a:lnTo>
                    <a:pt x="2804" y="38"/>
                  </a:lnTo>
                  <a:lnTo>
                    <a:pt x="2804" y="38"/>
                  </a:lnTo>
                  <a:lnTo>
                    <a:pt x="2796" y="38"/>
                  </a:lnTo>
                  <a:lnTo>
                    <a:pt x="2796" y="38"/>
                  </a:lnTo>
                  <a:lnTo>
                    <a:pt x="2794" y="38"/>
                  </a:lnTo>
                  <a:lnTo>
                    <a:pt x="2794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86" y="38"/>
                  </a:lnTo>
                  <a:lnTo>
                    <a:pt x="2784" y="38"/>
                  </a:lnTo>
                  <a:lnTo>
                    <a:pt x="2784" y="38"/>
                  </a:lnTo>
                  <a:lnTo>
                    <a:pt x="2782" y="38"/>
                  </a:lnTo>
                  <a:lnTo>
                    <a:pt x="2782" y="38"/>
                  </a:lnTo>
                  <a:lnTo>
                    <a:pt x="2780" y="38"/>
                  </a:lnTo>
                  <a:lnTo>
                    <a:pt x="2780" y="38"/>
                  </a:lnTo>
                  <a:lnTo>
                    <a:pt x="2776" y="38"/>
                  </a:lnTo>
                  <a:lnTo>
                    <a:pt x="2776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68" y="38"/>
                  </a:lnTo>
                  <a:lnTo>
                    <a:pt x="2768" y="38"/>
                  </a:lnTo>
                  <a:lnTo>
                    <a:pt x="2764" y="38"/>
                  </a:lnTo>
                  <a:lnTo>
                    <a:pt x="2764" y="38"/>
                  </a:lnTo>
                  <a:lnTo>
                    <a:pt x="2762" y="38"/>
                  </a:lnTo>
                  <a:lnTo>
                    <a:pt x="2762" y="38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0" y="36"/>
                  </a:lnTo>
                  <a:lnTo>
                    <a:pt x="2760" y="36"/>
                  </a:lnTo>
                  <a:lnTo>
                    <a:pt x="2754" y="36"/>
                  </a:lnTo>
                  <a:lnTo>
                    <a:pt x="2754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48" y="36"/>
                  </a:lnTo>
                  <a:lnTo>
                    <a:pt x="2748" y="36"/>
                  </a:lnTo>
                  <a:lnTo>
                    <a:pt x="2746" y="36"/>
                  </a:lnTo>
                  <a:lnTo>
                    <a:pt x="2746" y="36"/>
                  </a:lnTo>
                  <a:lnTo>
                    <a:pt x="2744" y="38"/>
                  </a:lnTo>
                  <a:lnTo>
                    <a:pt x="2744" y="38"/>
                  </a:lnTo>
                  <a:lnTo>
                    <a:pt x="2742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6" y="38"/>
                  </a:lnTo>
                  <a:lnTo>
                    <a:pt x="2736" y="38"/>
                  </a:lnTo>
                  <a:lnTo>
                    <a:pt x="2728" y="38"/>
                  </a:lnTo>
                  <a:lnTo>
                    <a:pt x="2728" y="38"/>
                  </a:lnTo>
                  <a:lnTo>
                    <a:pt x="2724" y="38"/>
                  </a:lnTo>
                  <a:lnTo>
                    <a:pt x="2724" y="38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16" y="38"/>
                  </a:lnTo>
                  <a:lnTo>
                    <a:pt x="2716" y="38"/>
                  </a:lnTo>
                  <a:lnTo>
                    <a:pt x="2712" y="38"/>
                  </a:lnTo>
                  <a:lnTo>
                    <a:pt x="2712" y="38"/>
                  </a:lnTo>
                  <a:lnTo>
                    <a:pt x="2710" y="38"/>
                  </a:lnTo>
                  <a:lnTo>
                    <a:pt x="2706" y="38"/>
                  </a:lnTo>
                  <a:lnTo>
                    <a:pt x="2706" y="38"/>
                  </a:lnTo>
                  <a:lnTo>
                    <a:pt x="2700" y="38"/>
                  </a:lnTo>
                  <a:lnTo>
                    <a:pt x="2700" y="38"/>
                  </a:lnTo>
                  <a:lnTo>
                    <a:pt x="2694" y="38"/>
                  </a:lnTo>
                  <a:lnTo>
                    <a:pt x="2694" y="38"/>
                  </a:lnTo>
                  <a:lnTo>
                    <a:pt x="2692" y="36"/>
                  </a:lnTo>
                  <a:lnTo>
                    <a:pt x="2692" y="36"/>
                  </a:lnTo>
                  <a:lnTo>
                    <a:pt x="2688" y="36"/>
                  </a:lnTo>
                  <a:lnTo>
                    <a:pt x="2688" y="36"/>
                  </a:lnTo>
                  <a:lnTo>
                    <a:pt x="2686" y="36"/>
                  </a:lnTo>
                  <a:lnTo>
                    <a:pt x="2686" y="36"/>
                  </a:lnTo>
                  <a:lnTo>
                    <a:pt x="2684" y="36"/>
                  </a:lnTo>
                  <a:lnTo>
                    <a:pt x="2684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6" y="36"/>
                  </a:lnTo>
                  <a:lnTo>
                    <a:pt x="2676" y="36"/>
                  </a:lnTo>
                  <a:lnTo>
                    <a:pt x="2670" y="36"/>
                  </a:lnTo>
                  <a:lnTo>
                    <a:pt x="2670" y="36"/>
                  </a:lnTo>
                  <a:lnTo>
                    <a:pt x="2664" y="38"/>
                  </a:lnTo>
                  <a:lnTo>
                    <a:pt x="2664" y="38"/>
                  </a:lnTo>
                  <a:lnTo>
                    <a:pt x="2660" y="38"/>
                  </a:lnTo>
                  <a:lnTo>
                    <a:pt x="2660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4" y="38"/>
                  </a:lnTo>
                  <a:lnTo>
                    <a:pt x="2654" y="38"/>
                  </a:lnTo>
                  <a:lnTo>
                    <a:pt x="2648" y="38"/>
                  </a:lnTo>
                  <a:lnTo>
                    <a:pt x="2648" y="38"/>
                  </a:lnTo>
                  <a:lnTo>
                    <a:pt x="2644" y="38"/>
                  </a:lnTo>
                  <a:lnTo>
                    <a:pt x="2644" y="38"/>
                  </a:lnTo>
                  <a:lnTo>
                    <a:pt x="2642" y="38"/>
                  </a:lnTo>
                  <a:lnTo>
                    <a:pt x="2642" y="38"/>
                  </a:lnTo>
                  <a:lnTo>
                    <a:pt x="2640" y="38"/>
                  </a:lnTo>
                  <a:lnTo>
                    <a:pt x="2640" y="38"/>
                  </a:lnTo>
                  <a:lnTo>
                    <a:pt x="2636" y="40"/>
                  </a:lnTo>
                  <a:lnTo>
                    <a:pt x="2636" y="40"/>
                  </a:lnTo>
                  <a:lnTo>
                    <a:pt x="2634" y="40"/>
                  </a:lnTo>
                  <a:lnTo>
                    <a:pt x="2634" y="40"/>
                  </a:lnTo>
                  <a:lnTo>
                    <a:pt x="2632" y="40"/>
                  </a:lnTo>
                  <a:lnTo>
                    <a:pt x="2632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28" y="40"/>
                  </a:lnTo>
                  <a:lnTo>
                    <a:pt x="2628" y="40"/>
                  </a:lnTo>
                  <a:lnTo>
                    <a:pt x="2624" y="40"/>
                  </a:lnTo>
                  <a:lnTo>
                    <a:pt x="2624" y="40"/>
                  </a:lnTo>
                  <a:lnTo>
                    <a:pt x="2624" y="38"/>
                  </a:lnTo>
                  <a:lnTo>
                    <a:pt x="2624" y="38"/>
                  </a:lnTo>
                  <a:lnTo>
                    <a:pt x="2618" y="38"/>
                  </a:lnTo>
                  <a:lnTo>
                    <a:pt x="2618" y="38"/>
                  </a:lnTo>
                  <a:lnTo>
                    <a:pt x="2616" y="38"/>
                  </a:lnTo>
                  <a:lnTo>
                    <a:pt x="2616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2" y="38"/>
                  </a:lnTo>
                  <a:lnTo>
                    <a:pt x="2612" y="38"/>
                  </a:lnTo>
                  <a:lnTo>
                    <a:pt x="2608" y="38"/>
                  </a:lnTo>
                  <a:lnTo>
                    <a:pt x="2608" y="38"/>
                  </a:lnTo>
                  <a:lnTo>
                    <a:pt x="2604" y="38"/>
                  </a:lnTo>
                  <a:lnTo>
                    <a:pt x="2604" y="38"/>
                  </a:lnTo>
                  <a:lnTo>
                    <a:pt x="2602" y="36"/>
                  </a:lnTo>
                  <a:lnTo>
                    <a:pt x="2602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598" y="34"/>
                  </a:lnTo>
                  <a:lnTo>
                    <a:pt x="2598" y="34"/>
                  </a:lnTo>
                  <a:lnTo>
                    <a:pt x="2596" y="34"/>
                  </a:lnTo>
                  <a:lnTo>
                    <a:pt x="2596" y="34"/>
                  </a:lnTo>
                  <a:lnTo>
                    <a:pt x="2588" y="34"/>
                  </a:lnTo>
                  <a:lnTo>
                    <a:pt x="2588" y="34"/>
                  </a:lnTo>
                  <a:lnTo>
                    <a:pt x="2584" y="34"/>
                  </a:lnTo>
                  <a:lnTo>
                    <a:pt x="2584" y="34"/>
                  </a:lnTo>
                  <a:lnTo>
                    <a:pt x="2570" y="34"/>
                  </a:lnTo>
                  <a:lnTo>
                    <a:pt x="2570" y="34"/>
                  </a:lnTo>
                  <a:lnTo>
                    <a:pt x="2568" y="34"/>
                  </a:lnTo>
                  <a:lnTo>
                    <a:pt x="2568" y="34"/>
                  </a:lnTo>
                  <a:lnTo>
                    <a:pt x="2566" y="34"/>
                  </a:lnTo>
                  <a:lnTo>
                    <a:pt x="2566" y="34"/>
                  </a:lnTo>
                  <a:lnTo>
                    <a:pt x="2562" y="36"/>
                  </a:lnTo>
                  <a:lnTo>
                    <a:pt x="2562" y="36"/>
                  </a:lnTo>
                  <a:lnTo>
                    <a:pt x="2556" y="36"/>
                  </a:lnTo>
                  <a:lnTo>
                    <a:pt x="2556" y="36"/>
                  </a:lnTo>
                  <a:lnTo>
                    <a:pt x="2552" y="34"/>
                  </a:lnTo>
                  <a:lnTo>
                    <a:pt x="2552" y="34"/>
                  </a:lnTo>
                  <a:lnTo>
                    <a:pt x="2544" y="34"/>
                  </a:lnTo>
                  <a:lnTo>
                    <a:pt x="2544" y="34"/>
                  </a:lnTo>
                  <a:lnTo>
                    <a:pt x="2542" y="34"/>
                  </a:lnTo>
                  <a:lnTo>
                    <a:pt x="2542" y="34"/>
                  </a:lnTo>
                  <a:lnTo>
                    <a:pt x="2536" y="34"/>
                  </a:lnTo>
                  <a:lnTo>
                    <a:pt x="2536" y="34"/>
                  </a:lnTo>
                  <a:lnTo>
                    <a:pt x="2532" y="36"/>
                  </a:lnTo>
                  <a:lnTo>
                    <a:pt x="2532" y="36"/>
                  </a:lnTo>
                  <a:lnTo>
                    <a:pt x="2528" y="36"/>
                  </a:lnTo>
                  <a:lnTo>
                    <a:pt x="2528" y="36"/>
                  </a:lnTo>
                  <a:lnTo>
                    <a:pt x="2526" y="36"/>
                  </a:lnTo>
                  <a:lnTo>
                    <a:pt x="2526" y="36"/>
                  </a:lnTo>
                  <a:lnTo>
                    <a:pt x="2524" y="36"/>
                  </a:lnTo>
                  <a:lnTo>
                    <a:pt x="2524" y="36"/>
                  </a:lnTo>
                  <a:lnTo>
                    <a:pt x="2520" y="36"/>
                  </a:lnTo>
                  <a:lnTo>
                    <a:pt x="2520" y="36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2" y="38"/>
                  </a:lnTo>
                  <a:lnTo>
                    <a:pt x="2512" y="38"/>
                  </a:lnTo>
                  <a:lnTo>
                    <a:pt x="2512" y="36"/>
                  </a:lnTo>
                  <a:lnTo>
                    <a:pt x="2512" y="36"/>
                  </a:lnTo>
                  <a:lnTo>
                    <a:pt x="2510" y="36"/>
                  </a:lnTo>
                  <a:lnTo>
                    <a:pt x="2510" y="36"/>
                  </a:lnTo>
                  <a:lnTo>
                    <a:pt x="2508" y="36"/>
                  </a:lnTo>
                  <a:lnTo>
                    <a:pt x="2508" y="36"/>
                  </a:lnTo>
                  <a:lnTo>
                    <a:pt x="2506" y="36"/>
                  </a:lnTo>
                  <a:lnTo>
                    <a:pt x="2506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0" y="36"/>
                  </a:lnTo>
                  <a:lnTo>
                    <a:pt x="2500" y="36"/>
                  </a:lnTo>
                  <a:lnTo>
                    <a:pt x="2496" y="36"/>
                  </a:lnTo>
                  <a:lnTo>
                    <a:pt x="2496" y="3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4" y="36"/>
                  </a:lnTo>
                  <a:lnTo>
                    <a:pt x="2484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74" y="36"/>
                  </a:lnTo>
                  <a:lnTo>
                    <a:pt x="2474" y="36"/>
                  </a:lnTo>
                  <a:lnTo>
                    <a:pt x="2470" y="36"/>
                  </a:lnTo>
                  <a:lnTo>
                    <a:pt x="2470" y="36"/>
                  </a:lnTo>
                  <a:lnTo>
                    <a:pt x="2466" y="38"/>
                  </a:lnTo>
                  <a:lnTo>
                    <a:pt x="2466" y="38"/>
                  </a:lnTo>
                  <a:lnTo>
                    <a:pt x="2464" y="36"/>
                  </a:lnTo>
                  <a:lnTo>
                    <a:pt x="2464" y="36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2" y="36"/>
                  </a:lnTo>
                  <a:lnTo>
                    <a:pt x="2452" y="36"/>
                  </a:lnTo>
                  <a:lnTo>
                    <a:pt x="2448" y="38"/>
                  </a:lnTo>
                  <a:lnTo>
                    <a:pt x="2448" y="38"/>
                  </a:lnTo>
                  <a:lnTo>
                    <a:pt x="2446" y="38"/>
                  </a:lnTo>
                  <a:lnTo>
                    <a:pt x="2446" y="38"/>
                  </a:lnTo>
                  <a:lnTo>
                    <a:pt x="2442" y="40"/>
                  </a:lnTo>
                  <a:lnTo>
                    <a:pt x="2442" y="40"/>
                  </a:lnTo>
                  <a:lnTo>
                    <a:pt x="2438" y="40"/>
                  </a:lnTo>
                  <a:lnTo>
                    <a:pt x="2438" y="40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0" y="36"/>
                  </a:lnTo>
                  <a:lnTo>
                    <a:pt x="2430" y="36"/>
                  </a:lnTo>
                  <a:lnTo>
                    <a:pt x="2428" y="36"/>
                  </a:lnTo>
                  <a:lnTo>
                    <a:pt x="2428" y="36"/>
                  </a:lnTo>
                  <a:lnTo>
                    <a:pt x="2424" y="34"/>
                  </a:lnTo>
                  <a:lnTo>
                    <a:pt x="2424" y="34"/>
                  </a:lnTo>
                  <a:lnTo>
                    <a:pt x="2420" y="34"/>
                  </a:lnTo>
                  <a:lnTo>
                    <a:pt x="2420" y="34"/>
                  </a:lnTo>
                  <a:lnTo>
                    <a:pt x="2416" y="36"/>
                  </a:lnTo>
                  <a:lnTo>
                    <a:pt x="2416" y="36"/>
                  </a:lnTo>
                  <a:lnTo>
                    <a:pt x="2414" y="36"/>
                  </a:lnTo>
                  <a:lnTo>
                    <a:pt x="2414" y="36"/>
                  </a:lnTo>
                  <a:lnTo>
                    <a:pt x="2412" y="36"/>
                  </a:lnTo>
                  <a:lnTo>
                    <a:pt x="2412" y="36"/>
                  </a:lnTo>
                  <a:lnTo>
                    <a:pt x="2408" y="36"/>
                  </a:lnTo>
                  <a:lnTo>
                    <a:pt x="2408" y="36"/>
                  </a:lnTo>
                  <a:lnTo>
                    <a:pt x="2406" y="36"/>
                  </a:lnTo>
                  <a:lnTo>
                    <a:pt x="2406" y="36"/>
                  </a:lnTo>
                  <a:lnTo>
                    <a:pt x="2402" y="36"/>
                  </a:lnTo>
                  <a:lnTo>
                    <a:pt x="2402" y="36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398" y="38"/>
                  </a:lnTo>
                  <a:lnTo>
                    <a:pt x="2398" y="38"/>
                  </a:lnTo>
                  <a:lnTo>
                    <a:pt x="2396" y="36"/>
                  </a:lnTo>
                  <a:lnTo>
                    <a:pt x="2396" y="36"/>
                  </a:lnTo>
                  <a:lnTo>
                    <a:pt x="2394" y="36"/>
                  </a:lnTo>
                  <a:lnTo>
                    <a:pt x="2394" y="36"/>
                  </a:lnTo>
                  <a:lnTo>
                    <a:pt x="2392" y="36"/>
                  </a:lnTo>
                  <a:lnTo>
                    <a:pt x="2392" y="36"/>
                  </a:lnTo>
                  <a:lnTo>
                    <a:pt x="2388" y="36"/>
                  </a:lnTo>
                  <a:lnTo>
                    <a:pt x="2388" y="36"/>
                  </a:lnTo>
                  <a:lnTo>
                    <a:pt x="2384" y="34"/>
                  </a:lnTo>
                  <a:lnTo>
                    <a:pt x="2384" y="34"/>
                  </a:lnTo>
                  <a:lnTo>
                    <a:pt x="2380" y="36"/>
                  </a:lnTo>
                  <a:lnTo>
                    <a:pt x="2380" y="36"/>
                  </a:lnTo>
                  <a:lnTo>
                    <a:pt x="2374" y="36"/>
                  </a:lnTo>
                  <a:lnTo>
                    <a:pt x="2374" y="36"/>
                  </a:lnTo>
                  <a:lnTo>
                    <a:pt x="2372" y="38"/>
                  </a:lnTo>
                  <a:lnTo>
                    <a:pt x="2372" y="38"/>
                  </a:lnTo>
                  <a:lnTo>
                    <a:pt x="2368" y="38"/>
                  </a:lnTo>
                  <a:lnTo>
                    <a:pt x="2368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4" y="36"/>
                  </a:lnTo>
                  <a:lnTo>
                    <a:pt x="2364" y="36"/>
                  </a:lnTo>
                  <a:lnTo>
                    <a:pt x="2356" y="36"/>
                  </a:lnTo>
                  <a:lnTo>
                    <a:pt x="2356" y="36"/>
                  </a:lnTo>
                  <a:lnTo>
                    <a:pt x="2354" y="34"/>
                  </a:lnTo>
                  <a:lnTo>
                    <a:pt x="2354" y="34"/>
                  </a:lnTo>
                  <a:lnTo>
                    <a:pt x="2352" y="34"/>
                  </a:lnTo>
                  <a:lnTo>
                    <a:pt x="2352" y="34"/>
                  </a:lnTo>
                  <a:lnTo>
                    <a:pt x="2350" y="34"/>
                  </a:lnTo>
                  <a:lnTo>
                    <a:pt x="2350" y="34"/>
                  </a:lnTo>
                  <a:lnTo>
                    <a:pt x="2344" y="34"/>
                  </a:lnTo>
                  <a:lnTo>
                    <a:pt x="2344" y="34"/>
                  </a:lnTo>
                  <a:lnTo>
                    <a:pt x="2342" y="36"/>
                  </a:lnTo>
                  <a:lnTo>
                    <a:pt x="2342" y="36"/>
                  </a:lnTo>
                  <a:lnTo>
                    <a:pt x="2338" y="36"/>
                  </a:lnTo>
                  <a:lnTo>
                    <a:pt x="2338" y="36"/>
                  </a:lnTo>
                  <a:lnTo>
                    <a:pt x="2334" y="38"/>
                  </a:lnTo>
                  <a:lnTo>
                    <a:pt x="2334" y="38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6" y="36"/>
                  </a:lnTo>
                  <a:lnTo>
                    <a:pt x="2326" y="36"/>
                  </a:lnTo>
                  <a:lnTo>
                    <a:pt x="2324" y="34"/>
                  </a:lnTo>
                  <a:lnTo>
                    <a:pt x="2324" y="34"/>
                  </a:lnTo>
                  <a:lnTo>
                    <a:pt x="2320" y="34"/>
                  </a:lnTo>
                  <a:lnTo>
                    <a:pt x="2320" y="34"/>
                  </a:lnTo>
                  <a:lnTo>
                    <a:pt x="2318" y="34"/>
                  </a:lnTo>
                  <a:lnTo>
                    <a:pt x="2318" y="34"/>
                  </a:lnTo>
                  <a:lnTo>
                    <a:pt x="2312" y="34"/>
                  </a:lnTo>
                  <a:lnTo>
                    <a:pt x="2312" y="34"/>
                  </a:lnTo>
                  <a:lnTo>
                    <a:pt x="2306" y="34"/>
                  </a:lnTo>
                  <a:lnTo>
                    <a:pt x="2306" y="34"/>
                  </a:lnTo>
                  <a:lnTo>
                    <a:pt x="2300" y="34"/>
                  </a:lnTo>
                  <a:lnTo>
                    <a:pt x="2300" y="34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2" y="36"/>
                  </a:lnTo>
                  <a:lnTo>
                    <a:pt x="2292" y="36"/>
                  </a:lnTo>
                  <a:lnTo>
                    <a:pt x="2290" y="34"/>
                  </a:lnTo>
                  <a:lnTo>
                    <a:pt x="2290" y="34"/>
                  </a:lnTo>
                  <a:lnTo>
                    <a:pt x="2286" y="34"/>
                  </a:lnTo>
                  <a:lnTo>
                    <a:pt x="2286" y="34"/>
                  </a:lnTo>
                  <a:lnTo>
                    <a:pt x="2284" y="34"/>
                  </a:lnTo>
                  <a:lnTo>
                    <a:pt x="2284" y="34"/>
                  </a:lnTo>
                  <a:lnTo>
                    <a:pt x="2282" y="32"/>
                  </a:lnTo>
                  <a:lnTo>
                    <a:pt x="2282" y="32"/>
                  </a:lnTo>
                  <a:lnTo>
                    <a:pt x="2276" y="34"/>
                  </a:lnTo>
                  <a:lnTo>
                    <a:pt x="2276" y="34"/>
                  </a:lnTo>
                  <a:lnTo>
                    <a:pt x="2272" y="36"/>
                  </a:lnTo>
                  <a:lnTo>
                    <a:pt x="2272" y="36"/>
                  </a:lnTo>
                  <a:lnTo>
                    <a:pt x="2262" y="36"/>
                  </a:lnTo>
                  <a:lnTo>
                    <a:pt x="2262" y="36"/>
                  </a:lnTo>
                  <a:lnTo>
                    <a:pt x="2258" y="34"/>
                  </a:lnTo>
                  <a:lnTo>
                    <a:pt x="2258" y="34"/>
                  </a:lnTo>
                  <a:lnTo>
                    <a:pt x="2254" y="36"/>
                  </a:lnTo>
                  <a:lnTo>
                    <a:pt x="2254" y="36"/>
                  </a:lnTo>
                  <a:lnTo>
                    <a:pt x="2252" y="36"/>
                  </a:lnTo>
                  <a:lnTo>
                    <a:pt x="2248" y="34"/>
                  </a:lnTo>
                  <a:lnTo>
                    <a:pt x="2248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2" y="34"/>
                  </a:lnTo>
                  <a:lnTo>
                    <a:pt x="2242" y="34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26" y="38"/>
                  </a:lnTo>
                  <a:lnTo>
                    <a:pt x="2226" y="38"/>
                  </a:lnTo>
                  <a:lnTo>
                    <a:pt x="2218" y="38"/>
                  </a:lnTo>
                  <a:lnTo>
                    <a:pt x="2218" y="38"/>
                  </a:lnTo>
                  <a:lnTo>
                    <a:pt x="2216" y="40"/>
                  </a:lnTo>
                  <a:lnTo>
                    <a:pt x="2216" y="40"/>
                  </a:lnTo>
                  <a:lnTo>
                    <a:pt x="2212" y="40"/>
                  </a:lnTo>
                  <a:lnTo>
                    <a:pt x="2212" y="40"/>
                  </a:lnTo>
                  <a:lnTo>
                    <a:pt x="2210" y="38"/>
                  </a:lnTo>
                  <a:lnTo>
                    <a:pt x="2210" y="38"/>
                  </a:lnTo>
                  <a:lnTo>
                    <a:pt x="2208" y="36"/>
                  </a:lnTo>
                  <a:lnTo>
                    <a:pt x="2208" y="36"/>
                  </a:lnTo>
                  <a:lnTo>
                    <a:pt x="2204" y="36"/>
                  </a:lnTo>
                  <a:lnTo>
                    <a:pt x="2200" y="36"/>
                  </a:lnTo>
                  <a:lnTo>
                    <a:pt x="2200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0" y="36"/>
                  </a:lnTo>
                  <a:lnTo>
                    <a:pt x="2190" y="36"/>
                  </a:lnTo>
                  <a:lnTo>
                    <a:pt x="2186" y="36"/>
                  </a:lnTo>
                  <a:lnTo>
                    <a:pt x="2186" y="36"/>
                  </a:lnTo>
                  <a:lnTo>
                    <a:pt x="2184" y="36"/>
                  </a:lnTo>
                  <a:lnTo>
                    <a:pt x="2184" y="36"/>
                  </a:lnTo>
                  <a:lnTo>
                    <a:pt x="2178" y="36"/>
                  </a:lnTo>
                  <a:lnTo>
                    <a:pt x="2178" y="36"/>
                  </a:lnTo>
                  <a:lnTo>
                    <a:pt x="2170" y="36"/>
                  </a:lnTo>
                  <a:lnTo>
                    <a:pt x="2170" y="36"/>
                  </a:lnTo>
                  <a:lnTo>
                    <a:pt x="2168" y="38"/>
                  </a:lnTo>
                  <a:lnTo>
                    <a:pt x="2168" y="38"/>
                  </a:lnTo>
                  <a:lnTo>
                    <a:pt x="2164" y="38"/>
                  </a:lnTo>
                  <a:lnTo>
                    <a:pt x="2164" y="38"/>
                  </a:lnTo>
                  <a:lnTo>
                    <a:pt x="2162" y="38"/>
                  </a:lnTo>
                  <a:lnTo>
                    <a:pt x="2162" y="38"/>
                  </a:lnTo>
                  <a:lnTo>
                    <a:pt x="2158" y="38"/>
                  </a:lnTo>
                  <a:lnTo>
                    <a:pt x="2158" y="38"/>
                  </a:lnTo>
                  <a:lnTo>
                    <a:pt x="2154" y="36"/>
                  </a:lnTo>
                  <a:lnTo>
                    <a:pt x="2154" y="36"/>
                  </a:lnTo>
                  <a:lnTo>
                    <a:pt x="2148" y="38"/>
                  </a:lnTo>
                  <a:lnTo>
                    <a:pt x="2148" y="38"/>
                  </a:lnTo>
                  <a:lnTo>
                    <a:pt x="2144" y="36"/>
                  </a:lnTo>
                  <a:lnTo>
                    <a:pt x="2144" y="36"/>
                  </a:lnTo>
                  <a:lnTo>
                    <a:pt x="2140" y="36"/>
                  </a:lnTo>
                  <a:lnTo>
                    <a:pt x="2140" y="36"/>
                  </a:lnTo>
                  <a:lnTo>
                    <a:pt x="2130" y="36"/>
                  </a:lnTo>
                  <a:lnTo>
                    <a:pt x="2130" y="36"/>
                  </a:lnTo>
                  <a:lnTo>
                    <a:pt x="2128" y="36"/>
                  </a:lnTo>
                  <a:lnTo>
                    <a:pt x="2128" y="36"/>
                  </a:lnTo>
                  <a:lnTo>
                    <a:pt x="2124" y="36"/>
                  </a:lnTo>
                  <a:lnTo>
                    <a:pt x="2118" y="36"/>
                  </a:lnTo>
                  <a:lnTo>
                    <a:pt x="2118" y="36"/>
                  </a:lnTo>
                  <a:lnTo>
                    <a:pt x="2114" y="36"/>
                  </a:lnTo>
                  <a:lnTo>
                    <a:pt x="2110" y="38"/>
                  </a:lnTo>
                  <a:lnTo>
                    <a:pt x="2110" y="38"/>
                  </a:lnTo>
                  <a:lnTo>
                    <a:pt x="2102" y="38"/>
                  </a:lnTo>
                  <a:lnTo>
                    <a:pt x="2102" y="38"/>
                  </a:lnTo>
                  <a:lnTo>
                    <a:pt x="2100" y="36"/>
                  </a:lnTo>
                  <a:lnTo>
                    <a:pt x="2100" y="36"/>
                  </a:lnTo>
                  <a:lnTo>
                    <a:pt x="2096" y="36"/>
                  </a:lnTo>
                  <a:lnTo>
                    <a:pt x="2092" y="36"/>
                  </a:lnTo>
                  <a:lnTo>
                    <a:pt x="2092" y="36"/>
                  </a:lnTo>
                  <a:lnTo>
                    <a:pt x="2090" y="38"/>
                  </a:lnTo>
                  <a:lnTo>
                    <a:pt x="2090" y="38"/>
                  </a:lnTo>
                  <a:lnTo>
                    <a:pt x="2088" y="38"/>
                  </a:lnTo>
                  <a:lnTo>
                    <a:pt x="2088" y="38"/>
                  </a:lnTo>
                  <a:lnTo>
                    <a:pt x="2082" y="38"/>
                  </a:lnTo>
                  <a:lnTo>
                    <a:pt x="2082" y="38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2" y="40"/>
                  </a:lnTo>
                  <a:lnTo>
                    <a:pt x="2072" y="40"/>
                  </a:lnTo>
                  <a:lnTo>
                    <a:pt x="2068" y="40"/>
                  </a:lnTo>
                  <a:lnTo>
                    <a:pt x="2068" y="40"/>
                  </a:lnTo>
                  <a:lnTo>
                    <a:pt x="2062" y="40"/>
                  </a:lnTo>
                  <a:lnTo>
                    <a:pt x="2058" y="38"/>
                  </a:lnTo>
                  <a:lnTo>
                    <a:pt x="2058" y="38"/>
                  </a:lnTo>
                  <a:lnTo>
                    <a:pt x="2052" y="38"/>
                  </a:lnTo>
                  <a:lnTo>
                    <a:pt x="2052" y="38"/>
                  </a:lnTo>
                  <a:lnTo>
                    <a:pt x="2046" y="40"/>
                  </a:lnTo>
                  <a:lnTo>
                    <a:pt x="2042" y="40"/>
                  </a:lnTo>
                  <a:lnTo>
                    <a:pt x="2042" y="40"/>
                  </a:lnTo>
                  <a:lnTo>
                    <a:pt x="2040" y="40"/>
                  </a:lnTo>
                  <a:lnTo>
                    <a:pt x="2040" y="40"/>
                  </a:lnTo>
                  <a:lnTo>
                    <a:pt x="2036" y="40"/>
                  </a:lnTo>
                  <a:lnTo>
                    <a:pt x="2036" y="40"/>
                  </a:lnTo>
                  <a:lnTo>
                    <a:pt x="2030" y="40"/>
                  </a:lnTo>
                  <a:lnTo>
                    <a:pt x="2030" y="40"/>
                  </a:lnTo>
                  <a:lnTo>
                    <a:pt x="2024" y="40"/>
                  </a:lnTo>
                  <a:lnTo>
                    <a:pt x="2024" y="40"/>
                  </a:lnTo>
                  <a:lnTo>
                    <a:pt x="2020" y="40"/>
                  </a:lnTo>
                  <a:lnTo>
                    <a:pt x="2020" y="40"/>
                  </a:lnTo>
                  <a:lnTo>
                    <a:pt x="2018" y="40"/>
                  </a:lnTo>
                  <a:lnTo>
                    <a:pt x="2018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38"/>
                  </a:lnTo>
                  <a:lnTo>
                    <a:pt x="2016" y="38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08" y="40"/>
                  </a:lnTo>
                  <a:lnTo>
                    <a:pt x="2008" y="40"/>
                  </a:lnTo>
                  <a:lnTo>
                    <a:pt x="2006" y="40"/>
                  </a:lnTo>
                  <a:lnTo>
                    <a:pt x="2006" y="40"/>
                  </a:lnTo>
                  <a:lnTo>
                    <a:pt x="2000" y="40"/>
                  </a:lnTo>
                  <a:lnTo>
                    <a:pt x="2000" y="40"/>
                  </a:lnTo>
                  <a:lnTo>
                    <a:pt x="1998" y="40"/>
                  </a:lnTo>
                  <a:lnTo>
                    <a:pt x="1998" y="40"/>
                  </a:lnTo>
                  <a:lnTo>
                    <a:pt x="1996" y="40"/>
                  </a:lnTo>
                  <a:lnTo>
                    <a:pt x="1996" y="40"/>
                  </a:lnTo>
                  <a:lnTo>
                    <a:pt x="1994" y="40"/>
                  </a:lnTo>
                  <a:lnTo>
                    <a:pt x="1994" y="40"/>
                  </a:lnTo>
                  <a:lnTo>
                    <a:pt x="1988" y="38"/>
                  </a:lnTo>
                  <a:lnTo>
                    <a:pt x="1988" y="38"/>
                  </a:lnTo>
                  <a:lnTo>
                    <a:pt x="1984" y="38"/>
                  </a:lnTo>
                  <a:lnTo>
                    <a:pt x="1984" y="38"/>
                  </a:lnTo>
                  <a:lnTo>
                    <a:pt x="1976" y="38"/>
                  </a:lnTo>
                  <a:lnTo>
                    <a:pt x="1976" y="38"/>
                  </a:lnTo>
                  <a:lnTo>
                    <a:pt x="1972" y="38"/>
                  </a:lnTo>
                  <a:lnTo>
                    <a:pt x="1972" y="38"/>
                  </a:lnTo>
                  <a:lnTo>
                    <a:pt x="1968" y="40"/>
                  </a:lnTo>
                  <a:lnTo>
                    <a:pt x="1968" y="40"/>
                  </a:lnTo>
                  <a:lnTo>
                    <a:pt x="1964" y="40"/>
                  </a:lnTo>
                  <a:lnTo>
                    <a:pt x="1964" y="40"/>
                  </a:lnTo>
                  <a:lnTo>
                    <a:pt x="1960" y="40"/>
                  </a:lnTo>
                  <a:lnTo>
                    <a:pt x="1960" y="40"/>
                  </a:lnTo>
                  <a:lnTo>
                    <a:pt x="1958" y="40"/>
                  </a:lnTo>
                  <a:lnTo>
                    <a:pt x="1958" y="40"/>
                  </a:lnTo>
                  <a:lnTo>
                    <a:pt x="1950" y="40"/>
                  </a:lnTo>
                  <a:lnTo>
                    <a:pt x="1950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6" y="40"/>
                  </a:lnTo>
                  <a:lnTo>
                    <a:pt x="1946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34" y="40"/>
                  </a:lnTo>
                  <a:lnTo>
                    <a:pt x="1934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28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2" y="40"/>
                  </a:lnTo>
                  <a:lnTo>
                    <a:pt x="1922" y="40"/>
                  </a:lnTo>
                  <a:lnTo>
                    <a:pt x="1918" y="40"/>
                  </a:lnTo>
                  <a:lnTo>
                    <a:pt x="1918" y="40"/>
                  </a:lnTo>
                  <a:lnTo>
                    <a:pt x="1914" y="40"/>
                  </a:lnTo>
                  <a:lnTo>
                    <a:pt x="1914" y="40"/>
                  </a:lnTo>
                  <a:lnTo>
                    <a:pt x="1910" y="40"/>
                  </a:lnTo>
                  <a:lnTo>
                    <a:pt x="1910" y="40"/>
                  </a:lnTo>
                  <a:lnTo>
                    <a:pt x="1908" y="40"/>
                  </a:lnTo>
                  <a:lnTo>
                    <a:pt x="1908" y="40"/>
                  </a:lnTo>
                  <a:lnTo>
                    <a:pt x="1906" y="42"/>
                  </a:lnTo>
                  <a:lnTo>
                    <a:pt x="1906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4" y="42"/>
                  </a:lnTo>
                  <a:lnTo>
                    <a:pt x="1894" y="42"/>
                  </a:lnTo>
                  <a:lnTo>
                    <a:pt x="1888" y="42"/>
                  </a:lnTo>
                  <a:lnTo>
                    <a:pt x="1888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4" y="40"/>
                  </a:lnTo>
                  <a:lnTo>
                    <a:pt x="1884" y="40"/>
                  </a:lnTo>
                  <a:lnTo>
                    <a:pt x="1882" y="42"/>
                  </a:lnTo>
                  <a:lnTo>
                    <a:pt x="1882" y="42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0" y="40"/>
                  </a:lnTo>
                  <a:lnTo>
                    <a:pt x="1880" y="40"/>
                  </a:lnTo>
                  <a:lnTo>
                    <a:pt x="1876" y="40"/>
                  </a:lnTo>
                  <a:lnTo>
                    <a:pt x="1876" y="40"/>
                  </a:lnTo>
                  <a:lnTo>
                    <a:pt x="1874" y="42"/>
                  </a:lnTo>
                  <a:lnTo>
                    <a:pt x="1874" y="42"/>
                  </a:lnTo>
                  <a:lnTo>
                    <a:pt x="1870" y="42"/>
                  </a:lnTo>
                  <a:lnTo>
                    <a:pt x="1870" y="42"/>
                  </a:lnTo>
                  <a:lnTo>
                    <a:pt x="1866" y="44"/>
                  </a:lnTo>
                  <a:lnTo>
                    <a:pt x="1866" y="44"/>
                  </a:lnTo>
                  <a:lnTo>
                    <a:pt x="1860" y="42"/>
                  </a:lnTo>
                  <a:lnTo>
                    <a:pt x="1860" y="42"/>
                  </a:lnTo>
                  <a:lnTo>
                    <a:pt x="1856" y="42"/>
                  </a:lnTo>
                  <a:lnTo>
                    <a:pt x="1856" y="42"/>
                  </a:lnTo>
                  <a:lnTo>
                    <a:pt x="1848" y="42"/>
                  </a:lnTo>
                  <a:lnTo>
                    <a:pt x="1848" y="42"/>
                  </a:lnTo>
                  <a:lnTo>
                    <a:pt x="1846" y="42"/>
                  </a:lnTo>
                  <a:lnTo>
                    <a:pt x="1846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36" y="42"/>
                  </a:lnTo>
                  <a:lnTo>
                    <a:pt x="1832" y="42"/>
                  </a:lnTo>
                  <a:lnTo>
                    <a:pt x="1832" y="42"/>
                  </a:lnTo>
                  <a:lnTo>
                    <a:pt x="1832" y="38"/>
                  </a:lnTo>
                  <a:lnTo>
                    <a:pt x="1832" y="38"/>
                  </a:lnTo>
                  <a:lnTo>
                    <a:pt x="1830" y="38"/>
                  </a:lnTo>
                  <a:lnTo>
                    <a:pt x="1830" y="38"/>
                  </a:lnTo>
                  <a:lnTo>
                    <a:pt x="1828" y="40"/>
                  </a:lnTo>
                  <a:lnTo>
                    <a:pt x="1828" y="40"/>
                  </a:lnTo>
                  <a:lnTo>
                    <a:pt x="1826" y="40"/>
                  </a:lnTo>
                  <a:lnTo>
                    <a:pt x="1826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16" y="38"/>
                  </a:lnTo>
                  <a:lnTo>
                    <a:pt x="1816" y="38"/>
                  </a:lnTo>
                  <a:lnTo>
                    <a:pt x="1814" y="38"/>
                  </a:lnTo>
                  <a:lnTo>
                    <a:pt x="1812" y="40"/>
                  </a:lnTo>
                  <a:lnTo>
                    <a:pt x="1812" y="40"/>
                  </a:lnTo>
                  <a:lnTo>
                    <a:pt x="1812" y="42"/>
                  </a:lnTo>
                  <a:lnTo>
                    <a:pt x="1812" y="42"/>
                  </a:lnTo>
                  <a:lnTo>
                    <a:pt x="1804" y="42"/>
                  </a:lnTo>
                  <a:lnTo>
                    <a:pt x="1804" y="42"/>
                  </a:lnTo>
                  <a:lnTo>
                    <a:pt x="1798" y="42"/>
                  </a:lnTo>
                  <a:lnTo>
                    <a:pt x="1798" y="42"/>
                  </a:lnTo>
                  <a:lnTo>
                    <a:pt x="1790" y="44"/>
                  </a:lnTo>
                  <a:lnTo>
                    <a:pt x="1790" y="44"/>
                  </a:lnTo>
                  <a:lnTo>
                    <a:pt x="1786" y="44"/>
                  </a:lnTo>
                  <a:lnTo>
                    <a:pt x="1782" y="44"/>
                  </a:lnTo>
                  <a:lnTo>
                    <a:pt x="1782" y="44"/>
                  </a:lnTo>
                  <a:lnTo>
                    <a:pt x="1778" y="44"/>
                  </a:lnTo>
                  <a:lnTo>
                    <a:pt x="1778" y="44"/>
                  </a:lnTo>
                  <a:lnTo>
                    <a:pt x="1774" y="44"/>
                  </a:lnTo>
                  <a:lnTo>
                    <a:pt x="1774" y="44"/>
                  </a:lnTo>
                  <a:lnTo>
                    <a:pt x="1772" y="44"/>
                  </a:lnTo>
                  <a:lnTo>
                    <a:pt x="1768" y="44"/>
                  </a:lnTo>
                  <a:lnTo>
                    <a:pt x="1768" y="44"/>
                  </a:lnTo>
                  <a:lnTo>
                    <a:pt x="1766" y="44"/>
                  </a:lnTo>
                  <a:lnTo>
                    <a:pt x="1766" y="44"/>
                  </a:lnTo>
                  <a:lnTo>
                    <a:pt x="1762" y="44"/>
                  </a:lnTo>
                  <a:lnTo>
                    <a:pt x="1762" y="44"/>
                  </a:lnTo>
                  <a:lnTo>
                    <a:pt x="1756" y="44"/>
                  </a:lnTo>
                  <a:lnTo>
                    <a:pt x="1756" y="44"/>
                  </a:lnTo>
                  <a:lnTo>
                    <a:pt x="1752" y="44"/>
                  </a:lnTo>
                  <a:lnTo>
                    <a:pt x="1752" y="44"/>
                  </a:lnTo>
                  <a:lnTo>
                    <a:pt x="1748" y="44"/>
                  </a:lnTo>
                  <a:lnTo>
                    <a:pt x="1748" y="44"/>
                  </a:lnTo>
                  <a:lnTo>
                    <a:pt x="1746" y="44"/>
                  </a:lnTo>
                  <a:lnTo>
                    <a:pt x="1746" y="44"/>
                  </a:lnTo>
                  <a:lnTo>
                    <a:pt x="1744" y="44"/>
                  </a:lnTo>
                  <a:lnTo>
                    <a:pt x="1744" y="44"/>
                  </a:lnTo>
                  <a:lnTo>
                    <a:pt x="1742" y="44"/>
                  </a:lnTo>
                  <a:lnTo>
                    <a:pt x="1742" y="44"/>
                  </a:lnTo>
                  <a:lnTo>
                    <a:pt x="1738" y="44"/>
                  </a:lnTo>
                  <a:lnTo>
                    <a:pt x="1738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2" y="44"/>
                  </a:lnTo>
                  <a:lnTo>
                    <a:pt x="1732" y="44"/>
                  </a:lnTo>
                  <a:lnTo>
                    <a:pt x="1724" y="44"/>
                  </a:lnTo>
                  <a:lnTo>
                    <a:pt x="1718" y="46"/>
                  </a:lnTo>
                  <a:lnTo>
                    <a:pt x="1718" y="46"/>
                  </a:lnTo>
                  <a:lnTo>
                    <a:pt x="1718" y="44"/>
                  </a:lnTo>
                  <a:lnTo>
                    <a:pt x="1718" y="44"/>
                  </a:lnTo>
                  <a:lnTo>
                    <a:pt x="1716" y="44"/>
                  </a:lnTo>
                  <a:lnTo>
                    <a:pt x="1716" y="44"/>
                  </a:lnTo>
                  <a:lnTo>
                    <a:pt x="1706" y="44"/>
                  </a:lnTo>
                  <a:lnTo>
                    <a:pt x="1706" y="44"/>
                  </a:lnTo>
                  <a:lnTo>
                    <a:pt x="1702" y="44"/>
                  </a:lnTo>
                  <a:lnTo>
                    <a:pt x="1702" y="44"/>
                  </a:lnTo>
                  <a:lnTo>
                    <a:pt x="1698" y="44"/>
                  </a:lnTo>
                  <a:lnTo>
                    <a:pt x="1698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0" y="44"/>
                  </a:lnTo>
                  <a:lnTo>
                    <a:pt x="1690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2" y="44"/>
                  </a:lnTo>
                  <a:lnTo>
                    <a:pt x="1682" y="44"/>
                  </a:lnTo>
                  <a:lnTo>
                    <a:pt x="1678" y="44"/>
                  </a:lnTo>
                  <a:lnTo>
                    <a:pt x="1678" y="44"/>
                  </a:lnTo>
                  <a:lnTo>
                    <a:pt x="1672" y="44"/>
                  </a:lnTo>
                  <a:lnTo>
                    <a:pt x="1672" y="44"/>
                  </a:lnTo>
                  <a:lnTo>
                    <a:pt x="1670" y="44"/>
                  </a:lnTo>
                  <a:lnTo>
                    <a:pt x="1670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4" y="44"/>
                  </a:lnTo>
                  <a:lnTo>
                    <a:pt x="1664" y="44"/>
                  </a:lnTo>
                  <a:lnTo>
                    <a:pt x="1658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0" y="46"/>
                  </a:lnTo>
                  <a:lnTo>
                    <a:pt x="1650" y="46"/>
                  </a:lnTo>
                  <a:lnTo>
                    <a:pt x="1642" y="44"/>
                  </a:lnTo>
                  <a:lnTo>
                    <a:pt x="1642" y="44"/>
                  </a:lnTo>
                  <a:lnTo>
                    <a:pt x="1638" y="44"/>
                  </a:lnTo>
                  <a:lnTo>
                    <a:pt x="1638" y="44"/>
                  </a:lnTo>
                  <a:lnTo>
                    <a:pt x="1634" y="46"/>
                  </a:lnTo>
                  <a:lnTo>
                    <a:pt x="1634" y="46"/>
                  </a:lnTo>
                  <a:lnTo>
                    <a:pt x="1626" y="46"/>
                  </a:lnTo>
                  <a:lnTo>
                    <a:pt x="1626" y="46"/>
                  </a:lnTo>
                  <a:lnTo>
                    <a:pt x="1622" y="46"/>
                  </a:lnTo>
                  <a:lnTo>
                    <a:pt x="1622" y="46"/>
                  </a:lnTo>
                  <a:lnTo>
                    <a:pt x="1620" y="44"/>
                  </a:lnTo>
                  <a:lnTo>
                    <a:pt x="1620" y="44"/>
                  </a:lnTo>
                  <a:lnTo>
                    <a:pt x="1612" y="44"/>
                  </a:lnTo>
                  <a:lnTo>
                    <a:pt x="1612" y="44"/>
                  </a:lnTo>
                  <a:lnTo>
                    <a:pt x="1608" y="44"/>
                  </a:lnTo>
                  <a:lnTo>
                    <a:pt x="1608" y="44"/>
                  </a:lnTo>
                  <a:lnTo>
                    <a:pt x="1600" y="46"/>
                  </a:lnTo>
                  <a:lnTo>
                    <a:pt x="1600" y="46"/>
                  </a:lnTo>
                  <a:lnTo>
                    <a:pt x="1596" y="46"/>
                  </a:lnTo>
                  <a:lnTo>
                    <a:pt x="1596" y="46"/>
                  </a:lnTo>
                  <a:lnTo>
                    <a:pt x="1592" y="46"/>
                  </a:lnTo>
                  <a:lnTo>
                    <a:pt x="1592" y="46"/>
                  </a:lnTo>
                  <a:lnTo>
                    <a:pt x="1588" y="46"/>
                  </a:lnTo>
                  <a:lnTo>
                    <a:pt x="1588" y="46"/>
                  </a:lnTo>
                  <a:lnTo>
                    <a:pt x="1586" y="46"/>
                  </a:lnTo>
                  <a:lnTo>
                    <a:pt x="1586" y="46"/>
                  </a:lnTo>
                  <a:lnTo>
                    <a:pt x="1584" y="46"/>
                  </a:lnTo>
                  <a:lnTo>
                    <a:pt x="1584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76" y="46"/>
                  </a:lnTo>
                  <a:lnTo>
                    <a:pt x="1570" y="48"/>
                  </a:lnTo>
                  <a:lnTo>
                    <a:pt x="1570" y="48"/>
                  </a:lnTo>
                  <a:lnTo>
                    <a:pt x="1568" y="46"/>
                  </a:lnTo>
                  <a:lnTo>
                    <a:pt x="1568" y="46"/>
                  </a:lnTo>
                  <a:lnTo>
                    <a:pt x="1566" y="48"/>
                  </a:lnTo>
                  <a:lnTo>
                    <a:pt x="1566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58" y="46"/>
                  </a:lnTo>
                  <a:lnTo>
                    <a:pt x="1558" y="46"/>
                  </a:lnTo>
                  <a:lnTo>
                    <a:pt x="1554" y="44"/>
                  </a:lnTo>
                  <a:lnTo>
                    <a:pt x="1554" y="44"/>
                  </a:lnTo>
                  <a:lnTo>
                    <a:pt x="1550" y="46"/>
                  </a:lnTo>
                  <a:lnTo>
                    <a:pt x="1550" y="46"/>
                  </a:lnTo>
                  <a:lnTo>
                    <a:pt x="1546" y="46"/>
                  </a:lnTo>
                  <a:lnTo>
                    <a:pt x="1546" y="46"/>
                  </a:lnTo>
                  <a:lnTo>
                    <a:pt x="1544" y="46"/>
                  </a:lnTo>
                  <a:lnTo>
                    <a:pt x="1544" y="46"/>
                  </a:lnTo>
                  <a:lnTo>
                    <a:pt x="1540" y="48"/>
                  </a:lnTo>
                  <a:lnTo>
                    <a:pt x="1540" y="48"/>
                  </a:lnTo>
                  <a:lnTo>
                    <a:pt x="1538" y="46"/>
                  </a:lnTo>
                  <a:lnTo>
                    <a:pt x="1538" y="46"/>
                  </a:lnTo>
                  <a:lnTo>
                    <a:pt x="1536" y="44"/>
                  </a:lnTo>
                  <a:lnTo>
                    <a:pt x="1536" y="44"/>
                  </a:lnTo>
                  <a:lnTo>
                    <a:pt x="1534" y="44"/>
                  </a:lnTo>
                  <a:lnTo>
                    <a:pt x="1534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26" y="46"/>
                  </a:lnTo>
                  <a:lnTo>
                    <a:pt x="1526" y="46"/>
                  </a:lnTo>
                  <a:lnTo>
                    <a:pt x="1520" y="46"/>
                  </a:lnTo>
                  <a:lnTo>
                    <a:pt x="1520" y="46"/>
                  </a:lnTo>
                  <a:lnTo>
                    <a:pt x="1518" y="46"/>
                  </a:lnTo>
                  <a:lnTo>
                    <a:pt x="1518" y="46"/>
                  </a:lnTo>
                  <a:lnTo>
                    <a:pt x="1516" y="46"/>
                  </a:lnTo>
                  <a:lnTo>
                    <a:pt x="1516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2" y="46"/>
                  </a:lnTo>
                  <a:lnTo>
                    <a:pt x="1512" y="46"/>
                  </a:lnTo>
                  <a:lnTo>
                    <a:pt x="1506" y="44"/>
                  </a:lnTo>
                  <a:lnTo>
                    <a:pt x="1504" y="46"/>
                  </a:lnTo>
                  <a:lnTo>
                    <a:pt x="1504" y="46"/>
                  </a:lnTo>
                  <a:lnTo>
                    <a:pt x="1500" y="46"/>
                  </a:lnTo>
                  <a:lnTo>
                    <a:pt x="1500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0" y="46"/>
                  </a:lnTo>
                  <a:lnTo>
                    <a:pt x="1490" y="46"/>
                  </a:lnTo>
                  <a:lnTo>
                    <a:pt x="1488" y="46"/>
                  </a:lnTo>
                  <a:lnTo>
                    <a:pt x="1488" y="46"/>
                  </a:lnTo>
                  <a:lnTo>
                    <a:pt x="1486" y="46"/>
                  </a:lnTo>
                  <a:lnTo>
                    <a:pt x="1486" y="46"/>
                  </a:lnTo>
                  <a:lnTo>
                    <a:pt x="1484" y="46"/>
                  </a:lnTo>
                  <a:lnTo>
                    <a:pt x="1484" y="46"/>
                  </a:lnTo>
                  <a:lnTo>
                    <a:pt x="1480" y="46"/>
                  </a:lnTo>
                  <a:lnTo>
                    <a:pt x="1480" y="46"/>
                  </a:lnTo>
                  <a:lnTo>
                    <a:pt x="1480" y="44"/>
                  </a:lnTo>
                  <a:lnTo>
                    <a:pt x="1480" y="44"/>
                  </a:lnTo>
                  <a:lnTo>
                    <a:pt x="1476" y="44"/>
                  </a:lnTo>
                  <a:lnTo>
                    <a:pt x="1476" y="44"/>
                  </a:lnTo>
                  <a:lnTo>
                    <a:pt x="1470" y="46"/>
                  </a:lnTo>
                  <a:lnTo>
                    <a:pt x="1470" y="46"/>
                  </a:lnTo>
                  <a:lnTo>
                    <a:pt x="1466" y="44"/>
                  </a:lnTo>
                  <a:lnTo>
                    <a:pt x="1466" y="44"/>
                  </a:lnTo>
                  <a:lnTo>
                    <a:pt x="1464" y="44"/>
                  </a:lnTo>
                  <a:lnTo>
                    <a:pt x="1464" y="44"/>
                  </a:lnTo>
                  <a:lnTo>
                    <a:pt x="1462" y="44"/>
                  </a:lnTo>
                  <a:lnTo>
                    <a:pt x="1462" y="44"/>
                  </a:lnTo>
                  <a:lnTo>
                    <a:pt x="1458" y="44"/>
                  </a:lnTo>
                  <a:lnTo>
                    <a:pt x="1458" y="44"/>
                  </a:lnTo>
                  <a:lnTo>
                    <a:pt x="1456" y="44"/>
                  </a:lnTo>
                  <a:lnTo>
                    <a:pt x="1456" y="44"/>
                  </a:lnTo>
                  <a:lnTo>
                    <a:pt x="1452" y="44"/>
                  </a:lnTo>
                  <a:lnTo>
                    <a:pt x="1452" y="44"/>
                  </a:lnTo>
                  <a:lnTo>
                    <a:pt x="1450" y="44"/>
                  </a:lnTo>
                  <a:lnTo>
                    <a:pt x="1450" y="44"/>
                  </a:lnTo>
                  <a:lnTo>
                    <a:pt x="1442" y="44"/>
                  </a:lnTo>
                  <a:lnTo>
                    <a:pt x="1442" y="44"/>
                  </a:lnTo>
                  <a:lnTo>
                    <a:pt x="1438" y="42"/>
                  </a:lnTo>
                  <a:lnTo>
                    <a:pt x="1438" y="42"/>
                  </a:lnTo>
                  <a:lnTo>
                    <a:pt x="1434" y="42"/>
                  </a:lnTo>
                  <a:lnTo>
                    <a:pt x="1434" y="42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24" y="42"/>
                  </a:lnTo>
                  <a:lnTo>
                    <a:pt x="1424" y="42"/>
                  </a:lnTo>
                  <a:lnTo>
                    <a:pt x="1420" y="44"/>
                  </a:lnTo>
                  <a:lnTo>
                    <a:pt x="1420" y="44"/>
                  </a:lnTo>
                  <a:lnTo>
                    <a:pt x="1414" y="42"/>
                  </a:lnTo>
                  <a:lnTo>
                    <a:pt x="1414" y="42"/>
                  </a:lnTo>
                  <a:lnTo>
                    <a:pt x="1412" y="44"/>
                  </a:lnTo>
                  <a:lnTo>
                    <a:pt x="1412" y="44"/>
                  </a:lnTo>
                  <a:lnTo>
                    <a:pt x="1406" y="42"/>
                  </a:lnTo>
                  <a:lnTo>
                    <a:pt x="1406" y="42"/>
                  </a:lnTo>
                  <a:lnTo>
                    <a:pt x="1398" y="42"/>
                  </a:lnTo>
                  <a:lnTo>
                    <a:pt x="1398" y="42"/>
                  </a:lnTo>
                  <a:lnTo>
                    <a:pt x="1396" y="44"/>
                  </a:lnTo>
                  <a:lnTo>
                    <a:pt x="1396" y="44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0" y="44"/>
                  </a:lnTo>
                  <a:lnTo>
                    <a:pt x="1386" y="44"/>
                  </a:lnTo>
                  <a:lnTo>
                    <a:pt x="1386" y="44"/>
                  </a:lnTo>
                  <a:lnTo>
                    <a:pt x="1384" y="44"/>
                  </a:lnTo>
                  <a:lnTo>
                    <a:pt x="1384" y="44"/>
                  </a:lnTo>
                  <a:lnTo>
                    <a:pt x="1380" y="44"/>
                  </a:lnTo>
                  <a:lnTo>
                    <a:pt x="1380" y="44"/>
                  </a:lnTo>
                  <a:lnTo>
                    <a:pt x="1378" y="44"/>
                  </a:lnTo>
                  <a:lnTo>
                    <a:pt x="1378" y="44"/>
                  </a:lnTo>
                  <a:lnTo>
                    <a:pt x="1374" y="44"/>
                  </a:lnTo>
                  <a:lnTo>
                    <a:pt x="1374" y="44"/>
                  </a:lnTo>
                  <a:lnTo>
                    <a:pt x="1372" y="44"/>
                  </a:lnTo>
                  <a:lnTo>
                    <a:pt x="1372" y="44"/>
                  </a:lnTo>
                  <a:lnTo>
                    <a:pt x="1370" y="44"/>
                  </a:lnTo>
                  <a:lnTo>
                    <a:pt x="1370" y="44"/>
                  </a:lnTo>
                  <a:lnTo>
                    <a:pt x="1366" y="44"/>
                  </a:lnTo>
                  <a:lnTo>
                    <a:pt x="1366" y="44"/>
                  </a:lnTo>
                  <a:lnTo>
                    <a:pt x="1364" y="44"/>
                  </a:lnTo>
                  <a:lnTo>
                    <a:pt x="1364" y="44"/>
                  </a:lnTo>
                  <a:lnTo>
                    <a:pt x="1362" y="44"/>
                  </a:lnTo>
                  <a:lnTo>
                    <a:pt x="1362" y="44"/>
                  </a:lnTo>
                  <a:lnTo>
                    <a:pt x="1354" y="44"/>
                  </a:lnTo>
                  <a:lnTo>
                    <a:pt x="1354" y="44"/>
                  </a:lnTo>
                  <a:lnTo>
                    <a:pt x="1350" y="44"/>
                  </a:lnTo>
                  <a:lnTo>
                    <a:pt x="1350" y="44"/>
                  </a:lnTo>
                  <a:lnTo>
                    <a:pt x="1348" y="44"/>
                  </a:lnTo>
                  <a:lnTo>
                    <a:pt x="1348" y="44"/>
                  </a:lnTo>
                  <a:lnTo>
                    <a:pt x="1344" y="44"/>
                  </a:lnTo>
                  <a:lnTo>
                    <a:pt x="1344" y="44"/>
                  </a:lnTo>
                  <a:lnTo>
                    <a:pt x="1340" y="46"/>
                  </a:lnTo>
                  <a:lnTo>
                    <a:pt x="1340" y="46"/>
                  </a:lnTo>
                  <a:lnTo>
                    <a:pt x="1336" y="46"/>
                  </a:lnTo>
                  <a:lnTo>
                    <a:pt x="1336" y="46"/>
                  </a:lnTo>
                  <a:lnTo>
                    <a:pt x="1328" y="46"/>
                  </a:lnTo>
                  <a:lnTo>
                    <a:pt x="1328" y="46"/>
                  </a:lnTo>
                  <a:lnTo>
                    <a:pt x="1326" y="44"/>
                  </a:lnTo>
                  <a:lnTo>
                    <a:pt x="1326" y="44"/>
                  </a:lnTo>
                  <a:lnTo>
                    <a:pt x="1318" y="44"/>
                  </a:lnTo>
                  <a:lnTo>
                    <a:pt x="1318" y="44"/>
                  </a:lnTo>
                  <a:lnTo>
                    <a:pt x="1316" y="44"/>
                  </a:lnTo>
                  <a:lnTo>
                    <a:pt x="1316" y="44"/>
                  </a:lnTo>
                  <a:lnTo>
                    <a:pt x="1312" y="44"/>
                  </a:lnTo>
                  <a:lnTo>
                    <a:pt x="1312" y="44"/>
                  </a:lnTo>
                  <a:lnTo>
                    <a:pt x="1306" y="46"/>
                  </a:lnTo>
                  <a:lnTo>
                    <a:pt x="1306" y="46"/>
                  </a:lnTo>
                  <a:lnTo>
                    <a:pt x="1302" y="46"/>
                  </a:lnTo>
                  <a:lnTo>
                    <a:pt x="1296" y="46"/>
                  </a:lnTo>
                  <a:lnTo>
                    <a:pt x="1296" y="46"/>
                  </a:lnTo>
                  <a:lnTo>
                    <a:pt x="1290" y="46"/>
                  </a:lnTo>
                  <a:lnTo>
                    <a:pt x="1290" y="46"/>
                  </a:lnTo>
                  <a:lnTo>
                    <a:pt x="1288" y="46"/>
                  </a:lnTo>
                  <a:lnTo>
                    <a:pt x="1288" y="46"/>
                  </a:lnTo>
                  <a:lnTo>
                    <a:pt x="1284" y="44"/>
                  </a:lnTo>
                  <a:lnTo>
                    <a:pt x="1284" y="44"/>
                  </a:lnTo>
                  <a:lnTo>
                    <a:pt x="1282" y="46"/>
                  </a:lnTo>
                  <a:lnTo>
                    <a:pt x="1282" y="46"/>
                  </a:lnTo>
                  <a:lnTo>
                    <a:pt x="1276" y="46"/>
                  </a:lnTo>
                  <a:lnTo>
                    <a:pt x="1276" y="46"/>
                  </a:lnTo>
                  <a:lnTo>
                    <a:pt x="1274" y="46"/>
                  </a:lnTo>
                  <a:lnTo>
                    <a:pt x="1274" y="46"/>
                  </a:lnTo>
                  <a:lnTo>
                    <a:pt x="1272" y="46"/>
                  </a:lnTo>
                  <a:lnTo>
                    <a:pt x="1272" y="46"/>
                  </a:lnTo>
                  <a:lnTo>
                    <a:pt x="1266" y="44"/>
                  </a:lnTo>
                  <a:lnTo>
                    <a:pt x="1266" y="44"/>
                  </a:lnTo>
                  <a:lnTo>
                    <a:pt x="1262" y="44"/>
                  </a:lnTo>
                  <a:lnTo>
                    <a:pt x="1262" y="44"/>
                  </a:lnTo>
                  <a:lnTo>
                    <a:pt x="1260" y="44"/>
                  </a:lnTo>
                  <a:lnTo>
                    <a:pt x="1260" y="44"/>
                  </a:lnTo>
                  <a:lnTo>
                    <a:pt x="1258" y="46"/>
                  </a:lnTo>
                  <a:lnTo>
                    <a:pt x="1258" y="46"/>
                  </a:lnTo>
                  <a:lnTo>
                    <a:pt x="1254" y="46"/>
                  </a:lnTo>
                  <a:lnTo>
                    <a:pt x="1254" y="46"/>
                  </a:lnTo>
                  <a:lnTo>
                    <a:pt x="1250" y="48"/>
                  </a:lnTo>
                  <a:lnTo>
                    <a:pt x="1250" y="48"/>
                  </a:lnTo>
                  <a:lnTo>
                    <a:pt x="1248" y="46"/>
                  </a:lnTo>
                  <a:lnTo>
                    <a:pt x="1248" y="46"/>
                  </a:lnTo>
                  <a:lnTo>
                    <a:pt x="1248" y="48"/>
                  </a:lnTo>
                  <a:lnTo>
                    <a:pt x="1248" y="48"/>
                  </a:lnTo>
                  <a:lnTo>
                    <a:pt x="1246" y="46"/>
                  </a:lnTo>
                  <a:lnTo>
                    <a:pt x="1246" y="46"/>
                  </a:lnTo>
                  <a:lnTo>
                    <a:pt x="1244" y="46"/>
                  </a:lnTo>
                  <a:lnTo>
                    <a:pt x="1244" y="46"/>
                  </a:lnTo>
                  <a:lnTo>
                    <a:pt x="1240" y="48"/>
                  </a:lnTo>
                  <a:lnTo>
                    <a:pt x="1240" y="48"/>
                  </a:lnTo>
                  <a:lnTo>
                    <a:pt x="1236" y="44"/>
                  </a:lnTo>
                  <a:lnTo>
                    <a:pt x="1236" y="44"/>
                  </a:lnTo>
                  <a:lnTo>
                    <a:pt x="1230" y="46"/>
                  </a:lnTo>
                  <a:lnTo>
                    <a:pt x="1224" y="46"/>
                  </a:lnTo>
                  <a:lnTo>
                    <a:pt x="1224" y="46"/>
                  </a:lnTo>
                  <a:lnTo>
                    <a:pt x="1222" y="46"/>
                  </a:lnTo>
                  <a:lnTo>
                    <a:pt x="1218" y="46"/>
                  </a:lnTo>
                  <a:lnTo>
                    <a:pt x="1218" y="46"/>
                  </a:lnTo>
                  <a:lnTo>
                    <a:pt x="1216" y="44"/>
                  </a:lnTo>
                  <a:lnTo>
                    <a:pt x="1214" y="44"/>
                  </a:lnTo>
                  <a:lnTo>
                    <a:pt x="1214" y="44"/>
                  </a:lnTo>
                  <a:lnTo>
                    <a:pt x="1204" y="44"/>
                  </a:lnTo>
                  <a:lnTo>
                    <a:pt x="1204" y="44"/>
                  </a:lnTo>
                  <a:lnTo>
                    <a:pt x="1200" y="42"/>
                  </a:lnTo>
                  <a:lnTo>
                    <a:pt x="1200" y="42"/>
                  </a:lnTo>
                  <a:lnTo>
                    <a:pt x="1196" y="42"/>
                  </a:lnTo>
                  <a:lnTo>
                    <a:pt x="1196" y="42"/>
                  </a:lnTo>
                  <a:lnTo>
                    <a:pt x="1188" y="44"/>
                  </a:lnTo>
                  <a:lnTo>
                    <a:pt x="1188" y="44"/>
                  </a:lnTo>
                  <a:lnTo>
                    <a:pt x="1186" y="44"/>
                  </a:lnTo>
                  <a:lnTo>
                    <a:pt x="1186" y="44"/>
                  </a:lnTo>
                  <a:lnTo>
                    <a:pt x="1180" y="44"/>
                  </a:lnTo>
                  <a:lnTo>
                    <a:pt x="1180" y="44"/>
                  </a:lnTo>
                  <a:lnTo>
                    <a:pt x="1180" y="42"/>
                  </a:lnTo>
                  <a:lnTo>
                    <a:pt x="1180" y="42"/>
                  </a:lnTo>
                  <a:lnTo>
                    <a:pt x="1176" y="42"/>
                  </a:lnTo>
                  <a:lnTo>
                    <a:pt x="1176" y="42"/>
                  </a:lnTo>
                  <a:lnTo>
                    <a:pt x="1174" y="42"/>
                  </a:lnTo>
                  <a:lnTo>
                    <a:pt x="1174" y="42"/>
                  </a:lnTo>
                  <a:lnTo>
                    <a:pt x="1170" y="44"/>
                  </a:lnTo>
                  <a:lnTo>
                    <a:pt x="1170" y="44"/>
                  </a:lnTo>
                  <a:lnTo>
                    <a:pt x="1164" y="42"/>
                  </a:lnTo>
                  <a:lnTo>
                    <a:pt x="1164" y="42"/>
                  </a:lnTo>
                  <a:lnTo>
                    <a:pt x="1156" y="42"/>
                  </a:lnTo>
                  <a:lnTo>
                    <a:pt x="1156" y="42"/>
                  </a:lnTo>
                  <a:lnTo>
                    <a:pt x="1152" y="42"/>
                  </a:lnTo>
                  <a:lnTo>
                    <a:pt x="1152" y="42"/>
                  </a:lnTo>
                  <a:lnTo>
                    <a:pt x="1148" y="44"/>
                  </a:lnTo>
                  <a:lnTo>
                    <a:pt x="1148" y="44"/>
                  </a:lnTo>
                  <a:lnTo>
                    <a:pt x="1146" y="44"/>
                  </a:lnTo>
                  <a:lnTo>
                    <a:pt x="1144" y="44"/>
                  </a:lnTo>
                  <a:lnTo>
                    <a:pt x="1142" y="44"/>
                  </a:lnTo>
                  <a:lnTo>
                    <a:pt x="1142" y="44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38" y="42"/>
                  </a:lnTo>
                  <a:lnTo>
                    <a:pt x="1138" y="42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6" y="40"/>
                  </a:lnTo>
                  <a:lnTo>
                    <a:pt x="1136" y="40"/>
                  </a:lnTo>
                  <a:lnTo>
                    <a:pt x="1134" y="40"/>
                  </a:lnTo>
                  <a:lnTo>
                    <a:pt x="1134" y="40"/>
                  </a:lnTo>
                  <a:lnTo>
                    <a:pt x="1132" y="40"/>
                  </a:lnTo>
                  <a:lnTo>
                    <a:pt x="1132" y="40"/>
                  </a:lnTo>
                  <a:lnTo>
                    <a:pt x="1128" y="38"/>
                  </a:lnTo>
                  <a:lnTo>
                    <a:pt x="1128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2" y="38"/>
                  </a:lnTo>
                  <a:lnTo>
                    <a:pt x="1122" y="38"/>
                  </a:lnTo>
                  <a:lnTo>
                    <a:pt x="1120" y="40"/>
                  </a:lnTo>
                  <a:lnTo>
                    <a:pt x="1120" y="40"/>
                  </a:lnTo>
                  <a:lnTo>
                    <a:pt x="1114" y="42"/>
                  </a:lnTo>
                  <a:lnTo>
                    <a:pt x="1114" y="42"/>
                  </a:lnTo>
                  <a:lnTo>
                    <a:pt x="1112" y="44"/>
                  </a:lnTo>
                  <a:lnTo>
                    <a:pt x="1112" y="44"/>
                  </a:lnTo>
                  <a:lnTo>
                    <a:pt x="1104" y="42"/>
                  </a:lnTo>
                  <a:lnTo>
                    <a:pt x="1104" y="42"/>
                  </a:lnTo>
                  <a:lnTo>
                    <a:pt x="1102" y="44"/>
                  </a:lnTo>
                  <a:lnTo>
                    <a:pt x="1102" y="44"/>
                  </a:lnTo>
                  <a:lnTo>
                    <a:pt x="1096" y="44"/>
                  </a:lnTo>
                  <a:lnTo>
                    <a:pt x="1096" y="44"/>
                  </a:lnTo>
                  <a:lnTo>
                    <a:pt x="1094" y="42"/>
                  </a:lnTo>
                  <a:lnTo>
                    <a:pt x="1094" y="42"/>
                  </a:lnTo>
                  <a:lnTo>
                    <a:pt x="1090" y="44"/>
                  </a:lnTo>
                  <a:lnTo>
                    <a:pt x="1090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0" y="44"/>
                  </a:lnTo>
                  <a:lnTo>
                    <a:pt x="1080" y="44"/>
                  </a:lnTo>
                  <a:lnTo>
                    <a:pt x="1078" y="44"/>
                  </a:lnTo>
                  <a:lnTo>
                    <a:pt x="1078" y="44"/>
                  </a:lnTo>
                  <a:lnTo>
                    <a:pt x="1072" y="44"/>
                  </a:lnTo>
                  <a:lnTo>
                    <a:pt x="1072" y="44"/>
                  </a:lnTo>
                  <a:lnTo>
                    <a:pt x="1068" y="44"/>
                  </a:lnTo>
                  <a:lnTo>
                    <a:pt x="1068" y="44"/>
                  </a:lnTo>
                  <a:lnTo>
                    <a:pt x="1066" y="42"/>
                  </a:lnTo>
                  <a:lnTo>
                    <a:pt x="1066" y="42"/>
                  </a:lnTo>
                  <a:lnTo>
                    <a:pt x="1064" y="42"/>
                  </a:lnTo>
                  <a:lnTo>
                    <a:pt x="1062" y="44"/>
                  </a:lnTo>
                  <a:lnTo>
                    <a:pt x="1062" y="44"/>
                  </a:lnTo>
                  <a:lnTo>
                    <a:pt x="1056" y="44"/>
                  </a:lnTo>
                  <a:lnTo>
                    <a:pt x="1056" y="44"/>
                  </a:lnTo>
                  <a:lnTo>
                    <a:pt x="1054" y="44"/>
                  </a:lnTo>
                  <a:lnTo>
                    <a:pt x="1054" y="44"/>
                  </a:lnTo>
                  <a:lnTo>
                    <a:pt x="1052" y="46"/>
                  </a:lnTo>
                  <a:lnTo>
                    <a:pt x="1052" y="46"/>
                  </a:lnTo>
                  <a:lnTo>
                    <a:pt x="1050" y="44"/>
                  </a:lnTo>
                  <a:lnTo>
                    <a:pt x="1050" y="44"/>
                  </a:lnTo>
                  <a:lnTo>
                    <a:pt x="1050" y="46"/>
                  </a:lnTo>
                  <a:lnTo>
                    <a:pt x="1050" y="46"/>
                  </a:lnTo>
                  <a:lnTo>
                    <a:pt x="1046" y="44"/>
                  </a:lnTo>
                  <a:lnTo>
                    <a:pt x="1046" y="44"/>
                  </a:lnTo>
                  <a:lnTo>
                    <a:pt x="1044" y="44"/>
                  </a:lnTo>
                  <a:lnTo>
                    <a:pt x="1044" y="44"/>
                  </a:lnTo>
                  <a:lnTo>
                    <a:pt x="1042" y="46"/>
                  </a:lnTo>
                  <a:lnTo>
                    <a:pt x="1042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0" y="46"/>
                  </a:lnTo>
                  <a:lnTo>
                    <a:pt x="1030" y="46"/>
                  </a:lnTo>
                  <a:lnTo>
                    <a:pt x="1028" y="46"/>
                  </a:lnTo>
                  <a:lnTo>
                    <a:pt x="1028" y="46"/>
                  </a:lnTo>
                  <a:lnTo>
                    <a:pt x="1022" y="44"/>
                  </a:lnTo>
                  <a:lnTo>
                    <a:pt x="1022" y="44"/>
                  </a:lnTo>
                  <a:lnTo>
                    <a:pt x="1018" y="42"/>
                  </a:lnTo>
                  <a:lnTo>
                    <a:pt x="1018" y="42"/>
                  </a:lnTo>
                  <a:lnTo>
                    <a:pt x="1014" y="42"/>
                  </a:lnTo>
                  <a:lnTo>
                    <a:pt x="1014" y="42"/>
                  </a:lnTo>
                  <a:lnTo>
                    <a:pt x="1012" y="42"/>
                  </a:lnTo>
                  <a:lnTo>
                    <a:pt x="1012" y="42"/>
                  </a:lnTo>
                  <a:lnTo>
                    <a:pt x="1010" y="42"/>
                  </a:lnTo>
                  <a:lnTo>
                    <a:pt x="1010" y="42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6" y="44"/>
                  </a:lnTo>
                  <a:lnTo>
                    <a:pt x="1006" y="44"/>
                  </a:lnTo>
                  <a:lnTo>
                    <a:pt x="1002" y="44"/>
                  </a:lnTo>
                  <a:lnTo>
                    <a:pt x="1000" y="44"/>
                  </a:lnTo>
                  <a:lnTo>
                    <a:pt x="1000" y="44"/>
                  </a:lnTo>
                  <a:lnTo>
                    <a:pt x="996" y="44"/>
                  </a:lnTo>
                  <a:lnTo>
                    <a:pt x="996" y="44"/>
                  </a:lnTo>
                  <a:lnTo>
                    <a:pt x="996" y="42"/>
                  </a:lnTo>
                  <a:lnTo>
                    <a:pt x="996" y="42"/>
                  </a:lnTo>
                  <a:lnTo>
                    <a:pt x="992" y="42"/>
                  </a:lnTo>
                  <a:lnTo>
                    <a:pt x="992" y="42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0" y="40"/>
                  </a:lnTo>
                  <a:lnTo>
                    <a:pt x="990" y="40"/>
                  </a:lnTo>
                  <a:lnTo>
                    <a:pt x="988" y="40"/>
                  </a:lnTo>
                  <a:lnTo>
                    <a:pt x="988" y="40"/>
                  </a:lnTo>
                  <a:lnTo>
                    <a:pt x="982" y="42"/>
                  </a:lnTo>
                  <a:lnTo>
                    <a:pt x="982" y="42"/>
                  </a:lnTo>
                  <a:lnTo>
                    <a:pt x="980" y="40"/>
                  </a:lnTo>
                  <a:lnTo>
                    <a:pt x="980" y="40"/>
                  </a:lnTo>
                  <a:lnTo>
                    <a:pt x="974" y="42"/>
                  </a:lnTo>
                  <a:lnTo>
                    <a:pt x="968" y="42"/>
                  </a:lnTo>
                  <a:lnTo>
                    <a:pt x="968" y="42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66" y="40"/>
                  </a:lnTo>
                  <a:lnTo>
                    <a:pt x="966" y="40"/>
                  </a:lnTo>
                  <a:lnTo>
                    <a:pt x="964" y="40"/>
                  </a:lnTo>
                  <a:lnTo>
                    <a:pt x="964" y="40"/>
                  </a:lnTo>
                  <a:lnTo>
                    <a:pt x="960" y="42"/>
                  </a:lnTo>
                  <a:lnTo>
                    <a:pt x="960" y="42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2" y="44"/>
                  </a:lnTo>
                  <a:lnTo>
                    <a:pt x="952" y="44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48" y="46"/>
                  </a:lnTo>
                  <a:lnTo>
                    <a:pt x="948" y="46"/>
                  </a:lnTo>
                  <a:lnTo>
                    <a:pt x="942" y="46"/>
                  </a:lnTo>
                  <a:lnTo>
                    <a:pt x="942" y="46"/>
                  </a:lnTo>
                  <a:lnTo>
                    <a:pt x="936" y="44"/>
                  </a:lnTo>
                  <a:lnTo>
                    <a:pt x="936" y="44"/>
                  </a:lnTo>
                  <a:lnTo>
                    <a:pt x="934" y="42"/>
                  </a:lnTo>
                  <a:lnTo>
                    <a:pt x="934" y="42"/>
                  </a:lnTo>
                  <a:lnTo>
                    <a:pt x="930" y="42"/>
                  </a:lnTo>
                  <a:lnTo>
                    <a:pt x="930" y="42"/>
                  </a:lnTo>
                  <a:lnTo>
                    <a:pt x="930" y="40"/>
                  </a:lnTo>
                  <a:lnTo>
                    <a:pt x="930" y="40"/>
                  </a:lnTo>
                  <a:lnTo>
                    <a:pt x="922" y="42"/>
                  </a:lnTo>
                  <a:lnTo>
                    <a:pt x="912" y="42"/>
                  </a:lnTo>
                  <a:lnTo>
                    <a:pt x="912" y="42"/>
                  </a:lnTo>
                  <a:lnTo>
                    <a:pt x="910" y="44"/>
                  </a:lnTo>
                  <a:lnTo>
                    <a:pt x="910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2" y="46"/>
                  </a:lnTo>
                  <a:lnTo>
                    <a:pt x="902" y="46"/>
                  </a:lnTo>
                  <a:lnTo>
                    <a:pt x="900" y="44"/>
                  </a:lnTo>
                  <a:lnTo>
                    <a:pt x="900" y="44"/>
                  </a:lnTo>
                  <a:lnTo>
                    <a:pt x="896" y="44"/>
                  </a:lnTo>
                  <a:lnTo>
                    <a:pt x="892" y="44"/>
                  </a:lnTo>
                  <a:lnTo>
                    <a:pt x="892" y="44"/>
                  </a:lnTo>
                  <a:lnTo>
                    <a:pt x="890" y="44"/>
                  </a:lnTo>
                  <a:lnTo>
                    <a:pt x="890" y="44"/>
                  </a:lnTo>
                  <a:lnTo>
                    <a:pt x="888" y="46"/>
                  </a:lnTo>
                  <a:lnTo>
                    <a:pt x="888" y="46"/>
                  </a:lnTo>
                  <a:lnTo>
                    <a:pt x="882" y="44"/>
                  </a:lnTo>
                  <a:lnTo>
                    <a:pt x="882" y="44"/>
                  </a:lnTo>
                  <a:lnTo>
                    <a:pt x="876" y="42"/>
                  </a:lnTo>
                  <a:lnTo>
                    <a:pt x="876" y="42"/>
                  </a:lnTo>
                  <a:lnTo>
                    <a:pt x="874" y="42"/>
                  </a:lnTo>
                  <a:lnTo>
                    <a:pt x="870" y="42"/>
                  </a:lnTo>
                  <a:lnTo>
                    <a:pt x="870" y="42"/>
                  </a:lnTo>
                  <a:lnTo>
                    <a:pt x="866" y="44"/>
                  </a:lnTo>
                  <a:lnTo>
                    <a:pt x="866" y="44"/>
                  </a:lnTo>
                  <a:lnTo>
                    <a:pt x="862" y="46"/>
                  </a:lnTo>
                  <a:lnTo>
                    <a:pt x="862" y="46"/>
                  </a:lnTo>
                  <a:lnTo>
                    <a:pt x="858" y="46"/>
                  </a:lnTo>
                  <a:lnTo>
                    <a:pt x="858" y="46"/>
                  </a:lnTo>
                  <a:lnTo>
                    <a:pt x="856" y="44"/>
                  </a:lnTo>
                  <a:lnTo>
                    <a:pt x="856" y="44"/>
                  </a:lnTo>
                  <a:lnTo>
                    <a:pt x="852" y="44"/>
                  </a:lnTo>
                  <a:lnTo>
                    <a:pt x="852" y="44"/>
                  </a:lnTo>
                  <a:lnTo>
                    <a:pt x="850" y="44"/>
                  </a:lnTo>
                  <a:lnTo>
                    <a:pt x="850" y="44"/>
                  </a:lnTo>
                  <a:lnTo>
                    <a:pt x="848" y="40"/>
                  </a:lnTo>
                  <a:lnTo>
                    <a:pt x="846" y="40"/>
                  </a:lnTo>
                  <a:lnTo>
                    <a:pt x="846" y="40"/>
                  </a:lnTo>
                  <a:lnTo>
                    <a:pt x="844" y="42"/>
                  </a:lnTo>
                  <a:lnTo>
                    <a:pt x="844" y="42"/>
                  </a:lnTo>
                  <a:lnTo>
                    <a:pt x="840" y="42"/>
                  </a:lnTo>
                  <a:lnTo>
                    <a:pt x="836" y="40"/>
                  </a:lnTo>
                  <a:lnTo>
                    <a:pt x="836" y="40"/>
                  </a:lnTo>
                  <a:lnTo>
                    <a:pt x="834" y="38"/>
                  </a:lnTo>
                  <a:lnTo>
                    <a:pt x="834" y="38"/>
                  </a:lnTo>
                  <a:lnTo>
                    <a:pt x="830" y="40"/>
                  </a:lnTo>
                  <a:lnTo>
                    <a:pt x="828" y="38"/>
                  </a:lnTo>
                  <a:lnTo>
                    <a:pt x="828" y="38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16" y="42"/>
                  </a:lnTo>
                  <a:lnTo>
                    <a:pt x="816" y="42"/>
                  </a:lnTo>
                  <a:lnTo>
                    <a:pt x="812" y="40"/>
                  </a:lnTo>
                  <a:lnTo>
                    <a:pt x="812" y="40"/>
                  </a:lnTo>
                  <a:lnTo>
                    <a:pt x="808" y="40"/>
                  </a:lnTo>
                  <a:lnTo>
                    <a:pt x="808" y="40"/>
                  </a:lnTo>
                  <a:lnTo>
                    <a:pt x="806" y="40"/>
                  </a:lnTo>
                  <a:lnTo>
                    <a:pt x="806" y="40"/>
                  </a:lnTo>
                  <a:lnTo>
                    <a:pt x="804" y="40"/>
                  </a:lnTo>
                  <a:lnTo>
                    <a:pt x="804" y="40"/>
                  </a:lnTo>
                  <a:lnTo>
                    <a:pt x="802" y="38"/>
                  </a:lnTo>
                  <a:lnTo>
                    <a:pt x="802" y="38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794" y="42"/>
                  </a:lnTo>
                  <a:lnTo>
                    <a:pt x="794" y="42"/>
                  </a:lnTo>
                  <a:lnTo>
                    <a:pt x="792" y="40"/>
                  </a:lnTo>
                  <a:lnTo>
                    <a:pt x="792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88" y="42"/>
                  </a:lnTo>
                  <a:lnTo>
                    <a:pt x="788" y="42"/>
                  </a:lnTo>
                  <a:lnTo>
                    <a:pt x="786" y="42"/>
                  </a:lnTo>
                  <a:lnTo>
                    <a:pt x="786" y="42"/>
                  </a:lnTo>
                  <a:lnTo>
                    <a:pt x="782" y="40"/>
                  </a:lnTo>
                  <a:lnTo>
                    <a:pt x="782" y="40"/>
                  </a:lnTo>
                  <a:lnTo>
                    <a:pt x="778" y="40"/>
                  </a:lnTo>
                  <a:lnTo>
                    <a:pt x="778" y="40"/>
                  </a:lnTo>
                  <a:lnTo>
                    <a:pt x="776" y="42"/>
                  </a:lnTo>
                  <a:lnTo>
                    <a:pt x="772" y="42"/>
                  </a:lnTo>
                  <a:lnTo>
                    <a:pt x="772" y="42"/>
                  </a:lnTo>
                  <a:lnTo>
                    <a:pt x="770" y="42"/>
                  </a:lnTo>
                  <a:lnTo>
                    <a:pt x="770" y="42"/>
                  </a:lnTo>
                  <a:lnTo>
                    <a:pt x="766" y="40"/>
                  </a:lnTo>
                  <a:lnTo>
                    <a:pt x="766" y="40"/>
                  </a:lnTo>
                  <a:lnTo>
                    <a:pt x="764" y="40"/>
                  </a:lnTo>
                  <a:lnTo>
                    <a:pt x="764" y="40"/>
                  </a:lnTo>
                  <a:lnTo>
                    <a:pt x="762" y="42"/>
                  </a:lnTo>
                  <a:lnTo>
                    <a:pt x="762" y="42"/>
                  </a:lnTo>
                  <a:lnTo>
                    <a:pt x="758" y="42"/>
                  </a:lnTo>
                  <a:lnTo>
                    <a:pt x="758" y="42"/>
                  </a:lnTo>
                  <a:lnTo>
                    <a:pt x="756" y="42"/>
                  </a:lnTo>
                  <a:lnTo>
                    <a:pt x="756" y="42"/>
                  </a:lnTo>
                  <a:lnTo>
                    <a:pt x="752" y="42"/>
                  </a:lnTo>
                  <a:lnTo>
                    <a:pt x="752" y="42"/>
                  </a:lnTo>
                  <a:lnTo>
                    <a:pt x="744" y="44"/>
                  </a:lnTo>
                  <a:lnTo>
                    <a:pt x="744" y="44"/>
                  </a:lnTo>
                  <a:lnTo>
                    <a:pt x="738" y="42"/>
                  </a:lnTo>
                  <a:lnTo>
                    <a:pt x="738" y="42"/>
                  </a:lnTo>
                  <a:lnTo>
                    <a:pt x="734" y="40"/>
                  </a:lnTo>
                  <a:lnTo>
                    <a:pt x="734" y="40"/>
                  </a:lnTo>
                  <a:lnTo>
                    <a:pt x="732" y="42"/>
                  </a:lnTo>
                  <a:lnTo>
                    <a:pt x="732" y="42"/>
                  </a:lnTo>
                  <a:lnTo>
                    <a:pt x="728" y="42"/>
                  </a:lnTo>
                  <a:lnTo>
                    <a:pt x="726" y="42"/>
                  </a:lnTo>
                  <a:lnTo>
                    <a:pt x="726" y="42"/>
                  </a:lnTo>
                  <a:lnTo>
                    <a:pt x="724" y="42"/>
                  </a:lnTo>
                  <a:lnTo>
                    <a:pt x="724" y="42"/>
                  </a:lnTo>
                  <a:lnTo>
                    <a:pt x="720" y="42"/>
                  </a:lnTo>
                  <a:lnTo>
                    <a:pt x="720" y="42"/>
                  </a:lnTo>
                  <a:lnTo>
                    <a:pt x="718" y="42"/>
                  </a:lnTo>
                  <a:lnTo>
                    <a:pt x="718" y="42"/>
                  </a:lnTo>
                  <a:lnTo>
                    <a:pt x="712" y="42"/>
                  </a:lnTo>
                  <a:lnTo>
                    <a:pt x="712" y="42"/>
                  </a:lnTo>
                  <a:lnTo>
                    <a:pt x="710" y="42"/>
                  </a:lnTo>
                  <a:lnTo>
                    <a:pt x="710" y="42"/>
                  </a:lnTo>
                  <a:lnTo>
                    <a:pt x="706" y="42"/>
                  </a:lnTo>
                  <a:lnTo>
                    <a:pt x="706" y="42"/>
                  </a:lnTo>
                  <a:lnTo>
                    <a:pt x="704" y="44"/>
                  </a:lnTo>
                  <a:lnTo>
                    <a:pt x="704" y="44"/>
                  </a:lnTo>
                  <a:lnTo>
                    <a:pt x="702" y="42"/>
                  </a:lnTo>
                  <a:lnTo>
                    <a:pt x="702" y="42"/>
                  </a:lnTo>
                  <a:lnTo>
                    <a:pt x="696" y="44"/>
                  </a:lnTo>
                  <a:lnTo>
                    <a:pt x="696" y="44"/>
                  </a:lnTo>
                  <a:lnTo>
                    <a:pt x="692" y="44"/>
                  </a:lnTo>
                  <a:lnTo>
                    <a:pt x="692" y="44"/>
                  </a:lnTo>
                  <a:lnTo>
                    <a:pt x="690" y="44"/>
                  </a:lnTo>
                  <a:lnTo>
                    <a:pt x="690" y="44"/>
                  </a:lnTo>
                  <a:lnTo>
                    <a:pt x="688" y="44"/>
                  </a:lnTo>
                  <a:lnTo>
                    <a:pt x="688" y="44"/>
                  </a:lnTo>
                  <a:lnTo>
                    <a:pt x="686" y="44"/>
                  </a:lnTo>
                  <a:lnTo>
                    <a:pt x="686" y="44"/>
                  </a:lnTo>
                  <a:lnTo>
                    <a:pt x="680" y="44"/>
                  </a:lnTo>
                  <a:lnTo>
                    <a:pt x="680" y="44"/>
                  </a:lnTo>
                  <a:lnTo>
                    <a:pt x="676" y="44"/>
                  </a:lnTo>
                  <a:lnTo>
                    <a:pt x="676" y="44"/>
                  </a:lnTo>
                  <a:lnTo>
                    <a:pt x="668" y="44"/>
                  </a:lnTo>
                  <a:lnTo>
                    <a:pt x="660" y="42"/>
                  </a:lnTo>
                  <a:lnTo>
                    <a:pt x="660" y="42"/>
                  </a:lnTo>
                  <a:lnTo>
                    <a:pt x="658" y="42"/>
                  </a:lnTo>
                  <a:lnTo>
                    <a:pt x="658" y="42"/>
                  </a:lnTo>
                  <a:lnTo>
                    <a:pt x="654" y="42"/>
                  </a:lnTo>
                  <a:lnTo>
                    <a:pt x="652" y="42"/>
                  </a:lnTo>
                  <a:lnTo>
                    <a:pt x="652" y="42"/>
                  </a:lnTo>
                  <a:lnTo>
                    <a:pt x="648" y="42"/>
                  </a:lnTo>
                  <a:lnTo>
                    <a:pt x="648" y="42"/>
                  </a:lnTo>
                  <a:lnTo>
                    <a:pt x="646" y="42"/>
                  </a:lnTo>
                  <a:lnTo>
                    <a:pt x="64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4" y="42"/>
                  </a:lnTo>
                  <a:lnTo>
                    <a:pt x="634" y="42"/>
                  </a:lnTo>
                  <a:lnTo>
                    <a:pt x="630" y="42"/>
                  </a:lnTo>
                  <a:lnTo>
                    <a:pt x="630" y="42"/>
                  </a:lnTo>
                  <a:lnTo>
                    <a:pt x="628" y="42"/>
                  </a:lnTo>
                  <a:lnTo>
                    <a:pt x="628" y="42"/>
                  </a:lnTo>
                  <a:lnTo>
                    <a:pt x="622" y="42"/>
                  </a:lnTo>
                  <a:lnTo>
                    <a:pt x="622" y="42"/>
                  </a:lnTo>
                  <a:lnTo>
                    <a:pt x="614" y="42"/>
                  </a:lnTo>
                  <a:lnTo>
                    <a:pt x="614" y="42"/>
                  </a:lnTo>
                  <a:lnTo>
                    <a:pt x="612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6" y="42"/>
                  </a:lnTo>
                  <a:lnTo>
                    <a:pt x="606" y="42"/>
                  </a:lnTo>
                  <a:lnTo>
                    <a:pt x="604" y="42"/>
                  </a:lnTo>
                  <a:lnTo>
                    <a:pt x="604" y="42"/>
                  </a:lnTo>
                  <a:lnTo>
                    <a:pt x="600" y="42"/>
                  </a:lnTo>
                  <a:lnTo>
                    <a:pt x="600" y="42"/>
                  </a:lnTo>
                  <a:lnTo>
                    <a:pt x="596" y="42"/>
                  </a:lnTo>
                  <a:lnTo>
                    <a:pt x="596" y="42"/>
                  </a:lnTo>
                  <a:lnTo>
                    <a:pt x="594" y="42"/>
                  </a:lnTo>
                  <a:lnTo>
                    <a:pt x="594" y="42"/>
                  </a:lnTo>
                  <a:lnTo>
                    <a:pt x="588" y="42"/>
                  </a:lnTo>
                  <a:lnTo>
                    <a:pt x="588" y="42"/>
                  </a:lnTo>
                  <a:lnTo>
                    <a:pt x="586" y="42"/>
                  </a:lnTo>
                  <a:lnTo>
                    <a:pt x="586" y="42"/>
                  </a:lnTo>
                  <a:lnTo>
                    <a:pt x="582" y="42"/>
                  </a:lnTo>
                  <a:lnTo>
                    <a:pt x="582" y="42"/>
                  </a:lnTo>
                  <a:lnTo>
                    <a:pt x="580" y="42"/>
                  </a:lnTo>
                  <a:lnTo>
                    <a:pt x="580" y="42"/>
                  </a:lnTo>
                  <a:lnTo>
                    <a:pt x="576" y="42"/>
                  </a:lnTo>
                  <a:lnTo>
                    <a:pt x="576" y="42"/>
                  </a:lnTo>
                  <a:lnTo>
                    <a:pt x="574" y="42"/>
                  </a:lnTo>
                  <a:lnTo>
                    <a:pt x="574" y="42"/>
                  </a:lnTo>
                  <a:lnTo>
                    <a:pt x="570" y="42"/>
                  </a:lnTo>
                  <a:lnTo>
                    <a:pt x="570" y="42"/>
                  </a:lnTo>
                  <a:lnTo>
                    <a:pt x="566" y="42"/>
                  </a:lnTo>
                  <a:lnTo>
                    <a:pt x="566" y="42"/>
                  </a:lnTo>
                  <a:lnTo>
                    <a:pt x="564" y="42"/>
                  </a:lnTo>
                  <a:lnTo>
                    <a:pt x="564" y="42"/>
                  </a:lnTo>
                  <a:lnTo>
                    <a:pt x="560" y="42"/>
                  </a:lnTo>
                  <a:lnTo>
                    <a:pt x="560" y="42"/>
                  </a:lnTo>
                  <a:lnTo>
                    <a:pt x="542" y="42"/>
                  </a:lnTo>
                  <a:lnTo>
                    <a:pt x="542" y="42"/>
                  </a:lnTo>
                  <a:lnTo>
                    <a:pt x="540" y="44"/>
                  </a:lnTo>
                  <a:lnTo>
                    <a:pt x="540" y="44"/>
                  </a:lnTo>
                  <a:lnTo>
                    <a:pt x="536" y="42"/>
                  </a:lnTo>
                  <a:lnTo>
                    <a:pt x="532" y="44"/>
                  </a:lnTo>
                  <a:lnTo>
                    <a:pt x="532" y="44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6" y="44"/>
                  </a:lnTo>
                  <a:lnTo>
                    <a:pt x="526" y="44"/>
                  </a:lnTo>
                  <a:lnTo>
                    <a:pt x="518" y="44"/>
                  </a:lnTo>
                  <a:lnTo>
                    <a:pt x="518" y="44"/>
                  </a:lnTo>
                  <a:lnTo>
                    <a:pt x="514" y="46"/>
                  </a:lnTo>
                  <a:lnTo>
                    <a:pt x="514" y="46"/>
                  </a:lnTo>
                  <a:lnTo>
                    <a:pt x="510" y="46"/>
                  </a:lnTo>
                  <a:lnTo>
                    <a:pt x="510" y="46"/>
                  </a:lnTo>
                  <a:lnTo>
                    <a:pt x="508" y="46"/>
                  </a:lnTo>
                  <a:lnTo>
                    <a:pt x="508" y="46"/>
                  </a:lnTo>
                  <a:lnTo>
                    <a:pt x="504" y="46"/>
                  </a:lnTo>
                  <a:lnTo>
                    <a:pt x="504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6" y="46"/>
                  </a:lnTo>
                  <a:lnTo>
                    <a:pt x="496" y="46"/>
                  </a:lnTo>
                  <a:lnTo>
                    <a:pt x="494" y="46"/>
                  </a:lnTo>
                  <a:lnTo>
                    <a:pt x="494" y="46"/>
                  </a:lnTo>
                  <a:lnTo>
                    <a:pt x="490" y="46"/>
                  </a:lnTo>
                  <a:lnTo>
                    <a:pt x="490" y="46"/>
                  </a:lnTo>
                  <a:lnTo>
                    <a:pt x="486" y="44"/>
                  </a:lnTo>
                  <a:lnTo>
                    <a:pt x="486" y="44"/>
                  </a:lnTo>
                  <a:lnTo>
                    <a:pt x="484" y="44"/>
                  </a:lnTo>
                  <a:lnTo>
                    <a:pt x="484" y="44"/>
                  </a:lnTo>
                  <a:lnTo>
                    <a:pt x="482" y="44"/>
                  </a:lnTo>
                  <a:lnTo>
                    <a:pt x="482" y="44"/>
                  </a:lnTo>
                  <a:lnTo>
                    <a:pt x="478" y="44"/>
                  </a:lnTo>
                  <a:lnTo>
                    <a:pt x="478" y="44"/>
                  </a:lnTo>
                  <a:lnTo>
                    <a:pt x="476" y="44"/>
                  </a:lnTo>
                  <a:lnTo>
                    <a:pt x="476" y="44"/>
                  </a:lnTo>
                  <a:lnTo>
                    <a:pt x="472" y="46"/>
                  </a:lnTo>
                  <a:lnTo>
                    <a:pt x="468" y="44"/>
                  </a:lnTo>
                  <a:lnTo>
                    <a:pt x="468" y="44"/>
                  </a:lnTo>
                  <a:lnTo>
                    <a:pt x="466" y="46"/>
                  </a:lnTo>
                  <a:lnTo>
                    <a:pt x="464" y="46"/>
                  </a:lnTo>
                  <a:lnTo>
                    <a:pt x="464" y="46"/>
                  </a:lnTo>
                  <a:lnTo>
                    <a:pt x="464" y="44"/>
                  </a:lnTo>
                  <a:lnTo>
                    <a:pt x="464" y="44"/>
                  </a:lnTo>
                  <a:lnTo>
                    <a:pt x="462" y="44"/>
                  </a:lnTo>
                  <a:lnTo>
                    <a:pt x="462" y="44"/>
                  </a:lnTo>
                  <a:lnTo>
                    <a:pt x="462" y="42"/>
                  </a:lnTo>
                  <a:lnTo>
                    <a:pt x="462" y="42"/>
                  </a:lnTo>
                  <a:lnTo>
                    <a:pt x="456" y="42"/>
                  </a:lnTo>
                  <a:lnTo>
                    <a:pt x="456" y="42"/>
                  </a:lnTo>
                  <a:lnTo>
                    <a:pt x="450" y="42"/>
                  </a:lnTo>
                  <a:lnTo>
                    <a:pt x="450" y="42"/>
                  </a:lnTo>
                  <a:lnTo>
                    <a:pt x="448" y="44"/>
                  </a:lnTo>
                  <a:lnTo>
                    <a:pt x="448" y="44"/>
                  </a:lnTo>
                  <a:lnTo>
                    <a:pt x="442" y="44"/>
                  </a:lnTo>
                  <a:lnTo>
                    <a:pt x="442" y="44"/>
                  </a:lnTo>
                  <a:lnTo>
                    <a:pt x="438" y="44"/>
                  </a:lnTo>
                  <a:lnTo>
                    <a:pt x="438" y="44"/>
                  </a:lnTo>
                  <a:lnTo>
                    <a:pt x="436" y="46"/>
                  </a:lnTo>
                  <a:lnTo>
                    <a:pt x="436" y="46"/>
                  </a:lnTo>
                  <a:lnTo>
                    <a:pt x="432" y="44"/>
                  </a:lnTo>
                  <a:lnTo>
                    <a:pt x="432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0" y="42"/>
                  </a:lnTo>
                  <a:lnTo>
                    <a:pt x="420" y="42"/>
                  </a:lnTo>
                  <a:lnTo>
                    <a:pt x="418" y="44"/>
                  </a:lnTo>
                  <a:lnTo>
                    <a:pt x="418" y="44"/>
                  </a:lnTo>
                  <a:lnTo>
                    <a:pt x="416" y="42"/>
                  </a:lnTo>
                  <a:lnTo>
                    <a:pt x="416" y="40"/>
                  </a:lnTo>
                  <a:lnTo>
                    <a:pt x="416" y="40"/>
                  </a:lnTo>
                  <a:lnTo>
                    <a:pt x="412" y="40"/>
                  </a:lnTo>
                  <a:lnTo>
                    <a:pt x="412" y="40"/>
                  </a:lnTo>
                  <a:lnTo>
                    <a:pt x="412" y="42"/>
                  </a:lnTo>
                  <a:lnTo>
                    <a:pt x="412" y="42"/>
                  </a:lnTo>
                  <a:lnTo>
                    <a:pt x="410" y="44"/>
                  </a:lnTo>
                  <a:lnTo>
                    <a:pt x="410" y="44"/>
                  </a:lnTo>
                  <a:lnTo>
                    <a:pt x="404" y="44"/>
                  </a:lnTo>
                  <a:lnTo>
                    <a:pt x="404" y="44"/>
                  </a:lnTo>
                  <a:lnTo>
                    <a:pt x="400" y="44"/>
                  </a:lnTo>
                  <a:lnTo>
                    <a:pt x="400" y="44"/>
                  </a:lnTo>
                  <a:lnTo>
                    <a:pt x="396" y="42"/>
                  </a:lnTo>
                  <a:lnTo>
                    <a:pt x="396" y="42"/>
                  </a:lnTo>
                  <a:lnTo>
                    <a:pt x="394" y="44"/>
                  </a:lnTo>
                  <a:lnTo>
                    <a:pt x="394" y="44"/>
                  </a:lnTo>
                  <a:lnTo>
                    <a:pt x="390" y="44"/>
                  </a:lnTo>
                  <a:lnTo>
                    <a:pt x="390" y="44"/>
                  </a:lnTo>
                  <a:lnTo>
                    <a:pt x="386" y="42"/>
                  </a:lnTo>
                  <a:lnTo>
                    <a:pt x="386" y="42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4" y="42"/>
                  </a:lnTo>
                  <a:lnTo>
                    <a:pt x="374" y="42"/>
                  </a:lnTo>
                  <a:lnTo>
                    <a:pt x="368" y="42"/>
                  </a:lnTo>
                  <a:lnTo>
                    <a:pt x="368" y="42"/>
                  </a:lnTo>
                  <a:lnTo>
                    <a:pt x="366" y="42"/>
                  </a:lnTo>
                  <a:lnTo>
                    <a:pt x="366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0" y="42"/>
                  </a:lnTo>
                  <a:lnTo>
                    <a:pt x="360" y="42"/>
                  </a:lnTo>
                  <a:lnTo>
                    <a:pt x="358" y="42"/>
                  </a:lnTo>
                  <a:lnTo>
                    <a:pt x="358" y="42"/>
                  </a:lnTo>
                  <a:lnTo>
                    <a:pt x="352" y="44"/>
                  </a:lnTo>
                  <a:lnTo>
                    <a:pt x="352" y="44"/>
                  </a:lnTo>
                  <a:lnTo>
                    <a:pt x="344" y="42"/>
                  </a:lnTo>
                  <a:lnTo>
                    <a:pt x="344" y="42"/>
                  </a:lnTo>
                  <a:lnTo>
                    <a:pt x="342" y="44"/>
                  </a:lnTo>
                  <a:lnTo>
                    <a:pt x="342" y="44"/>
                  </a:lnTo>
                  <a:lnTo>
                    <a:pt x="338" y="42"/>
                  </a:lnTo>
                  <a:lnTo>
                    <a:pt x="338" y="42"/>
                  </a:lnTo>
                  <a:lnTo>
                    <a:pt x="330" y="44"/>
                  </a:lnTo>
                  <a:lnTo>
                    <a:pt x="330" y="44"/>
                  </a:lnTo>
                  <a:lnTo>
                    <a:pt x="328" y="44"/>
                  </a:lnTo>
                  <a:lnTo>
                    <a:pt x="328" y="44"/>
                  </a:lnTo>
                  <a:lnTo>
                    <a:pt x="322" y="42"/>
                  </a:lnTo>
                  <a:lnTo>
                    <a:pt x="322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0" y="42"/>
                  </a:lnTo>
                  <a:lnTo>
                    <a:pt x="310" y="42"/>
                  </a:lnTo>
                  <a:lnTo>
                    <a:pt x="310" y="40"/>
                  </a:lnTo>
                  <a:lnTo>
                    <a:pt x="310" y="40"/>
                  </a:lnTo>
                  <a:lnTo>
                    <a:pt x="308" y="40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06" y="42"/>
                  </a:lnTo>
                  <a:lnTo>
                    <a:pt x="306" y="42"/>
                  </a:lnTo>
                  <a:lnTo>
                    <a:pt x="298" y="42"/>
                  </a:lnTo>
                  <a:lnTo>
                    <a:pt x="298" y="42"/>
                  </a:lnTo>
                  <a:lnTo>
                    <a:pt x="296" y="42"/>
                  </a:lnTo>
                  <a:lnTo>
                    <a:pt x="296" y="42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90" y="42"/>
                  </a:lnTo>
                  <a:lnTo>
                    <a:pt x="290" y="42"/>
                  </a:lnTo>
                  <a:lnTo>
                    <a:pt x="288" y="42"/>
                  </a:lnTo>
                  <a:lnTo>
                    <a:pt x="288" y="42"/>
                  </a:lnTo>
                  <a:lnTo>
                    <a:pt x="286" y="42"/>
                  </a:lnTo>
                  <a:lnTo>
                    <a:pt x="286" y="42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282" y="42"/>
                  </a:lnTo>
                  <a:lnTo>
                    <a:pt x="282" y="42"/>
                  </a:lnTo>
                  <a:lnTo>
                    <a:pt x="278" y="40"/>
                  </a:lnTo>
                  <a:lnTo>
                    <a:pt x="278" y="40"/>
                  </a:lnTo>
                  <a:lnTo>
                    <a:pt x="276" y="40"/>
                  </a:lnTo>
                  <a:lnTo>
                    <a:pt x="274" y="40"/>
                  </a:lnTo>
                  <a:lnTo>
                    <a:pt x="274" y="40"/>
                  </a:lnTo>
                  <a:lnTo>
                    <a:pt x="270" y="40"/>
                  </a:lnTo>
                  <a:lnTo>
                    <a:pt x="270" y="40"/>
                  </a:lnTo>
                  <a:lnTo>
                    <a:pt x="268" y="42"/>
                  </a:lnTo>
                  <a:lnTo>
                    <a:pt x="268" y="42"/>
                  </a:lnTo>
                  <a:lnTo>
                    <a:pt x="264" y="40"/>
                  </a:lnTo>
                  <a:lnTo>
                    <a:pt x="264" y="40"/>
                  </a:lnTo>
                  <a:lnTo>
                    <a:pt x="260" y="40"/>
                  </a:lnTo>
                  <a:lnTo>
                    <a:pt x="260" y="40"/>
                  </a:lnTo>
                  <a:lnTo>
                    <a:pt x="258" y="40"/>
                  </a:lnTo>
                  <a:lnTo>
                    <a:pt x="258" y="40"/>
                  </a:lnTo>
                  <a:lnTo>
                    <a:pt x="252" y="40"/>
                  </a:lnTo>
                  <a:lnTo>
                    <a:pt x="252" y="40"/>
                  </a:lnTo>
                  <a:lnTo>
                    <a:pt x="246" y="40"/>
                  </a:lnTo>
                  <a:lnTo>
                    <a:pt x="242" y="40"/>
                  </a:lnTo>
                  <a:lnTo>
                    <a:pt x="242" y="40"/>
                  </a:lnTo>
                  <a:lnTo>
                    <a:pt x="238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28" y="40"/>
                  </a:lnTo>
                  <a:lnTo>
                    <a:pt x="228" y="40"/>
                  </a:lnTo>
                  <a:lnTo>
                    <a:pt x="224" y="40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22" y="40"/>
                  </a:lnTo>
                  <a:lnTo>
                    <a:pt x="218" y="40"/>
                  </a:lnTo>
                  <a:lnTo>
                    <a:pt x="218" y="40"/>
                  </a:lnTo>
                  <a:lnTo>
                    <a:pt x="216" y="40"/>
                  </a:lnTo>
                  <a:lnTo>
                    <a:pt x="216" y="40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208" y="40"/>
                  </a:lnTo>
                  <a:lnTo>
                    <a:pt x="208" y="40"/>
                  </a:lnTo>
                  <a:lnTo>
                    <a:pt x="204" y="42"/>
                  </a:lnTo>
                  <a:lnTo>
                    <a:pt x="204" y="42"/>
                  </a:lnTo>
                  <a:lnTo>
                    <a:pt x="200" y="40"/>
                  </a:lnTo>
                  <a:lnTo>
                    <a:pt x="200" y="40"/>
                  </a:lnTo>
                  <a:lnTo>
                    <a:pt x="190" y="40"/>
                  </a:lnTo>
                  <a:lnTo>
                    <a:pt x="190" y="40"/>
                  </a:lnTo>
                  <a:lnTo>
                    <a:pt x="188" y="40"/>
                  </a:lnTo>
                  <a:lnTo>
                    <a:pt x="188" y="40"/>
                  </a:lnTo>
                  <a:lnTo>
                    <a:pt x="176" y="40"/>
                  </a:lnTo>
                  <a:lnTo>
                    <a:pt x="176" y="40"/>
                  </a:lnTo>
                  <a:lnTo>
                    <a:pt x="172" y="42"/>
                  </a:lnTo>
                  <a:lnTo>
                    <a:pt x="172" y="42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66" y="42"/>
                  </a:lnTo>
                  <a:lnTo>
                    <a:pt x="166" y="42"/>
                  </a:lnTo>
                  <a:lnTo>
                    <a:pt x="162" y="42"/>
                  </a:lnTo>
                  <a:lnTo>
                    <a:pt x="158" y="42"/>
                  </a:lnTo>
                  <a:lnTo>
                    <a:pt x="158" y="42"/>
                  </a:lnTo>
                  <a:lnTo>
                    <a:pt x="158" y="40"/>
                  </a:lnTo>
                  <a:lnTo>
                    <a:pt x="158" y="40"/>
                  </a:lnTo>
                  <a:lnTo>
                    <a:pt x="156" y="40"/>
                  </a:lnTo>
                  <a:lnTo>
                    <a:pt x="156" y="40"/>
                  </a:lnTo>
                  <a:lnTo>
                    <a:pt x="156" y="38"/>
                  </a:lnTo>
                  <a:lnTo>
                    <a:pt x="156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6" y="38"/>
                  </a:lnTo>
                  <a:lnTo>
                    <a:pt x="146" y="38"/>
                  </a:lnTo>
                  <a:lnTo>
                    <a:pt x="142" y="38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38" y="40"/>
                  </a:lnTo>
                  <a:lnTo>
                    <a:pt x="138" y="40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0" y="40"/>
                  </a:lnTo>
                  <a:lnTo>
                    <a:pt x="130" y="40"/>
                  </a:lnTo>
                  <a:lnTo>
                    <a:pt x="126" y="38"/>
                  </a:lnTo>
                  <a:lnTo>
                    <a:pt x="126" y="38"/>
                  </a:lnTo>
                  <a:lnTo>
                    <a:pt x="124" y="38"/>
                  </a:lnTo>
                  <a:lnTo>
                    <a:pt x="124" y="38"/>
                  </a:lnTo>
                  <a:lnTo>
                    <a:pt x="122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06" y="40"/>
                  </a:lnTo>
                  <a:lnTo>
                    <a:pt x="106" y="40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0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 userDrawn="1"/>
          </p:nvSpPr>
          <p:spPr bwMode="gray">
            <a:xfrm>
              <a:off x="377760" y="6195126"/>
              <a:ext cx="8418958" cy="60192"/>
            </a:xfrm>
            <a:custGeom>
              <a:avLst/>
              <a:gdLst>
                <a:gd name="T0" fmla="*/ 3752 w 3916"/>
                <a:gd name="T1" fmla="*/ 12 h 28"/>
                <a:gd name="T2" fmla="*/ 3576 w 3916"/>
                <a:gd name="T3" fmla="*/ 14 h 28"/>
                <a:gd name="T4" fmla="*/ 3450 w 3916"/>
                <a:gd name="T5" fmla="*/ 14 h 28"/>
                <a:gd name="T6" fmla="*/ 3348 w 3916"/>
                <a:gd name="T7" fmla="*/ 12 h 28"/>
                <a:gd name="T8" fmla="*/ 3206 w 3916"/>
                <a:gd name="T9" fmla="*/ 12 h 28"/>
                <a:gd name="T10" fmla="*/ 3108 w 3916"/>
                <a:gd name="T11" fmla="*/ 10 h 28"/>
                <a:gd name="T12" fmla="*/ 2950 w 3916"/>
                <a:gd name="T13" fmla="*/ 12 h 28"/>
                <a:gd name="T14" fmla="*/ 2916 w 3916"/>
                <a:gd name="T15" fmla="*/ 10 h 28"/>
                <a:gd name="T16" fmla="*/ 2826 w 3916"/>
                <a:gd name="T17" fmla="*/ 10 h 28"/>
                <a:gd name="T18" fmla="*/ 2684 w 3916"/>
                <a:gd name="T19" fmla="*/ 8 h 28"/>
                <a:gd name="T20" fmla="*/ 2550 w 3916"/>
                <a:gd name="T21" fmla="*/ 6 h 28"/>
                <a:gd name="T22" fmla="*/ 2400 w 3916"/>
                <a:gd name="T23" fmla="*/ 4 h 28"/>
                <a:gd name="T24" fmla="*/ 2252 w 3916"/>
                <a:gd name="T25" fmla="*/ 6 h 28"/>
                <a:gd name="T26" fmla="*/ 2078 w 3916"/>
                <a:gd name="T27" fmla="*/ 4 h 28"/>
                <a:gd name="T28" fmla="*/ 1694 w 3916"/>
                <a:gd name="T29" fmla="*/ 4 h 28"/>
                <a:gd name="T30" fmla="*/ 1488 w 3916"/>
                <a:gd name="T31" fmla="*/ 4 h 28"/>
                <a:gd name="T32" fmla="*/ 1294 w 3916"/>
                <a:gd name="T33" fmla="*/ 6 h 28"/>
                <a:gd name="T34" fmla="*/ 1254 w 3916"/>
                <a:gd name="T35" fmla="*/ 10 h 28"/>
                <a:gd name="T36" fmla="*/ 1126 w 3916"/>
                <a:gd name="T37" fmla="*/ 10 h 28"/>
                <a:gd name="T38" fmla="*/ 1048 w 3916"/>
                <a:gd name="T39" fmla="*/ 8 h 28"/>
                <a:gd name="T40" fmla="*/ 1044 w 3916"/>
                <a:gd name="T41" fmla="*/ 8 h 28"/>
                <a:gd name="T42" fmla="*/ 900 w 3916"/>
                <a:gd name="T43" fmla="*/ 8 h 28"/>
                <a:gd name="T44" fmla="*/ 720 w 3916"/>
                <a:gd name="T45" fmla="*/ 6 h 28"/>
                <a:gd name="T46" fmla="*/ 480 w 3916"/>
                <a:gd name="T47" fmla="*/ 6 h 28"/>
                <a:gd name="T48" fmla="*/ 338 w 3916"/>
                <a:gd name="T49" fmla="*/ 2 h 28"/>
                <a:gd name="T50" fmla="*/ 194 w 3916"/>
                <a:gd name="T51" fmla="*/ 0 h 28"/>
                <a:gd name="T52" fmla="*/ 56 w 3916"/>
                <a:gd name="T53" fmla="*/ 2 h 28"/>
                <a:gd name="T54" fmla="*/ 0 w 3916"/>
                <a:gd name="T55" fmla="*/ 10 h 28"/>
                <a:gd name="T56" fmla="*/ 64 w 3916"/>
                <a:gd name="T57" fmla="*/ 10 h 28"/>
                <a:gd name="T58" fmla="*/ 192 w 3916"/>
                <a:gd name="T59" fmla="*/ 10 h 28"/>
                <a:gd name="T60" fmla="*/ 294 w 3916"/>
                <a:gd name="T61" fmla="*/ 10 h 28"/>
                <a:gd name="T62" fmla="*/ 390 w 3916"/>
                <a:gd name="T63" fmla="*/ 12 h 28"/>
                <a:gd name="T64" fmla="*/ 610 w 3916"/>
                <a:gd name="T65" fmla="*/ 12 h 28"/>
                <a:gd name="T66" fmla="*/ 778 w 3916"/>
                <a:gd name="T67" fmla="*/ 14 h 28"/>
                <a:gd name="T68" fmla="*/ 884 w 3916"/>
                <a:gd name="T69" fmla="*/ 12 h 28"/>
                <a:gd name="T70" fmla="*/ 962 w 3916"/>
                <a:gd name="T71" fmla="*/ 14 h 28"/>
                <a:gd name="T72" fmla="*/ 1062 w 3916"/>
                <a:gd name="T73" fmla="*/ 16 h 28"/>
                <a:gd name="T74" fmla="*/ 1214 w 3916"/>
                <a:gd name="T75" fmla="*/ 16 h 28"/>
                <a:gd name="T76" fmla="*/ 1338 w 3916"/>
                <a:gd name="T77" fmla="*/ 18 h 28"/>
                <a:gd name="T78" fmla="*/ 1394 w 3916"/>
                <a:gd name="T79" fmla="*/ 18 h 28"/>
                <a:gd name="T80" fmla="*/ 1782 w 3916"/>
                <a:gd name="T81" fmla="*/ 20 h 28"/>
                <a:gd name="T82" fmla="*/ 1952 w 3916"/>
                <a:gd name="T83" fmla="*/ 20 h 28"/>
                <a:gd name="T84" fmla="*/ 2142 w 3916"/>
                <a:gd name="T85" fmla="*/ 22 h 28"/>
                <a:gd name="T86" fmla="*/ 2328 w 3916"/>
                <a:gd name="T87" fmla="*/ 22 h 28"/>
                <a:gd name="T88" fmla="*/ 2476 w 3916"/>
                <a:gd name="T89" fmla="*/ 22 h 28"/>
                <a:gd name="T90" fmla="*/ 2586 w 3916"/>
                <a:gd name="T91" fmla="*/ 22 h 28"/>
                <a:gd name="T92" fmla="*/ 2840 w 3916"/>
                <a:gd name="T93" fmla="*/ 22 h 28"/>
                <a:gd name="T94" fmla="*/ 2984 w 3916"/>
                <a:gd name="T95" fmla="*/ 24 h 28"/>
                <a:gd name="T96" fmla="*/ 3156 w 3916"/>
                <a:gd name="T97" fmla="*/ 24 h 28"/>
                <a:gd name="T98" fmla="*/ 3214 w 3916"/>
                <a:gd name="T99" fmla="*/ 24 h 28"/>
                <a:gd name="T100" fmla="*/ 3334 w 3916"/>
                <a:gd name="T101" fmla="*/ 26 h 28"/>
                <a:gd name="T102" fmla="*/ 3470 w 3916"/>
                <a:gd name="T103" fmla="*/ 26 h 28"/>
                <a:gd name="T104" fmla="*/ 3578 w 3916"/>
                <a:gd name="T105" fmla="*/ 26 h 28"/>
                <a:gd name="T106" fmla="*/ 3658 w 3916"/>
                <a:gd name="T107" fmla="*/ 26 h 28"/>
                <a:gd name="T108" fmla="*/ 3810 w 3916"/>
                <a:gd name="T109" fmla="*/ 28 h 28"/>
                <a:gd name="T110" fmla="*/ 3832 w 3916"/>
                <a:gd name="T111" fmla="*/ 26 h 28"/>
                <a:gd name="T112" fmla="*/ 3878 w 3916"/>
                <a:gd name="T113" fmla="*/ 24 h 28"/>
                <a:gd name="T114" fmla="*/ 3916 w 3916"/>
                <a:gd name="T115" fmla="*/ 18 h 28"/>
                <a:gd name="T116" fmla="*/ 3844 w 3916"/>
                <a:gd name="T117" fmla="*/ 14 h 28"/>
                <a:gd name="T118" fmla="*/ 746 w 3916"/>
                <a:gd name="T119" fmla="*/ 8 h 28"/>
                <a:gd name="T120" fmla="*/ 2876 w 3916"/>
                <a:gd name="T121" fmla="*/ 18 h 28"/>
                <a:gd name="T122" fmla="*/ 3162 w 3916"/>
                <a:gd name="T123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16" h="28">
                  <a:moveTo>
                    <a:pt x="3820" y="12"/>
                  </a:moveTo>
                  <a:lnTo>
                    <a:pt x="3820" y="12"/>
                  </a:lnTo>
                  <a:lnTo>
                    <a:pt x="3816" y="14"/>
                  </a:lnTo>
                  <a:lnTo>
                    <a:pt x="3816" y="14"/>
                  </a:lnTo>
                  <a:lnTo>
                    <a:pt x="3796" y="14"/>
                  </a:lnTo>
                  <a:lnTo>
                    <a:pt x="3796" y="14"/>
                  </a:lnTo>
                  <a:lnTo>
                    <a:pt x="3752" y="12"/>
                  </a:lnTo>
                  <a:lnTo>
                    <a:pt x="3752" y="12"/>
                  </a:lnTo>
                  <a:lnTo>
                    <a:pt x="3738" y="14"/>
                  </a:lnTo>
                  <a:lnTo>
                    <a:pt x="3738" y="14"/>
                  </a:lnTo>
                  <a:lnTo>
                    <a:pt x="3684" y="14"/>
                  </a:lnTo>
                  <a:lnTo>
                    <a:pt x="3634" y="14"/>
                  </a:lnTo>
                  <a:lnTo>
                    <a:pt x="3634" y="14"/>
                  </a:lnTo>
                  <a:lnTo>
                    <a:pt x="3604" y="14"/>
                  </a:lnTo>
                  <a:lnTo>
                    <a:pt x="3576" y="14"/>
                  </a:lnTo>
                  <a:lnTo>
                    <a:pt x="3576" y="14"/>
                  </a:lnTo>
                  <a:lnTo>
                    <a:pt x="3562" y="14"/>
                  </a:lnTo>
                  <a:lnTo>
                    <a:pt x="3548" y="12"/>
                  </a:lnTo>
                  <a:lnTo>
                    <a:pt x="3548" y="12"/>
                  </a:lnTo>
                  <a:lnTo>
                    <a:pt x="3530" y="12"/>
                  </a:lnTo>
                  <a:lnTo>
                    <a:pt x="3530" y="12"/>
                  </a:lnTo>
                  <a:lnTo>
                    <a:pt x="3488" y="12"/>
                  </a:lnTo>
                  <a:lnTo>
                    <a:pt x="3468" y="12"/>
                  </a:lnTo>
                  <a:lnTo>
                    <a:pt x="3450" y="14"/>
                  </a:lnTo>
                  <a:lnTo>
                    <a:pt x="3450" y="14"/>
                  </a:lnTo>
                  <a:lnTo>
                    <a:pt x="3440" y="12"/>
                  </a:lnTo>
                  <a:lnTo>
                    <a:pt x="3430" y="12"/>
                  </a:lnTo>
                  <a:lnTo>
                    <a:pt x="3410" y="12"/>
                  </a:lnTo>
                  <a:lnTo>
                    <a:pt x="3410" y="12"/>
                  </a:lnTo>
                  <a:lnTo>
                    <a:pt x="3380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32" y="12"/>
                  </a:lnTo>
                  <a:lnTo>
                    <a:pt x="3316" y="14"/>
                  </a:lnTo>
                  <a:lnTo>
                    <a:pt x="3316" y="14"/>
                  </a:lnTo>
                  <a:lnTo>
                    <a:pt x="3266" y="12"/>
                  </a:lnTo>
                  <a:lnTo>
                    <a:pt x="3216" y="12"/>
                  </a:lnTo>
                  <a:lnTo>
                    <a:pt x="3216" y="12"/>
                  </a:lnTo>
                  <a:lnTo>
                    <a:pt x="3206" y="12"/>
                  </a:lnTo>
                  <a:lnTo>
                    <a:pt x="3206" y="12"/>
                  </a:lnTo>
                  <a:lnTo>
                    <a:pt x="3198" y="14"/>
                  </a:lnTo>
                  <a:lnTo>
                    <a:pt x="3198" y="14"/>
                  </a:lnTo>
                  <a:lnTo>
                    <a:pt x="3170" y="12"/>
                  </a:lnTo>
                  <a:lnTo>
                    <a:pt x="3156" y="12"/>
                  </a:lnTo>
                  <a:lnTo>
                    <a:pt x="3142" y="14"/>
                  </a:lnTo>
                  <a:lnTo>
                    <a:pt x="3142" y="14"/>
                  </a:lnTo>
                  <a:lnTo>
                    <a:pt x="3124" y="12"/>
                  </a:lnTo>
                  <a:lnTo>
                    <a:pt x="3108" y="10"/>
                  </a:lnTo>
                  <a:lnTo>
                    <a:pt x="3074" y="12"/>
                  </a:lnTo>
                  <a:lnTo>
                    <a:pt x="3074" y="12"/>
                  </a:lnTo>
                  <a:lnTo>
                    <a:pt x="3064" y="10"/>
                  </a:lnTo>
                  <a:lnTo>
                    <a:pt x="3064" y="10"/>
                  </a:lnTo>
                  <a:lnTo>
                    <a:pt x="3012" y="10"/>
                  </a:lnTo>
                  <a:lnTo>
                    <a:pt x="2960" y="10"/>
                  </a:lnTo>
                  <a:lnTo>
                    <a:pt x="2960" y="10"/>
                  </a:lnTo>
                  <a:lnTo>
                    <a:pt x="2950" y="12"/>
                  </a:lnTo>
                  <a:lnTo>
                    <a:pt x="2950" y="12"/>
                  </a:lnTo>
                  <a:lnTo>
                    <a:pt x="2944" y="10"/>
                  </a:lnTo>
                  <a:lnTo>
                    <a:pt x="2944" y="10"/>
                  </a:lnTo>
                  <a:lnTo>
                    <a:pt x="2936" y="12"/>
                  </a:lnTo>
                  <a:lnTo>
                    <a:pt x="2936" y="12"/>
                  </a:lnTo>
                  <a:lnTo>
                    <a:pt x="2932" y="10"/>
                  </a:lnTo>
                  <a:lnTo>
                    <a:pt x="2932" y="10"/>
                  </a:lnTo>
                  <a:lnTo>
                    <a:pt x="2916" y="10"/>
                  </a:lnTo>
                  <a:lnTo>
                    <a:pt x="2902" y="10"/>
                  </a:lnTo>
                  <a:lnTo>
                    <a:pt x="2902" y="10"/>
                  </a:lnTo>
                  <a:lnTo>
                    <a:pt x="2882" y="10"/>
                  </a:lnTo>
                  <a:lnTo>
                    <a:pt x="2858" y="10"/>
                  </a:lnTo>
                  <a:lnTo>
                    <a:pt x="2858" y="10"/>
                  </a:lnTo>
                  <a:lnTo>
                    <a:pt x="2844" y="10"/>
                  </a:lnTo>
                  <a:lnTo>
                    <a:pt x="2834" y="10"/>
                  </a:lnTo>
                  <a:lnTo>
                    <a:pt x="2826" y="10"/>
                  </a:lnTo>
                  <a:lnTo>
                    <a:pt x="2826" y="10"/>
                  </a:lnTo>
                  <a:lnTo>
                    <a:pt x="2788" y="8"/>
                  </a:lnTo>
                  <a:lnTo>
                    <a:pt x="2750" y="8"/>
                  </a:lnTo>
                  <a:lnTo>
                    <a:pt x="2750" y="8"/>
                  </a:lnTo>
                  <a:lnTo>
                    <a:pt x="2728" y="8"/>
                  </a:lnTo>
                  <a:lnTo>
                    <a:pt x="2706" y="8"/>
                  </a:lnTo>
                  <a:lnTo>
                    <a:pt x="2706" y="8"/>
                  </a:lnTo>
                  <a:lnTo>
                    <a:pt x="2684" y="8"/>
                  </a:lnTo>
                  <a:lnTo>
                    <a:pt x="2662" y="8"/>
                  </a:lnTo>
                  <a:lnTo>
                    <a:pt x="2662" y="8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578" y="8"/>
                  </a:lnTo>
                  <a:lnTo>
                    <a:pt x="2578" y="8"/>
                  </a:lnTo>
                  <a:lnTo>
                    <a:pt x="2560" y="6"/>
                  </a:lnTo>
                  <a:lnTo>
                    <a:pt x="2550" y="6"/>
                  </a:lnTo>
                  <a:lnTo>
                    <a:pt x="2542" y="8"/>
                  </a:lnTo>
                  <a:lnTo>
                    <a:pt x="2542" y="8"/>
                  </a:lnTo>
                  <a:lnTo>
                    <a:pt x="2538" y="6"/>
                  </a:lnTo>
                  <a:lnTo>
                    <a:pt x="2534" y="6"/>
                  </a:lnTo>
                  <a:lnTo>
                    <a:pt x="2526" y="6"/>
                  </a:lnTo>
                  <a:lnTo>
                    <a:pt x="2526" y="6"/>
                  </a:lnTo>
                  <a:lnTo>
                    <a:pt x="2442" y="6"/>
                  </a:lnTo>
                  <a:lnTo>
                    <a:pt x="2400" y="4"/>
                  </a:lnTo>
                  <a:lnTo>
                    <a:pt x="2358" y="4"/>
                  </a:lnTo>
                  <a:lnTo>
                    <a:pt x="2358" y="4"/>
                  </a:lnTo>
                  <a:lnTo>
                    <a:pt x="2344" y="6"/>
                  </a:lnTo>
                  <a:lnTo>
                    <a:pt x="2328" y="6"/>
                  </a:lnTo>
                  <a:lnTo>
                    <a:pt x="2328" y="6"/>
                  </a:lnTo>
                  <a:lnTo>
                    <a:pt x="2280" y="6"/>
                  </a:lnTo>
                  <a:lnTo>
                    <a:pt x="2280" y="6"/>
                  </a:lnTo>
                  <a:lnTo>
                    <a:pt x="2252" y="6"/>
                  </a:lnTo>
                  <a:lnTo>
                    <a:pt x="2224" y="6"/>
                  </a:lnTo>
                  <a:lnTo>
                    <a:pt x="2224" y="6"/>
                  </a:lnTo>
                  <a:lnTo>
                    <a:pt x="2174" y="6"/>
                  </a:lnTo>
                  <a:lnTo>
                    <a:pt x="2122" y="4"/>
                  </a:lnTo>
                  <a:lnTo>
                    <a:pt x="2122" y="4"/>
                  </a:lnTo>
                  <a:lnTo>
                    <a:pt x="2100" y="6"/>
                  </a:lnTo>
                  <a:lnTo>
                    <a:pt x="2088" y="6"/>
                  </a:lnTo>
                  <a:lnTo>
                    <a:pt x="2078" y="4"/>
                  </a:lnTo>
                  <a:lnTo>
                    <a:pt x="2078" y="4"/>
                  </a:lnTo>
                  <a:lnTo>
                    <a:pt x="2042" y="4"/>
                  </a:lnTo>
                  <a:lnTo>
                    <a:pt x="2004" y="4"/>
                  </a:lnTo>
                  <a:lnTo>
                    <a:pt x="2004" y="4"/>
                  </a:lnTo>
                  <a:lnTo>
                    <a:pt x="1888" y="4"/>
                  </a:lnTo>
                  <a:lnTo>
                    <a:pt x="1888" y="4"/>
                  </a:lnTo>
                  <a:lnTo>
                    <a:pt x="1792" y="4"/>
                  </a:lnTo>
                  <a:lnTo>
                    <a:pt x="1694" y="4"/>
                  </a:lnTo>
                  <a:lnTo>
                    <a:pt x="1694" y="4"/>
                  </a:lnTo>
                  <a:lnTo>
                    <a:pt x="1634" y="4"/>
                  </a:lnTo>
                  <a:lnTo>
                    <a:pt x="1604" y="4"/>
                  </a:lnTo>
                  <a:lnTo>
                    <a:pt x="1574" y="6"/>
                  </a:lnTo>
                  <a:lnTo>
                    <a:pt x="1574" y="6"/>
                  </a:lnTo>
                  <a:lnTo>
                    <a:pt x="1552" y="4"/>
                  </a:lnTo>
                  <a:lnTo>
                    <a:pt x="1532" y="4"/>
                  </a:lnTo>
                  <a:lnTo>
                    <a:pt x="1488" y="4"/>
                  </a:lnTo>
                  <a:lnTo>
                    <a:pt x="1488" y="4"/>
                  </a:lnTo>
                  <a:lnTo>
                    <a:pt x="1462" y="6"/>
                  </a:lnTo>
                  <a:lnTo>
                    <a:pt x="1462" y="6"/>
                  </a:lnTo>
                  <a:lnTo>
                    <a:pt x="1416" y="6"/>
                  </a:lnTo>
                  <a:lnTo>
                    <a:pt x="1370" y="6"/>
                  </a:lnTo>
                  <a:lnTo>
                    <a:pt x="1370" y="6"/>
                  </a:lnTo>
                  <a:lnTo>
                    <a:pt x="1332" y="6"/>
                  </a:lnTo>
                  <a:lnTo>
                    <a:pt x="1294" y="6"/>
                  </a:lnTo>
                  <a:lnTo>
                    <a:pt x="1294" y="6"/>
                  </a:lnTo>
                  <a:lnTo>
                    <a:pt x="1280" y="6"/>
                  </a:lnTo>
                  <a:lnTo>
                    <a:pt x="1266" y="10"/>
                  </a:lnTo>
                  <a:lnTo>
                    <a:pt x="1266" y="10"/>
                  </a:lnTo>
                  <a:lnTo>
                    <a:pt x="1264" y="8"/>
                  </a:lnTo>
                  <a:lnTo>
                    <a:pt x="1260" y="8"/>
                  </a:lnTo>
                  <a:lnTo>
                    <a:pt x="1256" y="8"/>
                  </a:lnTo>
                  <a:lnTo>
                    <a:pt x="1254" y="10"/>
                  </a:lnTo>
                  <a:lnTo>
                    <a:pt x="1254" y="10"/>
                  </a:lnTo>
                  <a:lnTo>
                    <a:pt x="1232" y="8"/>
                  </a:lnTo>
                  <a:lnTo>
                    <a:pt x="1212" y="8"/>
                  </a:lnTo>
                  <a:lnTo>
                    <a:pt x="1192" y="8"/>
                  </a:lnTo>
                  <a:lnTo>
                    <a:pt x="1170" y="8"/>
                  </a:lnTo>
                  <a:lnTo>
                    <a:pt x="1170" y="8"/>
                  </a:lnTo>
                  <a:lnTo>
                    <a:pt x="1148" y="8"/>
                  </a:lnTo>
                  <a:lnTo>
                    <a:pt x="1126" y="10"/>
                  </a:lnTo>
                  <a:lnTo>
                    <a:pt x="1126" y="10"/>
                  </a:lnTo>
                  <a:lnTo>
                    <a:pt x="1114" y="8"/>
                  </a:lnTo>
                  <a:lnTo>
                    <a:pt x="1102" y="8"/>
                  </a:lnTo>
                  <a:lnTo>
                    <a:pt x="1076" y="10"/>
                  </a:lnTo>
                  <a:lnTo>
                    <a:pt x="1076" y="10"/>
                  </a:lnTo>
                  <a:lnTo>
                    <a:pt x="1064" y="8"/>
                  </a:lnTo>
                  <a:lnTo>
                    <a:pt x="1056" y="6"/>
                  </a:lnTo>
                  <a:lnTo>
                    <a:pt x="1048" y="8"/>
                  </a:lnTo>
                  <a:lnTo>
                    <a:pt x="1048" y="8"/>
                  </a:lnTo>
                  <a:lnTo>
                    <a:pt x="1046" y="8"/>
                  </a:lnTo>
                  <a:lnTo>
                    <a:pt x="1046" y="12"/>
                  </a:lnTo>
                  <a:lnTo>
                    <a:pt x="1046" y="12"/>
                  </a:lnTo>
                  <a:lnTo>
                    <a:pt x="1046" y="10"/>
                  </a:lnTo>
                  <a:lnTo>
                    <a:pt x="1046" y="10"/>
                  </a:lnTo>
                  <a:lnTo>
                    <a:pt x="1046" y="8"/>
                  </a:lnTo>
                  <a:lnTo>
                    <a:pt x="1044" y="8"/>
                  </a:lnTo>
                  <a:lnTo>
                    <a:pt x="1044" y="8"/>
                  </a:lnTo>
                  <a:lnTo>
                    <a:pt x="1000" y="8"/>
                  </a:lnTo>
                  <a:lnTo>
                    <a:pt x="958" y="8"/>
                  </a:lnTo>
                  <a:lnTo>
                    <a:pt x="958" y="8"/>
                  </a:lnTo>
                  <a:lnTo>
                    <a:pt x="928" y="6"/>
                  </a:lnTo>
                  <a:lnTo>
                    <a:pt x="914" y="6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38" y="4"/>
                  </a:lnTo>
                  <a:lnTo>
                    <a:pt x="780" y="4"/>
                  </a:lnTo>
                  <a:lnTo>
                    <a:pt x="720" y="6"/>
                  </a:lnTo>
                  <a:lnTo>
                    <a:pt x="662" y="6"/>
                  </a:lnTo>
                  <a:lnTo>
                    <a:pt x="662" y="6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508" y="4"/>
                  </a:lnTo>
                  <a:lnTo>
                    <a:pt x="508" y="4"/>
                  </a:lnTo>
                  <a:lnTo>
                    <a:pt x="480" y="6"/>
                  </a:lnTo>
                  <a:lnTo>
                    <a:pt x="480" y="6"/>
                  </a:lnTo>
                  <a:lnTo>
                    <a:pt x="444" y="4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372" y="4"/>
                  </a:lnTo>
                  <a:lnTo>
                    <a:pt x="372" y="4"/>
                  </a:lnTo>
                  <a:lnTo>
                    <a:pt x="356" y="2"/>
                  </a:lnTo>
                  <a:lnTo>
                    <a:pt x="338" y="2"/>
                  </a:lnTo>
                  <a:lnTo>
                    <a:pt x="338" y="2"/>
                  </a:lnTo>
                  <a:lnTo>
                    <a:pt x="326" y="4"/>
                  </a:lnTo>
                  <a:lnTo>
                    <a:pt x="326" y="4"/>
                  </a:lnTo>
                  <a:lnTo>
                    <a:pt x="300" y="2"/>
                  </a:lnTo>
                  <a:lnTo>
                    <a:pt x="300" y="2"/>
                  </a:lnTo>
                  <a:lnTo>
                    <a:pt x="268" y="2"/>
                  </a:lnTo>
                  <a:lnTo>
                    <a:pt x="236" y="2"/>
                  </a:lnTo>
                  <a:lnTo>
                    <a:pt x="236" y="2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180" y="2"/>
                  </a:lnTo>
                  <a:lnTo>
                    <a:pt x="180" y="2"/>
                  </a:lnTo>
                  <a:lnTo>
                    <a:pt x="158" y="2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20" y="2"/>
                  </a:lnTo>
                  <a:lnTo>
                    <a:pt x="1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98" y="10"/>
                  </a:lnTo>
                  <a:lnTo>
                    <a:pt x="136" y="10"/>
                  </a:lnTo>
                  <a:lnTo>
                    <a:pt x="136" y="10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80" y="10"/>
                  </a:lnTo>
                  <a:lnTo>
                    <a:pt x="192" y="10"/>
                  </a:lnTo>
                  <a:lnTo>
                    <a:pt x="192" y="10"/>
                  </a:lnTo>
                  <a:lnTo>
                    <a:pt x="200" y="12"/>
                  </a:lnTo>
                  <a:lnTo>
                    <a:pt x="200" y="12"/>
                  </a:lnTo>
                  <a:lnTo>
                    <a:pt x="222" y="12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80" y="10"/>
                  </a:lnTo>
                  <a:lnTo>
                    <a:pt x="280" y="10"/>
                  </a:lnTo>
                  <a:lnTo>
                    <a:pt x="294" y="10"/>
                  </a:lnTo>
                  <a:lnTo>
                    <a:pt x="310" y="12"/>
                  </a:lnTo>
                  <a:lnTo>
                    <a:pt x="310" y="12"/>
                  </a:lnTo>
                  <a:lnTo>
                    <a:pt x="326" y="10"/>
                  </a:lnTo>
                  <a:lnTo>
                    <a:pt x="342" y="10"/>
                  </a:lnTo>
                  <a:lnTo>
                    <a:pt x="342" y="10"/>
                  </a:lnTo>
                  <a:lnTo>
                    <a:pt x="352" y="12"/>
                  </a:lnTo>
                  <a:lnTo>
                    <a:pt x="352" y="12"/>
                  </a:lnTo>
                  <a:lnTo>
                    <a:pt x="390" y="12"/>
                  </a:lnTo>
                  <a:lnTo>
                    <a:pt x="430" y="12"/>
                  </a:lnTo>
                  <a:lnTo>
                    <a:pt x="430" y="12"/>
                  </a:lnTo>
                  <a:lnTo>
                    <a:pt x="452" y="12"/>
                  </a:lnTo>
                  <a:lnTo>
                    <a:pt x="472" y="12"/>
                  </a:lnTo>
                  <a:lnTo>
                    <a:pt x="494" y="12"/>
                  </a:lnTo>
                  <a:lnTo>
                    <a:pt x="516" y="14"/>
                  </a:lnTo>
                  <a:lnTo>
                    <a:pt x="516" y="14"/>
                  </a:lnTo>
                  <a:lnTo>
                    <a:pt x="610" y="12"/>
                  </a:lnTo>
                  <a:lnTo>
                    <a:pt x="706" y="14"/>
                  </a:lnTo>
                  <a:lnTo>
                    <a:pt x="706" y="14"/>
                  </a:lnTo>
                  <a:lnTo>
                    <a:pt x="712" y="12"/>
                  </a:lnTo>
                  <a:lnTo>
                    <a:pt x="720" y="12"/>
                  </a:lnTo>
                  <a:lnTo>
                    <a:pt x="720" y="12"/>
                  </a:lnTo>
                  <a:lnTo>
                    <a:pt x="750" y="12"/>
                  </a:lnTo>
                  <a:lnTo>
                    <a:pt x="778" y="14"/>
                  </a:lnTo>
                  <a:lnTo>
                    <a:pt x="778" y="14"/>
                  </a:lnTo>
                  <a:lnTo>
                    <a:pt x="794" y="12"/>
                  </a:lnTo>
                  <a:lnTo>
                    <a:pt x="810" y="12"/>
                  </a:lnTo>
                  <a:lnTo>
                    <a:pt x="826" y="12"/>
                  </a:lnTo>
                  <a:lnTo>
                    <a:pt x="840" y="10"/>
                  </a:lnTo>
                  <a:lnTo>
                    <a:pt x="840" y="10"/>
                  </a:lnTo>
                  <a:lnTo>
                    <a:pt x="850" y="12"/>
                  </a:lnTo>
                  <a:lnTo>
                    <a:pt x="862" y="12"/>
                  </a:lnTo>
                  <a:lnTo>
                    <a:pt x="884" y="12"/>
                  </a:lnTo>
                  <a:lnTo>
                    <a:pt x="884" y="12"/>
                  </a:lnTo>
                  <a:lnTo>
                    <a:pt x="906" y="14"/>
                  </a:lnTo>
                  <a:lnTo>
                    <a:pt x="928" y="14"/>
                  </a:lnTo>
                  <a:lnTo>
                    <a:pt x="928" y="14"/>
                  </a:lnTo>
                  <a:lnTo>
                    <a:pt x="934" y="14"/>
                  </a:lnTo>
                  <a:lnTo>
                    <a:pt x="940" y="12"/>
                  </a:lnTo>
                  <a:lnTo>
                    <a:pt x="940" y="12"/>
                  </a:lnTo>
                  <a:lnTo>
                    <a:pt x="962" y="14"/>
                  </a:lnTo>
                  <a:lnTo>
                    <a:pt x="982" y="14"/>
                  </a:lnTo>
                  <a:lnTo>
                    <a:pt x="1020" y="14"/>
                  </a:lnTo>
                  <a:lnTo>
                    <a:pt x="1020" y="14"/>
                  </a:lnTo>
                  <a:lnTo>
                    <a:pt x="1032" y="14"/>
                  </a:lnTo>
                  <a:lnTo>
                    <a:pt x="1042" y="14"/>
                  </a:lnTo>
                  <a:lnTo>
                    <a:pt x="1052" y="14"/>
                  </a:lnTo>
                  <a:lnTo>
                    <a:pt x="1062" y="16"/>
                  </a:lnTo>
                  <a:lnTo>
                    <a:pt x="1062" y="16"/>
                  </a:lnTo>
                  <a:lnTo>
                    <a:pt x="1096" y="16"/>
                  </a:lnTo>
                  <a:lnTo>
                    <a:pt x="1126" y="16"/>
                  </a:lnTo>
                  <a:lnTo>
                    <a:pt x="1160" y="16"/>
                  </a:lnTo>
                  <a:lnTo>
                    <a:pt x="1194" y="14"/>
                  </a:lnTo>
                  <a:lnTo>
                    <a:pt x="1194" y="14"/>
                  </a:lnTo>
                  <a:lnTo>
                    <a:pt x="1198" y="16"/>
                  </a:lnTo>
                  <a:lnTo>
                    <a:pt x="1202" y="16"/>
                  </a:lnTo>
                  <a:lnTo>
                    <a:pt x="1214" y="16"/>
                  </a:lnTo>
                  <a:lnTo>
                    <a:pt x="1214" y="16"/>
                  </a:lnTo>
                  <a:lnTo>
                    <a:pt x="1252" y="16"/>
                  </a:lnTo>
                  <a:lnTo>
                    <a:pt x="1270" y="16"/>
                  </a:lnTo>
                  <a:lnTo>
                    <a:pt x="1290" y="16"/>
                  </a:lnTo>
                  <a:lnTo>
                    <a:pt x="1290" y="16"/>
                  </a:lnTo>
                  <a:lnTo>
                    <a:pt x="1302" y="14"/>
                  </a:lnTo>
                  <a:lnTo>
                    <a:pt x="1314" y="16"/>
                  </a:lnTo>
                  <a:lnTo>
                    <a:pt x="1338" y="18"/>
                  </a:lnTo>
                  <a:lnTo>
                    <a:pt x="1338" y="18"/>
                  </a:lnTo>
                  <a:lnTo>
                    <a:pt x="1346" y="16"/>
                  </a:lnTo>
                  <a:lnTo>
                    <a:pt x="1346" y="16"/>
                  </a:lnTo>
                  <a:lnTo>
                    <a:pt x="1364" y="16"/>
                  </a:lnTo>
                  <a:lnTo>
                    <a:pt x="1364" y="16"/>
                  </a:lnTo>
                  <a:lnTo>
                    <a:pt x="1380" y="18"/>
                  </a:lnTo>
                  <a:lnTo>
                    <a:pt x="1394" y="18"/>
                  </a:lnTo>
                  <a:lnTo>
                    <a:pt x="1394" y="18"/>
                  </a:lnTo>
                  <a:lnTo>
                    <a:pt x="1404" y="18"/>
                  </a:lnTo>
                  <a:lnTo>
                    <a:pt x="1404" y="18"/>
                  </a:lnTo>
                  <a:lnTo>
                    <a:pt x="1504" y="18"/>
                  </a:lnTo>
                  <a:lnTo>
                    <a:pt x="1504" y="18"/>
                  </a:lnTo>
                  <a:lnTo>
                    <a:pt x="1740" y="18"/>
                  </a:lnTo>
                  <a:lnTo>
                    <a:pt x="1740" y="18"/>
                  </a:lnTo>
                  <a:lnTo>
                    <a:pt x="1760" y="20"/>
                  </a:lnTo>
                  <a:lnTo>
                    <a:pt x="1782" y="20"/>
                  </a:lnTo>
                  <a:lnTo>
                    <a:pt x="1804" y="20"/>
                  </a:lnTo>
                  <a:lnTo>
                    <a:pt x="1826" y="22"/>
                  </a:lnTo>
                  <a:lnTo>
                    <a:pt x="1826" y="22"/>
                  </a:lnTo>
                  <a:lnTo>
                    <a:pt x="1832" y="20"/>
                  </a:lnTo>
                  <a:lnTo>
                    <a:pt x="1838" y="20"/>
                  </a:lnTo>
                  <a:lnTo>
                    <a:pt x="1838" y="20"/>
                  </a:lnTo>
                  <a:lnTo>
                    <a:pt x="1894" y="20"/>
                  </a:lnTo>
                  <a:lnTo>
                    <a:pt x="1952" y="20"/>
                  </a:lnTo>
                  <a:lnTo>
                    <a:pt x="1952" y="20"/>
                  </a:lnTo>
                  <a:lnTo>
                    <a:pt x="2008" y="20"/>
                  </a:lnTo>
                  <a:lnTo>
                    <a:pt x="2064" y="20"/>
                  </a:lnTo>
                  <a:lnTo>
                    <a:pt x="2064" y="20"/>
                  </a:lnTo>
                  <a:lnTo>
                    <a:pt x="2082" y="20"/>
                  </a:lnTo>
                  <a:lnTo>
                    <a:pt x="2102" y="20"/>
                  </a:lnTo>
                  <a:lnTo>
                    <a:pt x="2122" y="20"/>
                  </a:lnTo>
                  <a:lnTo>
                    <a:pt x="2142" y="22"/>
                  </a:lnTo>
                  <a:lnTo>
                    <a:pt x="2142" y="22"/>
                  </a:lnTo>
                  <a:lnTo>
                    <a:pt x="2220" y="20"/>
                  </a:lnTo>
                  <a:lnTo>
                    <a:pt x="2300" y="22"/>
                  </a:lnTo>
                  <a:lnTo>
                    <a:pt x="2300" y="22"/>
                  </a:lnTo>
                  <a:lnTo>
                    <a:pt x="2320" y="20"/>
                  </a:lnTo>
                  <a:lnTo>
                    <a:pt x="2320" y="20"/>
                  </a:lnTo>
                  <a:lnTo>
                    <a:pt x="2328" y="22"/>
                  </a:lnTo>
                  <a:lnTo>
                    <a:pt x="2328" y="22"/>
                  </a:lnTo>
                  <a:lnTo>
                    <a:pt x="2334" y="20"/>
                  </a:lnTo>
                  <a:lnTo>
                    <a:pt x="2340" y="20"/>
                  </a:lnTo>
                  <a:lnTo>
                    <a:pt x="2340" y="20"/>
                  </a:lnTo>
                  <a:lnTo>
                    <a:pt x="2404" y="20"/>
                  </a:lnTo>
                  <a:lnTo>
                    <a:pt x="2438" y="20"/>
                  </a:lnTo>
                  <a:lnTo>
                    <a:pt x="2468" y="24"/>
                  </a:lnTo>
                  <a:lnTo>
                    <a:pt x="2468" y="24"/>
                  </a:lnTo>
                  <a:lnTo>
                    <a:pt x="2476" y="22"/>
                  </a:lnTo>
                  <a:lnTo>
                    <a:pt x="2486" y="22"/>
                  </a:lnTo>
                  <a:lnTo>
                    <a:pt x="2502" y="22"/>
                  </a:lnTo>
                  <a:lnTo>
                    <a:pt x="2502" y="22"/>
                  </a:lnTo>
                  <a:lnTo>
                    <a:pt x="2534" y="22"/>
                  </a:lnTo>
                  <a:lnTo>
                    <a:pt x="2568" y="20"/>
                  </a:lnTo>
                  <a:lnTo>
                    <a:pt x="2568" y="20"/>
                  </a:lnTo>
                  <a:lnTo>
                    <a:pt x="2586" y="22"/>
                  </a:lnTo>
                  <a:lnTo>
                    <a:pt x="2586" y="22"/>
                  </a:lnTo>
                  <a:lnTo>
                    <a:pt x="2624" y="22"/>
                  </a:lnTo>
                  <a:lnTo>
                    <a:pt x="2624" y="22"/>
                  </a:lnTo>
                  <a:lnTo>
                    <a:pt x="2642" y="20"/>
                  </a:lnTo>
                  <a:lnTo>
                    <a:pt x="2642" y="20"/>
                  </a:lnTo>
                  <a:lnTo>
                    <a:pt x="2706" y="22"/>
                  </a:lnTo>
                  <a:lnTo>
                    <a:pt x="2764" y="22"/>
                  </a:lnTo>
                  <a:lnTo>
                    <a:pt x="2764" y="22"/>
                  </a:lnTo>
                  <a:lnTo>
                    <a:pt x="2840" y="22"/>
                  </a:lnTo>
                  <a:lnTo>
                    <a:pt x="2840" y="22"/>
                  </a:lnTo>
                  <a:lnTo>
                    <a:pt x="2888" y="24"/>
                  </a:lnTo>
                  <a:lnTo>
                    <a:pt x="2910" y="24"/>
                  </a:lnTo>
                  <a:lnTo>
                    <a:pt x="2932" y="22"/>
                  </a:lnTo>
                  <a:lnTo>
                    <a:pt x="2932" y="22"/>
                  </a:lnTo>
                  <a:lnTo>
                    <a:pt x="2946" y="24"/>
                  </a:lnTo>
                  <a:lnTo>
                    <a:pt x="2960" y="24"/>
                  </a:lnTo>
                  <a:lnTo>
                    <a:pt x="2984" y="24"/>
                  </a:lnTo>
                  <a:lnTo>
                    <a:pt x="2984" y="24"/>
                  </a:lnTo>
                  <a:lnTo>
                    <a:pt x="3024" y="24"/>
                  </a:lnTo>
                  <a:lnTo>
                    <a:pt x="3024" y="24"/>
                  </a:lnTo>
                  <a:lnTo>
                    <a:pt x="3088" y="24"/>
                  </a:lnTo>
                  <a:lnTo>
                    <a:pt x="3088" y="24"/>
                  </a:lnTo>
                  <a:lnTo>
                    <a:pt x="3132" y="24"/>
                  </a:lnTo>
                  <a:lnTo>
                    <a:pt x="3132" y="24"/>
                  </a:lnTo>
                  <a:lnTo>
                    <a:pt x="3156" y="24"/>
                  </a:lnTo>
                  <a:lnTo>
                    <a:pt x="3178" y="24"/>
                  </a:lnTo>
                  <a:lnTo>
                    <a:pt x="3178" y="24"/>
                  </a:lnTo>
                  <a:lnTo>
                    <a:pt x="3190" y="24"/>
                  </a:lnTo>
                  <a:lnTo>
                    <a:pt x="3202" y="26"/>
                  </a:lnTo>
                  <a:lnTo>
                    <a:pt x="3202" y="26"/>
                  </a:lnTo>
                  <a:lnTo>
                    <a:pt x="3208" y="24"/>
                  </a:lnTo>
                  <a:lnTo>
                    <a:pt x="3208" y="24"/>
                  </a:lnTo>
                  <a:lnTo>
                    <a:pt x="3214" y="24"/>
                  </a:lnTo>
                  <a:lnTo>
                    <a:pt x="3222" y="26"/>
                  </a:lnTo>
                  <a:lnTo>
                    <a:pt x="3222" y="26"/>
                  </a:lnTo>
                  <a:lnTo>
                    <a:pt x="3246" y="26"/>
                  </a:lnTo>
                  <a:lnTo>
                    <a:pt x="3268" y="24"/>
                  </a:lnTo>
                  <a:lnTo>
                    <a:pt x="3268" y="24"/>
                  </a:lnTo>
                  <a:lnTo>
                    <a:pt x="3278" y="26"/>
                  </a:lnTo>
                  <a:lnTo>
                    <a:pt x="3278" y="26"/>
                  </a:lnTo>
                  <a:lnTo>
                    <a:pt x="3334" y="26"/>
                  </a:lnTo>
                  <a:lnTo>
                    <a:pt x="3390" y="26"/>
                  </a:lnTo>
                  <a:lnTo>
                    <a:pt x="3390" y="26"/>
                  </a:lnTo>
                  <a:lnTo>
                    <a:pt x="3404" y="26"/>
                  </a:lnTo>
                  <a:lnTo>
                    <a:pt x="3418" y="24"/>
                  </a:lnTo>
                  <a:lnTo>
                    <a:pt x="3418" y="24"/>
                  </a:lnTo>
                  <a:lnTo>
                    <a:pt x="3446" y="24"/>
                  </a:lnTo>
                  <a:lnTo>
                    <a:pt x="3470" y="26"/>
                  </a:lnTo>
                  <a:lnTo>
                    <a:pt x="3470" y="26"/>
                  </a:lnTo>
                  <a:lnTo>
                    <a:pt x="3496" y="26"/>
                  </a:lnTo>
                  <a:lnTo>
                    <a:pt x="3496" y="26"/>
                  </a:lnTo>
                  <a:lnTo>
                    <a:pt x="3532" y="24"/>
                  </a:lnTo>
                  <a:lnTo>
                    <a:pt x="3532" y="24"/>
                  </a:lnTo>
                  <a:lnTo>
                    <a:pt x="3544" y="24"/>
                  </a:lnTo>
                  <a:lnTo>
                    <a:pt x="3556" y="26"/>
                  </a:lnTo>
                  <a:lnTo>
                    <a:pt x="3556" y="26"/>
                  </a:lnTo>
                  <a:lnTo>
                    <a:pt x="3578" y="26"/>
                  </a:lnTo>
                  <a:lnTo>
                    <a:pt x="3598" y="26"/>
                  </a:lnTo>
                  <a:lnTo>
                    <a:pt x="3598" y="26"/>
                  </a:lnTo>
                  <a:lnTo>
                    <a:pt x="3622" y="26"/>
                  </a:lnTo>
                  <a:lnTo>
                    <a:pt x="3622" y="26"/>
                  </a:lnTo>
                  <a:lnTo>
                    <a:pt x="3634" y="26"/>
                  </a:lnTo>
                  <a:lnTo>
                    <a:pt x="3646" y="26"/>
                  </a:lnTo>
                  <a:lnTo>
                    <a:pt x="3646" y="26"/>
                  </a:lnTo>
                  <a:lnTo>
                    <a:pt x="3658" y="26"/>
                  </a:lnTo>
                  <a:lnTo>
                    <a:pt x="3670" y="26"/>
                  </a:lnTo>
                  <a:lnTo>
                    <a:pt x="3670" y="26"/>
                  </a:lnTo>
                  <a:lnTo>
                    <a:pt x="3706" y="26"/>
                  </a:lnTo>
                  <a:lnTo>
                    <a:pt x="3742" y="26"/>
                  </a:lnTo>
                  <a:lnTo>
                    <a:pt x="3742" y="26"/>
                  </a:lnTo>
                  <a:lnTo>
                    <a:pt x="3788" y="26"/>
                  </a:lnTo>
                  <a:lnTo>
                    <a:pt x="3788" y="26"/>
                  </a:lnTo>
                  <a:lnTo>
                    <a:pt x="3810" y="28"/>
                  </a:lnTo>
                  <a:lnTo>
                    <a:pt x="3810" y="28"/>
                  </a:lnTo>
                  <a:lnTo>
                    <a:pt x="3816" y="26"/>
                  </a:lnTo>
                  <a:lnTo>
                    <a:pt x="3816" y="26"/>
                  </a:lnTo>
                  <a:lnTo>
                    <a:pt x="3820" y="26"/>
                  </a:lnTo>
                  <a:lnTo>
                    <a:pt x="3824" y="28"/>
                  </a:lnTo>
                  <a:lnTo>
                    <a:pt x="3824" y="28"/>
                  </a:lnTo>
                  <a:lnTo>
                    <a:pt x="3832" y="26"/>
                  </a:lnTo>
                  <a:lnTo>
                    <a:pt x="3832" y="26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4"/>
                  </a:lnTo>
                  <a:lnTo>
                    <a:pt x="3850" y="24"/>
                  </a:lnTo>
                  <a:lnTo>
                    <a:pt x="3856" y="26"/>
                  </a:lnTo>
                  <a:lnTo>
                    <a:pt x="3864" y="26"/>
                  </a:lnTo>
                  <a:lnTo>
                    <a:pt x="3878" y="24"/>
                  </a:lnTo>
                  <a:lnTo>
                    <a:pt x="3878" y="24"/>
                  </a:lnTo>
                  <a:lnTo>
                    <a:pt x="3890" y="24"/>
                  </a:lnTo>
                  <a:lnTo>
                    <a:pt x="3890" y="24"/>
                  </a:lnTo>
                  <a:lnTo>
                    <a:pt x="3900" y="24"/>
                  </a:lnTo>
                  <a:lnTo>
                    <a:pt x="3906" y="22"/>
                  </a:lnTo>
                  <a:lnTo>
                    <a:pt x="3910" y="20"/>
                  </a:lnTo>
                  <a:lnTo>
                    <a:pt x="3910" y="20"/>
                  </a:lnTo>
                  <a:lnTo>
                    <a:pt x="3914" y="20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6"/>
                  </a:lnTo>
                  <a:lnTo>
                    <a:pt x="3916" y="14"/>
                  </a:lnTo>
                  <a:lnTo>
                    <a:pt x="3916" y="14"/>
                  </a:lnTo>
                  <a:lnTo>
                    <a:pt x="3868" y="14"/>
                  </a:lnTo>
                  <a:lnTo>
                    <a:pt x="3844" y="14"/>
                  </a:lnTo>
                  <a:lnTo>
                    <a:pt x="3820" y="12"/>
                  </a:lnTo>
                  <a:lnTo>
                    <a:pt x="3820" y="12"/>
                  </a:lnTo>
                  <a:close/>
                  <a:moveTo>
                    <a:pt x="744" y="10"/>
                  </a:moveTo>
                  <a:lnTo>
                    <a:pt x="744" y="10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6" y="8"/>
                  </a:lnTo>
                  <a:lnTo>
                    <a:pt x="744" y="10"/>
                  </a:lnTo>
                  <a:lnTo>
                    <a:pt x="744" y="10"/>
                  </a:lnTo>
                  <a:close/>
                  <a:moveTo>
                    <a:pt x="2874" y="18"/>
                  </a:moveTo>
                  <a:lnTo>
                    <a:pt x="2874" y="18"/>
                  </a:lnTo>
                  <a:lnTo>
                    <a:pt x="2874" y="16"/>
                  </a:lnTo>
                  <a:lnTo>
                    <a:pt x="2874" y="16"/>
                  </a:lnTo>
                  <a:lnTo>
                    <a:pt x="2876" y="18"/>
                  </a:lnTo>
                  <a:lnTo>
                    <a:pt x="2876" y="18"/>
                  </a:lnTo>
                  <a:lnTo>
                    <a:pt x="2874" y="18"/>
                  </a:lnTo>
                  <a:lnTo>
                    <a:pt x="2874" y="18"/>
                  </a:lnTo>
                  <a:close/>
                  <a:moveTo>
                    <a:pt x="3160" y="18"/>
                  </a:moveTo>
                  <a:lnTo>
                    <a:pt x="3160" y="18"/>
                  </a:lnTo>
                  <a:lnTo>
                    <a:pt x="3160" y="16"/>
                  </a:lnTo>
                  <a:lnTo>
                    <a:pt x="3160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0" y="18"/>
                  </a:lnTo>
                  <a:lnTo>
                    <a:pt x="316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0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691914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49250" y="3629025"/>
            <a:ext cx="4587875" cy="1639661"/>
          </a:xfrm>
        </p:spPr>
        <p:txBody>
          <a:bodyPr lIns="0" tIns="0" rIns="0" bIns="0"/>
          <a:lstStyle>
            <a:lvl1pPr marL="228600" indent="-228600" algn="l">
              <a:lnSpc>
                <a:spcPct val="100000"/>
              </a:lnSpc>
              <a:spcAft>
                <a:spcPts val="0"/>
              </a:spcAft>
              <a:buFont typeface="Wingdings" pitchFamily="2" charset="2"/>
              <a:buNone/>
              <a:defRPr sz="2200">
                <a:solidFill>
                  <a:schemeClr val="tx1"/>
                </a:solidFill>
              </a:defRPr>
            </a:lvl1pPr>
            <a:lvl2pPr marL="300038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38175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28688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238250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3660A-DD26-4D68-AB4C-4AE07E1736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NetApp Confidential - Internal Use Only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itle 6"/>
          <p:cNvSpPr>
            <a:spLocks noGrp="1"/>
          </p:cNvSpPr>
          <p:nvPr userDrawn="1">
            <p:ph type="title"/>
          </p:nvPr>
        </p:nvSpPr>
        <p:spPr>
          <a:xfrm>
            <a:off x="349250" y="1736726"/>
            <a:ext cx="4587875" cy="1765300"/>
          </a:xfrm>
        </p:spPr>
        <p:txBody>
          <a:bodyPr lIns="0" anchor="b"/>
          <a:lstStyle>
            <a:lvl1pPr algn="l">
              <a:lnSpc>
                <a:spcPts val="4000"/>
              </a:lnSpc>
              <a:defRPr sz="3800" b="0">
                <a:solidFill>
                  <a:schemeClr val="accent3"/>
                </a:solidFill>
              </a:defRPr>
            </a:lvl1pPr>
          </a:lstStyle>
          <a:p>
            <a:endParaRPr lang="en-US" dirty="0" smtClean="0"/>
          </a:p>
        </p:txBody>
      </p:sp>
      <p:pic>
        <p:nvPicPr>
          <p:cNvPr id="8" name="Picture 7" descr="Shapes_2_HiRes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600" y="2452121"/>
            <a:ext cx="3613150" cy="219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34150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49251" y="3628572"/>
            <a:ext cx="4587874" cy="1642675"/>
          </a:xfr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Wingdings" pitchFamily="2" charset="2"/>
              <a:buNone/>
              <a:defRPr sz="2200">
                <a:solidFill>
                  <a:schemeClr val="tx1"/>
                </a:solidFill>
              </a:defRPr>
            </a:lvl1pPr>
            <a:lvl2pPr marL="300038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38175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28688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238250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3660A-DD26-4D68-AB4C-4AE07E1736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NetApp Confidential - Internal Use Only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349250" y="1736725"/>
            <a:ext cx="4587875" cy="1766207"/>
          </a:xfrm>
        </p:spPr>
        <p:txBody>
          <a:bodyPr lIns="0" anchor="b"/>
          <a:lstStyle>
            <a:lvl1pPr algn="l">
              <a:lnSpc>
                <a:spcPts val="4000"/>
              </a:lnSpc>
              <a:defRPr sz="3800" b="0">
                <a:solidFill>
                  <a:schemeClr val="accent3"/>
                </a:solidFill>
              </a:defRPr>
            </a:lvl1pPr>
          </a:lstStyle>
          <a:p>
            <a:endParaRPr lang="en-US" dirty="0" smtClean="0"/>
          </a:p>
        </p:txBody>
      </p:sp>
      <p:pic>
        <p:nvPicPr>
          <p:cNvPr id="8" name="Picture 7" descr="Shapes_2_HiRes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600" y="2452121"/>
            <a:ext cx="3613150" cy="219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35436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A020B-04BE-426D-AE2C-2E6EF2F1CA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7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NetApp Confidential - Internal Use Only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 bwMode="gray">
          <a:xfrm>
            <a:off x="347662" y="6445714"/>
            <a:ext cx="8449056" cy="107486"/>
            <a:chOff x="347662" y="6160730"/>
            <a:chExt cx="8449056" cy="107486"/>
          </a:xfrm>
        </p:grpSpPr>
        <p:sp>
          <p:nvSpPr>
            <p:cNvPr id="9" name="Freeform 5"/>
            <p:cNvSpPr>
              <a:spLocks/>
            </p:cNvSpPr>
            <p:nvPr userDrawn="1"/>
          </p:nvSpPr>
          <p:spPr bwMode="gray">
            <a:xfrm>
              <a:off x="347662" y="6160730"/>
              <a:ext cx="8449056" cy="107486"/>
            </a:xfrm>
            <a:custGeom>
              <a:avLst/>
              <a:gdLst>
                <a:gd name="T0" fmla="*/ 116 w 3930"/>
                <a:gd name="T1" fmla="*/ 4 h 50"/>
                <a:gd name="T2" fmla="*/ 258 w 3930"/>
                <a:gd name="T3" fmla="*/ 2 h 50"/>
                <a:gd name="T4" fmla="*/ 376 w 3930"/>
                <a:gd name="T5" fmla="*/ 2 h 50"/>
                <a:gd name="T6" fmla="*/ 494 w 3930"/>
                <a:gd name="T7" fmla="*/ 6 h 50"/>
                <a:gd name="T8" fmla="*/ 628 w 3930"/>
                <a:gd name="T9" fmla="*/ 8 h 50"/>
                <a:gd name="T10" fmla="*/ 774 w 3930"/>
                <a:gd name="T11" fmla="*/ 6 h 50"/>
                <a:gd name="T12" fmla="*/ 894 w 3930"/>
                <a:gd name="T13" fmla="*/ 4 h 50"/>
                <a:gd name="T14" fmla="*/ 1038 w 3930"/>
                <a:gd name="T15" fmla="*/ 4 h 50"/>
                <a:gd name="T16" fmla="*/ 1196 w 3930"/>
                <a:gd name="T17" fmla="*/ 2 h 50"/>
                <a:gd name="T18" fmla="*/ 1326 w 3930"/>
                <a:gd name="T19" fmla="*/ 4 h 50"/>
                <a:gd name="T20" fmla="*/ 1428 w 3930"/>
                <a:gd name="T21" fmla="*/ 4 h 50"/>
                <a:gd name="T22" fmla="*/ 1568 w 3930"/>
                <a:gd name="T23" fmla="*/ 6 h 50"/>
                <a:gd name="T24" fmla="*/ 1710 w 3930"/>
                <a:gd name="T25" fmla="*/ 6 h 50"/>
                <a:gd name="T26" fmla="*/ 1826 w 3930"/>
                <a:gd name="T27" fmla="*/ 8 h 50"/>
                <a:gd name="T28" fmla="*/ 1950 w 3930"/>
                <a:gd name="T29" fmla="*/ 4 h 50"/>
                <a:gd name="T30" fmla="*/ 2106 w 3930"/>
                <a:gd name="T31" fmla="*/ 4 h 50"/>
                <a:gd name="T32" fmla="*/ 2234 w 3930"/>
                <a:gd name="T33" fmla="*/ 2 h 50"/>
                <a:gd name="T34" fmla="*/ 2354 w 3930"/>
                <a:gd name="T35" fmla="*/ 2 h 50"/>
                <a:gd name="T36" fmla="*/ 2498 w 3930"/>
                <a:gd name="T37" fmla="*/ 6 h 50"/>
                <a:gd name="T38" fmla="*/ 2580 w 3930"/>
                <a:gd name="T39" fmla="*/ 4 h 50"/>
                <a:gd name="T40" fmla="*/ 2684 w 3930"/>
                <a:gd name="T41" fmla="*/ 4 h 50"/>
                <a:gd name="T42" fmla="*/ 2830 w 3930"/>
                <a:gd name="T43" fmla="*/ 4 h 50"/>
                <a:gd name="T44" fmla="*/ 2932 w 3930"/>
                <a:gd name="T45" fmla="*/ 6 h 50"/>
                <a:gd name="T46" fmla="*/ 3058 w 3930"/>
                <a:gd name="T47" fmla="*/ 6 h 50"/>
                <a:gd name="T48" fmla="*/ 3176 w 3930"/>
                <a:gd name="T49" fmla="*/ 10 h 50"/>
                <a:gd name="T50" fmla="*/ 3262 w 3930"/>
                <a:gd name="T51" fmla="*/ 14 h 50"/>
                <a:gd name="T52" fmla="*/ 3340 w 3930"/>
                <a:gd name="T53" fmla="*/ 12 h 50"/>
                <a:gd name="T54" fmla="*/ 3456 w 3930"/>
                <a:gd name="T55" fmla="*/ 18 h 50"/>
                <a:gd name="T56" fmla="*/ 3592 w 3930"/>
                <a:gd name="T57" fmla="*/ 16 h 50"/>
                <a:gd name="T58" fmla="*/ 3648 w 3930"/>
                <a:gd name="T59" fmla="*/ 16 h 50"/>
                <a:gd name="T60" fmla="*/ 3784 w 3930"/>
                <a:gd name="T61" fmla="*/ 20 h 50"/>
                <a:gd name="T62" fmla="*/ 3846 w 3930"/>
                <a:gd name="T63" fmla="*/ 24 h 50"/>
                <a:gd name="T64" fmla="*/ 3874 w 3930"/>
                <a:gd name="T65" fmla="*/ 36 h 50"/>
                <a:gd name="T66" fmla="*/ 3782 w 3930"/>
                <a:gd name="T67" fmla="*/ 42 h 50"/>
                <a:gd name="T68" fmla="*/ 3676 w 3930"/>
                <a:gd name="T69" fmla="*/ 46 h 50"/>
                <a:gd name="T70" fmla="*/ 3570 w 3930"/>
                <a:gd name="T71" fmla="*/ 48 h 50"/>
                <a:gd name="T72" fmla="*/ 3518 w 3930"/>
                <a:gd name="T73" fmla="*/ 48 h 50"/>
                <a:gd name="T74" fmla="*/ 3396 w 3930"/>
                <a:gd name="T75" fmla="*/ 48 h 50"/>
                <a:gd name="T76" fmla="*/ 3304 w 3930"/>
                <a:gd name="T77" fmla="*/ 48 h 50"/>
                <a:gd name="T78" fmla="*/ 3152 w 3930"/>
                <a:gd name="T79" fmla="*/ 40 h 50"/>
                <a:gd name="T80" fmla="*/ 3042 w 3930"/>
                <a:gd name="T81" fmla="*/ 42 h 50"/>
                <a:gd name="T82" fmla="*/ 2898 w 3930"/>
                <a:gd name="T83" fmla="*/ 36 h 50"/>
                <a:gd name="T84" fmla="*/ 2814 w 3930"/>
                <a:gd name="T85" fmla="*/ 38 h 50"/>
                <a:gd name="T86" fmla="*/ 2692 w 3930"/>
                <a:gd name="T87" fmla="*/ 36 h 50"/>
                <a:gd name="T88" fmla="*/ 2588 w 3930"/>
                <a:gd name="T89" fmla="*/ 34 h 50"/>
                <a:gd name="T90" fmla="*/ 2466 w 3930"/>
                <a:gd name="T91" fmla="*/ 38 h 50"/>
                <a:gd name="T92" fmla="*/ 2356 w 3930"/>
                <a:gd name="T93" fmla="*/ 36 h 50"/>
                <a:gd name="T94" fmla="*/ 2212 w 3930"/>
                <a:gd name="T95" fmla="*/ 40 h 50"/>
                <a:gd name="T96" fmla="*/ 2040 w 3930"/>
                <a:gd name="T97" fmla="*/ 40 h 50"/>
                <a:gd name="T98" fmla="*/ 1922 w 3930"/>
                <a:gd name="T99" fmla="*/ 40 h 50"/>
                <a:gd name="T100" fmla="*/ 1804 w 3930"/>
                <a:gd name="T101" fmla="*/ 42 h 50"/>
                <a:gd name="T102" fmla="*/ 1642 w 3930"/>
                <a:gd name="T103" fmla="*/ 44 h 50"/>
                <a:gd name="T104" fmla="*/ 1492 w 3930"/>
                <a:gd name="T105" fmla="*/ 46 h 50"/>
                <a:gd name="T106" fmla="*/ 1354 w 3930"/>
                <a:gd name="T107" fmla="*/ 44 h 50"/>
                <a:gd name="T108" fmla="*/ 1180 w 3930"/>
                <a:gd name="T109" fmla="*/ 44 h 50"/>
                <a:gd name="T110" fmla="*/ 1052 w 3930"/>
                <a:gd name="T111" fmla="*/ 46 h 50"/>
                <a:gd name="T112" fmla="*/ 936 w 3930"/>
                <a:gd name="T113" fmla="*/ 44 h 50"/>
                <a:gd name="T114" fmla="*/ 790 w 3930"/>
                <a:gd name="T115" fmla="*/ 40 h 50"/>
                <a:gd name="T116" fmla="*/ 636 w 3930"/>
                <a:gd name="T117" fmla="*/ 42 h 50"/>
                <a:gd name="T118" fmla="*/ 494 w 3930"/>
                <a:gd name="T119" fmla="*/ 46 h 50"/>
                <a:gd name="T120" fmla="*/ 362 w 3930"/>
                <a:gd name="T121" fmla="*/ 42 h 50"/>
                <a:gd name="T122" fmla="*/ 222 w 3930"/>
                <a:gd name="T123" fmla="*/ 40 h 50"/>
                <a:gd name="T124" fmla="*/ 70 w 3930"/>
                <a:gd name="T125" fmla="*/ 3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30" h="50">
                  <a:moveTo>
                    <a:pt x="2" y="14"/>
                  </a:move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10" y="4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16" y="4"/>
                  </a:lnTo>
                  <a:lnTo>
                    <a:pt x="116" y="4"/>
                  </a:lnTo>
                  <a:lnTo>
                    <a:pt x="120" y="4"/>
                  </a:lnTo>
                  <a:lnTo>
                    <a:pt x="120" y="4"/>
                  </a:lnTo>
                  <a:lnTo>
                    <a:pt x="124" y="4"/>
                  </a:lnTo>
                  <a:lnTo>
                    <a:pt x="124" y="4"/>
                  </a:lnTo>
                  <a:lnTo>
                    <a:pt x="128" y="4"/>
                  </a:lnTo>
                  <a:lnTo>
                    <a:pt x="134" y="4"/>
                  </a:lnTo>
                  <a:lnTo>
                    <a:pt x="134" y="4"/>
                  </a:lnTo>
                  <a:lnTo>
                    <a:pt x="136" y="4"/>
                  </a:lnTo>
                  <a:lnTo>
                    <a:pt x="136" y="4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8" y="2"/>
                  </a:lnTo>
                  <a:lnTo>
                    <a:pt x="148" y="2"/>
                  </a:lnTo>
                  <a:lnTo>
                    <a:pt x="150" y="2"/>
                  </a:lnTo>
                  <a:lnTo>
                    <a:pt x="150" y="2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64" y="2"/>
                  </a:lnTo>
                  <a:lnTo>
                    <a:pt x="164" y="2"/>
                  </a:lnTo>
                  <a:lnTo>
                    <a:pt x="168" y="2"/>
                  </a:lnTo>
                  <a:lnTo>
                    <a:pt x="174" y="4"/>
                  </a:lnTo>
                  <a:lnTo>
                    <a:pt x="174" y="4"/>
                  </a:lnTo>
                  <a:lnTo>
                    <a:pt x="178" y="2"/>
                  </a:lnTo>
                  <a:lnTo>
                    <a:pt x="178" y="2"/>
                  </a:lnTo>
                  <a:lnTo>
                    <a:pt x="180" y="4"/>
                  </a:lnTo>
                  <a:lnTo>
                    <a:pt x="180" y="4"/>
                  </a:lnTo>
                  <a:lnTo>
                    <a:pt x="182" y="2"/>
                  </a:lnTo>
                  <a:lnTo>
                    <a:pt x="182" y="2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88" y="4"/>
                  </a:lnTo>
                  <a:lnTo>
                    <a:pt x="188" y="4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10" y="2"/>
                  </a:lnTo>
                  <a:lnTo>
                    <a:pt x="210" y="2"/>
                  </a:lnTo>
                  <a:lnTo>
                    <a:pt x="212" y="2"/>
                  </a:lnTo>
                  <a:lnTo>
                    <a:pt x="212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4"/>
                  </a:lnTo>
                  <a:lnTo>
                    <a:pt x="214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8" y="4"/>
                  </a:lnTo>
                  <a:lnTo>
                    <a:pt x="218" y="4"/>
                  </a:lnTo>
                  <a:lnTo>
                    <a:pt x="224" y="4"/>
                  </a:lnTo>
                  <a:lnTo>
                    <a:pt x="224" y="4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244" y="2"/>
                  </a:lnTo>
                  <a:lnTo>
                    <a:pt x="244" y="2"/>
                  </a:lnTo>
                  <a:lnTo>
                    <a:pt x="248" y="2"/>
                  </a:lnTo>
                  <a:lnTo>
                    <a:pt x="248" y="2"/>
                  </a:lnTo>
                  <a:lnTo>
                    <a:pt x="252" y="2"/>
                  </a:lnTo>
                  <a:lnTo>
                    <a:pt x="252" y="2"/>
                  </a:lnTo>
                  <a:lnTo>
                    <a:pt x="256" y="2"/>
                  </a:lnTo>
                  <a:lnTo>
                    <a:pt x="256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60" y="2"/>
                  </a:lnTo>
                  <a:lnTo>
                    <a:pt x="260" y="2"/>
                  </a:lnTo>
                  <a:lnTo>
                    <a:pt x="262" y="2"/>
                  </a:lnTo>
                  <a:lnTo>
                    <a:pt x="262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70" y="2"/>
                  </a:lnTo>
                  <a:lnTo>
                    <a:pt x="270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8" y="2"/>
                  </a:lnTo>
                  <a:lnTo>
                    <a:pt x="278" y="2"/>
                  </a:lnTo>
                  <a:lnTo>
                    <a:pt x="280" y="2"/>
                  </a:lnTo>
                  <a:lnTo>
                    <a:pt x="280" y="2"/>
                  </a:lnTo>
                  <a:lnTo>
                    <a:pt x="280" y="4"/>
                  </a:lnTo>
                  <a:lnTo>
                    <a:pt x="280" y="4"/>
                  </a:lnTo>
                  <a:lnTo>
                    <a:pt x="282" y="2"/>
                  </a:lnTo>
                  <a:lnTo>
                    <a:pt x="282" y="2"/>
                  </a:lnTo>
                  <a:lnTo>
                    <a:pt x="288" y="2"/>
                  </a:lnTo>
                  <a:lnTo>
                    <a:pt x="288" y="2"/>
                  </a:lnTo>
                  <a:lnTo>
                    <a:pt x="290" y="2"/>
                  </a:lnTo>
                  <a:lnTo>
                    <a:pt x="290" y="2"/>
                  </a:lnTo>
                  <a:lnTo>
                    <a:pt x="296" y="2"/>
                  </a:lnTo>
                  <a:lnTo>
                    <a:pt x="296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302" y="2"/>
                  </a:lnTo>
                  <a:lnTo>
                    <a:pt x="302" y="2"/>
                  </a:lnTo>
                  <a:lnTo>
                    <a:pt x="306" y="2"/>
                  </a:lnTo>
                  <a:lnTo>
                    <a:pt x="306" y="2"/>
                  </a:lnTo>
                  <a:lnTo>
                    <a:pt x="310" y="2"/>
                  </a:lnTo>
                  <a:lnTo>
                    <a:pt x="312" y="2"/>
                  </a:lnTo>
                  <a:lnTo>
                    <a:pt x="312" y="2"/>
                  </a:lnTo>
                  <a:lnTo>
                    <a:pt x="318" y="2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24" y="4"/>
                  </a:lnTo>
                  <a:lnTo>
                    <a:pt x="324" y="4"/>
                  </a:lnTo>
                  <a:lnTo>
                    <a:pt x="324" y="2"/>
                  </a:lnTo>
                  <a:lnTo>
                    <a:pt x="326" y="2"/>
                  </a:lnTo>
                  <a:lnTo>
                    <a:pt x="326" y="2"/>
                  </a:lnTo>
                  <a:lnTo>
                    <a:pt x="332" y="2"/>
                  </a:lnTo>
                  <a:lnTo>
                    <a:pt x="332" y="2"/>
                  </a:lnTo>
                  <a:lnTo>
                    <a:pt x="336" y="2"/>
                  </a:lnTo>
                  <a:lnTo>
                    <a:pt x="342" y="2"/>
                  </a:lnTo>
                  <a:lnTo>
                    <a:pt x="342" y="2"/>
                  </a:lnTo>
                  <a:lnTo>
                    <a:pt x="344" y="2"/>
                  </a:lnTo>
                  <a:lnTo>
                    <a:pt x="348" y="2"/>
                  </a:lnTo>
                  <a:lnTo>
                    <a:pt x="348" y="2"/>
                  </a:lnTo>
                  <a:lnTo>
                    <a:pt x="352" y="2"/>
                  </a:lnTo>
                  <a:lnTo>
                    <a:pt x="352" y="2"/>
                  </a:lnTo>
                  <a:lnTo>
                    <a:pt x="354" y="2"/>
                  </a:lnTo>
                  <a:lnTo>
                    <a:pt x="354" y="2"/>
                  </a:lnTo>
                  <a:lnTo>
                    <a:pt x="358" y="2"/>
                  </a:lnTo>
                  <a:lnTo>
                    <a:pt x="360" y="2"/>
                  </a:lnTo>
                  <a:lnTo>
                    <a:pt x="360" y="2"/>
                  </a:lnTo>
                  <a:lnTo>
                    <a:pt x="360" y="4"/>
                  </a:lnTo>
                  <a:lnTo>
                    <a:pt x="360" y="6"/>
                  </a:lnTo>
                  <a:lnTo>
                    <a:pt x="360" y="6"/>
                  </a:lnTo>
                  <a:lnTo>
                    <a:pt x="362" y="4"/>
                  </a:lnTo>
                  <a:lnTo>
                    <a:pt x="364" y="2"/>
                  </a:lnTo>
                  <a:lnTo>
                    <a:pt x="364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4" y="4"/>
                  </a:lnTo>
                  <a:lnTo>
                    <a:pt x="374" y="4"/>
                  </a:lnTo>
                  <a:lnTo>
                    <a:pt x="376" y="2"/>
                  </a:lnTo>
                  <a:lnTo>
                    <a:pt x="376" y="2"/>
                  </a:lnTo>
                  <a:lnTo>
                    <a:pt x="378" y="4"/>
                  </a:lnTo>
                  <a:lnTo>
                    <a:pt x="378" y="4"/>
                  </a:lnTo>
                  <a:lnTo>
                    <a:pt x="384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4"/>
                  </a:lnTo>
                  <a:lnTo>
                    <a:pt x="390" y="4"/>
                  </a:lnTo>
                  <a:lnTo>
                    <a:pt x="390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6" y="6"/>
                  </a:lnTo>
                  <a:lnTo>
                    <a:pt x="396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402" y="4"/>
                  </a:lnTo>
                  <a:lnTo>
                    <a:pt x="402" y="4"/>
                  </a:lnTo>
                  <a:lnTo>
                    <a:pt x="406" y="6"/>
                  </a:lnTo>
                  <a:lnTo>
                    <a:pt x="406" y="6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2" y="6"/>
                  </a:lnTo>
                  <a:lnTo>
                    <a:pt x="412" y="4"/>
                  </a:lnTo>
                  <a:lnTo>
                    <a:pt x="412" y="4"/>
                  </a:lnTo>
                  <a:lnTo>
                    <a:pt x="420" y="4"/>
                  </a:lnTo>
                  <a:lnTo>
                    <a:pt x="420" y="4"/>
                  </a:lnTo>
                  <a:lnTo>
                    <a:pt x="424" y="4"/>
                  </a:lnTo>
                  <a:lnTo>
                    <a:pt x="424" y="4"/>
                  </a:lnTo>
                  <a:lnTo>
                    <a:pt x="428" y="6"/>
                  </a:lnTo>
                  <a:lnTo>
                    <a:pt x="428" y="6"/>
                  </a:lnTo>
                  <a:lnTo>
                    <a:pt x="430" y="4"/>
                  </a:lnTo>
                  <a:lnTo>
                    <a:pt x="430" y="4"/>
                  </a:lnTo>
                  <a:lnTo>
                    <a:pt x="432" y="6"/>
                  </a:lnTo>
                  <a:lnTo>
                    <a:pt x="432" y="6"/>
                  </a:lnTo>
                  <a:lnTo>
                    <a:pt x="436" y="4"/>
                  </a:lnTo>
                  <a:lnTo>
                    <a:pt x="436" y="4"/>
                  </a:lnTo>
                  <a:lnTo>
                    <a:pt x="442" y="4"/>
                  </a:lnTo>
                  <a:lnTo>
                    <a:pt x="442" y="4"/>
                  </a:lnTo>
                  <a:lnTo>
                    <a:pt x="446" y="4"/>
                  </a:lnTo>
                  <a:lnTo>
                    <a:pt x="446" y="4"/>
                  </a:lnTo>
                  <a:lnTo>
                    <a:pt x="448" y="4"/>
                  </a:lnTo>
                  <a:lnTo>
                    <a:pt x="448" y="4"/>
                  </a:lnTo>
                  <a:lnTo>
                    <a:pt x="450" y="6"/>
                  </a:lnTo>
                  <a:lnTo>
                    <a:pt x="450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8" y="6"/>
                  </a:lnTo>
                  <a:lnTo>
                    <a:pt x="458" y="6"/>
                  </a:lnTo>
                  <a:lnTo>
                    <a:pt x="458" y="8"/>
                  </a:lnTo>
                  <a:lnTo>
                    <a:pt x="458" y="8"/>
                  </a:lnTo>
                  <a:lnTo>
                    <a:pt x="460" y="6"/>
                  </a:lnTo>
                  <a:lnTo>
                    <a:pt x="460" y="6"/>
                  </a:lnTo>
                  <a:lnTo>
                    <a:pt x="464" y="8"/>
                  </a:lnTo>
                  <a:lnTo>
                    <a:pt x="464" y="8"/>
                  </a:lnTo>
                  <a:lnTo>
                    <a:pt x="468" y="6"/>
                  </a:lnTo>
                  <a:lnTo>
                    <a:pt x="468" y="6"/>
                  </a:lnTo>
                  <a:lnTo>
                    <a:pt x="472" y="6"/>
                  </a:lnTo>
                  <a:lnTo>
                    <a:pt x="472" y="6"/>
                  </a:lnTo>
                  <a:lnTo>
                    <a:pt x="476" y="6"/>
                  </a:lnTo>
                  <a:lnTo>
                    <a:pt x="476" y="6"/>
                  </a:lnTo>
                  <a:lnTo>
                    <a:pt x="478" y="6"/>
                  </a:lnTo>
                  <a:lnTo>
                    <a:pt x="478" y="6"/>
                  </a:lnTo>
                  <a:lnTo>
                    <a:pt x="482" y="6"/>
                  </a:lnTo>
                  <a:lnTo>
                    <a:pt x="482" y="6"/>
                  </a:lnTo>
                  <a:lnTo>
                    <a:pt x="484" y="6"/>
                  </a:lnTo>
                  <a:lnTo>
                    <a:pt x="484" y="6"/>
                  </a:lnTo>
                  <a:lnTo>
                    <a:pt x="490" y="4"/>
                  </a:lnTo>
                  <a:lnTo>
                    <a:pt x="490" y="4"/>
                  </a:lnTo>
                  <a:lnTo>
                    <a:pt x="490" y="6"/>
                  </a:lnTo>
                  <a:lnTo>
                    <a:pt x="490" y="6"/>
                  </a:lnTo>
                  <a:lnTo>
                    <a:pt x="494" y="6"/>
                  </a:lnTo>
                  <a:lnTo>
                    <a:pt x="494" y="6"/>
                  </a:lnTo>
                  <a:lnTo>
                    <a:pt x="498" y="6"/>
                  </a:lnTo>
                  <a:lnTo>
                    <a:pt x="498" y="6"/>
                  </a:lnTo>
                  <a:lnTo>
                    <a:pt x="506" y="6"/>
                  </a:lnTo>
                  <a:lnTo>
                    <a:pt x="516" y="6"/>
                  </a:lnTo>
                  <a:lnTo>
                    <a:pt x="516" y="6"/>
                  </a:lnTo>
                  <a:lnTo>
                    <a:pt x="518" y="6"/>
                  </a:lnTo>
                  <a:lnTo>
                    <a:pt x="518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4" y="6"/>
                  </a:lnTo>
                  <a:lnTo>
                    <a:pt x="524" y="6"/>
                  </a:lnTo>
                  <a:lnTo>
                    <a:pt x="526" y="6"/>
                  </a:lnTo>
                  <a:lnTo>
                    <a:pt x="526" y="6"/>
                  </a:lnTo>
                  <a:lnTo>
                    <a:pt x="528" y="6"/>
                  </a:lnTo>
                  <a:lnTo>
                    <a:pt x="528" y="6"/>
                  </a:lnTo>
                  <a:lnTo>
                    <a:pt x="530" y="6"/>
                  </a:lnTo>
                  <a:lnTo>
                    <a:pt x="530" y="6"/>
                  </a:lnTo>
                  <a:lnTo>
                    <a:pt x="532" y="6"/>
                  </a:lnTo>
                  <a:lnTo>
                    <a:pt x="532" y="6"/>
                  </a:lnTo>
                  <a:lnTo>
                    <a:pt x="534" y="6"/>
                  </a:lnTo>
                  <a:lnTo>
                    <a:pt x="534" y="6"/>
                  </a:lnTo>
                  <a:lnTo>
                    <a:pt x="536" y="6"/>
                  </a:lnTo>
                  <a:lnTo>
                    <a:pt x="536" y="6"/>
                  </a:lnTo>
                  <a:lnTo>
                    <a:pt x="540" y="4"/>
                  </a:lnTo>
                  <a:lnTo>
                    <a:pt x="540" y="4"/>
                  </a:lnTo>
                  <a:lnTo>
                    <a:pt x="542" y="4"/>
                  </a:lnTo>
                  <a:lnTo>
                    <a:pt x="542" y="4"/>
                  </a:lnTo>
                  <a:lnTo>
                    <a:pt x="544" y="4"/>
                  </a:lnTo>
                  <a:lnTo>
                    <a:pt x="544" y="4"/>
                  </a:lnTo>
                  <a:lnTo>
                    <a:pt x="548" y="4"/>
                  </a:lnTo>
                  <a:lnTo>
                    <a:pt x="548" y="4"/>
                  </a:lnTo>
                  <a:lnTo>
                    <a:pt x="550" y="4"/>
                  </a:lnTo>
                  <a:lnTo>
                    <a:pt x="550" y="4"/>
                  </a:lnTo>
                  <a:lnTo>
                    <a:pt x="556" y="4"/>
                  </a:lnTo>
                  <a:lnTo>
                    <a:pt x="560" y="4"/>
                  </a:lnTo>
                  <a:lnTo>
                    <a:pt x="560" y="4"/>
                  </a:lnTo>
                  <a:lnTo>
                    <a:pt x="562" y="6"/>
                  </a:lnTo>
                  <a:lnTo>
                    <a:pt x="562" y="6"/>
                  </a:lnTo>
                  <a:lnTo>
                    <a:pt x="568" y="6"/>
                  </a:lnTo>
                  <a:lnTo>
                    <a:pt x="568" y="6"/>
                  </a:lnTo>
                  <a:lnTo>
                    <a:pt x="570" y="4"/>
                  </a:lnTo>
                  <a:lnTo>
                    <a:pt x="570" y="4"/>
                  </a:lnTo>
                  <a:lnTo>
                    <a:pt x="572" y="4"/>
                  </a:lnTo>
                  <a:lnTo>
                    <a:pt x="572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8" y="6"/>
                  </a:lnTo>
                  <a:lnTo>
                    <a:pt x="578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6" y="6"/>
                  </a:lnTo>
                  <a:lnTo>
                    <a:pt x="586" y="6"/>
                  </a:lnTo>
                  <a:lnTo>
                    <a:pt x="590" y="6"/>
                  </a:lnTo>
                  <a:lnTo>
                    <a:pt x="590" y="6"/>
                  </a:lnTo>
                  <a:lnTo>
                    <a:pt x="592" y="4"/>
                  </a:lnTo>
                  <a:lnTo>
                    <a:pt x="592" y="4"/>
                  </a:lnTo>
                  <a:lnTo>
                    <a:pt x="594" y="4"/>
                  </a:lnTo>
                  <a:lnTo>
                    <a:pt x="596" y="6"/>
                  </a:lnTo>
                  <a:lnTo>
                    <a:pt x="596" y="6"/>
                  </a:lnTo>
                  <a:lnTo>
                    <a:pt x="600" y="8"/>
                  </a:lnTo>
                  <a:lnTo>
                    <a:pt x="600" y="8"/>
                  </a:lnTo>
                  <a:lnTo>
                    <a:pt x="602" y="8"/>
                  </a:lnTo>
                  <a:lnTo>
                    <a:pt x="604" y="8"/>
                  </a:lnTo>
                  <a:lnTo>
                    <a:pt x="604" y="8"/>
                  </a:lnTo>
                  <a:lnTo>
                    <a:pt x="606" y="8"/>
                  </a:lnTo>
                  <a:lnTo>
                    <a:pt x="606" y="8"/>
                  </a:lnTo>
                  <a:lnTo>
                    <a:pt x="612" y="8"/>
                  </a:lnTo>
                  <a:lnTo>
                    <a:pt x="612" y="8"/>
                  </a:lnTo>
                  <a:lnTo>
                    <a:pt x="616" y="6"/>
                  </a:lnTo>
                  <a:lnTo>
                    <a:pt x="616" y="6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20" y="10"/>
                  </a:lnTo>
                  <a:lnTo>
                    <a:pt x="620" y="10"/>
                  </a:lnTo>
                  <a:lnTo>
                    <a:pt x="628" y="8"/>
                  </a:lnTo>
                  <a:lnTo>
                    <a:pt x="628" y="8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634" y="8"/>
                  </a:lnTo>
                  <a:lnTo>
                    <a:pt x="634" y="8"/>
                  </a:lnTo>
                  <a:lnTo>
                    <a:pt x="636" y="6"/>
                  </a:lnTo>
                  <a:lnTo>
                    <a:pt x="636" y="6"/>
                  </a:lnTo>
                  <a:lnTo>
                    <a:pt x="644" y="6"/>
                  </a:lnTo>
                  <a:lnTo>
                    <a:pt x="644" y="6"/>
                  </a:lnTo>
                  <a:lnTo>
                    <a:pt x="646" y="6"/>
                  </a:lnTo>
                  <a:lnTo>
                    <a:pt x="646" y="6"/>
                  </a:lnTo>
                  <a:lnTo>
                    <a:pt x="650" y="4"/>
                  </a:lnTo>
                  <a:lnTo>
                    <a:pt x="650" y="4"/>
                  </a:lnTo>
                  <a:lnTo>
                    <a:pt x="652" y="6"/>
                  </a:lnTo>
                  <a:lnTo>
                    <a:pt x="652" y="6"/>
                  </a:lnTo>
                  <a:lnTo>
                    <a:pt x="658" y="6"/>
                  </a:lnTo>
                  <a:lnTo>
                    <a:pt x="658" y="6"/>
                  </a:lnTo>
                  <a:lnTo>
                    <a:pt x="660" y="6"/>
                  </a:lnTo>
                  <a:lnTo>
                    <a:pt x="660" y="6"/>
                  </a:lnTo>
                  <a:lnTo>
                    <a:pt x="664" y="4"/>
                  </a:lnTo>
                  <a:lnTo>
                    <a:pt x="664" y="4"/>
                  </a:lnTo>
                  <a:lnTo>
                    <a:pt x="664" y="6"/>
                  </a:lnTo>
                  <a:lnTo>
                    <a:pt x="664" y="6"/>
                  </a:lnTo>
                  <a:lnTo>
                    <a:pt x="668" y="6"/>
                  </a:lnTo>
                  <a:lnTo>
                    <a:pt x="668" y="6"/>
                  </a:lnTo>
                  <a:lnTo>
                    <a:pt x="670" y="6"/>
                  </a:lnTo>
                  <a:lnTo>
                    <a:pt x="670" y="6"/>
                  </a:lnTo>
                  <a:lnTo>
                    <a:pt x="674" y="6"/>
                  </a:lnTo>
                  <a:lnTo>
                    <a:pt x="674" y="6"/>
                  </a:lnTo>
                  <a:lnTo>
                    <a:pt x="676" y="6"/>
                  </a:lnTo>
                  <a:lnTo>
                    <a:pt x="678" y="6"/>
                  </a:lnTo>
                  <a:lnTo>
                    <a:pt x="678" y="6"/>
                  </a:lnTo>
                  <a:lnTo>
                    <a:pt x="682" y="4"/>
                  </a:lnTo>
                  <a:lnTo>
                    <a:pt x="682" y="4"/>
                  </a:lnTo>
                  <a:lnTo>
                    <a:pt x="684" y="4"/>
                  </a:lnTo>
                  <a:lnTo>
                    <a:pt x="684" y="4"/>
                  </a:lnTo>
                  <a:lnTo>
                    <a:pt x="686" y="4"/>
                  </a:lnTo>
                  <a:lnTo>
                    <a:pt x="686" y="4"/>
                  </a:lnTo>
                  <a:lnTo>
                    <a:pt x="688" y="4"/>
                  </a:lnTo>
                  <a:lnTo>
                    <a:pt x="688" y="4"/>
                  </a:lnTo>
                  <a:lnTo>
                    <a:pt x="690" y="6"/>
                  </a:lnTo>
                  <a:lnTo>
                    <a:pt x="690" y="6"/>
                  </a:lnTo>
                  <a:lnTo>
                    <a:pt x="692" y="6"/>
                  </a:lnTo>
                  <a:lnTo>
                    <a:pt x="692" y="6"/>
                  </a:lnTo>
                  <a:lnTo>
                    <a:pt x="696" y="6"/>
                  </a:lnTo>
                  <a:lnTo>
                    <a:pt x="696" y="6"/>
                  </a:lnTo>
                  <a:lnTo>
                    <a:pt x="700" y="6"/>
                  </a:lnTo>
                  <a:lnTo>
                    <a:pt x="700" y="6"/>
                  </a:lnTo>
                  <a:lnTo>
                    <a:pt x="706" y="6"/>
                  </a:lnTo>
                  <a:lnTo>
                    <a:pt x="706" y="6"/>
                  </a:lnTo>
                  <a:lnTo>
                    <a:pt x="706" y="8"/>
                  </a:lnTo>
                  <a:lnTo>
                    <a:pt x="706" y="8"/>
                  </a:lnTo>
                  <a:lnTo>
                    <a:pt x="708" y="10"/>
                  </a:lnTo>
                  <a:lnTo>
                    <a:pt x="708" y="10"/>
                  </a:lnTo>
                  <a:lnTo>
                    <a:pt x="712" y="10"/>
                  </a:lnTo>
                  <a:lnTo>
                    <a:pt x="712" y="10"/>
                  </a:lnTo>
                  <a:lnTo>
                    <a:pt x="716" y="8"/>
                  </a:lnTo>
                  <a:lnTo>
                    <a:pt x="716" y="8"/>
                  </a:lnTo>
                  <a:lnTo>
                    <a:pt x="722" y="8"/>
                  </a:lnTo>
                  <a:lnTo>
                    <a:pt x="722" y="8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34" y="4"/>
                  </a:lnTo>
                  <a:lnTo>
                    <a:pt x="734" y="4"/>
                  </a:lnTo>
                  <a:lnTo>
                    <a:pt x="746" y="4"/>
                  </a:lnTo>
                  <a:lnTo>
                    <a:pt x="746" y="4"/>
                  </a:lnTo>
                  <a:lnTo>
                    <a:pt x="746" y="6"/>
                  </a:lnTo>
                  <a:lnTo>
                    <a:pt x="746" y="6"/>
                  </a:lnTo>
                  <a:lnTo>
                    <a:pt x="750" y="6"/>
                  </a:lnTo>
                  <a:lnTo>
                    <a:pt x="754" y="6"/>
                  </a:lnTo>
                  <a:lnTo>
                    <a:pt x="754" y="6"/>
                  </a:lnTo>
                  <a:lnTo>
                    <a:pt x="764" y="6"/>
                  </a:lnTo>
                  <a:lnTo>
                    <a:pt x="764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70" y="6"/>
                  </a:lnTo>
                  <a:lnTo>
                    <a:pt x="770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8" y="8"/>
                  </a:lnTo>
                  <a:lnTo>
                    <a:pt x="778" y="8"/>
                  </a:lnTo>
                  <a:lnTo>
                    <a:pt x="780" y="8"/>
                  </a:lnTo>
                  <a:lnTo>
                    <a:pt x="780" y="8"/>
                  </a:lnTo>
                  <a:lnTo>
                    <a:pt x="780" y="6"/>
                  </a:lnTo>
                  <a:lnTo>
                    <a:pt x="780" y="6"/>
                  </a:lnTo>
                  <a:lnTo>
                    <a:pt x="784" y="6"/>
                  </a:lnTo>
                  <a:lnTo>
                    <a:pt x="786" y="6"/>
                  </a:lnTo>
                  <a:lnTo>
                    <a:pt x="786" y="6"/>
                  </a:lnTo>
                  <a:lnTo>
                    <a:pt x="788" y="8"/>
                  </a:lnTo>
                  <a:lnTo>
                    <a:pt x="788" y="8"/>
                  </a:lnTo>
                  <a:lnTo>
                    <a:pt x="790" y="8"/>
                  </a:lnTo>
                  <a:lnTo>
                    <a:pt x="790" y="8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8" y="6"/>
                  </a:lnTo>
                  <a:lnTo>
                    <a:pt x="798" y="6"/>
                  </a:lnTo>
                  <a:lnTo>
                    <a:pt x="800" y="6"/>
                  </a:lnTo>
                  <a:lnTo>
                    <a:pt x="800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8" y="6"/>
                  </a:lnTo>
                  <a:lnTo>
                    <a:pt x="808" y="6"/>
                  </a:lnTo>
                  <a:lnTo>
                    <a:pt x="810" y="6"/>
                  </a:lnTo>
                  <a:lnTo>
                    <a:pt x="810" y="6"/>
                  </a:lnTo>
                  <a:lnTo>
                    <a:pt x="812" y="4"/>
                  </a:lnTo>
                  <a:lnTo>
                    <a:pt x="812" y="4"/>
                  </a:lnTo>
                  <a:lnTo>
                    <a:pt x="816" y="4"/>
                  </a:lnTo>
                  <a:lnTo>
                    <a:pt x="816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20" y="4"/>
                  </a:lnTo>
                  <a:lnTo>
                    <a:pt x="820" y="4"/>
                  </a:lnTo>
                  <a:lnTo>
                    <a:pt x="822" y="4"/>
                  </a:lnTo>
                  <a:lnTo>
                    <a:pt x="822" y="4"/>
                  </a:lnTo>
                  <a:lnTo>
                    <a:pt x="826" y="4"/>
                  </a:lnTo>
                  <a:lnTo>
                    <a:pt x="826" y="4"/>
                  </a:lnTo>
                  <a:lnTo>
                    <a:pt x="832" y="4"/>
                  </a:lnTo>
                  <a:lnTo>
                    <a:pt x="832" y="4"/>
                  </a:lnTo>
                  <a:lnTo>
                    <a:pt x="834" y="4"/>
                  </a:lnTo>
                  <a:lnTo>
                    <a:pt x="834" y="4"/>
                  </a:lnTo>
                  <a:lnTo>
                    <a:pt x="838" y="4"/>
                  </a:lnTo>
                  <a:lnTo>
                    <a:pt x="838" y="4"/>
                  </a:lnTo>
                  <a:lnTo>
                    <a:pt x="840" y="4"/>
                  </a:lnTo>
                  <a:lnTo>
                    <a:pt x="840" y="4"/>
                  </a:lnTo>
                  <a:lnTo>
                    <a:pt x="848" y="4"/>
                  </a:lnTo>
                  <a:lnTo>
                    <a:pt x="848" y="4"/>
                  </a:lnTo>
                  <a:lnTo>
                    <a:pt x="850" y="6"/>
                  </a:lnTo>
                  <a:lnTo>
                    <a:pt x="850" y="6"/>
                  </a:lnTo>
                  <a:lnTo>
                    <a:pt x="852" y="6"/>
                  </a:lnTo>
                  <a:lnTo>
                    <a:pt x="852" y="6"/>
                  </a:lnTo>
                  <a:lnTo>
                    <a:pt x="854" y="6"/>
                  </a:lnTo>
                  <a:lnTo>
                    <a:pt x="854" y="6"/>
                  </a:lnTo>
                  <a:lnTo>
                    <a:pt x="856" y="6"/>
                  </a:lnTo>
                  <a:lnTo>
                    <a:pt x="856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4" y="4"/>
                  </a:lnTo>
                  <a:lnTo>
                    <a:pt x="864" y="4"/>
                  </a:lnTo>
                  <a:lnTo>
                    <a:pt x="868" y="4"/>
                  </a:lnTo>
                  <a:lnTo>
                    <a:pt x="868" y="4"/>
                  </a:lnTo>
                  <a:lnTo>
                    <a:pt x="874" y="4"/>
                  </a:lnTo>
                  <a:lnTo>
                    <a:pt x="880" y="4"/>
                  </a:lnTo>
                  <a:lnTo>
                    <a:pt x="880" y="4"/>
                  </a:lnTo>
                  <a:lnTo>
                    <a:pt x="888" y="4"/>
                  </a:lnTo>
                  <a:lnTo>
                    <a:pt x="888" y="4"/>
                  </a:lnTo>
                  <a:lnTo>
                    <a:pt x="894" y="4"/>
                  </a:lnTo>
                  <a:lnTo>
                    <a:pt x="894" y="4"/>
                  </a:lnTo>
                  <a:lnTo>
                    <a:pt x="896" y="4"/>
                  </a:lnTo>
                  <a:lnTo>
                    <a:pt x="896" y="4"/>
                  </a:lnTo>
                  <a:lnTo>
                    <a:pt x="912" y="4"/>
                  </a:lnTo>
                  <a:lnTo>
                    <a:pt x="912" y="4"/>
                  </a:lnTo>
                  <a:lnTo>
                    <a:pt x="914" y="6"/>
                  </a:lnTo>
                  <a:lnTo>
                    <a:pt x="914" y="6"/>
                  </a:lnTo>
                  <a:lnTo>
                    <a:pt x="928" y="6"/>
                  </a:lnTo>
                  <a:lnTo>
                    <a:pt x="928" y="6"/>
                  </a:lnTo>
                  <a:lnTo>
                    <a:pt x="930" y="6"/>
                  </a:lnTo>
                  <a:lnTo>
                    <a:pt x="930" y="6"/>
                  </a:lnTo>
                  <a:lnTo>
                    <a:pt x="932" y="4"/>
                  </a:lnTo>
                  <a:lnTo>
                    <a:pt x="932" y="4"/>
                  </a:lnTo>
                  <a:lnTo>
                    <a:pt x="936" y="6"/>
                  </a:lnTo>
                  <a:lnTo>
                    <a:pt x="936" y="6"/>
                  </a:lnTo>
                  <a:lnTo>
                    <a:pt x="942" y="4"/>
                  </a:lnTo>
                  <a:lnTo>
                    <a:pt x="942" y="4"/>
                  </a:lnTo>
                  <a:lnTo>
                    <a:pt x="948" y="4"/>
                  </a:lnTo>
                  <a:lnTo>
                    <a:pt x="948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2" y="4"/>
                  </a:lnTo>
                  <a:lnTo>
                    <a:pt x="952" y="4"/>
                  </a:lnTo>
                  <a:lnTo>
                    <a:pt x="954" y="4"/>
                  </a:lnTo>
                  <a:lnTo>
                    <a:pt x="954" y="4"/>
                  </a:lnTo>
                  <a:lnTo>
                    <a:pt x="956" y="4"/>
                  </a:lnTo>
                  <a:lnTo>
                    <a:pt x="960" y="4"/>
                  </a:lnTo>
                  <a:lnTo>
                    <a:pt x="960" y="4"/>
                  </a:lnTo>
                  <a:lnTo>
                    <a:pt x="962" y="4"/>
                  </a:lnTo>
                  <a:lnTo>
                    <a:pt x="962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2"/>
                  </a:lnTo>
                  <a:lnTo>
                    <a:pt x="968" y="2"/>
                  </a:lnTo>
                  <a:lnTo>
                    <a:pt x="980" y="6"/>
                  </a:lnTo>
                  <a:lnTo>
                    <a:pt x="980" y="6"/>
                  </a:lnTo>
                  <a:lnTo>
                    <a:pt x="984" y="6"/>
                  </a:lnTo>
                  <a:lnTo>
                    <a:pt x="988" y="6"/>
                  </a:lnTo>
                  <a:lnTo>
                    <a:pt x="988" y="6"/>
                  </a:lnTo>
                  <a:lnTo>
                    <a:pt x="990" y="4"/>
                  </a:lnTo>
                  <a:lnTo>
                    <a:pt x="990" y="4"/>
                  </a:lnTo>
                  <a:lnTo>
                    <a:pt x="994" y="4"/>
                  </a:lnTo>
                  <a:lnTo>
                    <a:pt x="994" y="4"/>
                  </a:lnTo>
                  <a:lnTo>
                    <a:pt x="996" y="4"/>
                  </a:lnTo>
                  <a:lnTo>
                    <a:pt x="996" y="4"/>
                  </a:lnTo>
                  <a:lnTo>
                    <a:pt x="998" y="6"/>
                  </a:lnTo>
                  <a:lnTo>
                    <a:pt x="998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4" y="4"/>
                  </a:lnTo>
                  <a:lnTo>
                    <a:pt x="1004" y="4"/>
                  </a:lnTo>
                  <a:lnTo>
                    <a:pt x="1008" y="4"/>
                  </a:lnTo>
                  <a:lnTo>
                    <a:pt x="1008" y="4"/>
                  </a:lnTo>
                  <a:lnTo>
                    <a:pt x="1010" y="4"/>
                  </a:lnTo>
                  <a:lnTo>
                    <a:pt x="1010" y="4"/>
                  </a:lnTo>
                  <a:lnTo>
                    <a:pt x="1014" y="2"/>
                  </a:lnTo>
                  <a:lnTo>
                    <a:pt x="1014" y="2"/>
                  </a:lnTo>
                  <a:lnTo>
                    <a:pt x="1018" y="2"/>
                  </a:lnTo>
                  <a:lnTo>
                    <a:pt x="1018" y="2"/>
                  </a:lnTo>
                  <a:lnTo>
                    <a:pt x="1020" y="2"/>
                  </a:lnTo>
                  <a:lnTo>
                    <a:pt x="1024" y="4"/>
                  </a:lnTo>
                  <a:lnTo>
                    <a:pt x="1024" y="4"/>
                  </a:lnTo>
                  <a:lnTo>
                    <a:pt x="1026" y="2"/>
                  </a:lnTo>
                  <a:lnTo>
                    <a:pt x="1026" y="2"/>
                  </a:lnTo>
                  <a:lnTo>
                    <a:pt x="1030" y="4"/>
                  </a:lnTo>
                  <a:lnTo>
                    <a:pt x="1030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4" y="6"/>
                  </a:lnTo>
                  <a:lnTo>
                    <a:pt x="1034" y="6"/>
                  </a:lnTo>
                  <a:lnTo>
                    <a:pt x="1036" y="6"/>
                  </a:lnTo>
                  <a:lnTo>
                    <a:pt x="1036" y="6"/>
                  </a:lnTo>
                  <a:lnTo>
                    <a:pt x="1038" y="6"/>
                  </a:lnTo>
                  <a:lnTo>
                    <a:pt x="1038" y="6"/>
                  </a:lnTo>
                  <a:lnTo>
                    <a:pt x="1038" y="4"/>
                  </a:lnTo>
                  <a:lnTo>
                    <a:pt x="1038" y="4"/>
                  </a:lnTo>
                  <a:lnTo>
                    <a:pt x="1042" y="4"/>
                  </a:lnTo>
                  <a:lnTo>
                    <a:pt x="1042" y="4"/>
                  </a:lnTo>
                  <a:lnTo>
                    <a:pt x="1046" y="2"/>
                  </a:lnTo>
                  <a:lnTo>
                    <a:pt x="1046" y="2"/>
                  </a:lnTo>
                  <a:lnTo>
                    <a:pt x="1058" y="6"/>
                  </a:lnTo>
                  <a:lnTo>
                    <a:pt x="1058" y="6"/>
                  </a:lnTo>
                  <a:lnTo>
                    <a:pt x="1060" y="4"/>
                  </a:lnTo>
                  <a:lnTo>
                    <a:pt x="1060" y="4"/>
                  </a:lnTo>
                  <a:lnTo>
                    <a:pt x="1066" y="4"/>
                  </a:lnTo>
                  <a:lnTo>
                    <a:pt x="1066" y="4"/>
                  </a:lnTo>
                  <a:lnTo>
                    <a:pt x="1068" y="6"/>
                  </a:lnTo>
                  <a:lnTo>
                    <a:pt x="1068" y="6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6" y="4"/>
                  </a:lnTo>
                  <a:lnTo>
                    <a:pt x="1080" y="6"/>
                  </a:lnTo>
                  <a:lnTo>
                    <a:pt x="1080" y="6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8" y="4"/>
                  </a:lnTo>
                  <a:lnTo>
                    <a:pt x="1088" y="4"/>
                  </a:lnTo>
                  <a:lnTo>
                    <a:pt x="1092" y="2"/>
                  </a:lnTo>
                  <a:lnTo>
                    <a:pt x="1092" y="2"/>
                  </a:lnTo>
                  <a:lnTo>
                    <a:pt x="1098" y="2"/>
                  </a:lnTo>
                  <a:lnTo>
                    <a:pt x="1098" y="2"/>
                  </a:lnTo>
                  <a:lnTo>
                    <a:pt x="1102" y="2"/>
                  </a:lnTo>
                  <a:lnTo>
                    <a:pt x="1102" y="2"/>
                  </a:lnTo>
                  <a:lnTo>
                    <a:pt x="1104" y="2"/>
                  </a:lnTo>
                  <a:lnTo>
                    <a:pt x="1104" y="2"/>
                  </a:lnTo>
                  <a:lnTo>
                    <a:pt x="1108" y="2"/>
                  </a:lnTo>
                  <a:lnTo>
                    <a:pt x="1108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8" y="0"/>
                  </a:lnTo>
                  <a:lnTo>
                    <a:pt x="1118" y="0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1136" y="0"/>
                  </a:lnTo>
                  <a:lnTo>
                    <a:pt x="1136" y="0"/>
                  </a:lnTo>
                  <a:lnTo>
                    <a:pt x="1140" y="0"/>
                  </a:lnTo>
                  <a:lnTo>
                    <a:pt x="1140" y="0"/>
                  </a:lnTo>
                  <a:lnTo>
                    <a:pt x="1146" y="0"/>
                  </a:lnTo>
                  <a:lnTo>
                    <a:pt x="1146" y="0"/>
                  </a:lnTo>
                  <a:lnTo>
                    <a:pt x="1152" y="0"/>
                  </a:lnTo>
                  <a:lnTo>
                    <a:pt x="1152" y="0"/>
                  </a:lnTo>
                  <a:lnTo>
                    <a:pt x="1156" y="0"/>
                  </a:lnTo>
                  <a:lnTo>
                    <a:pt x="1156" y="0"/>
                  </a:lnTo>
                  <a:lnTo>
                    <a:pt x="1158" y="0"/>
                  </a:lnTo>
                  <a:lnTo>
                    <a:pt x="1158" y="0"/>
                  </a:lnTo>
                  <a:lnTo>
                    <a:pt x="1162" y="0"/>
                  </a:lnTo>
                  <a:lnTo>
                    <a:pt x="1162" y="0"/>
                  </a:lnTo>
                  <a:lnTo>
                    <a:pt x="1166" y="0"/>
                  </a:lnTo>
                  <a:lnTo>
                    <a:pt x="1166" y="0"/>
                  </a:lnTo>
                  <a:lnTo>
                    <a:pt x="1172" y="0"/>
                  </a:lnTo>
                  <a:lnTo>
                    <a:pt x="1172" y="0"/>
                  </a:lnTo>
                  <a:lnTo>
                    <a:pt x="1174" y="0"/>
                  </a:lnTo>
                  <a:lnTo>
                    <a:pt x="1174" y="0"/>
                  </a:lnTo>
                  <a:lnTo>
                    <a:pt x="1178" y="2"/>
                  </a:lnTo>
                  <a:lnTo>
                    <a:pt x="1178" y="2"/>
                  </a:lnTo>
                  <a:lnTo>
                    <a:pt x="1186" y="2"/>
                  </a:lnTo>
                  <a:lnTo>
                    <a:pt x="1186" y="2"/>
                  </a:lnTo>
                  <a:lnTo>
                    <a:pt x="1190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8" y="2"/>
                  </a:lnTo>
                  <a:lnTo>
                    <a:pt x="1198" y="2"/>
                  </a:lnTo>
                  <a:lnTo>
                    <a:pt x="1200" y="0"/>
                  </a:lnTo>
                  <a:lnTo>
                    <a:pt x="1200" y="0"/>
                  </a:lnTo>
                  <a:lnTo>
                    <a:pt x="1206" y="2"/>
                  </a:lnTo>
                  <a:lnTo>
                    <a:pt x="1206" y="2"/>
                  </a:lnTo>
                  <a:lnTo>
                    <a:pt x="1208" y="2"/>
                  </a:lnTo>
                  <a:lnTo>
                    <a:pt x="1208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2" y="2"/>
                  </a:lnTo>
                  <a:lnTo>
                    <a:pt x="1212" y="2"/>
                  </a:lnTo>
                  <a:lnTo>
                    <a:pt x="1218" y="2"/>
                  </a:lnTo>
                  <a:lnTo>
                    <a:pt x="1218" y="2"/>
                  </a:lnTo>
                  <a:lnTo>
                    <a:pt x="1220" y="0"/>
                  </a:lnTo>
                  <a:lnTo>
                    <a:pt x="1220" y="0"/>
                  </a:lnTo>
                  <a:lnTo>
                    <a:pt x="1222" y="0"/>
                  </a:lnTo>
                  <a:lnTo>
                    <a:pt x="1222" y="0"/>
                  </a:lnTo>
                  <a:lnTo>
                    <a:pt x="1224" y="2"/>
                  </a:lnTo>
                  <a:lnTo>
                    <a:pt x="1224" y="2"/>
                  </a:lnTo>
                  <a:lnTo>
                    <a:pt x="1232" y="2"/>
                  </a:lnTo>
                  <a:lnTo>
                    <a:pt x="1232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6" y="2"/>
                  </a:lnTo>
                  <a:lnTo>
                    <a:pt x="1236" y="2"/>
                  </a:lnTo>
                  <a:lnTo>
                    <a:pt x="1240" y="2"/>
                  </a:lnTo>
                  <a:lnTo>
                    <a:pt x="1240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8" y="2"/>
                  </a:lnTo>
                  <a:lnTo>
                    <a:pt x="1248" y="2"/>
                  </a:lnTo>
                  <a:lnTo>
                    <a:pt x="1252" y="4"/>
                  </a:lnTo>
                  <a:lnTo>
                    <a:pt x="1252" y="4"/>
                  </a:lnTo>
                  <a:lnTo>
                    <a:pt x="1254" y="2"/>
                  </a:lnTo>
                  <a:lnTo>
                    <a:pt x="1254" y="2"/>
                  </a:lnTo>
                  <a:lnTo>
                    <a:pt x="1256" y="4"/>
                  </a:lnTo>
                  <a:lnTo>
                    <a:pt x="1256" y="4"/>
                  </a:lnTo>
                  <a:lnTo>
                    <a:pt x="1260" y="4"/>
                  </a:lnTo>
                  <a:lnTo>
                    <a:pt x="1260" y="4"/>
                  </a:lnTo>
                  <a:lnTo>
                    <a:pt x="1260" y="2"/>
                  </a:lnTo>
                  <a:lnTo>
                    <a:pt x="1260" y="2"/>
                  </a:lnTo>
                  <a:lnTo>
                    <a:pt x="1262" y="4"/>
                  </a:lnTo>
                  <a:lnTo>
                    <a:pt x="1262" y="4"/>
                  </a:lnTo>
                  <a:lnTo>
                    <a:pt x="1266" y="2"/>
                  </a:lnTo>
                  <a:lnTo>
                    <a:pt x="1266" y="2"/>
                  </a:lnTo>
                  <a:lnTo>
                    <a:pt x="1268" y="6"/>
                  </a:lnTo>
                  <a:lnTo>
                    <a:pt x="1268" y="6"/>
                  </a:lnTo>
                  <a:lnTo>
                    <a:pt x="1276" y="6"/>
                  </a:lnTo>
                  <a:lnTo>
                    <a:pt x="1276" y="6"/>
                  </a:lnTo>
                  <a:lnTo>
                    <a:pt x="1280" y="6"/>
                  </a:lnTo>
                  <a:lnTo>
                    <a:pt x="1282" y="4"/>
                  </a:lnTo>
                  <a:lnTo>
                    <a:pt x="1282" y="4"/>
                  </a:lnTo>
                  <a:lnTo>
                    <a:pt x="1286" y="4"/>
                  </a:lnTo>
                  <a:lnTo>
                    <a:pt x="1286" y="4"/>
                  </a:lnTo>
                  <a:lnTo>
                    <a:pt x="1288" y="4"/>
                  </a:lnTo>
                  <a:lnTo>
                    <a:pt x="1288" y="4"/>
                  </a:lnTo>
                  <a:lnTo>
                    <a:pt x="1294" y="4"/>
                  </a:lnTo>
                  <a:lnTo>
                    <a:pt x="1294" y="4"/>
                  </a:lnTo>
                  <a:lnTo>
                    <a:pt x="1300" y="2"/>
                  </a:lnTo>
                  <a:lnTo>
                    <a:pt x="1300" y="2"/>
                  </a:lnTo>
                  <a:lnTo>
                    <a:pt x="1302" y="4"/>
                  </a:lnTo>
                  <a:lnTo>
                    <a:pt x="1302" y="4"/>
                  </a:lnTo>
                  <a:lnTo>
                    <a:pt x="1304" y="4"/>
                  </a:lnTo>
                  <a:lnTo>
                    <a:pt x="1304" y="4"/>
                  </a:lnTo>
                  <a:lnTo>
                    <a:pt x="1314" y="2"/>
                  </a:lnTo>
                  <a:lnTo>
                    <a:pt x="1314" y="2"/>
                  </a:lnTo>
                  <a:lnTo>
                    <a:pt x="1318" y="4"/>
                  </a:lnTo>
                  <a:lnTo>
                    <a:pt x="1322" y="2"/>
                  </a:lnTo>
                  <a:lnTo>
                    <a:pt x="1322" y="2"/>
                  </a:lnTo>
                  <a:lnTo>
                    <a:pt x="1324" y="4"/>
                  </a:lnTo>
                  <a:lnTo>
                    <a:pt x="1324" y="4"/>
                  </a:lnTo>
                  <a:lnTo>
                    <a:pt x="1326" y="4"/>
                  </a:lnTo>
                  <a:lnTo>
                    <a:pt x="1326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2" y="4"/>
                  </a:lnTo>
                  <a:lnTo>
                    <a:pt x="1332" y="4"/>
                  </a:lnTo>
                  <a:lnTo>
                    <a:pt x="1336" y="4"/>
                  </a:lnTo>
                  <a:lnTo>
                    <a:pt x="1336" y="4"/>
                  </a:lnTo>
                  <a:lnTo>
                    <a:pt x="1340" y="4"/>
                  </a:lnTo>
                  <a:lnTo>
                    <a:pt x="1344" y="4"/>
                  </a:lnTo>
                  <a:lnTo>
                    <a:pt x="1344" y="4"/>
                  </a:lnTo>
                  <a:lnTo>
                    <a:pt x="1346" y="4"/>
                  </a:lnTo>
                  <a:lnTo>
                    <a:pt x="1346" y="4"/>
                  </a:lnTo>
                  <a:lnTo>
                    <a:pt x="1348" y="4"/>
                  </a:lnTo>
                  <a:lnTo>
                    <a:pt x="1348" y="4"/>
                  </a:lnTo>
                  <a:lnTo>
                    <a:pt x="1352" y="4"/>
                  </a:lnTo>
                  <a:lnTo>
                    <a:pt x="1352" y="4"/>
                  </a:lnTo>
                  <a:lnTo>
                    <a:pt x="1356" y="4"/>
                  </a:lnTo>
                  <a:lnTo>
                    <a:pt x="1356" y="4"/>
                  </a:lnTo>
                  <a:lnTo>
                    <a:pt x="1360" y="4"/>
                  </a:lnTo>
                  <a:lnTo>
                    <a:pt x="1360" y="4"/>
                  </a:lnTo>
                  <a:lnTo>
                    <a:pt x="1362" y="4"/>
                  </a:lnTo>
                  <a:lnTo>
                    <a:pt x="1362" y="4"/>
                  </a:lnTo>
                  <a:lnTo>
                    <a:pt x="1366" y="6"/>
                  </a:lnTo>
                  <a:lnTo>
                    <a:pt x="1366" y="6"/>
                  </a:lnTo>
                  <a:lnTo>
                    <a:pt x="1366" y="8"/>
                  </a:lnTo>
                  <a:lnTo>
                    <a:pt x="1366" y="8"/>
                  </a:lnTo>
                  <a:lnTo>
                    <a:pt x="1368" y="8"/>
                  </a:lnTo>
                  <a:lnTo>
                    <a:pt x="1370" y="8"/>
                  </a:lnTo>
                  <a:lnTo>
                    <a:pt x="1370" y="8"/>
                  </a:lnTo>
                  <a:lnTo>
                    <a:pt x="1374" y="6"/>
                  </a:lnTo>
                  <a:lnTo>
                    <a:pt x="1374" y="6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6" y="4"/>
                  </a:lnTo>
                  <a:lnTo>
                    <a:pt x="1376" y="4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8" y="4"/>
                  </a:lnTo>
                  <a:lnTo>
                    <a:pt x="1378" y="4"/>
                  </a:lnTo>
                  <a:lnTo>
                    <a:pt x="1378" y="6"/>
                  </a:lnTo>
                  <a:lnTo>
                    <a:pt x="1378" y="6"/>
                  </a:lnTo>
                  <a:lnTo>
                    <a:pt x="1384" y="4"/>
                  </a:lnTo>
                  <a:lnTo>
                    <a:pt x="1384" y="4"/>
                  </a:lnTo>
                  <a:lnTo>
                    <a:pt x="1386" y="6"/>
                  </a:lnTo>
                  <a:lnTo>
                    <a:pt x="1386" y="6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90" y="6"/>
                  </a:lnTo>
                  <a:lnTo>
                    <a:pt x="1390" y="6"/>
                  </a:lnTo>
                  <a:lnTo>
                    <a:pt x="1394" y="6"/>
                  </a:lnTo>
                  <a:lnTo>
                    <a:pt x="1394" y="6"/>
                  </a:lnTo>
                  <a:lnTo>
                    <a:pt x="1396" y="6"/>
                  </a:lnTo>
                  <a:lnTo>
                    <a:pt x="1396" y="6"/>
                  </a:lnTo>
                  <a:lnTo>
                    <a:pt x="1398" y="6"/>
                  </a:lnTo>
                  <a:lnTo>
                    <a:pt x="1398" y="6"/>
                  </a:lnTo>
                  <a:lnTo>
                    <a:pt x="1400" y="4"/>
                  </a:lnTo>
                  <a:lnTo>
                    <a:pt x="1400" y="4"/>
                  </a:lnTo>
                  <a:lnTo>
                    <a:pt x="1402" y="6"/>
                  </a:lnTo>
                  <a:lnTo>
                    <a:pt x="1402" y="6"/>
                  </a:lnTo>
                  <a:lnTo>
                    <a:pt x="1402" y="4"/>
                  </a:lnTo>
                  <a:lnTo>
                    <a:pt x="1402" y="4"/>
                  </a:lnTo>
                  <a:lnTo>
                    <a:pt x="1404" y="4"/>
                  </a:lnTo>
                  <a:lnTo>
                    <a:pt x="1404" y="4"/>
                  </a:lnTo>
                  <a:lnTo>
                    <a:pt x="1404" y="6"/>
                  </a:lnTo>
                  <a:lnTo>
                    <a:pt x="1404" y="6"/>
                  </a:lnTo>
                  <a:lnTo>
                    <a:pt x="1406" y="4"/>
                  </a:lnTo>
                  <a:lnTo>
                    <a:pt x="1406" y="4"/>
                  </a:lnTo>
                  <a:lnTo>
                    <a:pt x="1412" y="6"/>
                  </a:lnTo>
                  <a:lnTo>
                    <a:pt x="1412" y="6"/>
                  </a:lnTo>
                  <a:lnTo>
                    <a:pt x="1414" y="6"/>
                  </a:lnTo>
                  <a:lnTo>
                    <a:pt x="1414" y="6"/>
                  </a:lnTo>
                  <a:lnTo>
                    <a:pt x="1416" y="6"/>
                  </a:lnTo>
                  <a:lnTo>
                    <a:pt x="1416" y="6"/>
                  </a:lnTo>
                  <a:lnTo>
                    <a:pt x="1420" y="4"/>
                  </a:lnTo>
                  <a:lnTo>
                    <a:pt x="1420" y="4"/>
                  </a:lnTo>
                  <a:lnTo>
                    <a:pt x="1428" y="4"/>
                  </a:lnTo>
                  <a:lnTo>
                    <a:pt x="1428" y="4"/>
                  </a:lnTo>
                  <a:lnTo>
                    <a:pt x="1432" y="4"/>
                  </a:lnTo>
                  <a:lnTo>
                    <a:pt x="1432" y="4"/>
                  </a:lnTo>
                  <a:lnTo>
                    <a:pt x="1434" y="6"/>
                  </a:lnTo>
                  <a:lnTo>
                    <a:pt x="1434" y="6"/>
                  </a:lnTo>
                  <a:lnTo>
                    <a:pt x="1436" y="6"/>
                  </a:lnTo>
                  <a:lnTo>
                    <a:pt x="1436" y="6"/>
                  </a:lnTo>
                  <a:lnTo>
                    <a:pt x="1438" y="6"/>
                  </a:lnTo>
                  <a:lnTo>
                    <a:pt x="1438" y="6"/>
                  </a:lnTo>
                  <a:lnTo>
                    <a:pt x="1440" y="6"/>
                  </a:lnTo>
                  <a:lnTo>
                    <a:pt x="1440" y="6"/>
                  </a:lnTo>
                  <a:lnTo>
                    <a:pt x="1444" y="6"/>
                  </a:lnTo>
                  <a:lnTo>
                    <a:pt x="1444" y="6"/>
                  </a:lnTo>
                  <a:lnTo>
                    <a:pt x="1446" y="6"/>
                  </a:lnTo>
                  <a:lnTo>
                    <a:pt x="1446" y="6"/>
                  </a:lnTo>
                  <a:lnTo>
                    <a:pt x="1450" y="6"/>
                  </a:lnTo>
                  <a:lnTo>
                    <a:pt x="1450" y="6"/>
                  </a:lnTo>
                  <a:lnTo>
                    <a:pt x="1452" y="6"/>
                  </a:lnTo>
                  <a:lnTo>
                    <a:pt x="1452" y="6"/>
                  </a:lnTo>
                  <a:lnTo>
                    <a:pt x="1454" y="4"/>
                  </a:lnTo>
                  <a:lnTo>
                    <a:pt x="1454" y="4"/>
                  </a:lnTo>
                  <a:lnTo>
                    <a:pt x="1456" y="4"/>
                  </a:lnTo>
                  <a:lnTo>
                    <a:pt x="1456" y="4"/>
                  </a:lnTo>
                  <a:lnTo>
                    <a:pt x="1462" y="4"/>
                  </a:lnTo>
                  <a:lnTo>
                    <a:pt x="1462" y="4"/>
                  </a:lnTo>
                  <a:lnTo>
                    <a:pt x="1464" y="4"/>
                  </a:lnTo>
                  <a:lnTo>
                    <a:pt x="1464" y="4"/>
                  </a:lnTo>
                  <a:lnTo>
                    <a:pt x="1468" y="4"/>
                  </a:lnTo>
                  <a:lnTo>
                    <a:pt x="1468" y="4"/>
                  </a:lnTo>
                  <a:lnTo>
                    <a:pt x="1472" y="4"/>
                  </a:lnTo>
                  <a:lnTo>
                    <a:pt x="1472" y="4"/>
                  </a:lnTo>
                  <a:lnTo>
                    <a:pt x="1476" y="4"/>
                  </a:lnTo>
                  <a:lnTo>
                    <a:pt x="1476" y="4"/>
                  </a:lnTo>
                  <a:lnTo>
                    <a:pt x="1480" y="4"/>
                  </a:lnTo>
                  <a:lnTo>
                    <a:pt x="1480" y="4"/>
                  </a:lnTo>
                  <a:lnTo>
                    <a:pt x="1484" y="6"/>
                  </a:lnTo>
                  <a:lnTo>
                    <a:pt x="1484" y="6"/>
                  </a:lnTo>
                  <a:lnTo>
                    <a:pt x="1486" y="6"/>
                  </a:lnTo>
                  <a:lnTo>
                    <a:pt x="1486" y="6"/>
                  </a:lnTo>
                  <a:lnTo>
                    <a:pt x="1488" y="6"/>
                  </a:lnTo>
                  <a:lnTo>
                    <a:pt x="1488" y="6"/>
                  </a:lnTo>
                  <a:lnTo>
                    <a:pt x="1492" y="4"/>
                  </a:lnTo>
                  <a:lnTo>
                    <a:pt x="1492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500" y="4"/>
                  </a:lnTo>
                  <a:lnTo>
                    <a:pt x="1500" y="4"/>
                  </a:lnTo>
                  <a:lnTo>
                    <a:pt x="1504" y="4"/>
                  </a:lnTo>
                  <a:lnTo>
                    <a:pt x="1504" y="4"/>
                  </a:lnTo>
                  <a:lnTo>
                    <a:pt x="1506" y="4"/>
                  </a:lnTo>
                  <a:lnTo>
                    <a:pt x="1506" y="4"/>
                  </a:lnTo>
                  <a:lnTo>
                    <a:pt x="1512" y="4"/>
                  </a:lnTo>
                  <a:lnTo>
                    <a:pt x="1512" y="4"/>
                  </a:lnTo>
                  <a:lnTo>
                    <a:pt x="1514" y="6"/>
                  </a:lnTo>
                  <a:lnTo>
                    <a:pt x="1514" y="6"/>
                  </a:lnTo>
                  <a:lnTo>
                    <a:pt x="1520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8" y="4"/>
                  </a:lnTo>
                  <a:lnTo>
                    <a:pt x="1528" y="4"/>
                  </a:lnTo>
                  <a:lnTo>
                    <a:pt x="1532" y="4"/>
                  </a:lnTo>
                  <a:lnTo>
                    <a:pt x="1532" y="4"/>
                  </a:lnTo>
                  <a:lnTo>
                    <a:pt x="1540" y="4"/>
                  </a:lnTo>
                  <a:lnTo>
                    <a:pt x="1540" y="4"/>
                  </a:lnTo>
                  <a:lnTo>
                    <a:pt x="1542" y="4"/>
                  </a:lnTo>
                  <a:lnTo>
                    <a:pt x="1542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50" y="6"/>
                  </a:lnTo>
                  <a:lnTo>
                    <a:pt x="1550" y="6"/>
                  </a:lnTo>
                  <a:lnTo>
                    <a:pt x="1556" y="4"/>
                  </a:lnTo>
                  <a:lnTo>
                    <a:pt x="1556" y="4"/>
                  </a:lnTo>
                  <a:lnTo>
                    <a:pt x="1560" y="6"/>
                  </a:lnTo>
                  <a:lnTo>
                    <a:pt x="1560" y="6"/>
                  </a:lnTo>
                  <a:lnTo>
                    <a:pt x="1564" y="4"/>
                  </a:lnTo>
                  <a:lnTo>
                    <a:pt x="1568" y="6"/>
                  </a:lnTo>
                  <a:lnTo>
                    <a:pt x="1568" y="6"/>
                  </a:lnTo>
                  <a:lnTo>
                    <a:pt x="1574" y="4"/>
                  </a:lnTo>
                  <a:lnTo>
                    <a:pt x="1574" y="4"/>
                  </a:lnTo>
                  <a:lnTo>
                    <a:pt x="1576" y="6"/>
                  </a:lnTo>
                  <a:lnTo>
                    <a:pt x="1576" y="6"/>
                  </a:lnTo>
                  <a:lnTo>
                    <a:pt x="1578" y="4"/>
                  </a:lnTo>
                  <a:lnTo>
                    <a:pt x="1578" y="4"/>
                  </a:lnTo>
                  <a:lnTo>
                    <a:pt x="1586" y="6"/>
                  </a:lnTo>
                  <a:lnTo>
                    <a:pt x="1586" y="6"/>
                  </a:lnTo>
                  <a:lnTo>
                    <a:pt x="1588" y="6"/>
                  </a:lnTo>
                  <a:lnTo>
                    <a:pt x="1588" y="6"/>
                  </a:lnTo>
                  <a:lnTo>
                    <a:pt x="1592" y="6"/>
                  </a:lnTo>
                  <a:lnTo>
                    <a:pt x="1592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6" y="4"/>
                  </a:lnTo>
                  <a:lnTo>
                    <a:pt x="1596" y="4"/>
                  </a:lnTo>
                  <a:lnTo>
                    <a:pt x="1602" y="4"/>
                  </a:lnTo>
                  <a:lnTo>
                    <a:pt x="1602" y="4"/>
                  </a:lnTo>
                  <a:lnTo>
                    <a:pt x="1608" y="4"/>
                  </a:lnTo>
                  <a:lnTo>
                    <a:pt x="1608" y="4"/>
                  </a:lnTo>
                  <a:lnTo>
                    <a:pt x="1610" y="4"/>
                  </a:lnTo>
                  <a:lnTo>
                    <a:pt x="1610" y="4"/>
                  </a:lnTo>
                  <a:lnTo>
                    <a:pt x="1612" y="4"/>
                  </a:lnTo>
                  <a:lnTo>
                    <a:pt x="1612" y="4"/>
                  </a:lnTo>
                  <a:lnTo>
                    <a:pt x="1616" y="4"/>
                  </a:lnTo>
                  <a:lnTo>
                    <a:pt x="1616" y="4"/>
                  </a:lnTo>
                  <a:lnTo>
                    <a:pt x="1618" y="4"/>
                  </a:lnTo>
                  <a:lnTo>
                    <a:pt x="1618" y="4"/>
                  </a:lnTo>
                  <a:lnTo>
                    <a:pt x="1624" y="4"/>
                  </a:lnTo>
                  <a:lnTo>
                    <a:pt x="1624" y="4"/>
                  </a:lnTo>
                  <a:lnTo>
                    <a:pt x="1626" y="4"/>
                  </a:lnTo>
                  <a:lnTo>
                    <a:pt x="1626" y="4"/>
                  </a:lnTo>
                  <a:lnTo>
                    <a:pt x="1628" y="4"/>
                  </a:lnTo>
                  <a:lnTo>
                    <a:pt x="1628" y="4"/>
                  </a:lnTo>
                  <a:lnTo>
                    <a:pt x="1632" y="4"/>
                  </a:lnTo>
                  <a:lnTo>
                    <a:pt x="1632" y="4"/>
                  </a:lnTo>
                  <a:lnTo>
                    <a:pt x="1634" y="4"/>
                  </a:lnTo>
                  <a:lnTo>
                    <a:pt x="1634" y="4"/>
                  </a:lnTo>
                  <a:lnTo>
                    <a:pt x="1640" y="4"/>
                  </a:lnTo>
                  <a:lnTo>
                    <a:pt x="1640" y="4"/>
                  </a:lnTo>
                  <a:lnTo>
                    <a:pt x="1642" y="4"/>
                  </a:lnTo>
                  <a:lnTo>
                    <a:pt x="1642" y="4"/>
                  </a:lnTo>
                  <a:lnTo>
                    <a:pt x="1644" y="4"/>
                  </a:lnTo>
                  <a:lnTo>
                    <a:pt x="1644" y="4"/>
                  </a:lnTo>
                  <a:lnTo>
                    <a:pt x="1648" y="4"/>
                  </a:lnTo>
                  <a:lnTo>
                    <a:pt x="1648" y="4"/>
                  </a:lnTo>
                  <a:lnTo>
                    <a:pt x="1650" y="4"/>
                  </a:lnTo>
                  <a:lnTo>
                    <a:pt x="1650" y="4"/>
                  </a:lnTo>
                  <a:lnTo>
                    <a:pt x="1656" y="4"/>
                  </a:lnTo>
                  <a:lnTo>
                    <a:pt x="1656" y="4"/>
                  </a:lnTo>
                  <a:lnTo>
                    <a:pt x="1658" y="4"/>
                  </a:lnTo>
                  <a:lnTo>
                    <a:pt x="1658" y="4"/>
                  </a:lnTo>
                  <a:lnTo>
                    <a:pt x="1662" y="4"/>
                  </a:lnTo>
                  <a:lnTo>
                    <a:pt x="1662" y="4"/>
                  </a:lnTo>
                  <a:lnTo>
                    <a:pt x="1664" y="4"/>
                  </a:lnTo>
                  <a:lnTo>
                    <a:pt x="1664" y="4"/>
                  </a:lnTo>
                  <a:lnTo>
                    <a:pt x="1668" y="4"/>
                  </a:lnTo>
                  <a:lnTo>
                    <a:pt x="1668" y="4"/>
                  </a:lnTo>
                  <a:lnTo>
                    <a:pt x="1670" y="4"/>
                  </a:lnTo>
                  <a:lnTo>
                    <a:pt x="1670" y="4"/>
                  </a:lnTo>
                  <a:lnTo>
                    <a:pt x="1680" y="4"/>
                  </a:lnTo>
                  <a:lnTo>
                    <a:pt x="1680" y="4"/>
                  </a:lnTo>
                  <a:lnTo>
                    <a:pt x="1688" y="6"/>
                  </a:lnTo>
                  <a:lnTo>
                    <a:pt x="1688" y="6"/>
                  </a:lnTo>
                  <a:lnTo>
                    <a:pt x="1690" y="6"/>
                  </a:lnTo>
                  <a:lnTo>
                    <a:pt x="1690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6" y="4"/>
                  </a:lnTo>
                  <a:lnTo>
                    <a:pt x="1696" y="4"/>
                  </a:lnTo>
                  <a:lnTo>
                    <a:pt x="1702" y="6"/>
                  </a:lnTo>
                  <a:lnTo>
                    <a:pt x="1702" y="6"/>
                  </a:lnTo>
                  <a:lnTo>
                    <a:pt x="1704" y="8"/>
                  </a:lnTo>
                  <a:lnTo>
                    <a:pt x="1704" y="8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10" y="6"/>
                  </a:lnTo>
                  <a:lnTo>
                    <a:pt x="1710" y="6"/>
                  </a:lnTo>
                  <a:lnTo>
                    <a:pt x="1712" y="8"/>
                  </a:lnTo>
                  <a:lnTo>
                    <a:pt x="1712" y="8"/>
                  </a:lnTo>
                  <a:lnTo>
                    <a:pt x="1714" y="6"/>
                  </a:lnTo>
                  <a:lnTo>
                    <a:pt x="1718" y="6"/>
                  </a:lnTo>
                  <a:lnTo>
                    <a:pt x="1718" y="6"/>
                  </a:lnTo>
                  <a:lnTo>
                    <a:pt x="1722" y="6"/>
                  </a:lnTo>
                  <a:lnTo>
                    <a:pt x="1722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6" y="8"/>
                  </a:lnTo>
                  <a:lnTo>
                    <a:pt x="1726" y="8"/>
                  </a:lnTo>
                  <a:lnTo>
                    <a:pt x="1728" y="8"/>
                  </a:lnTo>
                  <a:lnTo>
                    <a:pt x="1730" y="6"/>
                  </a:lnTo>
                  <a:lnTo>
                    <a:pt x="1730" y="6"/>
                  </a:lnTo>
                  <a:lnTo>
                    <a:pt x="1734" y="6"/>
                  </a:lnTo>
                  <a:lnTo>
                    <a:pt x="1734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8" y="6"/>
                  </a:lnTo>
                  <a:lnTo>
                    <a:pt x="1738" y="6"/>
                  </a:lnTo>
                  <a:lnTo>
                    <a:pt x="1750" y="4"/>
                  </a:lnTo>
                  <a:lnTo>
                    <a:pt x="1750" y="4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8" y="6"/>
                  </a:lnTo>
                  <a:lnTo>
                    <a:pt x="1758" y="6"/>
                  </a:lnTo>
                  <a:lnTo>
                    <a:pt x="1762" y="6"/>
                  </a:lnTo>
                  <a:lnTo>
                    <a:pt x="1762" y="6"/>
                  </a:lnTo>
                  <a:lnTo>
                    <a:pt x="1764" y="4"/>
                  </a:lnTo>
                  <a:lnTo>
                    <a:pt x="1764" y="4"/>
                  </a:lnTo>
                  <a:lnTo>
                    <a:pt x="1766" y="6"/>
                  </a:lnTo>
                  <a:lnTo>
                    <a:pt x="1766" y="6"/>
                  </a:lnTo>
                  <a:lnTo>
                    <a:pt x="1770" y="4"/>
                  </a:lnTo>
                  <a:lnTo>
                    <a:pt x="1770" y="4"/>
                  </a:lnTo>
                  <a:lnTo>
                    <a:pt x="1772" y="6"/>
                  </a:lnTo>
                  <a:lnTo>
                    <a:pt x="1772" y="6"/>
                  </a:lnTo>
                  <a:lnTo>
                    <a:pt x="1776" y="4"/>
                  </a:lnTo>
                  <a:lnTo>
                    <a:pt x="1776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4" y="6"/>
                  </a:lnTo>
                  <a:lnTo>
                    <a:pt x="1784" y="6"/>
                  </a:lnTo>
                  <a:lnTo>
                    <a:pt x="1792" y="6"/>
                  </a:lnTo>
                  <a:lnTo>
                    <a:pt x="1792" y="6"/>
                  </a:lnTo>
                  <a:lnTo>
                    <a:pt x="1794" y="4"/>
                  </a:lnTo>
                  <a:lnTo>
                    <a:pt x="1794" y="4"/>
                  </a:lnTo>
                  <a:lnTo>
                    <a:pt x="1798" y="6"/>
                  </a:lnTo>
                  <a:lnTo>
                    <a:pt x="1798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2" y="4"/>
                  </a:lnTo>
                  <a:lnTo>
                    <a:pt x="1802" y="4"/>
                  </a:lnTo>
                  <a:lnTo>
                    <a:pt x="1802" y="6"/>
                  </a:lnTo>
                  <a:lnTo>
                    <a:pt x="1802" y="6"/>
                  </a:lnTo>
                  <a:lnTo>
                    <a:pt x="1804" y="4"/>
                  </a:lnTo>
                  <a:lnTo>
                    <a:pt x="1804" y="4"/>
                  </a:lnTo>
                  <a:lnTo>
                    <a:pt x="1804" y="6"/>
                  </a:lnTo>
                  <a:lnTo>
                    <a:pt x="1804" y="6"/>
                  </a:lnTo>
                  <a:lnTo>
                    <a:pt x="1812" y="6"/>
                  </a:lnTo>
                  <a:lnTo>
                    <a:pt x="1812" y="6"/>
                  </a:lnTo>
                  <a:lnTo>
                    <a:pt x="1814" y="6"/>
                  </a:lnTo>
                  <a:lnTo>
                    <a:pt x="1814" y="6"/>
                  </a:lnTo>
                  <a:lnTo>
                    <a:pt x="1816" y="6"/>
                  </a:lnTo>
                  <a:lnTo>
                    <a:pt x="1816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4" y="6"/>
                  </a:lnTo>
                  <a:lnTo>
                    <a:pt x="1824" y="6"/>
                  </a:lnTo>
                  <a:lnTo>
                    <a:pt x="1826" y="6"/>
                  </a:lnTo>
                  <a:lnTo>
                    <a:pt x="1826" y="6"/>
                  </a:lnTo>
                  <a:lnTo>
                    <a:pt x="1826" y="8"/>
                  </a:lnTo>
                  <a:lnTo>
                    <a:pt x="1826" y="8"/>
                  </a:lnTo>
                  <a:lnTo>
                    <a:pt x="1828" y="8"/>
                  </a:lnTo>
                  <a:lnTo>
                    <a:pt x="1828" y="8"/>
                  </a:lnTo>
                  <a:lnTo>
                    <a:pt x="1832" y="8"/>
                  </a:lnTo>
                  <a:lnTo>
                    <a:pt x="1832" y="8"/>
                  </a:lnTo>
                  <a:lnTo>
                    <a:pt x="1836" y="6"/>
                  </a:lnTo>
                  <a:lnTo>
                    <a:pt x="1836" y="6"/>
                  </a:lnTo>
                  <a:lnTo>
                    <a:pt x="1838" y="6"/>
                  </a:lnTo>
                  <a:lnTo>
                    <a:pt x="1838" y="6"/>
                  </a:lnTo>
                  <a:lnTo>
                    <a:pt x="1840" y="6"/>
                  </a:lnTo>
                  <a:lnTo>
                    <a:pt x="1840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4" y="6"/>
                  </a:lnTo>
                  <a:lnTo>
                    <a:pt x="1844" y="6"/>
                  </a:lnTo>
                  <a:lnTo>
                    <a:pt x="1846" y="6"/>
                  </a:lnTo>
                  <a:lnTo>
                    <a:pt x="1846" y="6"/>
                  </a:lnTo>
                  <a:lnTo>
                    <a:pt x="1848" y="6"/>
                  </a:lnTo>
                  <a:lnTo>
                    <a:pt x="1848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2" y="6"/>
                  </a:lnTo>
                  <a:lnTo>
                    <a:pt x="1852" y="6"/>
                  </a:lnTo>
                  <a:lnTo>
                    <a:pt x="1854" y="6"/>
                  </a:lnTo>
                  <a:lnTo>
                    <a:pt x="1854" y="6"/>
                  </a:lnTo>
                  <a:lnTo>
                    <a:pt x="1858" y="6"/>
                  </a:lnTo>
                  <a:lnTo>
                    <a:pt x="1858" y="6"/>
                  </a:lnTo>
                  <a:lnTo>
                    <a:pt x="1860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6" y="6"/>
                  </a:lnTo>
                  <a:lnTo>
                    <a:pt x="1866" y="6"/>
                  </a:lnTo>
                  <a:lnTo>
                    <a:pt x="1872" y="6"/>
                  </a:lnTo>
                  <a:lnTo>
                    <a:pt x="1872" y="6"/>
                  </a:lnTo>
                  <a:lnTo>
                    <a:pt x="1880" y="6"/>
                  </a:lnTo>
                  <a:lnTo>
                    <a:pt x="1880" y="6"/>
                  </a:lnTo>
                  <a:lnTo>
                    <a:pt x="1882" y="6"/>
                  </a:lnTo>
                  <a:lnTo>
                    <a:pt x="1882" y="6"/>
                  </a:lnTo>
                  <a:lnTo>
                    <a:pt x="1888" y="6"/>
                  </a:lnTo>
                  <a:lnTo>
                    <a:pt x="1888" y="6"/>
                  </a:lnTo>
                  <a:lnTo>
                    <a:pt x="1892" y="6"/>
                  </a:lnTo>
                  <a:lnTo>
                    <a:pt x="1892" y="6"/>
                  </a:lnTo>
                  <a:lnTo>
                    <a:pt x="1896" y="6"/>
                  </a:lnTo>
                  <a:lnTo>
                    <a:pt x="1896" y="6"/>
                  </a:lnTo>
                  <a:lnTo>
                    <a:pt x="1898" y="6"/>
                  </a:lnTo>
                  <a:lnTo>
                    <a:pt x="1898" y="6"/>
                  </a:lnTo>
                  <a:lnTo>
                    <a:pt x="1902" y="4"/>
                  </a:lnTo>
                  <a:lnTo>
                    <a:pt x="1902" y="4"/>
                  </a:lnTo>
                  <a:lnTo>
                    <a:pt x="1906" y="6"/>
                  </a:lnTo>
                  <a:lnTo>
                    <a:pt x="1906" y="6"/>
                  </a:lnTo>
                  <a:lnTo>
                    <a:pt x="1914" y="4"/>
                  </a:lnTo>
                  <a:lnTo>
                    <a:pt x="1914" y="4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8" y="8"/>
                  </a:lnTo>
                  <a:lnTo>
                    <a:pt x="1918" y="8"/>
                  </a:lnTo>
                  <a:lnTo>
                    <a:pt x="1922" y="8"/>
                  </a:lnTo>
                  <a:lnTo>
                    <a:pt x="1926" y="8"/>
                  </a:lnTo>
                  <a:lnTo>
                    <a:pt x="1926" y="8"/>
                  </a:lnTo>
                  <a:lnTo>
                    <a:pt x="1928" y="10"/>
                  </a:lnTo>
                  <a:lnTo>
                    <a:pt x="1928" y="10"/>
                  </a:lnTo>
                  <a:lnTo>
                    <a:pt x="1934" y="8"/>
                  </a:lnTo>
                  <a:lnTo>
                    <a:pt x="1934" y="8"/>
                  </a:lnTo>
                  <a:lnTo>
                    <a:pt x="1944" y="6"/>
                  </a:lnTo>
                  <a:lnTo>
                    <a:pt x="1944" y="6"/>
                  </a:lnTo>
                  <a:lnTo>
                    <a:pt x="1946" y="6"/>
                  </a:lnTo>
                  <a:lnTo>
                    <a:pt x="1946" y="6"/>
                  </a:lnTo>
                  <a:lnTo>
                    <a:pt x="1948" y="4"/>
                  </a:lnTo>
                  <a:lnTo>
                    <a:pt x="1948" y="4"/>
                  </a:lnTo>
                  <a:lnTo>
                    <a:pt x="1950" y="4"/>
                  </a:lnTo>
                  <a:lnTo>
                    <a:pt x="1950" y="4"/>
                  </a:lnTo>
                  <a:lnTo>
                    <a:pt x="1950" y="6"/>
                  </a:lnTo>
                  <a:lnTo>
                    <a:pt x="1950" y="6"/>
                  </a:lnTo>
                  <a:lnTo>
                    <a:pt x="1954" y="6"/>
                  </a:lnTo>
                  <a:lnTo>
                    <a:pt x="1954" y="6"/>
                  </a:lnTo>
                  <a:lnTo>
                    <a:pt x="1960" y="6"/>
                  </a:lnTo>
                  <a:lnTo>
                    <a:pt x="1960" y="6"/>
                  </a:lnTo>
                  <a:lnTo>
                    <a:pt x="1960" y="4"/>
                  </a:lnTo>
                  <a:lnTo>
                    <a:pt x="1960" y="4"/>
                  </a:lnTo>
                  <a:lnTo>
                    <a:pt x="1962" y="4"/>
                  </a:lnTo>
                  <a:lnTo>
                    <a:pt x="1962" y="4"/>
                  </a:lnTo>
                  <a:lnTo>
                    <a:pt x="1968" y="6"/>
                  </a:lnTo>
                  <a:lnTo>
                    <a:pt x="1968" y="6"/>
                  </a:lnTo>
                  <a:lnTo>
                    <a:pt x="1970" y="6"/>
                  </a:lnTo>
                  <a:lnTo>
                    <a:pt x="1970" y="6"/>
                  </a:lnTo>
                  <a:lnTo>
                    <a:pt x="1972" y="6"/>
                  </a:lnTo>
                  <a:lnTo>
                    <a:pt x="1972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6" y="6"/>
                  </a:lnTo>
                  <a:lnTo>
                    <a:pt x="1976" y="6"/>
                  </a:lnTo>
                  <a:lnTo>
                    <a:pt x="1978" y="8"/>
                  </a:lnTo>
                  <a:lnTo>
                    <a:pt x="1978" y="8"/>
                  </a:lnTo>
                  <a:lnTo>
                    <a:pt x="1978" y="6"/>
                  </a:lnTo>
                  <a:lnTo>
                    <a:pt x="1978" y="6"/>
                  </a:lnTo>
                  <a:lnTo>
                    <a:pt x="1982" y="6"/>
                  </a:lnTo>
                  <a:lnTo>
                    <a:pt x="1982" y="6"/>
                  </a:lnTo>
                  <a:lnTo>
                    <a:pt x="1986" y="8"/>
                  </a:lnTo>
                  <a:lnTo>
                    <a:pt x="1986" y="8"/>
                  </a:lnTo>
                  <a:lnTo>
                    <a:pt x="1994" y="8"/>
                  </a:lnTo>
                  <a:lnTo>
                    <a:pt x="1994" y="8"/>
                  </a:lnTo>
                  <a:lnTo>
                    <a:pt x="1996" y="6"/>
                  </a:lnTo>
                  <a:lnTo>
                    <a:pt x="1996" y="6"/>
                  </a:lnTo>
                  <a:lnTo>
                    <a:pt x="2000" y="6"/>
                  </a:lnTo>
                  <a:lnTo>
                    <a:pt x="2000" y="6"/>
                  </a:lnTo>
                  <a:lnTo>
                    <a:pt x="2002" y="4"/>
                  </a:lnTo>
                  <a:lnTo>
                    <a:pt x="2002" y="4"/>
                  </a:lnTo>
                  <a:lnTo>
                    <a:pt x="2010" y="4"/>
                  </a:lnTo>
                  <a:lnTo>
                    <a:pt x="2010" y="4"/>
                  </a:lnTo>
                  <a:lnTo>
                    <a:pt x="2012" y="4"/>
                  </a:lnTo>
                  <a:lnTo>
                    <a:pt x="2012" y="4"/>
                  </a:lnTo>
                  <a:lnTo>
                    <a:pt x="2014" y="4"/>
                  </a:lnTo>
                  <a:lnTo>
                    <a:pt x="2014" y="4"/>
                  </a:lnTo>
                  <a:lnTo>
                    <a:pt x="2016" y="4"/>
                  </a:lnTo>
                  <a:lnTo>
                    <a:pt x="2016" y="4"/>
                  </a:lnTo>
                  <a:lnTo>
                    <a:pt x="2018" y="4"/>
                  </a:lnTo>
                  <a:lnTo>
                    <a:pt x="2018" y="4"/>
                  </a:lnTo>
                  <a:lnTo>
                    <a:pt x="2032" y="4"/>
                  </a:lnTo>
                  <a:lnTo>
                    <a:pt x="2032" y="4"/>
                  </a:lnTo>
                  <a:lnTo>
                    <a:pt x="2040" y="4"/>
                  </a:lnTo>
                  <a:lnTo>
                    <a:pt x="2040" y="4"/>
                  </a:lnTo>
                  <a:lnTo>
                    <a:pt x="2050" y="4"/>
                  </a:lnTo>
                  <a:lnTo>
                    <a:pt x="2050" y="4"/>
                  </a:lnTo>
                  <a:lnTo>
                    <a:pt x="2052" y="4"/>
                  </a:lnTo>
                  <a:lnTo>
                    <a:pt x="2052" y="4"/>
                  </a:lnTo>
                  <a:lnTo>
                    <a:pt x="2054" y="4"/>
                  </a:lnTo>
                  <a:lnTo>
                    <a:pt x="2054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60" y="4"/>
                  </a:lnTo>
                  <a:lnTo>
                    <a:pt x="2060" y="4"/>
                  </a:lnTo>
                  <a:lnTo>
                    <a:pt x="2066" y="4"/>
                  </a:lnTo>
                  <a:lnTo>
                    <a:pt x="2066" y="4"/>
                  </a:lnTo>
                  <a:lnTo>
                    <a:pt x="2070" y="4"/>
                  </a:lnTo>
                  <a:lnTo>
                    <a:pt x="2070" y="4"/>
                  </a:lnTo>
                  <a:lnTo>
                    <a:pt x="2072" y="4"/>
                  </a:lnTo>
                  <a:lnTo>
                    <a:pt x="2072" y="4"/>
                  </a:lnTo>
                  <a:lnTo>
                    <a:pt x="2074" y="6"/>
                  </a:lnTo>
                  <a:lnTo>
                    <a:pt x="2074" y="6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86" y="4"/>
                  </a:lnTo>
                  <a:lnTo>
                    <a:pt x="2086" y="4"/>
                  </a:lnTo>
                  <a:lnTo>
                    <a:pt x="2088" y="4"/>
                  </a:lnTo>
                  <a:lnTo>
                    <a:pt x="2088" y="4"/>
                  </a:lnTo>
                  <a:lnTo>
                    <a:pt x="2092" y="4"/>
                  </a:lnTo>
                  <a:lnTo>
                    <a:pt x="2092" y="4"/>
                  </a:lnTo>
                  <a:lnTo>
                    <a:pt x="2096" y="4"/>
                  </a:lnTo>
                  <a:lnTo>
                    <a:pt x="2096" y="4"/>
                  </a:lnTo>
                  <a:lnTo>
                    <a:pt x="2098" y="4"/>
                  </a:lnTo>
                  <a:lnTo>
                    <a:pt x="2098" y="4"/>
                  </a:lnTo>
                  <a:lnTo>
                    <a:pt x="2106" y="4"/>
                  </a:lnTo>
                  <a:lnTo>
                    <a:pt x="2106" y="4"/>
                  </a:lnTo>
                  <a:lnTo>
                    <a:pt x="2108" y="4"/>
                  </a:lnTo>
                  <a:lnTo>
                    <a:pt x="2108" y="4"/>
                  </a:lnTo>
                  <a:lnTo>
                    <a:pt x="2114" y="4"/>
                  </a:lnTo>
                  <a:lnTo>
                    <a:pt x="2114" y="4"/>
                  </a:lnTo>
                  <a:lnTo>
                    <a:pt x="2116" y="4"/>
                  </a:lnTo>
                  <a:lnTo>
                    <a:pt x="2116" y="4"/>
                  </a:lnTo>
                  <a:lnTo>
                    <a:pt x="2118" y="4"/>
                  </a:lnTo>
                  <a:lnTo>
                    <a:pt x="2118" y="4"/>
                  </a:lnTo>
                  <a:lnTo>
                    <a:pt x="2124" y="4"/>
                  </a:lnTo>
                  <a:lnTo>
                    <a:pt x="2124" y="4"/>
                  </a:lnTo>
                  <a:lnTo>
                    <a:pt x="2132" y="4"/>
                  </a:lnTo>
                  <a:lnTo>
                    <a:pt x="2132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8" y="4"/>
                  </a:lnTo>
                  <a:lnTo>
                    <a:pt x="2138" y="4"/>
                  </a:lnTo>
                  <a:lnTo>
                    <a:pt x="2144" y="4"/>
                  </a:lnTo>
                  <a:lnTo>
                    <a:pt x="2144" y="4"/>
                  </a:lnTo>
                  <a:lnTo>
                    <a:pt x="2146" y="4"/>
                  </a:lnTo>
                  <a:lnTo>
                    <a:pt x="2146" y="4"/>
                  </a:lnTo>
                  <a:lnTo>
                    <a:pt x="2150" y="4"/>
                  </a:lnTo>
                  <a:lnTo>
                    <a:pt x="2150" y="4"/>
                  </a:lnTo>
                  <a:lnTo>
                    <a:pt x="2154" y="4"/>
                  </a:lnTo>
                  <a:lnTo>
                    <a:pt x="2154" y="4"/>
                  </a:lnTo>
                  <a:lnTo>
                    <a:pt x="2156" y="4"/>
                  </a:lnTo>
                  <a:lnTo>
                    <a:pt x="2156" y="4"/>
                  </a:lnTo>
                  <a:lnTo>
                    <a:pt x="2160" y="4"/>
                  </a:lnTo>
                  <a:lnTo>
                    <a:pt x="2160" y="4"/>
                  </a:lnTo>
                  <a:lnTo>
                    <a:pt x="2164" y="4"/>
                  </a:lnTo>
                  <a:lnTo>
                    <a:pt x="2164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72" y="4"/>
                  </a:lnTo>
                  <a:lnTo>
                    <a:pt x="2172" y="4"/>
                  </a:lnTo>
                  <a:lnTo>
                    <a:pt x="2178" y="4"/>
                  </a:lnTo>
                  <a:lnTo>
                    <a:pt x="2178" y="4"/>
                  </a:lnTo>
                  <a:lnTo>
                    <a:pt x="2182" y="4"/>
                  </a:lnTo>
                  <a:lnTo>
                    <a:pt x="2182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8" y="4"/>
                  </a:lnTo>
                  <a:lnTo>
                    <a:pt x="2188" y="4"/>
                  </a:lnTo>
                  <a:lnTo>
                    <a:pt x="2190" y="2"/>
                  </a:lnTo>
                  <a:lnTo>
                    <a:pt x="219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6" y="4"/>
                  </a:lnTo>
                  <a:lnTo>
                    <a:pt x="2206" y="4"/>
                  </a:lnTo>
                  <a:lnTo>
                    <a:pt x="2210" y="4"/>
                  </a:lnTo>
                  <a:lnTo>
                    <a:pt x="2210" y="4"/>
                  </a:lnTo>
                  <a:lnTo>
                    <a:pt x="2216" y="2"/>
                  </a:lnTo>
                  <a:lnTo>
                    <a:pt x="2216" y="2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6" y="2"/>
                  </a:lnTo>
                  <a:lnTo>
                    <a:pt x="2230" y="4"/>
                  </a:lnTo>
                  <a:lnTo>
                    <a:pt x="2230" y="4"/>
                  </a:lnTo>
                  <a:lnTo>
                    <a:pt x="2232" y="2"/>
                  </a:lnTo>
                  <a:lnTo>
                    <a:pt x="2232" y="2"/>
                  </a:lnTo>
                  <a:lnTo>
                    <a:pt x="2234" y="2"/>
                  </a:lnTo>
                  <a:lnTo>
                    <a:pt x="2234" y="2"/>
                  </a:lnTo>
                  <a:lnTo>
                    <a:pt x="2236" y="2"/>
                  </a:lnTo>
                  <a:lnTo>
                    <a:pt x="2236" y="2"/>
                  </a:lnTo>
                  <a:lnTo>
                    <a:pt x="2240" y="2"/>
                  </a:lnTo>
                  <a:lnTo>
                    <a:pt x="2240" y="2"/>
                  </a:lnTo>
                  <a:lnTo>
                    <a:pt x="2248" y="4"/>
                  </a:lnTo>
                  <a:lnTo>
                    <a:pt x="2248" y="4"/>
                  </a:lnTo>
                  <a:lnTo>
                    <a:pt x="2252" y="2"/>
                  </a:lnTo>
                  <a:lnTo>
                    <a:pt x="2252" y="2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62" y="2"/>
                  </a:lnTo>
                  <a:lnTo>
                    <a:pt x="2262" y="2"/>
                  </a:lnTo>
                  <a:lnTo>
                    <a:pt x="2266" y="4"/>
                  </a:lnTo>
                  <a:lnTo>
                    <a:pt x="2266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82" y="4"/>
                  </a:lnTo>
                  <a:lnTo>
                    <a:pt x="2282" y="4"/>
                  </a:lnTo>
                  <a:lnTo>
                    <a:pt x="2286" y="4"/>
                  </a:lnTo>
                  <a:lnTo>
                    <a:pt x="2286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90" y="4"/>
                  </a:lnTo>
                  <a:lnTo>
                    <a:pt x="2290" y="4"/>
                  </a:lnTo>
                  <a:lnTo>
                    <a:pt x="2292" y="2"/>
                  </a:lnTo>
                  <a:lnTo>
                    <a:pt x="2296" y="2"/>
                  </a:lnTo>
                  <a:lnTo>
                    <a:pt x="2296" y="2"/>
                  </a:lnTo>
                  <a:lnTo>
                    <a:pt x="2298" y="2"/>
                  </a:lnTo>
                  <a:lnTo>
                    <a:pt x="2298" y="2"/>
                  </a:lnTo>
                  <a:lnTo>
                    <a:pt x="2304" y="2"/>
                  </a:lnTo>
                  <a:lnTo>
                    <a:pt x="2304" y="2"/>
                  </a:lnTo>
                  <a:lnTo>
                    <a:pt x="2306" y="2"/>
                  </a:lnTo>
                  <a:lnTo>
                    <a:pt x="2306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6" y="2"/>
                  </a:lnTo>
                  <a:lnTo>
                    <a:pt x="2316" y="2"/>
                  </a:lnTo>
                  <a:lnTo>
                    <a:pt x="2318" y="2"/>
                  </a:lnTo>
                  <a:lnTo>
                    <a:pt x="2318" y="2"/>
                  </a:lnTo>
                  <a:lnTo>
                    <a:pt x="2322" y="2"/>
                  </a:lnTo>
                  <a:lnTo>
                    <a:pt x="2322" y="2"/>
                  </a:lnTo>
                  <a:lnTo>
                    <a:pt x="2328" y="2"/>
                  </a:lnTo>
                  <a:lnTo>
                    <a:pt x="2328" y="2"/>
                  </a:lnTo>
                  <a:lnTo>
                    <a:pt x="2330" y="2"/>
                  </a:lnTo>
                  <a:lnTo>
                    <a:pt x="2330" y="2"/>
                  </a:lnTo>
                  <a:lnTo>
                    <a:pt x="2334" y="4"/>
                  </a:lnTo>
                  <a:lnTo>
                    <a:pt x="2334" y="4"/>
                  </a:lnTo>
                  <a:lnTo>
                    <a:pt x="2338" y="2"/>
                  </a:lnTo>
                  <a:lnTo>
                    <a:pt x="2338" y="2"/>
                  </a:lnTo>
                  <a:lnTo>
                    <a:pt x="2344" y="2"/>
                  </a:lnTo>
                  <a:lnTo>
                    <a:pt x="2344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64" y="2"/>
                  </a:lnTo>
                  <a:lnTo>
                    <a:pt x="2364" y="2"/>
                  </a:lnTo>
                  <a:lnTo>
                    <a:pt x="2366" y="4"/>
                  </a:lnTo>
                  <a:lnTo>
                    <a:pt x="2366" y="4"/>
                  </a:lnTo>
                  <a:lnTo>
                    <a:pt x="2368" y="4"/>
                  </a:lnTo>
                  <a:lnTo>
                    <a:pt x="2368" y="4"/>
                  </a:lnTo>
                  <a:lnTo>
                    <a:pt x="2370" y="4"/>
                  </a:lnTo>
                  <a:lnTo>
                    <a:pt x="2370" y="4"/>
                  </a:lnTo>
                  <a:lnTo>
                    <a:pt x="2374" y="2"/>
                  </a:lnTo>
                  <a:lnTo>
                    <a:pt x="2374" y="2"/>
                  </a:lnTo>
                  <a:lnTo>
                    <a:pt x="2378" y="2"/>
                  </a:lnTo>
                  <a:lnTo>
                    <a:pt x="2378" y="2"/>
                  </a:lnTo>
                  <a:lnTo>
                    <a:pt x="2380" y="2"/>
                  </a:lnTo>
                  <a:lnTo>
                    <a:pt x="2384" y="2"/>
                  </a:lnTo>
                  <a:lnTo>
                    <a:pt x="2384" y="2"/>
                  </a:lnTo>
                  <a:lnTo>
                    <a:pt x="2388" y="2"/>
                  </a:lnTo>
                  <a:lnTo>
                    <a:pt x="2390" y="2"/>
                  </a:lnTo>
                  <a:lnTo>
                    <a:pt x="2390" y="2"/>
                  </a:lnTo>
                  <a:lnTo>
                    <a:pt x="2398" y="2"/>
                  </a:lnTo>
                  <a:lnTo>
                    <a:pt x="2398" y="2"/>
                  </a:lnTo>
                  <a:lnTo>
                    <a:pt x="2402" y="2"/>
                  </a:lnTo>
                  <a:lnTo>
                    <a:pt x="2402" y="2"/>
                  </a:lnTo>
                  <a:lnTo>
                    <a:pt x="2404" y="2"/>
                  </a:lnTo>
                  <a:lnTo>
                    <a:pt x="2404" y="2"/>
                  </a:lnTo>
                  <a:lnTo>
                    <a:pt x="2406" y="2"/>
                  </a:lnTo>
                  <a:lnTo>
                    <a:pt x="2406" y="2"/>
                  </a:lnTo>
                  <a:lnTo>
                    <a:pt x="2410" y="2"/>
                  </a:lnTo>
                  <a:lnTo>
                    <a:pt x="2410" y="2"/>
                  </a:lnTo>
                  <a:lnTo>
                    <a:pt x="2414" y="4"/>
                  </a:lnTo>
                  <a:lnTo>
                    <a:pt x="2414" y="4"/>
                  </a:lnTo>
                  <a:lnTo>
                    <a:pt x="2414" y="6"/>
                  </a:lnTo>
                  <a:lnTo>
                    <a:pt x="2414" y="6"/>
                  </a:lnTo>
                  <a:lnTo>
                    <a:pt x="2418" y="4"/>
                  </a:lnTo>
                  <a:lnTo>
                    <a:pt x="2418" y="4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2" y="6"/>
                  </a:lnTo>
                  <a:lnTo>
                    <a:pt x="2422" y="6"/>
                  </a:lnTo>
                  <a:lnTo>
                    <a:pt x="2428" y="6"/>
                  </a:lnTo>
                  <a:lnTo>
                    <a:pt x="2434" y="6"/>
                  </a:lnTo>
                  <a:lnTo>
                    <a:pt x="2434" y="6"/>
                  </a:lnTo>
                  <a:lnTo>
                    <a:pt x="2436" y="6"/>
                  </a:lnTo>
                  <a:lnTo>
                    <a:pt x="2436" y="6"/>
                  </a:lnTo>
                  <a:lnTo>
                    <a:pt x="2442" y="4"/>
                  </a:lnTo>
                  <a:lnTo>
                    <a:pt x="2442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50" y="4"/>
                  </a:lnTo>
                  <a:lnTo>
                    <a:pt x="2450" y="4"/>
                  </a:lnTo>
                  <a:lnTo>
                    <a:pt x="2452" y="4"/>
                  </a:lnTo>
                  <a:lnTo>
                    <a:pt x="2452" y="4"/>
                  </a:lnTo>
                  <a:lnTo>
                    <a:pt x="2460" y="4"/>
                  </a:lnTo>
                  <a:lnTo>
                    <a:pt x="2460" y="4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4" y="8"/>
                  </a:lnTo>
                  <a:lnTo>
                    <a:pt x="2464" y="8"/>
                  </a:lnTo>
                  <a:lnTo>
                    <a:pt x="2468" y="6"/>
                  </a:lnTo>
                  <a:lnTo>
                    <a:pt x="2474" y="4"/>
                  </a:lnTo>
                  <a:lnTo>
                    <a:pt x="2474" y="4"/>
                  </a:lnTo>
                  <a:lnTo>
                    <a:pt x="2476" y="6"/>
                  </a:lnTo>
                  <a:lnTo>
                    <a:pt x="2476" y="6"/>
                  </a:lnTo>
                  <a:lnTo>
                    <a:pt x="2478" y="6"/>
                  </a:lnTo>
                  <a:lnTo>
                    <a:pt x="2478" y="6"/>
                  </a:lnTo>
                  <a:lnTo>
                    <a:pt x="2484" y="6"/>
                  </a:lnTo>
                  <a:lnTo>
                    <a:pt x="2484" y="6"/>
                  </a:lnTo>
                  <a:lnTo>
                    <a:pt x="2486" y="6"/>
                  </a:lnTo>
                  <a:lnTo>
                    <a:pt x="2486" y="6"/>
                  </a:lnTo>
                  <a:lnTo>
                    <a:pt x="2492" y="6"/>
                  </a:lnTo>
                  <a:lnTo>
                    <a:pt x="2492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502" y="6"/>
                  </a:lnTo>
                  <a:lnTo>
                    <a:pt x="2502" y="6"/>
                  </a:lnTo>
                  <a:lnTo>
                    <a:pt x="2504" y="6"/>
                  </a:lnTo>
                  <a:lnTo>
                    <a:pt x="2504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4"/>
                  </a:lnTo>
                  <a:lnTo>
                    <a:pt x="2506" y="4"/>
                  </a:lnTo>
                  <a:lnTo>
                    <a:pt x="2518" y="4"/>
                  </a:lnTo>
                  <a:lnTo>
                    <a:pt x="2518" y="4"/>
                  </a:lnTo>
                  <a:lnTo>
                    <a:pt x="2522" y="6"/>
                  </a:lnTo>
                  <a:lnTo>
                    <a:pt x="2522" y="6"/>
                  </a:lnTo>
                  <a:lnTo>
                    <a:pt x="2524" y="6"/>
                  </a:lnTo>
                  <a:lnTo>
                    <a:pt x="2524" y="6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8" y="4"/>
                  </a:lnTo>
                  <a:lnTo>
                    <a:pt x="2528" y="4"/>
                  </a:lnTo>
                  <a:lnTo>
                    <a:pt x="2536" y="4"/>
                  </a:lnTo>
                  <a:lnTo>
                    <a:pt x="2536" y="4"/>
                  </a:lnTo>
                  <a:lnTo>
                    <a:pt x="2538" y="4"/>
                  </a:lnTo>
                  <a:lnTo>
                    <a:pt x="2538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52" y="6"/>
                  </a:lnTo>
                  <a:lnTo>
                    <a:pt x="2552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60" y="6"/>
                  </a:lnTo>
                  <a:lnTo>
                    <a:pt x="2560" y="6"/>
                  </a:lnTo>
                  <a:lnTo>
                    <a:pt x="2562" y="6"/>
                  </a:lnTo>
                  <a:lnTo>
                    <a:pt x="2562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70" y="4"/>
                  </a:lnTo>
                  <a:lnTo>
                    <a:pt x="2570" y="4"/>
                  </a:lnTo>
                  <a:lnTo>
                    <a:pt x="2574" y="4"/>
                  </a:lnTo>
                  <a:lnTo>
                    <a:pt x="2574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8" y="4"/>
                  </a:lnTo>
                  <a:lnTo>
                    <a:pt x="2578" y="4"/>
                  </a:lnTo>
                  <a:lnTo>
                    <a:pt x="2580" y="4"/>
                  </a:lnTo>
                  <a:lnTo>
                    <a:pt x="2580" y="4"/>
                  </a:lnTo>
                  <a:lnTo>
                    <a:pt x="2580" y="6"/>
                  </a:lnTo>
                  <a:lnTo>
                    <a:pt x="2580" y="6"/>
                  </a:lnTo>
                  <a:lnTo>
                    <a:pt x="2584" y="6"/>
                  </a:lnTo>
                  <a:lnTo>
                    <a:pt x="2584" y="6"/>
                  </a:lnTo>
                  <a:lnTo>
                    <a:pt x="2590" y="6"/>
                  </a:lnTo>
                  <a:lnTo>
                    <a:pt x="2590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4" y="6"/>
                  </a:lnTo>
                  <a:lnTo>
                    <a:pt x="2594" y="6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600" y="6"/>
                  </a:lnTo>
                  <a:lnTo>
                    <a:pt x="2600" y="6"/>
                  </a:lnTo>
                  <a:lnTo>
                    <a:pt x="2608" y="6"/>
                  </a:lnTo>
                  <a:lnTo>
                    <a:pt x="2608" y="6"/>
                  </a:lnTo>
                  <a:lnTo>
                    <a:pt x="2612" y="6"/>
                  </a:lnTo>
                  <a:lnTo>
                    <a:pt x="2612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8" y="8"/>
                  </a:lnTo>
                  <a:lnTo>
                    <a:pt x="2618" y="8"/>
                  </a:lnTo>
                  <a:lnTo>
                    <a:pt x="2620" y="8"/>
                  </a:lnTo>
                  <a:lnTo>
                    <a:pt x="2620" y="8"/>
                  </a:lnTo>
                  <a:lnTo>
                    <a:pt x="2626" y="6"/>
                  </a:lnTo>
                  <a:lnTo>
                    <a:pt x="2626" y="6"/>
                  </a:lnTo>
                  <a:lnTo>
                    <a:pt x="2628" y="8"/>
                  </a:lnTo>
                  <a:lnTo>
                    <a:pt x="2628" y="8"/>
                  </a:lnTo>
                  <a:lnTo>
                    <a:pt x="2630" y="8"/>
                  </a:lnTo>
                  <a:lnTo>
                    <a:pt x="2630" y="8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6" y="12"/>
                  </a:lnTo>
                  <a:lnTo>
                    <a:pt x="2636" y="12"/>
                  </a:lnTo>
                  <a:lnTo>
                    <a:pt x="2636" y="10"/>
                  </a:lnTo>
                  <a:lnTo>
                    <a:pt x="2636" y="10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4" y="6"/>
                  </a:lnTo>
                  <a:lnTo>
                    <a:pt x="2644" y="6"/>
                  </a:lnTo>
                  <a:lnTo>
                    <a:pt x="2646" y="6"/>
                  </a:lnTo>
                  <a:lnTo>
                    <a:pt x="2646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60" y="6"/>
                  </a:lnTo>
                  <a:lnTo>
                    <a:pt x="2660" y="6"/>
                  </a:lnTo>
                  <a:lnTo>
                    <a:pt x="2662" y="6"/>
                  </a:lnTo>
                  <a:lnTo>
                    <a:pt x="2662" y="6"/>
                  </a:lnTo>
                  <a:lnTo>
                    <a:pt x="2664" y="4"/>
                  </a:lnTo>
                  <a:lnTo>
                    <a:pt x="2664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74" y="4"/>
                  </a:lnTo>
                  <a:lnTo>
                    <a:pt x="2674" y="4"/>
                  </a:lnTo>
                  <a:lnTo>
                    <a:pt x="2678" y="4"/>
                  </a:lnTo>
                  <a:lnTo>
                    <a:pt x="2678" y="4"/>
                  </a:lnTo>
                  <a:lnTo>
                    <a:pt x="2682" y="4"/>
                  </a:lnTo>
                  <a:lnTo>
                    <a:pt x="2682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90" y="2"/>
                  </a:lnTo>
                  <a:lnTo>
                    <a:pt x="2690" y="2"/>
                  </a:lnTo>
                  <a:lnTo>
                    <a:pt x="2692" y="4"/>
                  </a:lnTo>
                  <a:lnTo>
                    <a:pt x="2692" y="4"/>
                  </a:lnTo>
                  <a:lnTo>
                    <a:pt x="2698" y="4"/>
                  </a:lnTo>
                  <a:lnTo>
                    <a:pt x="2698" y="4"/>
                  </a:lnTo>
                  <a:lnTo>
                    <a:pt x="2704" y="4"/>
                  </a:lnTo>
                  <a:lnTo>
                    <a:pt x="2704" y="4"/>
                  </a:lnTo>
                  <a:lnTo>
                    <a:pt x="2712" y="2"/>
                  </a:lnTo>
                  <a:lnTo>
                    <a:pt x="2712" y="2"/>
                  </a:lnTo>
                  <a:lnTo>
                    <a:pt x="2714" y="4"/>
                  </a:lnTo>
                  <a:lnTo>
                    <a:pt x="2714" y="4"/>
                  </a:lnTo>
                  <a:lnTo>
                    <a:pt x="2718" y="4"/>
                  </a:lnTo>
                  <a:lnTo>
                    <a:pt x="2718" y="4"/>
                  </a:lnTo>
                  <a:lnTo>
                    <a:pt x="2724" y="4"/>
                  </a:lnTo>
                  <a:lnTo>
                    <a:pt x="2724" y="4"/>
                  </a:lnTo>
                  <a:lnTo>
                    <a:pt x="2728" y="4"/>
                  </a:lnTo>
                  <a:lnTo>
                    <a:pt x="2728" y="4"/>
                  </a:lnTo>
                  <a:lnTo>
                    <a:pt x="2732" y="4"/>
                  </a:lnTo>
                  <a:lnTo>
                    <a:pt x="2732" y="4"/>
                  </a:lnTo>
                  <a:lnTo>
                    <a:pt x="2740" y="4"/>
                  </a:lnTo>
                  <a:lnTo>
                    <a:pt x="2740" y="4"/>
                  </a:lnTo>
                  <a:lnTo>
                    <a:pt x="2742" y="4"/>
                  </a:lnTo>
                  <a:lnTo>
                    <a:pt x="2742" y="4"/>
                  </a:lnTo>
                  <a:lnTo>
                    <a:pt x="2748" y="2"/>
                  </a:lnTo>
                  <a:lnTo>
                    <a:pt x="2748" y="2"/>
                  </a:lnTo>
                  <a:lnTo>
                    <a:pt x="2754" y="2"/>
                  </a:lnTo>
                  <a:lnTo>
                    <a:pt x="2754" y="2"/>
                  </a:lnTo>
                  <a:lnTo>
                    <a:pt x="2758" y="4"/>
                  </a:lnTo>
                  <a:lnTo>
                    <a:pt x="2758" y="4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8" y="2"/>
                  </a:lnTo>
                  <a:lnTo>
                    <a:pt x="2768" y="2"/>
                  </a:lnTo>
                  <a:lnTo>
                    <a:pt x="2772" y="4"/>
                  </a:lnTo>
                  <a:lnTo>
                    <a:pt x="2772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6" y="4"/>
                  </a:lnTo>
                  <a:lnTo>
                    <a:pt x="2776" y="4"/>
                  </a:lnTo>
                  <a:lnTo>
                    <a:pt x="2782" y="2"/>
                  </a:lnTo>
                  <a:lnTo>
                    <a:pt x="2782" y="2"/>
                  </a:lnTo>
                  <a:lnTo>
                    <a:pt x="2784" y="4"/>
                  </a:lnTo>
                  <a:lnTo>
                    <a:pt x="2784" y="4"/>
                  </a:lnTo>
                  <a:lnTo>
                    <a:pt x="2784" y="2"/>
                  </a:lnTo>
                  <a:lnTo>
                    <a:pt x="2784" y="2"/>
                  </a:lnTo>
                  <a:lnTo>
                    <a:pt x="2796" y="4"/>
                  </a:lnTo>
                  <a:lnTo>
                    <a:pt x="2796" y="4"/>
                  </a:lnTo>
                  <a:lnTo>
                    <a:pt x="2802" y="4"/>
                  </a:lnTo>
                  <a:lnTo>
                    <a:pt x="2802" y="4"/>
                  </a:lnTo>
                  <a:lnTo>
                    <a:pt x="2806" y="4"/>
                  </a:lnTo>
                  <a:lnTo>
                    <a:pt x="2806" y="4"/>
                  </a:lnTo>
                  <a:lnTo>
                    <a:pt x="2810" y="4"/>
                  </a:lnTo>
                  <a:lnTo>
                    <a:pt x="2810" y="4"/>
                  </a:lnTo>
                  <a:lnTo>
                    <a:pt x="2814" y="4"/>
                  </a:lnTo>
                  <a:lnTo>
                    <a:pt x="2814" y="4"/>
                  </a:lnTo>
                  <a:lnTo>
                    <a:pt x="2818" y="4"/>
                  </a:lnTo>
                  <a:lnTo>
                    <a:pt x="2818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6" y="4"/>
                  </a:lnTo>
                  <a:lnTo>
                    <a:pt x="2826" y="4"/>
                  </a:lnTo>
                  <a:lnTo>
                    <a:pt x="2828" y="4"/>
                  </a:lnTo>
                  <a:lnTo>
                    <a:pt x="2828" y="4"/>
                  </a:lnTo>
                  <a:lnTo>
                    <a:pt x="2830" y="4"/>
                  </a:lnTo>
                  <a:lnTo>
                    <a:pt x="2830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42" y="6"/>
                  </a:lnTo>
                  <a:lnTo>
                    <a:pt x="2842" y="6"/>
                  </a:lnTo>
                  <a:lnTo>
                    <a:pt x="2848" y="6"/>
                  </a:lnTo>
                  <a:lnTo>
                    <a:pt x="2852" y="6"/>
                  </a:lnTo>
                  <a:lnTo>
                    <a:pt x="2852" y="6"/>
                  </a:lnTo>
                  <a:lnTo>
                    <a:pt x="2854" y="4"/>
                  </a:lnTo>
                  <a:lnTo>
                    <a:pt x="2854" y="4"/>
                  </a:lnTo>
                  <a:lnTo>
                    <a:pt x="2856" y="4"/>
                  </a:lnTo>
                  <a:lnTo>
                    <a:pt x="2856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62" y="6"/>
                  </a:lnTo>
                  <a:lnTo>
                    <a:pt x="2862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6" y="6"/>
                  </a:lnTo>
                  <a:lnTo>
                    <a:pt x="2866" y="6"/>
                  </a:lnTo>
                  <a:lnTo>
                    <a:pt x="2868" y="6"/>
                  </a:lnTo>
                  <a:lnTo>
                    <a:pt x="2868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4" y="6"/>
                  </a:lnTo>
                  <a:lnTo>
                    <a:pt x="2874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80" y="6"/>
                  </a:lnTo>
                  <a:lnTo>
                    <a:pt x="2880" y="6"/>
                  </a:lnTo>
                  <a:lnTo>
                    <a:pt x="2882" y="6"/>
                  </a:lnTo>
                  <a:lnTo>
                    <a:pt x="2882" y="6"/>
                  </a:lnTo>
                  <a:lnTo>
                    <a:pt x="2888" y="6"/>
                  </a:lnTo>
                  <a:lnTo>
                    <a:pt x="2888" y="6"/>
                  </a:lnTo>
                  <a:lnTo>
                    <a:pt x="2892" y="6"/>
                  </a:lnTo>
                  <a:lnTo>
                    <a:pt x="2892" y="6"/>
                  </a:lnTo>
                  <a:lnTo>
                    <a:pt x="2898" y="6"/>
                  </a:lnTo>
                  <a:lnTo>
                    <a:pt x="2898" y="6"/>
                  </a:lnTo>
                  <a:lnTo>
                    <a:pt x="2906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20" y="6"/>
                  </a:lnTo>
                  <a:lnTo>
                    <a:pt x="2920" y="6"/>
                  </a:lnTo>
                  <a:lnTo>
                    <a:pt x="2928" y="6"/>
                  </a:lnTo>
                  <a:lnTo>
                    <a:pt x="2928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8" y="6"/>
                  </a:lnTo>
                  <a:lnTo>
                    <a:pt x="2938" y="6"/>
                  </a:lnTo>
                  <a:lnTo>
                    <a:pt x="2944" y="4"/>
                  </a:lnTo>
                  <a:lnTo>
                    <a:pt x="2944" y="4"/>
                  </a:lnTo>
                  <a:lnTo>
                    <a:pt x="2948" y="6"/>
                  </a:lnTo>
                  <a:lnTo>
                    <a:pt x="2948" y="6"/>
                  </a:lnTo>
                  <a:lnTo>
                    <a:pt x="2950" y="6"/>
                  </a:lnTo>
                  <a:lnTo>
                    <a:pt x="2950" y="6"/>
                  </a:lnTo>
                  <a:lnTo>
                    <a:pt x="2956" y="6"/>
                  </a:lnTo>
                  <a:lnTo>
                    <a:pt x="2956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2" y="6"/>
                  </a:lnTo>
                  <a:lnTo>
                    <a:pt x="2962" y="6"/>
                  </a:lnTo>
                  <a:lnTo>
                    <a:pt x="2968" y="8"/>
                  </a:lnTo>
                  <a:lnTo>
                    <a:pt x="2974" y="8"/>
                  </a:lnTo>
                  <a:lnTo>
                    <a:pt x="2974" y="8"/>
                  </a:lnTo>
                  <a:lnTo>
                    <a:pt x="2980" y="8"/>
                  </a:lnTo>
                  <a:lnTo>
                    <a:pt x="2980" y="8"/>
                  </a:lnTo>
                  <a:lnTo>
                    <a:pt x="2984" y="8"/>
                  </a:lnTo>
                  <a:lnTo>
                    <a:pt x="2984" y="8"/>
                  </a:lnTo>
                  <a:lnTo>
                    <a:pt x="2988" y="8"/>
                  </a:lnTo>
                  <a:lnTo>
                    <a:pt x="2988" y="8"/>
                  </a:lnTo>
                  <a:lnTo>
                    <a:pt x="2994" y="8"/>
                  </a:lnTo>
                  <a:lnTo>
                    <a:pt x="2994" y="8"/>
                  </a:lnTo>
                  <a:lnTo>
                    <a:pt x="2998" y="6"/>
                  </a:lnTo>
                  <a:lnTo>
                    <a:pt x="2998" y="6"/>
                  </a:lnTo>
                  <a:lnTo>
                    <a:pt x="3000" y="6"/>
                  </a:lnTo>
                  <a:lnTo>
                    <a:pt x="3000" y="6"/>
                  </a:lnTo>
                  <a:lnTo>
                    <a:pt x="3002" y="6"/>
                  </a:lnTo>
                  <a:lnTo>
                    <a:pt x="3002" y="6"/>
                  </a:lnTo>
                  <a:lnTo>
                    <a:pt x="3008" y="6"/>
                  </a:lnTo>
                  <a:lnTo>
                    <a:pt x="3008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4" y="6"/>
                  </a:lnTo>
                  <a:lnTo>
                    <a:pt x="3014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2" y="8"/>
                  </a:lnTo>
                  <a:lnTo>
                    <a:pt x="3022" y="8"/>
                  </a:lnTo>
                  <a:lnTo>
                    <a:pt x="3024" y="8"/>
                  </a:lnTo>
                  <a:lnTo>
                    <a:pt x="3024" y="8"/>
                  </a:lnTo>
                  <a:lnTo>
                    <a:pt x="3024" y="6"/>
                  </a:lnTo>
                  <a:lnTo>
                    <a:pt x="3024" y="6"/>
                  </a:lnTo>
                  <a:lnTo>
                    <a:pt x="3028" y="8"/>
                  </a:lnTo>
                  <a:lnTo>
                    <a:pt x="3032" y="8"/>
                  </a:lnTo>
                  <a:lnTo>
                    <a:pt x="3032" y="8"/>
                  </a:lnTo>
                  <a:lnTo>
                    <a:pt x="3036" y="8"/>
                  </a:lnTo>
                  <a:lnTo>
                    <a:pt x="3036" y="8"/>
                  </a:lnTo>
                  <a:lnTo>
                    <a:pt x="3040" y="8"/>
                  </a:lnTo>
                  <a:lnTo>
                    <a:pt x="3040" y="8"/>
                  </a:lnTo>
                  <a:lnTo>
                    <a:pt x="3044" y="8"/>
                  </a:lnTo>
                  <a:lnTo>
                    <a:pt x="3044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6" y="8"/>
                  </a:lnTo>
                  <a:lnTo>
                    <a:pt x="3056" y="8"/>
                  </a:lnTo>
                  <a:lnTo>
                    <a:pt x="3058" y="6"/>
                  </a:lnTo>
                  <a:lnTo>
                    <a:pt x="3058" y="6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4" y="8"/>
                  </a:lnTo>
                  <a:lnTo>
                    <a:pt x="3064" y="8"/>
                  </a:lnTo>
                  <a:lnTo>
                    <a:pt x="3066" y="8"/>
                  </a:lnTo>
                  <a:lnTo>
                    <a:pt x="3066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2" y="8"/>
                  </a:lnTo>
                  <a:lnTo>
                    <a:pt x="3072" y="8"/>
                  </a:lnTo>
                  <a:lnTo>
                    <a:pt x="3074" y="8"/>
                  </a:lnTo>
                  <a:lnTo>
                    <a:pt x="3074" y="8"/>
                  </a:lnTo>
                  <a:lnTo>
                    <a:pt x="3078" y="6"/>
                  </a:lnTo>
                  <a:lnTo>
                    <a:pt x="3078" y="6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8" y="6"/>
                  </a:lnTo>
                  <a:lnTo>
                    <a:pt x="3088" y="6"/>
                  </a:lnTo>
                  <a:lnTo>
                    <a:pt x="3090" y="8"/>
                  </a:lnTo>
                  <a:lnTo>
                    <a:pt x="3090" y="8"/>
                  </a:lnTo>
                  <a:lnTo>
                    <a:pt x="3090" y="6"/>
                  </a:lnTo>
                  <a:lnTo>
                    <a:pt x="3090" y="6"/>
                  </a:lnTo>
                  <a:lnTo>
                    <a:pt x="3092" y="8"/>
                  </a:lnTo>
                  <a:lnTo>
                    <a:pt x="3092" y="8"/>
                  </a:lnTo>
                  <a:lnTo>
                    <a:pt x="3094" y="8"/>
                  </a:lnTo>
                  <a:lnTo>
                    <a:pt x="3094" y="8"/>
                  </a:lnTo>
                  <a:lnTo>
                    <a:pt x="3098" y="8"/>
                  </a:lnTo>
                  <a:lnTo>
                    <a:pt x="3098" y="8"/>
                  </a:lnTo>
                  <a:lnTo>
                    <a:pt x="3100" y="8"/>
                  </a:lnTo>
                  <a:lnTo>
                    <a:pt x="3100" y="8"/>
                  </a:lnTo>
                  <a:lnTo>
                    <a:pt x="3108" y="8"/>
                  </a:lnTo>
                  <a:lnTo>
                    <a:pt x="3108" y="8"/>
                  </a:lnTo>
                  <a:lnTo>
                    <a:pt x="3110" y="8"/>
                  </a:lnTo>
                  <a:lnTo>
                    <a:pt x="3110" y="8"/>
                  </a:lnTo>
                  <a:lnTo>
                    <a:pt x="3114" y="8"/>
                  </a:lnTo>
                  <a:lnTo>
                    <a:pt x="3114" y="8"/>
                  </a:lnTo>
                  <a:lnTo>
                    <a:pt x="3120" y="8"/>
                  </a:lnTo>
                  <a:lnTo>
                    <a:pt x="3120" y="8"/>
                  </a:lnTo>
                  <a:lnTo>
                    <a:pt x="3124" y="8"/>
                  </a:lnTo>
                  <a:lnTo>
                    <a:pt x="3124" y="8"/>
                  </a:lnTo>
                  <a:lnTo>
                    <a:pt x="3132" y="8"/>
                  </a:lnTo>
                  <a:lnTo>
                    <a:pt x="3132" y="8"/>
                  </a:lnTo>
                  <a:lnTo>
                    <a:pt x="3140" y="8"/>
                  </a:lnTo>
                  <a:lnTo>
                    <a:pt x="3140" y="8"/>
                  </a:lnTo>
                  <a:lnTo>
                    <a:pt x="3142" y="8"/>
                  </a:lnTo>
                  <a:lnTo>
                    <a:pt x="3142" y="8"/>
                  </a:lnTo>
                  <a:lnTo>
                    <a:pt x="3148" y="10"/>
                  </a:lnTo>
                  <a:lnTo>
                    <a:pt x="314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60" y="8"/>
                  </a:lnTo>
                  <a:lnTo>
                    <a:pt x="3160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4" y="8"/>
                  </a:lnTo>
                  <a:lnTo>
                    <a:pt x="3164" y="8"/>
                  </a:lnTo>
                  <a:lnTo>
                    <a:pt x="3168" y="8"/>
                  </a:lnTo>
                  <a:lnTo>
                    <a:pt x="3168" y="8"/>
                  </a:lnTo>
                  <a:lnTo>
                    <a:pt x="3168" y="10"/>
                  </a:lnTo>
                  <a:lnTo>
                    <a:pt x="3168" y="10"/>
                  </a:lnTo>
                  <a:lnTo>
                    <a:pt x="3170" y="8"/>
                  </a:lnTo>
                  <a:lnTo>
                    <a:pt x="3170" y="8"/>
                  </a:lnTo>
                  <a:lnTo>
                    <a:pt x="3172" y="10"/>
                  </a:lnTo>
                  <a:lnTo>
                    <a:pt x="3172" y="10"/>
                  </a:lnTo>
                  <a:lnTo>
                    <a:pt x="3174" y="10"/>
                  </a:lnTo>
                  <a:lnTo>
                    <a:pt x="3174" y="10"/>
                  </a:lnTo>
                  <a:lnTo>
                    <a:pt x="3176" y="10"/>
                  </a:lnTo>
                  <a:lnTo>
                    <a:pt x="3176" y="10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78" y="8"/>
                  </a:lnTo>
                  <a:lnTo>
                    <a:pt x="3178" y="8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82" y="8"/>
                  </a:lnTo>
                  <a:lnTo>
                    <a:pt x="3182" y="8"/>
                  </a:lnTo>
                  <a:lnTo>
                    <a:pt x="3186" y="8"/>
                  </a:lnTo>
                  <a:lnTo>
                    <a:pt x="3186" y="8"/>
                  </a:lnTo>
                  <a:lnTo>
                    <a:pt x="3188" y="10"/>
                  </a:lnTo>
                  <a:lnTo>
                    <a:pt x="3188" y="10"/>
                  </a:lnTo>
                  <a:lnTo>
                    <a:pt x="3194" y="10"/>
                  </a:lnTo>
                  <a:lnTo>
                    <a:pt x="3194" y="10"/>
                  </a:lnTo>
                  <a:lnTo>
                    <a:pt x="3198" y="8"/>
                  </a:lnTo>
                  <a:lnTo>
                    <a:pt x="3198" y="8"/>
                  </a:lnTo>
                  <a:lnTo>
                    <a:pt x="3202" y="8"/>
                  </a:lnTo>
                  <a:lnTo>
                    <a:pt x="3202" y="8"/>
                  </a:lnTo>
                  <a:lnTo>
                    <a:pt x="3206" y="8"/>
                  </a:lnTo>
                  <a:lnTo>
                    <a:pt x="3206" y="8"/>
                  </a:lnTo>
                  <a:lnTo>
                    <a:pt x="3210" y="10"/>
                  </a:lnTo>
                  <a:lnTo>
                    <a:pt x="3210" y="10"/>
                  </a:lnTo>
                  <a:lnTo>
                    <a:pt x="3214" y="10"/>
                  </a:lnTo>
                  <a:lnTo>
                    <a:pt x="3214" y="10"/>
                  </a:lnTo>
                  <a:lnTo>
                    <a:pt x="3218" y="10"/>
                  </a:lnTo>
                  <a:lnTo>
                    <a:pt x="3218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2" y="10"/>
                  </a:lnTo>
                  <a:lnTo>
                    <a:pt x="3222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2" y="10"/>
                  </a:lnTo>
                  <a:lnTo>
                    <a:pt x="3232" y="10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6" y="12"/>
                  </a:lnTo>
                  <a:lnTo>
                    <a:pt x="3236" y="12"/>
                  </a:lnTo>
                  <a:lnTo>
                    <a:pt x="3238" y="12"/>
                  </a:lnTo>
                  <a:lnTo>
                    <a:pt x="3238" y="12"/>
                  </a:lnTo>
                  <a:lnTo>
                    <a:pt x="3240" y="10"/>
                  </a:lnTo>
                  <a:lnTo>
                    <a:pt x="3240" y="10"/>
                  </a:lnTo>
                  <a:lnTo>
                    <a:pt x="3246" y="12"/>
                  </a:lnTo>
                  <a:lnTo>
                    <a:pt x="3246" y="12"/>
                  </a:lnTo>
                  <a:lnTo>
                    <a:pt x="3248" y="12"/>
                  </a:lnTo>
                  <a:lnTo>
                    <a:pt x="3248" y="12"/>
                  </a:lnTo>
                  <a:lnTo>
                    <a:pt x="3252" y="12"/>
                  </a:lnTo>
                  <a:lnTo>
                    <a:pt x="3256" y="12"/>
                  </a:lnTo>
                  <a:lnTo>
                    <a:pt x="3256" y="12"/>
                  </a:lnTo>
                  <a:lnTo>
                    <a:pt x="3258" y="12"/>
                  </a:lnTo>
                  <a:lnTo>
                    <a:pt x="3258" y="12"/>
                  </a:lnTo>
                  <a:lnTo>
                    <a:pt x="3260" y="12"/>
                  </a:lnTo>
                  <a:lnTo>
                    <a:pt x="3260" y="12"/>
                  </a:lnTo>
                  <a:lnTo>
                    <a:pt x="3262" y="12"/>
                  </a:lnTo>
                  <a:lnTo>
                    <a:pt x="3262" y="12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6"/>
                  </a:lnTo>
                  <a:lnTo>
                    <a:pt x="3262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8"/>
                  </a:lnTo>
                  <a:lnTo>
                    <a:pt x="3264" y="18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8" y="14"/>
                  </a:lnTo>
                  <a:lnTo>
                    <a:pt x="3268" y="14"/>
                  </a:lnTo>
                  <a:lnTo>
                    <a:pt x="3268" y="12"/>
                  </a:lnTo>
                  <a:lnTo>
                    <a:pt x="3268" y="12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4" y="14"/>
                  </a:lnTo>
                  <a:lnTo>
                    <a:pt x="3274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8" y="14"/>
                  </a:lnTo>
                  <a:lnTo>
                    <a:pt x="3278" y="14"/>
                  </a:lnTo>
                  <a:lnTo>
                    <a:pt x="3280" y="14"/>
                  </a:lnTo>
                  <a:lnTo>
                    <a:pt x="3280" y="14"/>
                  </a:lnTo>
                  <a:lnTo>
                    <a:pt x="3282" y="14"/>
                  </a:lnTo>
                  <a:lnTo>
                    <a:pt x="3282" y="14"/>
                  </a:lnTo>
                  <a:lnTo>
                    <a:pt x="3284" y="14"/>
                  </a:lnTo>
                  <a:lnTo>
                    <a:pt x="3284" y="14"/>
                  </a:lnTo>
                  <a:lnTo>
                    <a:pt x="3290" y="12"/>
                  </a:lnTo>
                  <a:lnTo>
                    <a:pt x="3290" y="12"/>
                  </a:lnTo>
                  <a:lnTo>
                    <a:pt x="3294" y="12"/>
                  </a:lnTo>
                  <a:lnTo>
                    <a:pt x="3298" y="12"/>
                  </a:lnTo>
                  <a:lnTo>
                    <a:pt x="3298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2" y="12"/>
                  </a:lnTo>
                  <a:lnTo>
                    <a:pt x="3302" y="12"/>
                  </a:lnTo>
                  <a:lnTo>
                    <a:pt x="3304" y="12"/>
                  </a:lnTo>
                  <a:lnTo>
                    <a:pt x="3304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6" y="12"/>
                  </a:lnTo>
                  <a:lnTo>
                    <a:pt x="3316" y="12"/>
                  </a:lnTo>
                  <a:lnTo>
                    <a:pt x="3322" y="12"/>
                  </a:lnTo>
                  <a:lnTo>
                    <a:pt x="3322" y="12"/>
                  </a:lnTo>
                  <a:lnTo>
                    <a:pt x="3324" y="14"/>
                  </a:lnTo>
                  <a:lnTo>
                    <a:pt x="3324" y="14"/>
                  </a:lnTo>
                  <a:lnTo>
                    <a:pt x="3328" y="14"/>
                  </a:lnTo>
                  <a:lnTo>
                    <a:pt x="3328" y="14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4" y="12"/>
                  </a:lnTo>
                  <a:lnTo>
                    <a:pt x="3334" y="12"/>
                  </a:lnTo>
                  <a:lnTo>
                    <a:pt x="3340" y="12"/>
                  </a:lnTo>
                  <a:lnTo>
                    <a:pt x="3340" y="12"/>
                  </a:lnTo>
                  <a:lnTo>
                    <a:pt x="3344" y="12"/>
                  </a:lnTo>
                  <a:lnTo>
                    <a:pt x="3344" y="12"/>
                  </a:lnTo>
                  <a:lnTo>
                    <a:pt x="3346" y="12"/>
                  </a:lnTo>
                  <a:lnTo>
                    <a:pt x="3346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52" y="12"/>
                  </a:lnTo>
                  <a:lnTo>
                    <a:pt x="3352" y="12"/>
                  </a:lnTo>
                  <a:lnTo>
                    <a:pt x="3362" y="12"/>
                  </a:lnTo>
                  <a:lnTo>
                    <a:pt x="3362" y="12"/>
                  </a:lnTo>
                  <a:lnTo>
                    <a:pt x="3366" y="12"/>
                  </a:lnTo>
                  <a:lnTo>
                    <a:pt x="3366" y="12"/>
                  </a:lnTo>
                  <a:lnTo>
                    <a:pt x="3372" y="12"/>
                  </a:lnTo>
                  <a:lnTo>
                    <a:pt x="3372" y="12"/>
                  </a:lnTo>
                  <a:lnTo>
                    <a:pt x="3374" y="14"/>
                  </a:lnTo>
                  <a:lnTo>
                    <a:pt x="3374" y="14"/>
                  </a:lnTo>
                  <a:lnTo>
                    <a:pt x="3378" y="14"/>
                  </a:lnTo>
                  <a:lnTo>
                    <a:pt x="3378" y="14"/>
                  </a:lnTo>
                  <a:lnTo>
                    <a:pt x="3382" y="14"/>
                  </a:lnTo>
                  <a:lnTo>
                    <a:pt x="3384" y="14"/>
                  </a:lnTo>
                  <a:lnTo>
                    <a:pt x="3384" y="14"/>
                  </a:lnTo>
                  <a:lnTo>
                    <a:pt x="3392" y="12"/>
                  </a:lnTo>
                  <a:lnTo>
                    <a:pt x="3392" y="12"/>
                  </a:lnTo>
                  <a:lnTo>
                    <a:pt x="3396" y="14"/>
                  </a:lnTo>
                  <a:lnTo>
                    <a:pt x="3396" y="14"/>
                  </a:lnTo>
                  <a:lnTo>
                    <a:pt x="3408" y="12"/>
                  </a:lnTo>
                  <a:lnTo>
                    <a:pt x="3408" y="12"/>
                  </a:lnTo>
                  <a:lnTo>
                    <a:pt x="3412" y="12"/>
                  </a:lnTo>
                  <a:lnTo>
                    <a:pt x="3412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4" y="12"/>
                  </a:lnTo>
                  <a:lnTo>
                    <a:pt x="3424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32" y="12"/>
                  </a:lnTo>
                  <a:lnTo>
                    <a:pt x="3432" y="12"/>
                  </a:lnTo>
                  <a:lnTo>
                    <a:pt x="3434" y="12"/>
                  </a:lnTo>
                  <a:lnTo>
                    <a:pt x="3434" y="12"/>
                  </a:lnTo>
                  <a:lnTo>
                    <a:pt x="3438" y="12"/>
                  </a:lnTo>
                  <a:lnTo>
                    <a:pt x="3438" y="12"/>
                  </a:lnTo>
                  <a:lnTo>
                    <a:pt x="3440" y="12"/>
                  </a:lnTo>
                  <a:lnTo>
                    <a:pt x="3440" y="12"/>
                  </a:lnTo>
                  <a:lnTo>
                    <a:pt x="3442" y="12"/>
                  </a:lnTo>
                  <a:lnTo>
                    <a:pt x="3442" y="12"/>
                  </a:lnTo>
                  <a:lnTo>
                    <a:pt x="3444" y="12"/>
                  </a:lnTo>
                  <a:lnTo>
                    <a:pt x="3444" y="12"/>
                  </a:lnTo>
                  <a:lnTo>
                    <a:pt x="3446" y="12"/>
                  </a:lnTo>
                  <a:lnTo>
                    <a:pt x="3446" y="12"/>
                  </a:lnTo>
                  <a:lnTo>
                    <a:pt x="3448" y="12"/>
                  </a:lnTo>
                  <a:lnTo>
                    <a:pt x="3448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4" y="16"/>
                  </a:lnTo>
                  <a:lnTo>
                    <a:pt x="3454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8" y="18"/>
                  </a:lnTo>
                  <a:lnTo>
                    <a:pt x="3458" y="18"/>
                  </a:lnTo>
                  <a:lnTo>
                    <a:pt x="3470" y="18"/>
                  </a:lnTo>
                  <a:lnTo>
                    <a:pt x="3470" y="18"/>
                  </a:lnTo>
                  <a:lnTo>
                    <a:pt x="3478" y="16"/>
                  </a:lnTo>
                  <a:lnTo>
                    <a:pt x="3478" y="16"/>
                  </a:lnTo>
                  <a:lnTo>
                    <a:pt x="3480" y="16"/>
                  </a:lnTo>
                  <a:lnTo>
                    <a:pt x="3480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8" y="14"/>
                  </a:lnTo>
                  <a:lnTo>
                    <a:pt x="3488" y="14"/>
                  </a:lnTo>
                  <a:lnTo>
                    <a:pt x="3490" y="14"/>
                  </a:lnTo>
                  <a:lnTo>
                    <a:pt x="3490" y="14"/>
                  </a:lnTo>
                  <a:lnTo>
                    <a:pt x="3494" y="14"/>
                  </a:lnTo>
                  <a:lnTo>
                    <a:pt x="3494" y="14"/>
                  </a:lnTo>
                  <a:lnTo>
                    <a:pt x="3498" y="12"/>
                  </a:lnTo>
                  <a:lnTo>
                    <a:pt x="3500" y="14"/>
                  </a:lnTo>
                  <a:lnTo>
                    <a:pt x="3500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6" y="14"/>
                  </a:lnTo>
                  <a:lnTo>
                    <a:pt x="3506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10" y="14"/>
                  </a:lnTo>
                  <a:lnTo>
                    <a:pt x="3510" y="14"/>
                  </a:lnTo>
                  <a:lnTo>
                    <a:pt x="3514" y="16"/>
                  </a:lnTo>
                  <a:lnTo>
                    <a:pt x="3514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2" y="16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6" y="18"/>
                  </a:lnTo>
                  <a:lnTo>
                    <a:pt x="3526" y="18"/>
                  </a:lnTo>
                  <a:lnTo>
                    <a:pt x="3530" y="18"/>
                  </a:lnTo>
                  <a:lnTo>
                    <a:pt x="3530" y="18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2" y="16"/>
                  </a:lnTo>
                  <a:lnTo>
                    <a:pt x="3532" y="16"/>
                  </a:lnTo>
                  <a:lnTo>
                    <a:pt x="3534" y="14"/>
                  </a:lnTo>
                  <a:lnTo>
                    <a:pt x="3534" y="14"/>
                  </a:lnTo>
                  <a:lnTo>
                    <a:pt x="3540" y="12"/>
                  </a:lnTo>
                  <a:lnTo>
                    <a:pt x="3540" y="12"/>
                  </a:lnTo>
                  <a:lnTo>
                    <a:pt x="3554" y="14"/>
                  </a:lnTo>
                  <a:lnTo>
                    <a:pt x="3554" y="14"/>
                  </a:lnTo>
                  <a:lnTo>
                    <a:pt x="3556" y="14"/>
                  </a:lnTo>
                  <a:lnTo>
                    <a:pt x="3556" y="14"/>
                  </a:lnTo>
                  <a:lnTo>
                    <a:pt x="3560" y="14"/>
                  </a:lnTo>
                  <a:lnTo>
                    <a:pt x="3560" y="14"/>
                  </a:lnTo>
                  <a:lnTo>
                    <a:pt x="3566" y="14"/>
                  </a:lnTo>
                  <a:lnTo>
                    <a:pt x="3572" y="14"/>
                  </a:lnTo>
                  <a:lnTo>
                    <a:pt x="3572" y="14"/>
                  </a:lnTo>
                  <a:lnTo>
                    <a:pt x="3576" y="14"/>
                  </a:lnTo>
                  <a:lnTo>
                    <a:pt x="3582" y="14"/>
                  </a:lnTo>
                  <a:lnTo>
                    <a:pt x="3582" y="14"/>
                  </a:lnTo>
                  <a:lnTo>
                    <a:pt x="3588" y="14"/>
                  </a:lnTo>
                  <a:lnTo>
                    <a:pt x="3588" y="14"/>
                  </a:lnTo>
                  <a:lnTo>
                    <a:pt x="3592" y="16"/>
                  </a:lnTo>
                  <a:lnTo>
                    <a:pt x="3592" y="16"/>
                  </a:lnTo>
                  <a:lnTo>
                    <a:pt x="3600" y="16"/>
                  </a:lnTo>
                  <a:lnTo>
                    <a:pt x="3600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4" y="18"/>
                  </a:lnTo>
                  <a:lnTo>
                    <a:pt x="3604" y="18"/>
                  </a:lnTo>
                  <a:lnTo>
                    <a:pt x="3614" y="16"/>
                  </a:lnTo>
                  <a:lnTo>
                    <a:pt x="3614" y="16"/>
                  </a:lnTo>
                  <a:lnTo>
                    <a:pt x="3616" y="16"/>
                  </a:lnTo>
                  <a:lnTo>
                    <a:pt x="3616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4"/>
                  </a:lnTo>
                  <a:lnTo>
                    <a:pt x="3618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4"/>
                  </a:lnTo>
                  <a:lnTo>
                    <a:pt x="3620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2" y="14"/>
                  </a:lnTo>
                  <a:lnTo>
                    <a:pt x="3622" y="14"/>
                  </a:lnTo>
                  <a:lnTo>
                    <a:pt x="3622" y="16"/>
                  </a:lnTo>
                  <a:lnTo>
                    <a:pt x="3622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50" y="16"/>
                  </a:lnTo>
                  <a:lnTo>
                    <a:pt x="3650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6" y="14"/>
                  </a:lnTo>
                  <a:lnTo>
                    <a:pt x="3658" y="14"/>
                  </a:lnTo>
                  <a:lnTo>
                    <a:pt x="3658" y="14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62" y="20"/>
                  </a:lnTo>
                  <a:lnTo>
                    <a:pt x="3662" y="20"/>
                  </a:lnTo>
                  <a:lnTo>
                    <a:pt x="3668" y="20"/>
                  </a:lnTo>
                  <a:lnTo>
                    <a:pt x="3672" y="20"/>
                  </a:lnTo>
                  <a:lnTo>
                    <a:pt x="3672" y="20"/>
                  </a:lnTo>
                  <a:lnTo>
                    <a:pt x="3678" y="22"/>
                  </a:lnTo>
                  <a:lnTo>
                    <a:pt x="3684" y="22"/>
                  </a:lnTo>
                  <a:lnTo>
                    <a:pt x="3684" y="22"/>
                  </a:lnTo>
                  <a:lnTo>
                    <a:pt x="3688" y="20"/>
                  </a:lnTo>
                  <a:lnTo>
                    <a:pt x="3688" y="20"/>
                  </a:lnTo>
                  <a:lnTo>
                    <a:pt x="3690" y="20"/>
                  </a:lnTo>
                  <a:lnTo>
                    <a:pt x="3690" y="20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4" y="18"/>
                  </a:lnTo>
                  <a:lnTo>
                    <a:pt x="3694" y="18"/>
                  </a:lnTo>
                  <a:lnTo>
                    <a:pt x="3698" y="18"/>
                  </a:lnTo>
                  <a:lnTo>
                    <a:pt x="3698" y="18"/>
                  </a:lnTo>
                  <a:lnTo>
                    <a:pt x="3702" y="16"/>
                  </a:lnTo>
                  <a:lnTo>
                    <a:pt x="3702" y="16"/>
                  </a:lnTo>
                  <a:lnTo>
                    <a:pt x="3708" y="18"/>
                  </a:lnTo>
                  <a:lnTo>
                    <a:pt x="3708" y="18"/>
                  </a:lnTo>
                  <a:lnTo>
                    <a:pt x="3710" y="18"/>
                  </a:lnTo>
                  <a:lnTo>
                    <a:pt x="3710" y="18"/>
                  </a:lnTo>
                  <a:lnTo>
                    <a:pt x="3714" y="18"/>
                  </a:lnTo>
                  <a:lnTo>
                    <a:pt x="3714" y="18"/>
                  </a:lnTo>
                  <a:lnTo>
                    <a:pt x="3716" y="18"/>
                  </a:lnTo>
                  <a:lnTo>
                    <a:pt x="3716" y="18"/>
                  </a:lnTo>
                  <a:lnTo>
                    <a:pt x="3720" y="18"/>
                  </a:lnTo>
                  <a:lnTo>
                    <a:pt x="3720" y="18"/>
                  </a:lnTo>
                  <a:lnTo>
                    <a:pt x="3726" y="18"/>
                  </a:lnTo>
                  <a:lnTo>
                    <a:pt x="3726" y="18"/>
                  </a:lnTo>
                  <a:lnTo>
                    <a:pt x="3732" y="18"/>
                  </a:lnTo>
                  <a:lnTo>
                    <a:pt x="3732" y="18"/>
                  </a:lnTo>
                  <a:lnTo>
                    <a:pt x="3734" y="18"/>
                  </a:lnTo>
                  <a:lnTo>
                    <a:pt x="3734" y="18"/>
                  </a:lnTo>
                  <a:lnTo>
                    <a:pt x="3740" y="18"/>
                  </a:lnTo>
                  <a:lnTo>
                    <a:pt x="3740" y="18"/>
                  </a:lnTo>
                  <a:lnTo>
                    <a:pt x="3748" y="18"/>
                  </a:lnTo>
                  <a:lnTo>
                    <a:pt x="3748" y="18"/>
                  </a:lnTo>
                  <a:lnTo>
                    <a:pt x="3756" y="18"/>
                  </a:lnTo>
                  <a:lnTo>
                    <a:pt x="3756" y="18"/>
                  </a:lnTo>
                  <a:lnTo>
                    <a:pt x="3760" y="20"/>
                  </a:lnTo>
                  <a:lnTo>
                    <a:pt x="3760" y="20"/>
                  </a:lnTo>
                  <a:lnTo>
                    <a:pt x="3764" y="20"/>
                  </a:lnTo>
                  <a:lnTo>
                    <a:pt x="3764" y="20"/>
                  </a:lnTo>
                  <a:lnTo>
                    <a:pt x="3770" y="20"/>
                  </a:lnTo>
                  <a:lnTo>
                    <a:pt x="3770" y="20"/>
                  </a:lnTo>
                  <a:lnTo>
                    <a:pt x="3772" y="20"/>
                  </a:lnTo>
                  <a:lnTo>
                    <a:pt x="3772" y="20"/>
                  </a:lnTo>
                  <a:lnTo>
                    <a:pt x="3776" y="20"/>
                  </a:lnTo>
                  <a:lnTo>
                    <a:pt x="3776" y="20"/>
                  </a:lnTo>
                  <a:lnTo>
                    <a:pt x="3778" y="20"/>
                  </a:lnTo>
                  <a:lnTo>
                    <a:pt x="3780" y="20"/>
                  </a:lnTo>
                  <a:lnTo>
                    <a:pt x="3780" y="20"/>
                  </a:lnTo>
                  <a:lnTo>
                    <a:pt x="3782" y="20"/>
                  </a:lnTo>
                  <a:lnTo>
                    <a:pt x="3782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8" y="20"/>
                  </a:lnTo>
                  <a:lnTo>
                    <a:pt x="3788" y="20"/>
                  </a:lnTo>
                  <a:lnTo>
                    <a:pt x="3790" y="22"/>
                  </a:lnTo>
                  <a:lnTo>
                    <a:pt x="3790" y="22"/>
                  </a:lnTo>
                  <a:lnTo>
                    <a:pt x="3794" y="22"/>
                  </a:lnTo>
                  <a:lnTo>
                    <a:pt x="3794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8" y="20"/>
                  </a:lnTo>
                  <a:lnTo>
                    <a:pt x="3798" y="20"/>
                  </a:lnTo>
                  <a:lnTo>
                    <a:pt x="3802" y="22"/>
                  </a:lnTo>
                  <a:lnTo>
                    <a:pt x="3802" y="22"/>
                  </a:lnTo>
                  <a:lnTo>
                    <a:pt x="3802" y="20"/>
                  </a:lnTo>
                  <a:lnTo>
                    <a:pt x="3802" y="20"/>
                  </a:lnTo>
                  <a:lnTo>
                    <a:pt x="3804" y="20"/>
                  </a:lnTo>
                  <a:lnTo>
                    <a:pt x="3804" y="20"/>
                  </a:lnTo>
                  <a:lnTo>
                    <a:pt x="3804" y="22"/>
                  </a:lnTo>
                  <a:lnTo>
                    <a:pt x="3804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2" y="22"/>
                  </a:lnTo>
                  <a:lnTo>
                    <a:pt x="3812" y="22"/>
                  </a:lnTo>
                  <a:lnTo>
                    <a:pt x="3814" y="22"/>
                  </a:lnTo>
                  <a:lnTo>
                    <a:pt x="3814" y="22"/>
                  </a:lnTo>
                  <a:lnTo>
                    <a:pt x="3816" y="22"/>
                  </a:lnTo>
                  <a:lnTo>
                    <a:pt x="3816" y="22"/>
                  </a:lnTo>
                  <a:lnTo>
                    <a:pt x="3818" y="22"/>
                  </a:lnTo>
                  <a:lnTo>
                    <a:pt x="3818" y="22"/>
                  </a:lnTo>
                  <a:lnTo>
                    <a:pt x="3822" y="22"/>
                  </a:lnTo>
                  <a:lnTo>
                    <a:pt x="3822" y="22"/>
                  </a:lnTo>
                  <a:lnTo>
                    <a:pt x="3824" y="22"/>
                  </a:lnTo>
                  <a:lnTo>
                    <a:pt x="3824" y="22"/>
                  </a:lnTo>
                  <a:lnTo>
                    <a:pt x="3828" y="24"/>
                  </a:lnTo>
                  <a:lnTo>
                    <a:pt x="3828" y="24"/>
                  </a:lnTo>
                  <a:lnTo>
                    <a:pt x="3828" y="22"/>
                  </a:lnTo>
                  <a:lnTo>
                    <a:pt x="3828" y="22"/>
                  </a:lnTo>
                  <a:lnTo>
                    <a:pt x="3830" y="24"/>
                  </a:lnTo>
                  <a:lnTo>
                    <a:pt x="3830" y="24"/>
                  </a:lnTo>
                  <a:lnTo>
                    <a:pt x="3832" y="24"/>
                  </a:lnTo>
                  <a:lnTo>
                    <a:pt x="3832" y="24"/>
                  </a:lnTo>
                  <a:lnTo>
                    <a:pt x="3834" y="24"/>
                  </a:lnTo>
                  <a:lnTo>
                    <a:pt x="3834" y="24"/>
                  </a:lnTo>
                  <a:lnTo>
                    <a:pt x="3836" y="24"/>
                  </a:lnTo>
                  <a:lnTo>
                    <a:pt x="3836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6"/>
                  </a:lnTo>
                  <a:lnTo>
                    <a:pt x="3850" y="26"/>
                  </a:lnTo>
                  <a:lnTo>
                    <a:pt x="3860" y="26"/>
                  </a:lnTo>
                  <a:lnTo>
                    <a:pt x="3860" y="26"/>
                  </a:lnTo>
                  <a:lnTo>
                    <a:pt x="3864" y="24"/>
                  </a:lnTo>
                  <a:lnTo>
                    <a:pt x="3864" y="24"/>
                  </a:lnTo>
                  <a:lnTo>
                    <a:pt x="3868" y="26"/>
                  </a:lnTo>
                  <a:lnTo>
                    <a:pt x="3868" y="26"/>
                  </a:lnTo>
                  <a:lnTo>
                    <a:pt x="3876" y="26"/>
                  </a:lnTo>
                  <a:lnTo>
                    <a:pt x="3876" y="26"/>
                  </a:lnTo>
                  <a:lnTo>
                    <a:pt x="3878" y="26"/>
                  </a:lnTo>
                  <a:lnTo>
                    <a:pt x="3878" y="26"/>
                  </a:lnTo>
                  <a:lnTo>
                    <a:pt x="3890" y="28"/>
                  </a:lnTo>
                  <a:lnTo>
                    <a:pt x="3890" y="28"/>
                  </a:lnTo>
                  <a:lnTo>
                    <a:pt x="3892" y="28"/>
                  </a:lnTo>
                  <a:lnTo>
                    <a:pt x="3892" y="28"/>
                  </a:lnTo>
                  <a:lnTo>
                    <a:pt x="3902" y="28"/>
                  </a:lnTo>
                  <a:lnTo>
                    <a:pt x="3902" y="28"/>
                  </a:lnTo>
                  <a:lnTo>
                    <a:pt x="3904" y="30"/>
                  </a:lnTo>
                  <a:lnTo>
                    <a:pt x="3904" y="30"/>
                  </a:lnTo>
                  <a:lnTo>
                    <a:pt x="3908" y="28"/>
                  </a:lnTo>
                  <a:lnTo>
                    <a:pt x="3908" y="28"/>
                  </a:lnTo>
                  <a:lnTo>
                    <a:pt x="3910" y="28"/>
                  </a:lnTo>
                  <a:lnTo>
                    <a:pt x="3910" y="28"/>
                  </a:lnTo>
                  <a:lnTo>
                    <a:pt x="3912" y="28"/>
                  </a:lnTo>
                  <a:lnTo>
                    <a:pt x="3912" y="28"/>
                  </a:lnTo>
                  <a:lnTo>
                    <a:pt x="3918" y="30"/>
                  </a:lnTo>
                  <a:lnTo>
                    <a:pt x="3918" y="30"/>
                  </a:lnTo>
                  <a:lnTo>
                    <a:pt x="3922" y="30"/>
                  </a:lnTo>
                  <a:lnTo>
                    <a:pt x="3922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30" y="32"/>
                  </a:lnTo>
                  <a:lnTo>
                    <a:pt x="3930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898" y="34"/>
                  </a:lnTo>
                  <a:lnTo>
                    <a:pt x="3898" y="34"/>
                  </a:lnTo>
                  <a:lnTo>
                    <a:pt x="3892" y="36"/>
                  </a:lnTo>
                  <a:lnTo>
                    <a:pt x="3892" y="36"/>
                  </a:lnTo>
                  <a:lnTo>
                    <a:pt x="3890" y="36"/>
                  </a:lnTo>
                  <a:lnTo>
                    <a:pt x="3890" y="36"/>
                  </a:lnTo>
                  <a:lnTo>
                    <a:pt x="3888" y="36"/>
                  </a:lnTo>
                  <a:lnTo>
                    <a:pt x="3888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4" y="36"/>
                  </a:lnTo>
                  <a:lnTo>
                    <a:pt x="3884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6" y="36"/>
                  </a:lnTo>
                  <a:lnTo>
                    <a:pt x="3876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8"/>
                  </a:lnTo>
                  <a:lnTo>
                    <a:pt x="3874" y="38"/>
                  </a:lnTo>
                  <a:lnTo>
                    <a:pt x="3870" y="38"/>
                  </a:lnTo>
                  <a:lnTo>
                    <a:pt x="3870" y="38"/>
                  </a:lnTo>
                  <a:lnTo>
                    <a:pt x="3864" y="38"/>
                  </a:lnTo>
                  <a:lnTo>
                    <a:pt x="3864" y="38"/>
                  </a:lnTo>
                  <a:lnTo>
                    <a:pt x="3854" y="38"/>
                  </a:lnTo>
                  <a:lnTo>
                    <a:pt x="3854" y="38"/>
                  </a:lnTo>
                  <a:lnTo>
                    <a:pt x="3850" y="36"/>
                  </a:lnTo>
                  <a:lnTo>
                    <a:pt x="3850" y="36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2" y="34"/>
                  </a:lnTo>
                  <a:lnTo>
                    <a:pt x="3842" y="34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0" y="38"/>
                  </a:lnTo>
                  <a:lnTo>
                    <a:pt x="3840" y="38"/>
                  </a:lnTo>
                  <a:lnTo>
                    <a:pt x="3832" y="38"/>
                  </a:lnTo>
                  <a:lnTo>
                    <a:pt x="3832" y="38"/>
                  </a:lnTo>
                  <a:lnTo>
                    <a:pt x="3830" y="38"/>
                  </a:lnTo>
                  <a:lnTo>
                    <a:pt x="3830" y="38"/>
                  </a:lnTo>
                  <a:lnTo>
                    <a:pt x="3828" y="38"/>
                  </a:lnTo>
                  <a:lnTo>
                    <a:pt x="3828" y="38"/>
                  </a:lnTo>
                  <a:lnTo>
                    <a:pt x="3826" y="38"/>
                  </a:lnTo>
                  <a:lnTo>
                    <a:pt x="3826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2" y="38"/>
                  </a:lnTo>
                  <a:lnTo>
                    <a:pt x="3822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12" y="40"/>
                  </a:lnTo>
                  <a:lnTo>
                    <a:pt x="3812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2" y="42"/>
                  </a:lnTo>
                  <a:lnTo>
                    <a:pt x="3802" y="42"/>
                  </a:lnTo>
                  <a:lnTo>
                    <a:pt x="3800" y="42"/>
                  </a:lnTo>
                  <a:lnTo>
                    <a:pt x="3800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88" y="42"/>
                  </a:lnTo>
                  <a:lnTo>
                    <a:pt x="3788" y="42"/>
                  </a:lnTo>
                  <a:lnTo>
                    <a:pt x="3782" y="42"/>
                  </a:lnTo>
                  <a:lnTo>
                    <a:pt x="3782" y="42"/>
                  </a:lnTo>
                  <a:lnTo>
                    <a:pt x="3780" y="42"/>
                  </a:lnTo>
                  <a:lnTo>
                    <a:pt x="3780" y="42"/>
                  </a:lnTo>
                  <a:lnTo>
                    <a:pt x="3772" y="42"/>
                  </a:lnTo>
                  <a:lnTo>
                    <a:pt x="3772" y="42"/>
                  </a:lnTo>
                  <a:lnTo>
                    <a:pt x="3762" y="40"/>
                  </a:lnTo>
                  <a:lnTo>
                    <a:pt x="3762" y="40"/>
                  </a:lnTo>
                  <a:lnTo>
                    <a:pt x="3758" y="42"/>
                  </a:lnTo>
                  <a:lnTo>
                    <a:pt x="3758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6" y="42"/>
                  </a:lnTo>
                  <a:lnTo>
                    <a:pt x="3746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2" y="42"/>
                  </a:lnTo>
                  <a:lnTo>
                    <a:pt x="3742" y="42"/>
                  </a:lnTo>
                  <a:lnTo>
                    <a:pt x="3740" y="42"/>
                  </a:lnTo>
                  <a:lnTo>
                    <a:pt x="3740" y="42"/>
                  </a:lnTo>
                  <a:lnTo>
                    <a:pt x="3738" y="42"/>
                  </a:lnTo>
                  <a:lnTo>
                    <a:pt x="3738" y="42"/>
                  </a:lnTo>
                  <a:lnTo>
                    <a:pt x="3736" y="42"/>
                  </a:lnTo>
                  <a:lnTo>
                    <a:pt x="3736" y="42"/>
                  </a:lnTo>
                  <a:lnTo>
                    <a:pt x="3730" y="42"/>
                  </a:lnTo>
                  <a:lnTo>
                    <a:pt x="3730" y="42"/>
                  </a:lnTo>
                  <a:lnTo>
                    <a:pt x="3728" y="42"/>
                  </a:lnTo>
                  <a:lnTo>
                    <a:pt x="3728" y="42"/>
                  </a:lnTo>
                  <a:lnTo>
                    <a:pt x="3724" y="42"/>
                  </a:lnTo>
                  <a:lnTo>
                    <a:pt x="3724" y="42"/>
                  </a:lnTo>
                  <a:lnTo>
                    <a:pt x="3720" y="42"/>
                  </a:lnTo>
                  <a:lnTo>
                    <a:pt x="3720" y="42"/>
                  </a:lnTo>
                  <a:lnTo>
                    <a:pt x="3718" y="42"/>
                  </a:lnTo>
                  <a:lnTo>
                    <a:pt x="3718" y="42"/>
                  </a:lnTo>
                  <a:lnTo>
                    <a:pt x="3714" y="42"/>
                  </a:lnTo>
                  <a:lnTo>
                    <a:pt x="3714" y="42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6" y="44"/>
                  </a:lnTo>
                  <a:lnTo>
                    <a:pt x="3706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0" y="46"/>
                  </a:lnTo>
                  <a:lnTo>
                    <a:pt x="3690" y="46"/>
                  </a:lnTo>
                  <a:lnTo>
                    <a:pt x="3688" y="46"/>
                  </a:lnTo>
                  <a:lnTo>
                    <a:pt x="3688" y="46"/>
                  </a:lnTo>
                  <a:lnTo>
                    <a:pt x="3684" y="46"/>
                  </a:lnTo>
                  <a:lnTo>
                    <a:pt x="3684" y="46"/>
                  </a:lnTo>
                  <a:lnTo>
                    <a:pt x="3680" y="46"/>
                  </a:lnTo>
                  <a:lnTo>
                    <a:pt x="3680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4" y="46"/>
                  </a:lnTo>
                  <a:lnTo>
                    <a:pt x="3674" y="46"/>
                  </a:lnTo>
                  <a:lnTo>
                    <a:pt x="3670" y="48"/>
                  </a:lnTo>
                  <a:lnTo>
                    <a:pt x="3670" y="48"/>
                  </a:lnTo>
                  <a:lnTo>
                    <a:pt x="3664" y="46"/>
                  </a:lnTo>
                  <a:lnTo>
                    <a:pt x="3664" y="46"/>
                  </a:lnTo>
                  <a:lnTo>
                    <a:pt x="3660" y="44"/>
                  </a:lnTo>
                  <a:lnTo>
                    <a:pt x="3660" y="44"/>
                  </a:lnTo>
                  <a:lnTo>
                    <a:pt x="3658" y="44"/>
                  </a:lnTo>
                  <a:lnTo>
                    <a:pt x="3658" y="44"/>
                  </a:lnTo>
                  <a:lnTo>
                    <a:pt x="3656" y="44"/>
                  </a:lnTo>
                  <a:lnTo>
                    <a:pt x="3656" y="44"/>
                  </a:lnTo>
                  <a:lnTo>
                    <a:pt x="3652" y="46"/>
                  </a:lnTo>
                  <a:lnTo>
                    <a:pt x="3652" y="46"/>
                  </a:lnTo>
                  <a:lnTo>
                    <a:pt x="3650" y="48"/>
                  </a:lnTo>
                  <a:lnTo>
                    <a:pt x="3650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2" y="48"/>
                  </a:lnTo>
                  <a:lnTo>
                    <a:pt x="3642" y="48"/>
                  </a:lnTo>
                  <a:lnTo>
                    <a:pt x="3638" y="48"/>
                  </a:lnTo>
                  <a:lnTo>
                    <a:pt x="3638" y="48"/>
                  </a:lnTo>
                  <a:lnTo>
                    <a:pt x="3638" y="46"/>
                  </a:lnTo>
                  <a:lnTo>
                    <a:pt x="3638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28" y="46"/>
                  </a:lnTo>
                  <a:lnTo>
                    <a:pt x="3628" y="46"/>
                  </a:lnTo>
                  <a:lnTo>
                    <a:pt x="3626" y="46"/>
                  </a:lnTo>
                  <a:lnTo>
                    <a:pt x="3626" y="46"/>
                  </a:lnTo>
                  <a:lnTo>
                    <a:pt x="3624" y="46"/>
                  </a:lnTo>
                  <a:lnTo>
                    <a:pt x="3624" y="46"/>
                  </a:lnTo>
                  <a:lnTo>
                    <a:pt x="3620" y="48"/>
                  </a:lnTo>
                  <a:lnTo>
                    <a:pt x="3620" y="48"/>
                  </a:lnTo>
                  <a:lnTo>
                    <a:pt x="3610" y="48"/>
                  </a:lnTo>
                  <a:lnTo>
                    <a:pt x="3610" y="48"/>
                  </a:lnTo>
                  <a:lnTo>
                    <a:pt x="3608" y="48"/>
                  </a:lnTo>
                  <a:lnTo>
                    <a:pt x="3608" y="48"/>
                  </a:lnTo>
                  <a:lnTo>
                    <a:pt x="3606" y="48"/>
                  </a:lnTo>
                  <a:lnTo>
                    <a:pt x="3606" y="48"/>
                  </a:lnTo>
                  <a:lnTo>
                    <a:pt x="3604" y="48"/>
                  </a:lnTo>
                  <a:lnTo>
                    <a:pt x="3604" y="48"/>
                  </a:lnTo>
                  <a:lnTo>
                    <a:pt x="3602" y="48"/>
                  </a:lnTo>
                  <a:lnTo>
                    <a:pt x="3602" y="48"/>
                  </a:lnTo>
                  <a:lnTo>
                    <a:pt x="3598" y="48"/>
                  </a:lnTo>
                  <a:lnTo>
                    <a:pt x="3598" y="48"/>
                  </a:lnTo>
                  <a:lnTo>
                    <a:pt x="3596" y="46"/>
                  </a:lnTo>
                  <a:lnTo>
                    <a:pt x="3596" y="46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0" y="48"/>
                  </a:lnTo>
                  <a:lnTo>
                    <a:pt x="3590" y="48"/>
                  </a:lnTo>
                  <a:lnTo>
                    <a:pt x="3588" y="48"/>
                  </a:lnTo>
                  <a:lnTo>
                    <a:pt x="3588" y="48"/>
                  </a:lnTo>
                  <a:lnTo>
                    <a:pt x="3586" y="48"/>
                  </a:lnTo>
                  <a:lnTo>
                    <a:pt x="3586" y="48"/>
                  </a:lnTo>
                  <a:lnTo>
                    <a:pt x="3582" y="48"/>
                  </a:lnTo>
                  <a:lnTo>
                    <a:pt x="3582" y="48"/>
                  </a:lnTo>
                  <a:lnTo>
                    <a:pt x="3576" y="48"/>
                  </a:lnTo>
                  <a:lnTo>
                    <a:pt x="3576" y="48"/>
                  </a:lnTo>
                  <a:lnTo>
                    <a:pt x="3572" y="48"/>
                  </a:lnTo>
                  <a:lnTo>
                    <a:pt x="3570" y="48"/>
                  </a:lnTo>
                  <a:lnTo>
                    <a:pt x="3570" y="48"/>
                  </a:lnTo>
                  <a:lnTo>
                    <a:pt x="3568" y="50"/>
                  </a:lnTo>
                  <a:lnTo>
                    <a:pt x="3568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2" y="50"/>
                  </a:lnTo>
                  <a:lnTo>
                    <a:pt x="3562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0" y="48"/>
                  </a:lnTo>
                  <a:lnTo>
                    <a:pt x="3560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6"/>
                  </a:lnTo>
                  <a:lnTo>
                    <a:pt x="3550" y="46"/>
                  </a:lnTo>
                  <a:lnTo>
                    <a:pt x="3548" y="48"/>
                  </a:lnTo>
                  <a:lnTo>
                    <a:pt x="3548" y="48"/>
                  </a:lnTo>
                  <a:lnTo>
                    <a:pt x="3548" y="46"/>
                  </a:lnTo>
                  <a:lnTo>
                    <a:pt x="3548" y="46"/>
                  </a:lnTo>
                  <a:lnTo>
                    <a:pt x="3546" y="46"/>
                  </a:lnTo>
                  <a:lnTo>
                    <a:pt x="3546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42" y="48"/>
                  </a:lnTo>
                  <a:lnTo>
                    <a:pt x="3542" y="48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36" y="48"/>
                  </a:lnTo>
                  <a:lnTo>
                    <a:pt x="3536" y="48"/>
                  </a:lnTo>
                  <a:lnTo>
                    <a:pt x="3534" y="48"/>
                  </a:lnTo>
                  <a:lnTo>
                    <a:pt x="3534" y="48"/>
                  </a:lnTo>
                  <a:lnTo>
                    <a:pt x="3526" y="48"/>
                  </a:lnTo>
                  <a:lnTo>
                    <a:pt x="3526" y="48"/>
                  </a:lnTo>
                  <a:lnTo>
                    <a:pt x="3524" y="48"/>
                  </a:lnTo>
                  <a:lnTo>
                    <a:pt x="3524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0" y="48"/>
                  </a:lnTo>
                  <a:lnTo>
                    <a:pt x="3520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50"/>
                  </a:lnTo>
                  <a:lnTo>
                    <a:pt x="3518" y="50"/>
                  </a:lnTo>
                  <a:lnTo>
                    <a:pt x="3512" y="48"/>
                  </a:lnTo>
                  <a:lnTo>
                    <a:pt x="3508" y="50"/>
                  </a:lnTo>
                  <a:lnTo>
                    <a:pt x="3508" y="50"/>
                  </a:lnTo>
                  <a:lnTo>
                    <a:pt x="3502" y="48"/>
                  </a:lnTo>
                  <a:lnTo>
                    <a:pt x="3502" y="48"/>
                  </a:lnTo>
                  <a:lnTo>
                    <a:pt x="3494" y="48"/>
                  </a:lnTo>
                  <a:lnTo>
                    <a:pt x="3494" y="48"/>
                  </a:lnTo>
                  <a:lnTo>
                    <a:pt x="3490" y="48"/>
                  </a:lnTo>
                  <a:lnTo>
                    <a:pt x="3490" y="48"/>
                  </a:lnTo>
                  <a:lnTo>
                    <a:pt x="3488" y="48"/>
                  </a:lnTo>
                  <a:lnTo>
                    <a:pt x="3488" y="48"/>
                  </a:lnTo>
                  <a:lnTo>
                    <a:pt x="3486" y="48"/>
                  </a:lnTo>
                  <a:lnTo>
                    <a:pt x="3486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6" y="48"/>
                  </a:lnTo>
                  <a:lnTo>
                    <a:pt x="3476" y="48"/>
                  </a:lnTo>
                  <a:lnTo>
                    <a:pt x="3474" y="48"/>
                  </a:lnTo>
                  <a:lnTo>
                    <a:pt x="3474" y="48"/>
                  </a:lnTo>
                  <a:lnTo>
                    <a:pt x="3472" y="48"/>
                  </a:lnTo>
                  <a:lnTo>
                    <a:pt x="3472" y="48"/>
                  </a:lnTo>
                  <a:lnTo>
                    <a:pt x="3470" y="48"/>
                  </a:lnTo>
                  <a:lnTo>
                    <a:pt x="3470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2" y="48"/>
                  </a:lnTo>
                  <a:lnTo>
                    <a:pt x="3462" y="48"/>
                  </a:lnTo>
                  <a:lnTo>
                    <a:pt x="3460" y="48"/>
                  </a:lnTo>
                  <a:lnTo>
                    <a:pt x="3460" y="48"/>
                  </a:lnTo>
                  <a:lnTo>
                    <a:pt x="3456" y="48"/>
                  </a:lnTo>
                  <a:lnTo>
                    <a:pt x="3456" y="48"/>
                  </a:lnTo>
                  <a:lnTo>
                    <a:pt x="3452" y="48"/>
                  </a:lnTo>
                  <a:lnTo>
                    <a:pt x="3452" y="48"/>
                  </a:lnTo>
                  <a:lnTo>
                    <a:pt x="3448" y="48"/>
                  </a:lnTo>
                  <a:lnTo>
                    <a:pt x="3448" y="48"/>
                  </a:lnTo>
                  <a:lnTo>
                    <a:pt x="3446" y="48"/>
                  </a:lnTo>
                  <a:lnTo>
                    <a:pt x="3446" y="48"/>
                  </a:lnTo>
                  <a:lnTo>
                    <a:pt x="3442" y="48"/>
                  </a:lnTo>
                  <a:lnTo>
                    <a:pt x="3442" y="48"/>
                  </a:lnTo>
                  <a:lnTo>
                    <a:pt x="3440" y="48"/>
                  </a:lnTo>
                  <a:lnTo>
                    <a:pt x="3440" y="48"/>
                  </a:lnTo>
                  <a:lnTo>
                    <a:pt x="3438" y="48"/>
                  </a:lnTo>
                  <a:lnTo>
                    <a:pt x="3438" y="48"/>
                  </a:lnTo>
                  <a:lnTo>
                    <a:pt x="3436" y="48"/>
                  </a:lnTo>
                  <a:lnTo>
                    <a:pt x="3436" y="48"/>
                  </a:lnTo>
                  <a:lnTo>
                    <a:pt x="3434" y="46"/>
                  </a:lnTo>
                  <a:lnTo>
                    <a:pt x="3434" y="46"/>
                  </a:lnTo>
                  <a:lnTo>
                    <a:pt x="3430" y="46"/>
                  </a:lnTo>
                  <a:lnTo>
                    <a:pt x="3430" y="46"/>
                  </a:lnTo>
                  <a:lnTo>
                    <a:pt x="3422" y="46"/>
                  </a:lnTo>
                  <a:lnTo>
                    <a:pt x="3422" y="46"/>
                  </a:lnTo>
                  <a:lnTo>
                    <a:pt x="3420" y="48"/>
                  </a:lnTo>
                  <a:lnTo>
                    <a:pt x="3420" y="48"/>
                  </a:lnTo>
                  <a:lnTo>
                    <a:pt x="3418" y="48"/>
                  </a:lnTo>
                  <a:lnTo>
                    <a:pt x="3418" y="48"/>
                  </a:lnTo>
                  <a:lnTo>
                    <a:pt x="3412" y="48"/>
                  </a:lnTo>
                  <a:lnTo>
                    <a:pt x="3412" y="48"/>
                  </a:lnTo>
                  <a:lnTo>
                    <a:pt x="3408" y="48"/>
                  </a:lnTo>
                  <a:lnTo>
                    <a:pt x="3408" y="48"/>
                  </a:lnTo>
                  <a:lnTo>
                    <a:pt x="3406" y="48"/>
                  </a:lnTo>
                  <a:lnTo>
                    <a:pt x="3406" y="48"/>
                  </a:lnTo>
                  <a:lnTo>
                    <a:pt x="3404" y="46"/>
                  </a:lnTo>
                  <a:lnTo>
                    <a:pt x="3404" y="46"/>
                  </a:lnTo>
                  <a:lnTo>
                    <a:pt x="3398" y="48"/>
                  </a:lnTo>
                  <a:lnTo>
                    <a:pt x="3398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88" y="46"/>
                  </a:lnTo>
                  <a:lnTo>
                    <a:pt x="3388" y="46"/>
                  </a:lnTo>
                  <a:lnTo>
                    <a:pt x="3386" y="48"/>
                  </a:lnTo>
                  <a:lnTo>
                    <a:pt x="3386" y="48"/>
                  </a:lnTo>
                  <a:lnTo>
                    <a:pt x="3382" y="48"/>
                  </a:lnTo>
                  <a:lnTo>
                    <a:pt x="3382" y="48"/>
                  </a:lnTo>
                  <a:lnTo>
                    <a:pt x="3380" y="50"/>
                  </a:lnTo>
                  <a:lnTo>
                    <a:pt x="3380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2" y="50"/>
                  </a:lnTo>
                  <a:lnTo>
                    <a:pt x="3372" y="50"/>
                  </a:lnTo>
                  <a:lnTo>
                    <a:pt x="3370" y="50"/>
                  </a:lnTo>
                  <a:lnTo>
                    <a:pt x="3370" y="50"/>
                  </a:lnTo>
                  <a:lnTo>
                    <a:pt x="3366" y="50"/>
                  </a:lnTo>
                  <a:lnTo>
                    <a:pt x="3366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0" y="50"/>
                  </a:lnTo>
                  <a:lnTo>
                    <a:pt x="3360" y="50"/>
                  </a:lnTo>
                  <a:lnTo>
                    <a:pt x="3358" y="50"/>
                  </a:lnTo>
                  <a:lnTo>
                    <a:pt x="3356" y="50"/>
                  </a:lnTo>
                  <a:lnTo>
                    <a:pt x="3356" y="50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0" y="48"/>
                  </a:lnTo>
                  <a:lnTo>
                    <a:pt x="3340" y="48"/>
                  </a:lnTo>
                  <a:lnTo>
                    <a:pt x="3332" y="48"/>
                  </a:lnTo>
                  <a:lnTo>
                    <a:pt x="3332" y="48"/>
                  </a:lnTo>
                  <a:lnTo>
                    <a:pt x="3328" y="46"/>
                  </a:lnTo>
                  <a:lnTo>
                    <a:pt x="3328" y="46"/>
                  </a:lnTo>
                  <a:lnTo>
                    <a:pt x="3324" y="44"/>
                  </a:lnTo>
                  <a:lnTo>
                    <a:pt x="3324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18" y="44"/>
                  </a:lnTo>
                  <a:lnTo>
                    <a:pt x="3318" y="44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6" y="46"/>
                  </a:lnTo>
                  <a:lnTo>
                    <a:pt x="3316" y="46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08" y="48"/>
                  </a:lnTo>
                  <a:lnTo>
                    <a:pt x="3308" y="48"/>
                  </a:lnTo>
                  <a:lnTo>
                    <a:pt x="3306" y="48"/>
                  </a:lnTo>
                  <a:lnTo>
                    <a:pt x="3306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2" y="46"/>
                  </a:lnTo>
                  <a:lnTo>
                    <a:pt x="3302" y="46"/>
                  </a:lnTo>
                  <a:lnTo>
                    <a:pt x="3302" y="48"/>
                  </a:lnTo>
                  <a:lnTo>
                    <a:pt x="3302" y="48"/>
                  </a:lnTo>
                  <a:lnTo>
                    <a:pt x="3298" y="46"/>
                  </a:lnTo>
                  <a:lnTo>
                    <a:pt x="3298" y="46"/>
                  </a:lnTo>
                  <a:lnTo>
                    <a:pt x="3294" y="44"/>
                  </a:lnTo>
                  <a:lnTo>
                    <a:pt x="3290" y="44"/>
                  </a:lnTo>
                  <a:lnTo>
                    <a:pt x="3282" y="46"/>
                  </a:lnTo>
                  <a:lnTo>
                    <a:pt x="3282" y="46"/>
                  </a:lnTo>
                  <a:lnTo>
                    <a:pt x="3276" y="44"/>
                  </a:lnTo>
                  <a:lnTo>
                    <a:pt x="3276" y="44"/>
                  </a:lnTo>
                  <a:lnTo>
                    <a:pt x="3268" y="44"/>
                  </a:lnTo>
                  <a:lnTo>
                    <a:pt x="3268" y="44"/>
                  </a:lnTo>
                  <a:lnTo>
                    <a:pt x="3266" y="44"/>
                  </a:lnTo>
                  <a:lnTo>
                    <a:pt x="3266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56" y="44"/>
                  </a:lnTo>
                  <a:lnTo>
                    <a:pt x="3256" y="44"/>
                  </a:lnTo>
                  <a:lnTo>
                    <a:pt x="3254" y="44"/>
                  </a:lnTo>
                  <a:lnTo>
                    <a:pt x="3254" y="44"/>
                  </a:lnTo>
                  <a:lnTo>
                    <a:pt x="3250" y="42"/>
                  </a:lnTo>
                  <a:lnTo>
                    <a:pt x="3248" y="42"/>
                  </a:lnTo>
                  <a:lnTo>
                    <a:pt x="3248" y="42"/>
                  </a:lnTo>
                  <a:lnTo>
                    <a:pt x="3246" y="44"/>
                  </a:lnTo>
                  <a:lnTo>
                    <a:pt x="3246" y="44"/>
                  </a:lnTo>
                  <a:lnTo>
                    <a:pt x="3244" y="44"/>
                  </a:lnTo>
                  <a:lnTo>
                    <a:pt x="3244" y="44"/>
                  </a:lnTo>
                  <a:lnTo>
                    <a:pt x="3238" y="44"/>
                  </a:lnTo>
                  <a:lnTo>
                    <a:pt x="3238" y="44"/>
                  </a:lnTo>
                  <a:lnTo>
                    <a:pt x="3234" y="44"/>
                  </a:lnTo>
                  <a:lnTo>
                    <a:pt x="3234" y="44"/>
                  </a:lnTo>
                  <a:lnTo>
                    <a:pt x="3230" y="44"/>
                  </a:lnTo>
                  <a:lnTo>
                    <a:pt x="3230" y="44"/>
                  </a:lnTo>
                  <a:lnTo>
                    <a:pt x="3226" y="44"/>
                  </a:lnTo>
                  <a:lnTo>
                    <a:pt x="3226" y="44"/>
                  </a:lnTo>
                  <a:lnTo>
                    <a:pt x="3222" y="46"/>
                  </a:lnTo>
                  <a:lnTo>
                    <a:pt x="3222" y="46"/>
                  </a:lnTo>
                  <a:lnTo>
                    <a:pt x="3218" y="44"/>
                  </a:lnTo>
                  <a:lnTo>
                    <a:pt x="3218" y="44"/>
                  </a:lnTo>
                  <a:lnTo>
                    <a:pt x="3212" y="44"/>
                  </a:lnTo>
                  <a:lnTo>
                    <a:pt x="3212" y="44"/>
                  </a:lnTo>
                  <a:lnTo>
                    <a:pt x="3202" y="46"/>
                  </a:lnTo>
                  <a:lnTo>
                    <a:pt x="3202" y="46"/>
                  </a:lnTo>
                  <a:lnTo>
                    <a:pt x="3198" y="44"/>
                  </a:lnTo>
                  <a:lnTo>
                    <a:pt x="3198" y="44"/>
                  </a:lnTo>
                  <a:lnTo>
                    <a:pt x="3194" y="44"/>
                  </a:lnTo>
                  <a:lnTo>
                    <a:pt x="3194" y="44"/>
                  </a:lnTo>
                  <a:lnTo>
                    <a:pt x="3190" y="44"/>
                  </a:lnTo>
                  <a:lnTo>
                    <a:pt x="3190" y="44"/>
                  </a:lnTo>
                  <a:lnTo>
                    <a:pt x="3186" y="44"/>
                  </a:lnTo>
                  <a:lnTo>
                    <a:pt x="3186" y="44"/>
                  </a:lnTo>
                  <a:lnTo>
                    <a:pt x="3180" y="44"/>
                  </a:lnTo>
                  <a:lnTo>
                    <a:pt x="3180" y="44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2" y="42"/>
                  </a:lnTo>
                  <a:lnTo>
                    <a:pt x="3172" y="42"/>
                  </a:lnTo>
                  <a:lnTo>
                    <a:pt x="3168" y="40"/>
                  </a:lnTo>
                  <a:lnTo>
                    <a:pt x="3168" y="40"/>
                  </a:lnTo>
                  <a:lnTo>
                    <a:pt x="3162" y="38"/>
                  </a:lnTo>
                  <a:lnTo>
                    <a:pt x="3162" y="38"/>
                  </a:lnTo>
                  <a:lnTo>
                    <a:pt x="3158" y="40"/>
                  </a:lnTo>
                  <a:lnTo>
                    <a:pt x="3158" y="40"/>
                  </a:lnTo>
                  <a:lnTo>
                    <a:pt x="3156" y="40"/>
                  </a:lnTo>
                  <a:lnTo>
                    <a:pt x="3156" y="40"/>
                  </a:lnTo>
                  <a:lnTo>
                    <a:pt x="3154" y="40"/>
                  </a:lnTo>
                  <a:lnTo>
                    <a:pt x="3154" y="40"/>
                  </a:lnTo>
                  <a:lnTo>
                    <a:pt x="3152" y="40"/>
                  </a:lnTo>
                  <a:lnTo>
                    <a:pt x="3152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38"/>
                  </a:lnTo>
                  <a:lnTo>
                    <a:pt x="3146" y="38"/>
                  </a:lnTo>
                  <a:lnTo>
                    <a:pt x="3146" y="36"/>
                  </a:lnTo>
                  <a:lnTo>
                    <a:pt x="3144" y="36"/>
                  </a:lnTo>
                  <a:lnTo>
                    <a:pt x="3144" y="36"/>
                  </a:lnTo>
                  <a:lnTo>
                    <a:pt x="3138" y="36"/>
                  </a:lnTo>
                  <a:lnTo>
                    <a:pt x="3138" y="36"/>
                  </a:lnTo>
                  <a:lnTo>
                    <a:pt x="3136" y="38"/>
                  </a:lnTo>
                  <a:lnTo>
                    <a:pt x="3136" y="38"/>
                  </a:lnTo>
                  <a:lnTo>
                    <a:pt x="3134" y="38"/>
                  </a:lnTo>
                  <a:lnTo>
                    <a:pt x="3134" y="38"/>
                  </a:lnTo>
                  <a:lnTo>
                    <a:pt x="3130" y="38"/>
                  </a:lnTo>
                  <a:lnTo>
                    <a:pt x="3130" y="38"/>
                  </a:lnTo>
                  <a:lnTo>
                    <a:pt x="3128" y="38"/>
                  </a:lnTo>
                  <a:lnTo>
                    <a:pt x="3128" y="38"/>
                  </a:lnTo>
                  <a:lnTo>
                    <a:pt x="3120" y="40"/>
                  </a:lnTo>
                  <a:lnTo>
                    <a:pt x="3120" y="40"/>
                  </a:lnTo>
                  <a:lnTo>
                    <a:pt x="3112" y="40"/>
                  </a:lnTo>
                  <a:lnTo>
                    <a:pt x="3112" y="40"/>
                  </a:lnTo>
                  <a:lnTo>
                    <a:pt x="3110" y="42"/>
                  </a:lnTo>
                  <a:lnTo>
                    <a:pt x="3110" y="42"/>
                  </a:lnTo>
                  <a:lnTo>
                    <a:pt x="3108" y="42"/>
                  </a:lnTo>
                  <a:lnTo>
                    <a:pt x="3108" y="42"/>
                  </a:lnTo>
                  <a:lnTo>
                    <a:pt x="3106" y="42"/>
                  </a:lnTo>
                  <a:lnTo>
                    <a:pt x="3106" y="42"/>
                  </a:lnTo>
                  <a:lnTo>
                    <a:pt x="3106" y="44"/>
                  </a:lnTo>
                  <a:lnTo>
                    <a:pt x="3106" y="44"/>
                  </a:lnTo>
                  <a:lnTo>
                    <a:pt x="3104" y="42"/>
                  </a:lnTo>
                  <a:lnTo>
                    <a:pt x="3104" y="42"/>
                  </a:lnTo>
                  <a:lnTo>
                    <a:pt x="3102" y="44"/>
                  </a:lnTo>
                  <a:lnTo>
                    <a:pt x="3102" y="44"/>
                  </a:lnTo>
                  <a:lnTo>
                    <a:pt x="3102" y="42"/>
                  </a:lnTo>
                  <a:lnTo>
                    <a:pt x="3102" y="42"/>
                  </a:lnTo>
                  <a:lnTo>
                    <a:pt x="3100" y="42"/>
                  </a:lnTo>
                  <a:lnTo>
                    <a:pt x="3100" y="42"/>
                  </a:lnTo>
                  <a:lnTo>
                    <a:pt x="3096" y="42"/>
                  </a:lnTo>
                  <a:lnTo>
                    <a:pt x="3096" y="42"/>
                  </a:lnTo>
                  <a:lnTo>
                    <a:pt x="3094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88" y="42"/>
                  </a:lnTo>
                  <a:lnTo>
                    <a:pt x="3088" y="42"/>
                  </a:lnTo>
                  <a:lnTo>
                    <a:pt x="3086" y="42"/>
                  </a:lnTo>
                  <a:lnTo>
                    <a:pt x="3086" y="42"/>
                  </a:lnTo>
                  <a:lnTo>
                    <a:pt x="3082" y="42"/>
                  </a:lnTo>
                  <a:lnTo>
                    <a:pt x="3082" y="42"/>
                  </a:lnTo>
                  <a:lnTo>
                    <a:pt x="3080" y="40"/>
                  </a:lnTo>
                  <a:lnTo>
                    <a:pt x="3080" y="40"/>
                  </a:lnTo>
                  <a:lnTo>
                    <a:pt x="3078" y="42"/>
                  </a:lnTo>
                  <a:lnTo>
                    <a:pt x="3078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2" y="42"/>
                  </a:lnTo>
                  <a:lnTo>
                    <a:pt x="3072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66" y="40"/>
                  </a:lnTo>
                  <a:lnTo>
                    <a:pt x="3066" y="40"/>
                  </a:lnTo>
                  <a:lnTo>
                    <a:pt x="3058" y="42"/>
                  </a:lnTo>
                  <a:lnTo>
                    <a:pt x="3052" y="40"/>
                  </a:lnTo>
                  <a:lnTo>
                    <a:pt x="3052" y="40"/>
                  </a:lnTo>
                  <a:lnTo>
                    <a:pt x="3050" y="40"/>
                  </a:lnTo>
                  <a:lnTo>
                    <a:pt x="3050" y="40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0" y="42"/>
                  </a:lnTo>
                  <a:lnTo>
                    <a:pt x="3040" y="42"/>
                  </a:lnTo>
                  <a:lnTo>
                    <a:pt x="3040" y="40"/>
                  </a:lnTo>
                  <a:lnTo>
                    <a:pt x="3040" y="40"/>
                  </a:lnTo>
                  <a:lnTo>
                    <a:pt x="3036" y="42"/>
                  </a:lnTo>
                  <a:lnTo>
                    <a:pt x="3036" y="42"/>
                  </a:lnTo>
                  <a:lnTo>
                    <a:pt x="3032" y="42"/>
                  </a:lnTo>
                  <a:lnTo>
                    <a:pt x="3032" y="42"/>
                  </a:lnTo>
                  <a:lnTo>
                    <a:pt x="3030" y="42"/>
                  </a:lnTo>
                  <a:lnTo>
                    <a:pt x="3030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2" y="42"/>
                  </a:lnTo>
                  <a:lnTo>
                    <a:pt x="3022" y="42"/>
                  </a:lnTo>
                  <a:lnTo>
                    <a:pt x="3020" y="42"/>
                  </a:lnTo>
                  <a:lnTo>
                    <a:pt x="3020" y="42"/>
                  </a:lnTo>
                  <a:lnTo>
                    <a:pt x="3014" y="42"/>
                  </a:lnTo>
                  <a:lnTo>
                    <a:pt x="3008" y="42"/>
                  </a:lnTo>
                  <a:lnTo>
                    <a:pt x="3008" y="42"/>
                  </a:lnTo>
                  <a:lnTo>
                    <a:pt x="3006" y="40"/>
                  </a:lnTo>
                  <a:lnTo>
                    <a:pt x="3004" y="42"/>
                  </a:lnTo>
                  <a:lnTo>
                    <a:pt x="3004" y="42"/>
                  </a:lnTo>
                  <a:lnTo>
                    <a:pt x="3002" y="40"/>
                  </a:lnTo>
                  <a:lnTo>
                    <a:pt x="3002" y="40"/>
                  </a:lnTo>
                  <a:lnTo>
                    <a:pt x="2998" y="40"/>
                  </a:lnTo>
                  <a:lnTo>
                    <a:pt x="2996" y="40"/>
                  </a:lnTo>
                  <a:lnTo>
                    <a:pt x="2996" y="40"/>
                  </a:lnTo>
                  <a:lnTo>
                    <a:pt x="2994" y="38"/>
                  </a:lnTo>
                  <a:lnTo>
                    <a:pt x="2994" y="38"/>
                  </a:lnTo>
                  <a:lnTo>
                    <a:pt x="2986" y="38"/>
                  </a:lnTo>
                  <a:lnTo>
                    <a:pt x="2986" y="38"/>
                  </a:lnTo>
                  <a:lnTo>
                    <a:pt x="2980" y="38"/>
                  </a:lnTo>
                  <a:lnTo>
                    <a:pt x="2976" y="38"/>
                  </a:lnTo>
                  <a:lnTo>
                    <a:pt x="2976" y="38"/>
                  </a:lnTo>
                  <a:lnTo>
                    <a:pt x="2972" y="38"/>
                  </a:lnTo>
                  <a:lnTo>
                    <a:pt x="2972" y="38"/>
                  </a:lnTo>
                  <a:lnTo>
                    <a:pt x="2970" y="38"/>
                  </a:lnTo>
                  <a:lnTo>
                    <a:pt x="2970" y="38"/>
                  </a:lnTo>
                  <a:lnTo>
                    <a:pt x="2962" y="40"/>
                  </a:lnTo>
                  <a:lnTo>
                    <a:pt x="2962" y="40"/>
                  </a:lnTo>
                  <a:lnTo>
                    <a:pt x="2954" y="38"/>
                  </a:lnTo>
                  <a:lnTo>
                    <a:pt x="2954" y="38"/>
                  </a:lnTo>
                  <a:lnTo>
                    <a:pt x="2946" y="40"/>
                  </a:lnTo>
                  <a:lnTo>
                    <a:pt x="2946" y="40"/>
                  </a:lnTo>
                  <a:lnTo>
                    <a:pt x="2942" y="38"/>
                  </a:lnTo>
                  <a:lnTo>
                    <a:pt x="2942" y="38"/>
                  </a:lnTo>
                  <a:lnTo>
                    <a:pt x="2940" y="38"/>
                  </a:lnTo>
                  <a:lnTo>
                    <a:pt x="2940" y="38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2" y="36"/>
                  </a:lnTo>
                  <a:lnTo>
                    <a:pt x="2932" y="36"/>
                  </a:lnTo>
                  <a:lnTo>
                    <a:pt x="2930" y="36"/>
                  </a:lnTo>
                  <a:lnTo>
                    <a:pt x="2930" y="36"/>
                  </a:lnTo>
                  <a:lnTo>
                    <a:pt x="2926" y="36"/>
                  </a:lnTo>
                  <a:lnTo>
                    <a:pt x="2926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18" y="38"/>
                  </a:lnTo>
                  <a:lnTo>
                    <a:pt x="2918" y="38"/>
                  </a:lnTo>
                  <a:lnTo>
                    <a:pt x="2914" y="38"/>
                  </a:lnTo>
                  <a:lnTo>
                    <a:pt x="2914" y="38"/>
                  </a:lnTo>
                  <a:lnTo>
                    <a:pt x="2910" y="36"/>
                  </a:lnTo>
                  <a:lnTo>
                    <a:pt x="2910" y="36"/>
                  </a:lnTo>
                  <a:lnTo>
                    <a:pt x="2904" y="36"/>
                  </a:lnTo>
                  <a:lnTo>
                    <a:pt x="2904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0" y="36"/>
                  </a:lnTo>
                  <a:lnTo>
                    <a:pt x="2900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4"/>
                  </a:lnTo>
                  <a:lnTo>
                    <a:pt x="2898" y="34"/>
                  </a:lnTo>
                  <a:lnTo>
                    <a:pt x="2896" y="34"/>
                  </a:lnTo>
                  <a:lnTo>
                    <a:pt x="2896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0" y="36"/>
                  </a:lnTo>
                  <a:lnTo>
                    <a:pt x="2890" y="36"/>
                  </a:lnTo>
                  <a:lnTo>
                    <a:pt x="2888" y="36"/>
                  </a:lnTo>
                  <a:lnTo>
                    <a:pt x="2888" y="36"/>
                  </a:lnTo>
                  <a:lnTo>
                    <a:pt x="2886" y="36"/>
                  </a:lnTo>
                  <a:lnTo>
                    <a:pt x="2886" y="36"/>
                  </a:lnTo>
                  <a:lnTo>
                    <a:pt x="2884" y="36"/>
                  </a:lnTo>
                  <a:lnTo>
                    <a:pt x="2884" y="36"/>
                  </a:lnTo>
                  <a:lnTo>
                    <a:pt x="2878" y="36"/>
                  </a:lnTo>
                  <a:lnTo>
                    <a:pt x="2878" y="36"/>
                  </a:lnTo>
                  <a:lnTo>
                    <a:pt x="2874" y="34"/>
                  </a:lnTo>
                  <a:lnTo>
                    <a:pt x="2874" y="34"/>
                  </a:lnTo>
                  <a:lnTo>
                    <a:pt x="2872" y="34"/>
                  </a:lnTo>
                  <a:lnTo>
                    <a:pt x="2872" y="34"/>
                  </a:lnTo>
                  <a:lnTo>
                    <a:pt x="2870" y="34"/>
                  </a:lnTo>
                  <a:lnTo>
                    <a:pt x="2870" y="34"/>
                  </a:lnTo>
                  <a:lnTo>
                    <a:pt x="2866" y="34"/>
                  </a:lnTo>
                  <a:lnTo>
                    <a:pt x="2866" y="34"/>
                  </a:lnTo>
                  <a:lnTo>
                    <a:pt x="2864" y="34"/>
                  </a:lnTo>
                  <a:lnTo>
                    <a:pt x="2864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58" y="34"/>
                  </a:lnTo>
                  <a:lnTo>
                    <a:pt x="2858" y="34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8"/>
                  </a:lnTo>
                  <a:lnTo>
                    <a:pt x="2858" y="38"/>
                  </a:lnTo>
                  <a:lnTo>
                    <a:pt x="2852" y="38"/>
                  </a:lnTo>
                  <a:lnTo>
                    <a:pt x="2852" y="38"/>
                  </a:lnTo>
                  <a:lnTo>
                    <a:pt x="2844" y="38"/>
                  </a:lnTo>
                  <a:lnTo>
                    <a:pt x="2844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0" y="38"/>
                  </a:lnTo>
                  <a:lnTo>
                    <a:pt x="2840" y="38"/>
                  </a:lnTo>
                  <a:lnTo>
                    <a:pt x="2834" y="38"/>
                  </a:lnTo>
                  <a:lnTo>
                    <a:pt x="2834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28" y="38"/>
                  </a:lnTo>
                  <a:lnTo>
                    <a:pt x="2828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4" y="38"/>
                  </a:lnTo>
                  <a:lnTo>
                    <a:pt x="2824" y="38"/>
                  </a:lnTo>
                  <a:lnTo>
                    <a:pt x="2820" y="38"/>
                  </a:lnTo>
                  <a:lnTo>
                    <a:pt x="2816" y="38"/>
                  </a:lnTo>
                  <a:lnTo>
                    <a:pt x="2816" y="38"/>
                  </a:lnTo>
                  <a:lnTo>
                    <a:pt x="2814" y="38"/>
                  </a:lnTo>
                  <a:lnTo>
                    <a:pt x="2814" y="38"/>
                  </a:lnTo>
                  <a:lnTo>
                    <a:pt x="2806" y="38"/>
                  </a:lnTo>
                  <a:lnTo>
                    <a:pt x="2806" y="38"/>
                  </a:lnTo>
                  <a:lnTo>
                    <a:pt x="2804" y="38"/>
                  </a:lnTo>
                  <a:lnTo>
                    <a:pt x="2804" y="38"/>
                  </a:lnTo>
                  <a:lnTo>
                    <a:pt x="2796" y="38"/>
                  </a:lnTo>
                  <a:lnTo>
                    <a:pt x="2796" y="38"/>
                  </a:lnTo>
                  <a:lnTo>
                    <a:pt x="2794" y="38"/>
                  </a:lnTo>
                  <a:lnTo>
                    <a:pt x="2794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86" y="38"/>
                  </a:lnTo>
                  <a:lnTo>
                    <a:pt x="2784" y="38"/>
                  </a:lnTo>
                  <a:lnTo>
                    <a:pt x="2784" y="38"/>
                  </a:lnTo>
                  <a:lnTo>
                    <a:pt x="2782" y="38"/>
                  </a:lnTo>
                  <a:lnTo>
                    <a:pt x="2782" y="38"/>
                  </a:lnTo>
                  <a:lnTo>
                    <a:pt x="2780" y="38"/>
                  </a:lnTo>
                  <a:lnTo>
                    <a:pt x="2780" y="38"/>
                  </a:lnTo>
                  <a:lnTo>
                    <a:pt x="2776" y="38"/>
                  </a:lnTo>
                  <a:lnTo>
                    <a:pt x="2776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68" y="38"/>
                  </a:lnTo>
                  <a:lnTo>
                    <a:pt x="2768" y="38"/>
                  </a:lnTo>
                  <a:lnTo>
                    <a:pt x="2764" y="38"/>
                  </a:lnTo>
                  <a:lnTo>
                    <a:pt x="2764" y="38"/>
                  </a:lnTo>
                  <a:lnTo>
                    <a:pt x="2762" y="38"/>
                  </a:lnTo>
                  <a:lnTo>
                    <a:pt x="2762" y="38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0" y="36"/>
                  </a:lnTo>
                  <a:lnTo>
                    <a:pt x="2760" y="36"/>
                  </a:lnTo>
                  <a:lnTo>
                    <a:pt x="2754" y="36"/>
                  </a:lnTo>
                  <a:lnTo>
                    <a:pt x="2754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48" y="36"/>
                  </a:lnTo>
                  <a:lnTo>
                    <a:pt x="2748" y="36"/>
                  </a:lnTo>
                  <a:lnTo>
                    <a:pt x="2746" y="36"/>
                  </a:lnTo>
                  <a:lnTo>
                    <a:pt x="2746" y="36"/>
                  </a:lnTo>
                  <a:lnTo>
                    <a:pt x="2744" y="38"/>
                  </a:lnTo>
                  <a:lnTo>
                    <a:pt x="2744" y="38"/>
                  </a:lnTo>
                  <a:lnTo>
                    <a:pt x="2742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6" y="38"/>
                  </a:lnTo>
                  <a:lnTo>
                    <a:pt x="2736" y="38"/>
                  </a:lnTo>
                  <a:lnTo>
                    <a:pt x="2728" y="38"/>
                  </a:lnTo>
                  <a:lnTo>
                    <a:pt x="2728" y="38"/>
                  </a:lnTo>
                  <a:lnTo>
                    <a:pt x="2724" y="38"/>
                  </a:lnTo>
                  <a:lnTo>
                    <a:pt x="2724" y="38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16" y="38"/>
                  </a:lnTo>
                  <a:lnTo>
                    <a:pt x="2716" y="38"/>
                  </a:lnTo>
                  <a:lnTo>
                    <a:pt x="2712" y="38"/>
                  </a:lnTo>
                  <a:lnTo>
                    <a:pt x="2712" y="38"/>
                  </a:lnTo>
                  <a:lnTo>
                    <a:pt x="2710" y="38"/>
                  </a:lnTo>
                  <a:lnTo>
                    <a:pt x="2706" y="38"/>
                  </a:lnTo>
                  <a:lnTo>
                    <a:pt x="2706" y="38"/>
                  </a:lnTo>
                  <a:lnTo>
                    <a:pt x="2700" y="38"/>
                  </a:lnTo>
                  <a:lnTo>
                    <a:pt x="2700" y="38"/>
                  </a:lnTo>
                  <a:lnTo>
                    <a:pt x="2694" y="38"/>
                  </a:lnTo>
                  <a:lnTo>
                    <a:pt x="2694" y="38"/>
                  </a:lnTo>
                  <a:lnTo>
                    <a:pt x="2692" y="36"/>
                  </a:lnTo>
                  <a:lnTo>
                    <a:pt x="2692" y="36"/>
                  </a:lnTo>
                  <a:lnTo>
                    <a:pt x="2688" y="36"/>
                  </a:lnTo>
                  <a:lnTo>
                    <a:pt x="2688" y="36"/>
                  </a:lnTo>
                  <a:lnTo>
                    <a:pt x="2686" y="36"/>
                  </a:lnTo>
                  <a:lnTo>
                    <a:pt x="2686" y="36"/>
                  </a:lnTo>
                  <a:lnTo>
                    <a:pt x="2684" y="36"/>
                  </a:lnTo>
                  <a:lnTo>
                    <a:pt x="2684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6" y="36"/>
                  </a:lnTo>
                  <a:lnTo>
                    <a:pt x="2676" y="36"/>
                  </a:lnTo>
                  <a:lnTo>
                    <a:pt x="2670" y="36"/>
                  </a:lnTo>
                  <a:lnTo>
                    <a:pt x="2670" y="36"/>
                  </a:lnTo>
                  <a:lnTo>
                    <a:pt x="2664" y="38"/>
                  </a:lnTo>
                  <a:lnTo>
                    <a:pt x="2664" y="38"/>
                  </a:lnTo>
                  <a:lnTo>
                    <a:pt x="2660" y="38"/>
                  </a:lnTo>
                  <a:lnTo>
                    <a:pt x="2660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4" y="38"/>
                  </a:lnTo>
                  <a:lnTo>
                    <a:pt x="2654" y="38"/>
                  </a:lnTo>
                  <a:lnTo>
                    <a:pt x="2648" y="38"/>
                  </a:lnTo>
                  <a:lnTo>
                    <a:pt x="2648" y="38"/>
                  </a:lnTo>
                  <a:lnTo>
                    <a:pt x="2644" y="38"/>
                  </a:lnTo>
                  <a:lnTo>
                    <a:pt x="2644" y="38"/>
                  </a:lnTo>
                  <a:lnTo>
                    <a:pt x="2642" y="38"/>
                  </a:lnTo>
                  <a:lnTo>
                    <a:pt x="2642" y="38"/>
                  </a:lnTo>
                  <a:lnTo>
                    <a:pt x="2640" y="38"/>
                  </a:lnTo>
                  <a:lnTo>
                    <a:pt x="2640" y="38"/>
                  </a:lnTo>
                  <a:lnTo>
                    <a:pt x="2636" y="40"/>
                  </a:lnTo>
                  <a:lnTo>
                    <a:pt x="2636" y="40"/>
                  </a:lnTo>
                  <a:lnTo>
                    <a:pt x="2634" y="40"/>
                  </a:lnTo>
                  <a:lnTo>
                    <a:pt x="2634" y="40"/>
                  </a:lnTo>
                  <a:lnTo>
                    <a:pt x="2632" y="40"/>
                  </a:lnTo>
                  <a:lnTo>
                    <a:pt x="2632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28" y="40"/>
                  </a:lnTo>
                  <a:lnTo>
                    <a:pt x="2628" y="40"/>
                  </a:lnTo>
                  <a:lnTo>
                    <a:pt x="2624" y="40"/>
                  </a:lnTo>
                  <a:lnTo>
                    <a:pt x="2624" y="40"/>
                  </a:lnTo>
                  <a:lnTo>
                    <a:pt x="2624" y="38"/>
                  </a:lnTo>
                  <a:lnTo>
                    <a:pt x="2624" y="38"/>
                  </a:lnTo>
                  <a:lnTo>
                    <a:pt x="2618" y="38"/>
                  </a:lnTo>
                  <a:lnTo>
                    <a:pt x="2618" y="38"/>
                  </a:lnTo>
                  <a:lnTo>
                    <a:pt x="2616" y="38"/>
                  </a:lnTo>
                  <a:lnTo>
                    <a:pt x="2616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2" y="38"/>
                  </a:lnTo>
                  <a:lnTo>
                    <a:pt x="2612" y="38"/>
                  </a:lnTo>
                  <a:lnTo>
                    <a:pt x="2608" y="38"/>
                  </a:lnTo>
                  <a:lnTo>
                    <a:pt x="2608" y="38"/>
                  </a:lnTo>
                  <a:lnTo>
                    <a:pt x="2604" y="38"/>
                  </a:lnTo>
                  <a:lnTo>
                    <a:pt x="2604" y="38"/>
                  </a:lnTo>
                  <a:lnTo>
                    <a:pt x="2602" y="36"/>
                  </a:lnTo>
                  <a:lnTo>
                    <a:pt x="2602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598" y="34"/>
                  </a:lnTo>
                  <a:lnTo>
                    <a:pt x="2598" y="34"/>
                  </a:lnTo>
                  <a:lnTo>
                    <a:pt x="2596" y="34"/>
                  </a:lnTo>
                  <a:lnTo>
                    <a:pt x="2596" y="34"/>
                  </a:lnTo>
                  <a:lnTo>
                    <a:pt x="2588" y="34"/>
                  </a:lnTo>
                  <a:lnTo>
                    <a:pt x="2588" y="34"/>
                  </a:lnTo>
                  <a:lnTo>
                    <a:pt x="2584" y="34"/>
                  </a:lnTo>
                  <a:lnTo>
                    <a:pt x="2584" y="34"/>
                  </a:lnTo>
                  <a:lnTo>
                    <a:pt x="2570" y="34"/>
                  </a:lnTo>
                  <a:lnTo>
                    <a:pt x="2570" y="34"/>
                  </a:lnTo>
                  <a:lnTo>
                    <a:pt x="2568" y="34"/>
                  </a:lnTo>
                  <a:lnTo>
                    <a:pt x="2568" y="34"/>
                  </a:lnTo>
                  <a:lnTo>
                    <a:pt x="2566" y="34"/>
                  </a:lnTo>
                  <a:lnTo>
                    <a:pt x="2566" y="34"/>
                  </a:lnTo>
                  <a:lnTo>
                    <a:pt x="2562" y="36"/>
                  </a:lnTo>
                  <a:lnTo>
                    <a:pt x="2562" y="36"/>
                  </a:lnTo>
                  <a:lnTo>
                    <a:pt x="2556" y="36"/>
                  </a:lnTo>
                  <a:lnTo>
                    <a:pt x="2556" y="36"/>
                  </a:lnTo>
                  <a:lnTo>
                    <a:pt x="2552" y="34"/>
                  </a:lnTo>
                  <a:lnTo>
                    <a:pt x="2552" y="34"/>
                  </a:lnTo>
                  <a:lnTo>
                    <a:pt x="2544" y="34"/>
                  </a:lnTo>
                  <a:lnTo>
                    <a:pt x="2544" y="34"/>
                  </a:lnTo>
                  <a:lnTo>
                    <a:pt x="2542" y="34"/>
                  </a:lnTo>
                  <a:lnTo>
                    <a:pt x="2542" y="34"/>
                  </a:lnTo>
                  <a:lnTo>
                    <a:pt x="2536" y="34"/>
                  </a:lnTo>
                  <a:lnTo>
                    <a:pt x="2536" y="34"/>
                  </a:lnTo>
                  <a:lnTo>
                    <a:pt x="2532" y="36"/>
                  </a:lnTo>
                  <a:lnTo>
                    <a:pt x="2532" y="36"/>
                  </a:lnTo>
                  <a:lnTo>
                    <a:pt x="2528" y="36"/>
                  </a:lnTo>
                  <a:lnTo>
                    <a:pt x="2528" y="36"/>
                  </a:lnTo>
                  <a:lnTo>
                    <a:pt x="2526" y="36"/>
                  </a:lnTo>
                  <a:lnTo>
                    <a:pt x="2526" y="36"/>
                  </a:lnTo>
                  <a:lnTo>
                    <a:pt x="2524" y="36"/>
                  </a:lnTo>
                  <a:lnTo>
                    <a:pt x="2524" y="36"/>
                  </a:lnTo>
                  <a:lnTo>
                    <a:pt x="2520" y="36"/>
                  </a:lnTo>
                  <a:lnTo>
                    <a:pt x="2520" y="36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2" y="38"/>
                  </a:lnTo>
                  <a:lnTo>
                    <a:pt x="2512" y="38"/>
                  </a:lnTo>
                  <a:lnTo>
                    <a:pt x="2512" y="36"/>
                  </a:lnTo>
                  <a:lnTo>
                    <a:pt x="2512" y="36"/>
                  </a:lnTo>
                  <a:lnTo>
                    <a:pt x="2510" y="36"/>
                  </a:lnTo>
                  <a:lnTo>
                    <a:pt x="2510" y="36"/>
                  </a:lnTo>
                  <a:lnTo>
                    <a:pt x="2508" y="36"/>
                  </a:lnTo>
                  <a:lnTo>
                    <a:pt x="2508" y="36"/>
                  </a:lnTo>
                  <a:lnTo>
                    <a:pt x="2506" y="36"/>
                  </a:lnTo>
                  <a:lnTo>
                    <a:pt x="2506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0" y="36"/>
                  </a:lnTo>
                  <a:lnTo>
                    <a:pt x="2500" y="36"/>
                  </a:lnTo>
                  <a:lnTo>
                    <a:pt x="2496" y="36"/>
                  </a:lnTo>
                  <a:lnTo>
                    <a:pt x="2496" y="3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4" y="36"/>
                  </a:lnTo>
                  <a:lnTo>
                    <a:pt x="2484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74" y="36"/>
                  </a:lnTo>
                  <a:lnTo>
                    <a:pt x="2474" y="36"/>
                  </a:lnTo>
                  <a:lnTo>
                    <a:pt x="2470" y="36"/>
                  </a:lnTo>
                  <a:lnTo>
                    <a:pt x="2470" y="36"/>
                  </a:lnTo>
                  <a:lnTo>
                    <a:pt x="2466" y="38"/>
                  </a:lnTo>
                  <a:lnTo>
                    <a:pt x="2466" y="38"/>
                  </a:lnTo>
                  <a:lnTo>
                    <a:pt x="2464" y="36"/>
                  </a:lnTo>
                  <a:lnTo>
                    <a:pt x="2464" y="36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2" y="36"/>
                  </a:lnTo>
                  <a:lnTo>
                    <a:pt x="2452" y="36"/>
                  </a:lnTo>
                  <a:lnTo>
                    <a:pt x="2448" y="38"/>
                  </a:lnTo>
                  <a:lnTo>
                    <a:pt x="2448" y="38"/>
                  </a:lnTo>
                  <a:lnTo>
                    <a:pt x="2446" y="38"/>
                  </a:lnTo>
                  <a:lnTo>
                    <a:pt x="2446" y="38"/>
                  </a:lnTo>
                  <a:lnTo>
                    <a:pt x="2442" y="40"/>
                  </a:lnTo>
                  <a:lnTo>
                    <a:pt x="2442" y="40"/>
                  </a:lnTo>
                  <a:lnTo>
                    <a:pt x="2438" y="40"/>
                  </a:lnTo>
                  <a:lnTo>
                    <a:pt x="2438" y="40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0" y="36"/>
                  </a:lnTo>
                  <a:lnTo>
                    <a:pt x="2430" y="36"/>
                  </a:lnTo>
                  <a:lnTo>
                    <a:pt x="2428" y="36"/>
                  </a:lnTo>
                  <a:lnTo>
                    <a:pt x="2428" y="36"/>
                  </a:lnTo>
                  <a:lnTo>
                    <a:pt x="2424" y="34"/>
                  </a:lnTo>
                  <a:lnTo>
                    <a:pt x="2424" y="34"/>
                  </a:lnTo>
                  <a:lnTo>
                    <a:pt x="2420" y="34"/>
                  </a:lnTo>
                  <a:lnTo>
                    <a:pt x="2420" y="34"/>
                  </a:lnTo>
                  <a:lnTo>
                    <a:pt x="2416" y="36"/>
                  </a:lnTo>
                  <a:lnTo>
                    <a:pt x="2416" y="36"/>
                  </a:lnTo>
                  <a:lnTo>
                    <a:pt x="2414" y="36"/>
                  </a:lnTo>
                  <a:lnTo>
                    <a:pt x="2414" y="36"/>
                  </a:lnTo>
                  <a:lnTo>
                    <a:pt x="2412" y="36"/>
                  </a:lnTo>
                  <a:lnTo>
                    <a:pt x="2412" y="36"/>
                  </a:lnTo>
                  <a:lnTo>
                    <a:pt x="2408" y="36"/>
                  </a:lnTo>
                  <a:lnTo>
                    <a:pt x="2408" y="36"/>
                  </a:lnTo>
                  <a:lnTo>
                    <a:pt x="2406" y="36"/>
                  </a:lnTo>
                  <a:lnTo>
                    <a:pt x="2406" y="36"/>
                  </a:lnTo>
                  <a:lnTo>
                    <a:pt x="2402" y="36"/>
                  </a:lnTo>
                  <a:lnTo>
                    <a:pt x="2402" y="36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398" y="38"/>
                  </a:lnTo>
                  <a:lnTo>
                    <a:pt x="2398" y="38"/>
                  </a:lnTo>
                  <a:lnTo>
                    <a:pt x="2396" y="36"/>
                  </a:lnTo>
                  <a:lnTo>
                    <a:pt x="2396" y="36"/>
                  </a:lnTo>
                  <a:lnTo>
                    <a:pt x="2394" y="36"/>
                  </a:lnTo>
                  <a:lnTo>
                    <a:pt x="2394" y="36"/>
                  </a:lnTo>
                  <a:lnTo>
                    <a:pt x="2392" y="36"/>
                  </a:lnTo>
                  <a:lnTo>
                    <a:pt x="2392" y="36"/>
                  </a:lnTo>
                  <a:lnTo>
                    <a:pt x="2388" y="36"/>
                  </a:lnTo>
                  <a:lnTo>
                    <a:pt x="2388" y="36"/>
                  </a:lnTo>
                  <a:lnTo>
                    <a:pt x="2384" y="34"/>
                  </a:lnTo>
                  <a:lnTo>
                    <a:pt x="2384" y="34"/>
                  </a:lnTo>
                  <a:lnTo>
                    <a:pt x="2380" y="36"/>
                  </a:lnTo>
                  <a:lnTo>
                    <a:pt x="2380" y="36"/>
                  </a:lnTo>
                  <a:lnTo>
                    <a:pt x="2374" y="36"/>
                  </a:lnTo>
                  <a:lnTo>
                    <a:pt x="2374" y="36"/>
                  </a:lnTo>
                  <a:lnTo>
                    <a:pt x="2372" y="38"/>
                  </a:lnTo>
                  <a:lnTo>
                    <a:pt x="2372" y="38"/>
                  </a:lnTo>
                  <a:lnTo>
                    <a:pt x="2368" y="38"/>
                  </a:lnTo>
                  <a:lnTo>
                    <a:pt x="2368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4" y="36"/>
                  </a:lnTo>
                  <a:lnTo>
                    <a:pt x="2364" y="36"/>
                  </a:lnTo>
                  <a:lnTo>
                    <a:pt x="2356" y="36"/>
                  </a:lnTo>
                  <a:lnTo>
                    <a:pt x="2356" y="36"/>
                  </a:lnTo>
                  <a:lnTo>
                    <a:pt x="2354" y="34"/>
                  </a:lnTo>
                  <a:lnTo>
                    <a:pt x="2354" y="34"/>
                  </a:lnTo>
                  <a:lnTo>
                    <a:pt x="2352" y="34"/>
                  </a:lnTo>
                  <a:lnTo>
                    <a:pt x="2352" y="34"/>
                  </a:lnTo>
                  <a:lnTo>
                    <a:pt x="2350" y="34"/>
                  </a:lnTo>
                  <a:lnTo>
                    <a:pt x="2350" y="34"/>
                  </a:lnTo>
                  <a:lnTo>
                    <a:pt x="2344" y="34"/>
                  </a:lnTo>
                  <a:lnTo>
                    <a:pt x="2344" y="34"/>
                  </a:lnTo>
                  <a:lnTo>
                    <a:pt x="2342" y="36"/>
                  </a:lnTo>
                  <a:lnTo>
                    <a:pt x="2342" y="36"/>
                  </a:lnTo>
                  <a:lnTo>
                    <a:pt x="2338" y="36"/>
                  </a:lnTo>
                  <a:lnTo>
                    <a:pt x="2338" y="36"/>
                  </a:lnTo>
                  <a:lnTo>
                    <a:pt x="2334" y="38"/>
                  </a:lnTo>
                  <a:lnTo>
                    <a:pt x="2334" y="38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6" y="36"/>
                  </a:lnTo>
                  <a:lnTo>
                    <a:pt x="2326" y="36"/>
                  </a:lnTo>
                  <a:lnTo>
                    <a:pt x="2324" y="34"/>
                  </a:lnTo>
                  <a:lnTo>
                    <a:pt x="2324" y="34"/>
                  </a:lnTo>
                  <a:lnTo>
                    <a:pt x="2320" y="34"/>
                  </a:lnTo>
                  <a:lnTo>
                    <a:pt x="2320" y="34"/>
                  </a:lnTo>
                  <a:lnTo>
                    <a:pt x="2318" y="34"/>
                  </a:lnTo>
                  <a:lnTo>
                    <a:pt x="2318" y="34"/>
                  </a:lnTo>
                  <a:lnTo>
                    <a:pt x="2312" y="34"/>
                  </a:lnTo>
                  <a:lnTo>
                    <a:pt x="2312" y="34"/>
                  </a:lnTo>
                  <a:lnTo>
                    <a:pt x="2306" y="34"/>
                  </a:lnTo>
                  <a:lnTo>
                    <a:pt x="2306" y="34"/>
                  </a:lnTo>
                  <a:lnTo>
                    <a:pt x="2300" y="34"/>
                  </a:lnTo>
                  <a:lnTo>
                    <a:pt x="2300" y="34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2" y="36"/>
                  </a:lnTo>
                  <a:lnTo>
                    <a:pt x="2292" y="36"/>
                  </a:lnTo>
                  <a:lnTo>
                    <a:pt x="2290" y="34"/>
                  </a:lnTo>
                  <a:lnTo>
                    <a:pt x="2290" y="34"/>
                  </a:lnTo>
                  <a:lnTo>
                    <a:pt x="2286" y="34"/>
                  </a:lnTo>
                  <a:lnTo>
                    <a:pt x="2286" y="34"/>
                  </a:lnTo>
                  <a:lnTo>
                    <a:pt x="2284" y="34"/>
                  </a:lnTo>
                  <a:lnTo>
                    <a:pt x="2284" y="34"/>
                  </a:lnTo>
                  <a:lnTo>
                    <a:pt x="2282" y="32"/>
                  </a:lnTo>
                  <a:lnTo>
                    <a:pt x="2282" y="32"/>
                  </a:lnTo>
                  <a:lnTo>
                    <a:pt x="2276" y="34"/>
                  </a:lnTo>
                  <a:lnTo>
                    <a:pt x="2276" y="34"/>
                  </a:lnTo>
                  <a:lnTo>
                    <a:pt x="2272" y="36"/>
                  </a:lnTo>
                  <a:lnTo>
                    <a:pt x="2272" y="36"/>
                  </a:lnTo>
                  <a:lnTo>
                    <a:pt x="2262" y="36"/>
                  </a:lnTo>
                  <a:lnTo>
                    <a:pt x="2262" y="36"/>
                  </a:lnTo>
                  <a:lnTo>
                    <a:pt x="2258" y="34"/>
                  </a:lnTo>
                  <a:lnTo>
                    <a:pt x="2258" y="34"/>
                  </a:lnTo>
                  <a:lnTo>
                    <a:pt x="2254" y="36"/>
                  </a:lnTo>
                  <a:lnTo>
                    <a:pt x="2254" y="36"/>
                  </a:lnTo>
                  <a:lnTo>
                    <a:pt x="2252" y="36"/>
                  </a:lnTo>
                  <a:lnTo>
                    <a:pt x="2248" y="34"/>
                  </a:lnTo>
                  <a:lnTo>
                    <a:pt x="2248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2" y="34"/>
                  </a:lnTo>
                  <a:lnTo>
                    <a:pt x="2242" y="34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26" y="38"/>
                  </a:lnTo>
                  <a:lnTo>
                    <a:pt x="2226" y="38"/>
                  </a:lnTo>
                  <a:lnTo>
                    <a:pt x="2218" y="38"/>
                  </a:lnTo>
                  <a:lnTo>
                    <a:pt x="2218" y="38"/>
                  </a:lnTo>
                  <a:lnTo>
                    <a:pt x="2216" y="40"/>
                  </a:lnTo>
                  <a:lnTo>
                    <a:pt x="2216" y="40"/>
                  </a:lnTo>
                  <a:lnTo>
                    <a:pt x="2212" y="40"/>
                  </a:lnTo>
                  <a:lnTo>
                    <a:pt x="2212" y="40"/>
                  </a:lnTo>
                  <a:lnTo>
                    <a:pt x="2210" y="38"/>
                  </a:lnTo>
                  <a:lnTo>
                    <a:pt x="2210" y="38"/>
                  </a:lnTo>
                  <a:lnTo>
                    <a:pt x="2208" y="36"/>
                  </a:lnTo>
                  <a:lnTo>
                    <a:pt x="2208" y="36"/>
                  </a:lnTo>
                  <a:lnTo>
                    <a:pt x="2204" y="36"/>
                  </a:lnTo>
                  <a:lnTo>
                    <a:pt x="2200" y="36"/>
                  </a:lnTo>
                  <a:lnTo>
                    <a:pt x="2200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0" y="36"/>
                  </a:lnTo>
                  <a:lnTo>
                    <a:pt x="2190" y="36"/>
                  </a:lnTo>
                  <a:lnTo>
                    <a:pt x="2186" y="36"/>
                  </a:lnTo>
                  <a:lnTo>
                    <a:pt x="2186" y="36"/>
                  </a:lnTo>
                  <a:lnTo>
                    <a:pt x="2184" y="36"/>
                  </a:lnTo>
                  <a:lnTo>
                    <a:pt x="2184" y="36"/>
                  </a:lnTo>
                  <a:lnTo>
                    <a:pt x="2178" y="36"/>
                  </a:lnTo>
                  <a:lnTo>
                    <a:pt x="2178" y="36"/>
                  </a:lnTo>
                  <a:lnTo>
                    <a:pt x="2170" y="36"/>
                  </a:lnTo>
                  <a:lnTo>
                    <a:pt x="2170" y="36"/>
                  </a:lnTo>
                  <a:lnTo>
                    <a:pt x="2168" y="38"/>
                  </a:lnTo>
                  <a:lnTo>
                    <a:pt x="2168" y="38"/>
                  </a:lnTo>
                  <a:lnTo>
                    <a:pt x="2164" y="38"/>
                  </a:lnTo>
                  <a:lnTo>
                    <a:pt x="2164" y="38"/>
                  </a:lnTo>
                  <a:lnTo>
                    <a:pt x="2162" y="38"/>
                  </a:lnTo>
                  <a:lnTo>
                    <a:pt x="2162" y="38"/>
                  </a:lnTo>
                  <a:lnTo>
                    <a:pt x="2158" y="38"/>
                  </a:lnTo>
                  <a:lnTo>
                    <a:pt x="2158" y="38"/>
                  </a:lnTo>
                  <a:lnTo>
                    <a:pt x="2154" y="36"/>
                  </a:lnTo>
                  <a:lnTo>
                    <a:pt x="2154" y="36"/>
                  </a:lnTo>
                  <a:lnTo>
                    <a:pt x="2148" y="38"/>
                  </a:lnTo>
                  <a:lnTo>
                    <a:pt x="2148" y="38"/>
                  </a:lnTo>
                  <a:lnTo>
                    <a:pt x="2144" y="36"/>
                  </a:lnTo>
                  <a:lnTo>
                    <a:pt x="2144" y="36"/>
                  </a:lnTo>
                  <a:lnTo>
                    <a:pt x="2140" y="36"/>
                  </a:lnTo>
                  <a:lnTo>
                    <a:pt x="2140" y="36"/>
                  </a:lnTo>
                  <a:lnTo>
                    <a:pt x="2130" y="36"/>
                  </a:lnTo>
                  <a:lnTo>
                    <a:pt x="2130" y="36"/>
                  </a:lnTo>
                  <a:lnTo>
                    <a:pt x="2128" y="36"/>
                  </a:lnTo>
                  <a:lnTo>
                    <a:pt x="2128" y="36"/>
                  </a:lnTo>
                  <a:lnTo>
                    <a:pt x="2124" y="36"/>
                  </a:lnTo>
                  <a:lnTo>
                    <a:pt x="2118" y="36"/>
                  </a:lnTo>
                  <a:lnTo>
                    <a:pt x="2118" y="36"/>
                  </a:lnTo>
                  <a:lnTo>
                    <a:pt x="2114" y="36"/>
                  </a:lnTo>
                  <a:lnTo>
                    <a:pt x="2110" y="38"/>
                  </a:lnTo>
                  <a:lnTo>
                    <a:pt x="2110" y="38"/>
                  </a:lnTo>
                  <a:lnTo>
                    <a:pt x="2102" y="38"/>
                  </a:lnTo>
                  <a:lnTo>
                    <a:pt x="2102" y="38"/>
                  </a:lnTo>
                  <a:lnTo>
                    <a:pt x="2100" y="36"/>
                  </a:lnTo>
                  <a:lnTo>
                    <a:pt x="2100" y="36"/>
                  </a:lnTo>
                  <a:lnTo>
                    <a:pt x="2096" y="36"/>
                  </a:lnTo>
                  <a:lnTo>
                    <a:pt x="2092" y="36"/>
                  </a:lnTo>
                  <a:lnTo>
                    <a:pt x="2092" y="36"/>
                  </a:lnTo>
                  <a:lnTo>
                    <a:pt x="2090" y="38"/>
                  </a:lnTo>
                  <a:lnTo>
                    <a:pt x="2090" y="38"/>
                  </a:lnTo>
                  <a:lnTo>
                    <a:pt x="2088" y="38"/>
                  </a:lnTo>
                  <a:lnTo>
                    <a:pt x="2088" y="38"/>
                  </a:lnTo>
                  <a:lnTo>
                    <a:pt x="2082" y="38"/>
                  </a:lnTo>
                  <a:lnTo>
                    <a:pt x="2082" y="38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2" y="40"/>
                  </a:lnTo>
                  <a:lnTo>
                    <a:pt x="2072" y="40"/>
                  </a:lnTo>
                  <a:lnTo>
                    <a:pt x="2068" y="40"/>
                  </a:lnTo>
                  <a:lnTo>
                    <a:pt x="2068" y="40"/>
                  </a:lnTo>
                  <a:lnTo>
                    <a:pt x="2062" y="40"/>
                  </a:lnTo>
                  <a:lnTo>
                    <a:pt x="2058" y="38"/>
                  </a:lnTo>
                  <a:lnTo>
                    <a:pt x="2058" y="38"/>
                  </a:lnTo>
                  <a:lnTo>
                    <a:pt x="2052" y="38"/>
                  </a:lnTo>
                  <a:lnTo>
                    <a:pt x="2052" y="38"/>
                  </a:lnTo>
                  <a:lnTo>
                    <a:pt x="2046" y="40"/>
                  </a:lnTo>
                  <a:lnTo>
                    <a:pt x="2042" y="40"/>
                  </a:lnTo>
                  <a:lnTo>
                    <a:pt x="2042" y="40"/>
                  </a:lnTo>
                  <a:lnTo>
                    <a:pt x="2040" y="40"/>
                  </a:lnTo>
                  <a:lnTo>
                    <a:pt x="2040" y="40"/>
                  </a:lnTo>
                  <a:lnTo>
                    <a:pt x="2036" y="40"/>
                  </a:lnTo>
                  <a:lnTo>
                    <a:pt x="2036" y="40"/>
                  </a:lnTo>
                  <a:lnTo>
                    <a:pt x="2030" y="40"/>
                  </a:lnTo>
                  <a:lnTo>
                    <a:pt x="2030" y="40"/>
                  </a:lnTo>
                  <a:lnTo>
                    <a:pt x="2024" y="40"/>
                  </a:lnTo>
                  <a:lnTo>
                    <a:pt x="2024" y="40"/>
                  </a:lnTo>
                  <a:lnTo>
                    <a:pt x="2020" y="40"/>
                  </a:lnTo>
                  <a:lnTo>
                    <a:pt x="2020" y="40"/>
                  </a:lnTo>
                  <a:lnTo>
                    <a:pt x="2018" y="40"/>
                  </a:lnTo>
                  <a:lnTo>
                    <a:pt x="2018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38"/>
                  </a:lnTo>
                  <a:lnTo>
                    <a:pt x="2016" y="38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08" y="40"/>
                  </a:lnTo>
                  <a:lnTo>
                    <a:pt x="2008" y="40"/>
                  </a:lnTo>
                  <a:lnTo>
                    <a:pt x="2006" y="40"/>
                  </a:lnTo>
                  <a:lnTo>
                    <a:pt x="2006" y="40"/>
                  </a:lnTo>
                  <a:lnTo>
                    <a:pt x="2000" y="40"/>
                  </a:lnTo>
                  <a:lnTo>
                    <a:pt x="2000" y="40"/>
                  </a:lnTo>
                  <a:lnTo>
                    <a:pt x="1998" y="40"/>
                  </a:lnTo>
                  <a:lnTo>
                    <a:pt x="1998" y="40"/>
                  </a:lnTo>
                  <a:lnTo>
                    <a:pt x="1996" y="40"/>
                  </a:lnTo>
                  <a:lnTo>
                    <a:pt x="1996" y="40"/>
                  </a:lnTo>
                  <a:lnTo>
                    <a:pt x="1994" y="40"/>
                  </a:lnTo>
                  <a:lnTo>
                    <a:pt x="1994" y="40"/>
                  </a:lnTo>
                  <a:lnTo>
                    <a:pt x="1988" y="38"/>
                  </a:lnTo>
                  <a:lnTo>
                    <a:pt x="1988" y="38"/>
                  </a:lnTo>
                  <a:lnTo>
                    <a:pt x="1984" y="38"/>
                  </a:lnTo>
                  <a:lnTo>
                    <a:pt x="1984" y="38"/>
                  </a:lnTo>
                  <a:lnTo>
                    <a:pt x="1976" y="38"/>
                  </a:lnTo>
                  <a:lnTo>
                    <a:pt x="1976" y="38"/>
                  </a:lnTo>
                  <a:lnTo>
                    <a:pt x="1972" y="38"/>
                  </a:lnTo>
                  <a:lnTo>
                    <a:pt x="1972" y="38"/>
                  </a:lnTo>
                  <a:lnTo>
                    <a:pt x="1968" y="40"/>
                  </a:lnTo>
                  <a:lnTo>
                    <a:pt x="1968" y="40"/>
                  </a:lnTo>
                  <a:lnTo>
                    <a:pt x="1964" y="40"/>
                  </a:lnTo>
                  <a:lnTo>
                    <a:pt x="1964" y="40"/>
                  </a:lnTo>
                  <a:lnTo>
                    <a:pt x="1960" y="40"/>
                  </a:lnTo>
                  <a:lnTo>
                    <a:pt x="1960" y="40"/>
                  </a:lnTo>
                  <a:lnTo>
                    <a:pt x="1958" y="40"/>
                  </a:lnTo>
                  <a:lnTo>
                    <a:pt x="1958" y="40"/>
                  </a:lnTo>
                  <a:lnTo>
                    <a:pt x="1950" y="40"/>
                  </a:lnTo>
                  <a:lnTo>
                    <a:pt x="1950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6" y="40"/>
                  </a:lnTo>
                  <a:lnTo>
                    <a:pt x="1946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34" y="40"/>
                  </a:lnTo>
                  <a:lnTo>
                    <a:pt x="1934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28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2" y="40"/>
                  </a:lnTo>
                  <a:lnTo>
                    <a:pt x="1922" y="40"/>
                  </a:lnTo>
                  <a:lnTo>
                    <a:pt x="1918" y="40"/>
                  </a:lnTo>
                  <a:lnTo>
                    <a:pt x="1918" y="40"/>
                  </a:lnTo>
                  <a:lnTo>
                    <a:pt x="1914" y="40"/>
                  </a:lnTo>
                  <a:lnTo>
                    <a:pt x="1914" y="40"/>
                  </a:lnTo>
                  <a:lnTo>
                    <a:pt x="1910" y="40"/>
                  </a:lnTo>
                  <a:lnTo>
                    <a:pt x="1910" y="40"/>
                  </a:lnTo>
                  <a:lnTo>
                    <a:pt x="1908" y="40"/>
                  </a:lnTo>
                  <a:lnTo>
                    <a:pt x="1908" y="40"/>
                  </a:lnTo>
                  <a:lnTo>
                    <a:pt x="1906" y="42"/>
                  </a:lnTo>
                  <a:lnTo>
                    <a:pt x="1906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4" y="42"/>
                  </a:lnTo>
                  <a:lnTo>
                    <a:pt x="1894" y="42"/>
                  </a:lnTo>
                  <a:lnTo>
                    <a:pt x="1888" y="42"/>
                  </a:lnTo>
                  <a:lnTo>
                    <a:pt x="1888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4" y="40"/>
                  </a:lnTo>
                  <a:lnTo>
                    <a:pt x="1884" y="40"/>
                  </a:lnTo>
                  <a:lnTo>
                    <a:pt x="1882" y="42"/>
                  </a:lnTo>
                  <a:lnTo>
                    <a:pt x="1882" y="42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0" y="40"/>
                  </a:lnTo>
                  <a:lnTo>
                    <a:pt x="1880" y="40"/>
                  </a:lnTo>
                  <a:lnTo>
                    <a:pt x="1876" y="40"/>
                  </a:lnTo>
                  <a:lnTo>
                    <a:pt x="1876" y="40"/>
                  </a:lnTo>
                  <a:lnTo>
                    <a:pt x="1874" y="42"/>
                  </a:lnTo>
                  <a:lnTo>
                    <a:pt x="1874" y="42"/>
                  </a:lnTo>
                  <a:lnTo>
                    <a:pt x="1870" y="42"/>
                  </a:lnTo>
                  <a:lnTo>
                    <a:pt x="1870" y="42"/>
                  </a:lnTo>
                  <a:lnTo>
                    <a:pt x="1866" y="44"/>
                  </a:lnTo>
                  <a:lnTo>
                    <a:pt x="1866" y="44"/>
                  </a:lnTo>
                  <a:lnTo>
                    <a:pt x="1860" y="42"/>
                  </a:lnTo>
                  <a:lnTo>
                    <a:pt x="1860" y="42"/>
                  </a:lnTo>
                  <a:lnTo>
                    <a:pt x="1856" y="42"/>
                  </a:lnTo>
                  <a:lnTo>
                    <a:pt x="1856" y="42"/>
                  </a:lnTo>
                  <a:lnTo>
                    <a:pt x="1848" y="42"/>
                  </a:lnTo>
                  <a:lnTo>
                    <a:pt x="1848" y="42"/>
                  </a:lnTo>
                  <a:lnTo>
                    <a:pt x="1846" y="42"/>
                  </a:lnTo>
                  <a:lnTo>
                    <a:pt x="1846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36" y="42"/>
                  </a:lnTo>
                  <a:lnTo>
                    <a:pt x="1832" y="42"/>
                  </a:lnTo>
                  <a:lnTo>
                    <a:pt x="1832" y="42"/>
                  </a:lnTo>
                  <a:lnTo>
                    <a:pt x="1832" y="38"/>
                  </a:lnTo>
                  <a:lnTo>
                    <a:pt x="1832" y="38"/>
                  </a:lnTo>
                  <a:lnTo>
                    <a:pt x="1830" y="38"/>
                  </a:lnTo>
                  <a:lnTo>
                    <a:pt x="1830" y="38"/>
                  </a:lnTo>
                  <a:lnTo>
                    <a:pt x="1828" y="40"/>
                  </a:lnTo>
                  <a:lnTo>
                    <a:pt x="1828" y="40"/>
                  </a:lnTo>
                  <a:lnTo>
                    <a:pt x="1826" y="40"/>
                  </a:lnTo>
                  <a:lnTo>
                    <a:pt x="1826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16" y="38"/>
                  </a:lnTo>
                  <a:lnTo>
                    <a:pt x="1816" y="38"/>
                  </a:lnTo>
                  <a:lnTo>
                    <a:pt x="1814" y="38"/>
                  </a:lnTo>
                  <a:lnTo>
                    <a:pt x="1812" y="40"/>
                  </a:lnTo>
                  <a:lnTo>
                    <a:pt x="1812" y="40"/>
                  </a:lnTo>
                  <a:lnTo>
                    <a:pt x="1812" y="42"/>
                  </a:lnTo>
                  <a:lnTo>
                    <a:pt x="1812" y="42"/>
                  </a:lnTo>
                  <a:lnTo>
                    <a:pt x="1804" y="42"/>
                  </a:lnTo>
                  <a:lnTo>
                    <a:pt x="1804" y="42"/>
                  </a:lnTo>
                  <a:lnTo>
                    <a:pt x="1798" y="42"/>
                  </a:lnTo>
                  <a:lnTo>
                    <a:pt x="1798" y="42"/>
                  </a:lnTo>
                  <a:lnTo>
                    <a:pt x="1790" y="44"/>
                  </a:lnTo>
                  <a:lnTo>
                    <a:pt x="1790" y="44"/>
                  </a:lnTo>
                  <a:lnTo>
                    <a:pt x="1786" y="44"/>
                  </a:lnTo>
                  <a:lnTo>
                    <a:pt x="1782" y="44"/>
                  </a:lnTo>
                  <a:lnTo>
                    <a:pt x="1782" y="44"/>
                  </a:lnTo>
                  <a:lnTo>
                    <a:pt x="1778" y="44"/>
                  </a:lnTo>
                  <a:lnTo>
                    <a:pt x="1778" y="44"/>
                  </a:lnTo>
                  <a:lnTo>
                    <a:pt x="1774" y="44"/>
                  </a:lnTo>
                  <a:lnTo>
                    <a:pt x="1774" y="44"/>
                  </a:lnTo>
                  <a:lnTo>
                    <a:pt x="1772" y="44"/>
                  </a:lnTo>
                  <a:lnTo>
                    <a:pt x="1768" y="44"/>
                  </a:lnTo>
                  <a:lnTo>
                    <a:pt x="1768" y="44"/>
                  </a:lnTo>
                  <a:lnTo>
                    <a:pt x="1766" y="44"/>
                  </a:lnTo>
                  <a:lnTo>
                    <a:pt x="1766" y="44"/>
                  </a:lnTo>
                  <a:lnTo>
                    <a:pt x="1762" y="44"/>
                  </a:lnTo>
                  <a:lnTo>
                    <a:pt x="1762" y="44"/>
                  </a:lnTo>
                  <a:lnTo>
                    <a:pt x="1756" y="44"/>
                  </a:lnTo>
                  <a:lnTo>
                    <a:pt x="1756" y="44"/>
                  </a:lnTo>
                  <a:lnTo>
                    <a:pt x="1752" y="44"/>
                  </a:lnTo>
                  <a:lnTo>
                    <a:pt x="1752" y="44"/>
                  </a:lnTo>
                  <a:lnTo>
                    <a:pt x="1748" y="44"/>
                  </a:lnTo>
                  <a:lnTo>
                    <a:pt x="1748" y="44"/>
                  </a:lnTo>
                  <a:lnTo>
                    <a:pt x="1746" y="44"/>
                  </a:lnTo>
                  <a:lnTo>
                    <a:pt x="1746" y="44"/>
                  </a:lnTo>
                  <a:lnTo>
                    <a:pt x="1744" y="44"/>
                  </a:lnTo>
                  <a:lnTo>
                    <a:pt x="1744" y="44"/>
                  </a:lnTo>
                  <a:lnTo>
                    <a:pt x="1742" y="44"/>
                  </a:lnTo>
                  <a:lnTo>
                    <a:pt x="1742" y="44"/>
                  </a:lnTo>
                  <a:lnTo>
                    <a:pt x="1738" y="44"/>
                  </a:lnTo>
                  <a:lnTo>
                    <a:pt x="1738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2" y="44"/>
                  </a:lnTo>
                  <a:lnTo>
                    <a:pt x="1732" y="44"/>
                  </a:lnTo>
                  <a:lnTo>
                    <a:pt x="1724" y="44"/>
                  </a:lnTo>
                  <a:lnTo>
                    <a:pt x="1718" y="46"/>
                  </a:lnTo>
                  <a:lnTo>
                    <a:pt x="1718" y="46"/>
                  </a:lnTo>
                  <a:lnTo>
                    <a:pt x="1718" y="44"/>
                  </a:lnTo>
                  <a:lnTo>
                    <a:pt x="1718" y="44"/>
                  </a:lnTo>
                  <a:lnTo>
                    <a:pt x="1716" y="44"/>
                  </a:lnTo>
                  <a:lnTo>
                    <a:pt x="1716" y="44"/>
                  </a:lnTo>
                  <a:lnTo>
                    <a:pt x="1706" y="44"/>
                  </a:lnTo>
                  <a:lnTo>
                    <a:pt x="1706" y="44"/>
                  </a:lnTo>
                  <a:lnTo>
                    <a:pt x="1702" y="44"/>
                  </a:lnTo>
                  <a:lnTo>
                    <a:pt x="1702" y="44"/>
                  </a:lnTo>
                  <a:lnTo>
                    <a:pt x="1698" y="44"/>
                  </a:lnTo>
                  <a:lnTo>
                    <a:pt x="1698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0" y="44"/>
                  </a:lnTo>
                  <a:lnTo>
                    <a:pt x="1690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2" y="44"/>
                  </a:lnTo>
                  <a:lnTo>
                    <a:pt x="1682" y="44"/>
                  </a:lnTo>
                  <a:lnTo>
                    <a:pt x="1678" y="44"/>
                  </a:lnTo>
                  <a:lnTo>
                    <a:pt x="1678" y="44"/>
                  </a:lnTo>
                  <a:lnTo>
                    <a:pt x="1672" y="44"/>
                  </a:lnTo>
                  <a:lnTo>
                    <a:pt x="1672" y="44"/>
                  </a:lnTo>
                  <a:lnTo>
                    <a:pt x="1670" y="44"/>
                  </a:lnTo>
                  <a:lnTo>
                    <a:pt x="1670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4" y="44"/>
                  </a:lnTo>
                  <a:lnTo>
                    <a:pt x="1664" y="44"/>
                  </a:lnTo>
                  <a:lnTo>
                    <a:pt x="1658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0" y="46"/>
                  </a:lnTo>
                  <a:lnTo>
                    <a:pt x="1650" y="46"/>
                  </a:lnTo>
                  <a:lnTo>
                    <a:pt x="1642" y="44"/>
                  </a:lnTo>
                  <a:lnTo>
                    <a:pt x="1642" y="44"/>
                  </a:lnTo>
                  <a:lnTo>
                    <a:pt x="1638" y="44"/>
                  </a:lnTo>
                  <a:lnTo>
                    <a:pt x="1638" y="44"/>
                  </a:lnTo>
                  <a:lnTo>
                    <a:pt x="1634" y="46"/>
                  </a:lnTo>
                  <a:lnTo>
                    <a:pt x="1634" y="46"/>
                  </a:lnTo>
                  <a:lnTo>
                    <a:pt x="1626" y="46"/>
                  </a:lnTo>
                  <a:lnTo>
                    <a:pt x="1626" y="46"/>
                  </a:lnTo>
                  <a:lnTo>
                    <a:pt x="1622" y="46"/>
                  </a:lnTo>
                  <a:lnTo>
                    <a:pt x="1622" y="46"/>
                  </a:lnTo>
                  <a:lnTo>
                    <a:pt x="1620" y="44"/>
                  </a:lnTo>
                  <a:lnTo>
                    <a:pt x="1620" y="44"/>
                  </a:lnTo>
                  <a:lnTo>
                    <a:pt x="1612" y="44"/>
                  </a:lnTo>
                  <a:lnTo>
                    <a:pt x="1612" y="44"/>
                  </a:lnTo>
                  <a:lnTo>
                    <a:pt x="1608" y="44"/>
                  </a:lnTo>
                  <a:lnTo>
                    <a:pt x="1608" y="44"/>
                  </a:lnTo>
                  <a:lnTo>
                    <a:pt x="1600" y="46"/>
                  </a:lnTo>
                  <a:lnTo>
                    <a:pt x="1600" y="46"/>
                  </a:lnTo>
                  <a:lnTo>
                    <a:pt x="1596" y="46"/>
                  </a:lnTo>
                  <a:lnTo>
                    <a:pt x="1596" y="46"/>
                  </a:lnTo>
                  <a:lnTo>
                    <a:pt x="1592" y="46"/>
                  </a:lnTo>
                  <a:lnTo>
                    <a:pt x="1592" y="46"/>
                  </a:lnTo>
                  <a:lnTo>
                    <a:pt x="1588" y="46"/>
                  </a:lnTo>
                  <a:lnTo>
                    <a:pt x="1588" y="46"/>
                  </a:lnTo>
                  <a:lnTo>
                    <a:pt x="1586" y="46"/>
                  </a:lnTo>
                  <a:lnTo>
                    <a:pt x="1586" y="46"/>
                  </a:lnTo>
                  <a:lnTo>
                    <a:pt x="1584" y="46"/>
                  </a:lnTo>
                  <a:lnTo>
                    <a:pt x="1584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76" y="46"/>
                  </a:lnTo>
                  <a:lnTo>
                    <a:pt x="1570" y="48"/>
                  </a:lnTo>
                  <a:lnTo>
                    <a:pt x="1570" y="48"/>
                  </a:lnTo>
                  <a:lnTo>
                    <a:pt x="1568" y="46"/>
                  </a:lnTo>
                  <a:lnTo>
                    <a:pt x="1568" y="46"/>
                  </a:lnTo>
                  <a:lnTo>
                    <a:pt x="1566" y="48"/>
                  </a:lnTo>
                  <a:lnTo>
                    <a:pt x="1566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58" y="46"/>
                  </a:lnTo>
                  <a:lnTo>
                    <a:pt x="1558" y="46"/>
                  </a:lnTo>
                  <a:lnTo>
                    <a:pt x="1554" y="44"/>
                  </a:lnTo>
                  <a:lnTo>
                    <a:pt x="1554" y="44"/>
                  </a:lnTo>
                  <a:lnTo>
                    <a:pt x="1550" y="46"/>
                  </a:lnTo>
                  <a:lnTo>
                    <a:pt x="1550" y="46"/>
                  </a:lnTo>
                  <a:lnTo>
                    <a:pt x="1546" y="46"/>
                  </a:lnTo>
                  <a:lnTo>
                    <a:pt x="1546" y="46"/>
                  </a:lnTo>
                  <a:lnTo>
                    <a:pt x="1544" y="46"/>
                  </a:lnTo>
                  <a:lnTo>
                    <a:pt x="1544" y="46"/>
                  </a:lnTo>
                  <a:lnTo>
                    <a:pt x="1540" y="48"/>
                  </a:lnTo>
                  <a:lnTo>
                    <a:pt x="1540" y="48"/>
                  </a:lnTo>
                  <a:lnTo>
                    <a:pt x="1538" y="46"/>
                  </a:lnTo>
                  <a:lnTo>
                    <a:pt x="1538" y="46"/>
                  </a:lnTo>
                  <a:lnTo>
                    <a:pt x="1536" y="44"/>
                  </a:lnTo>
                  <a:lnTo>
                    <a:pt x="1536" y="44"/>
                  </a:lnTo>
                  <a:lnTo>
                    <a:pt x="1534" y="44"/>
                  </a:lnTo>
                  <a:lnTo>
                    <a:pt x="1534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26" y="46"/>
                  </a:lnTo>
                  <a:lnTo>
                    <a:pt x="1526" y="46"/>
                  </a:lnTo>
                  <a:lnTo>
                    <a:pt x="1520" y="46"/>
                  </a:lnTo>
                  <a:lnTo>
                    <a:pt x="1520" y="46"/>
                  </a:lnTo>
                  <a:lnTo>
                    <a:pt x="1518" y="46"/>
                  </a:lnTo>
                  <a:lnTo>
                    <a:pt x="1518" y="46"/>
                  </a:lnTo>
                  <a:lnTo>
                    <a:pt x="1516" y="46"/>
                  </a:lnTo>
                  <a:lnTo>
                    <a:pt x="1516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2" y="46"/>
                  </a:lnTo>
                  <a:lnTo>
                    <a:pt x="1512" y="46"/>
                  </a:lnTo>
                  <a:lnTo>
                    <a:pt x="1506" y="44"/>
                  </a:lnTo>
                  <a:lnTo>
                    <a:pt x="1504" y="46"/>
                  </a:lnTo>
                  <a:lnTo>
                    <a:pt x="1504" y="46"/>
                  </a:lnTo>
                  <a:lnTo>
                    <a:pt x="1500" y="46"/>
                  </a:lnTo>
                  <a:lnTo>
                    <a:pt x="1500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0" y="46"/>
                  </a:lnTo>
                  <a:lnTo>
                    <a:pt x="1490" y="46"/>
                  </a:lnTo>
                  <a:lnTo>
                    <a:pt x="1488" y="46"/>
                  </a:lnTo>
                  <a:lnTo>
                    <a:pt x="1488" y="46"/>
                  </a:lnTo>
                  <a:lnTo>
                    <a:pt x="1486" y="46"/>
                  </a:lnTo>
                  <a:lnTo>
                    <a:pt x="1486" y="46"/>
                  </a:lnTo>
                  <a:lnTo>
                    <a:pt x="1484" y="46"/>
                  </a:lnTo>
                  <a:lnTo>
                    <a:pt x="1484" y="46"/>
                  </a:lnTo>
                  <a:lnTo>
                    <a:pt x="1480" y="46"/>
                  </a:lnTo>
                  <a:lnTo>
                    <a:pt x="1480" y="46"/>
                  </a:lnTo>
                  <a:lnTo>
                    <a:pt x="1480" y="44"/>
                  </a:lnTo>
                  <a:lnTo>
                    <a:pt x="1480" y="44"/>
                  </a:lnTo>
                  <a:lnTo>
                    <a:pt x="1476" y="44"/>
                  </a:lnTo>
                  <a:lnTo>
                    <a:pt x="1476" y="44"/>
                  </a:lnTo>
                  <a:lnTo>
                    <a:pt x="1470" y="46"/>
                  </a:lnTo>
                  <a:lnTo>
                    <a:pt x="1470" y="46"/>
                  </a:lnTo>
                  <a:lnTo>
                    <a:pt x="1466" y="44"/>
                  </a:lnTo>
                  <a:lnTo>
                    <a:pt x="1466" y="44"/>
                  </a:lnTo>
                  <a:lnTo>
                    <a:pt x="1464" y="44"/>
                  </a:lnTo>
                  <a:lnTo>
                    <a:pt x="1464" y="44"/>
                  </a:lnTo>
                  <a:lnTo>
                    <a:pt x="1462" y="44"/>
                  </a:lnTo>
                  <a:lnTo>
                    <a:pt x="1462" y="44"/>
                  </a:lnTo>
                  <a:lnTo>
                    <a:pt x="1458" y="44"/>
                  </a:lnTo>
                  <a:lnTo>
                    <a:pt x="1458" y="44"/>
                  </a:lnTo>
                  <a:lnTo>
                    <a:pt x="1456" y="44"/>
                  </a:lnTo>
                  <a:lnTo>
                    <a:pt x="1456" y="44"/>
                  </a:lnTo>
                  <a:lnTo>
                    <a:pt x="1452" y="44"/>
                  </a:lnTo>
                  <a:lnTo>
                    <a:pt x="1452" y="44"/>
                  </a:lnTo>
                  <a:lnTo>
                    <a:pt x="1450" y="44"/>
                  </a:lnTo>
                  <a:lnTo>
                    <a:pt x="1450" y="44"/>
                  </a:lnTo>
                  <a:lnTo>
                    <a:pt x="1442" y="44"/>
                  </a:lnTo>
                  <a:lnTo>
                    <a:pt x="1442" y="44"/>
                  </a:lnTo>
                  <a:lnTo>
                    <a:pt x="1438" y="42"/>
                  </a:lnTo>
                  <a:lnTo>
                    <a:pt x="1438" y="42"/>
                  </a:lnTo>
                  <a:lnTo>
                    <a:pt x="1434" y="42"/>
                  </a:lnTo>
                  <a:lnTo>
                    <a:pt x="1434" y="42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24" y="42"/>
                  </a:lnTo>
                  <a:lnTo>
                    <a:pt x="1424" y="42"/>
                  </a:lnTo>
                  <a:lnTo>
                    <a:pt x="1420" y="44"/>
                  </a:lnTo>
                  <a:lnTo>
                    <a:pt x="1420" y="44"/>
                  </a:lnTo>
                  <a:lnTo>
                    <a:pt x="1414" y="42"/>
                  </a:lnTo>
                  <a:lnTo>
                    <a:pt x="1414" y="42"/>
                  </a:lnTo>
                  <a:lnTo>
                    <a:pt x="1412" y="44"/>
                  </a:lnTo>
                  <a:lnTo>
                    <a:pt x="1412" y="44"/>
                  </a:lnTo>
                  <a:lnTo>
                    <a:pt x="1406" y="42"/>
                  </a:lnTo>
                  <a:lnTo>
                    <a:pt x="1406" y="42"/>
                  </a:lnTo>
                  <a:lnTo>
                    <a:pt x="1398" y="42"/>
                  </a:lnTo>
                  <a:lnTo>
                    <a:pt x="1398" y="42"/>
                  </a:lnTo>
                  <a:lnTo>
                    <a:pt x="1396" y="44"/>
                  </a:lnTo>
                  <a:lnTo>
                    <a:pt x="1396" y="44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0" y="44"/>
                  </a:lnTo>
                  <a:lnTo>
                    <a:pt x="1386" y="44"/>
                  </a:lnTo>
                  <a:lnTo>
                    <a:pt x="1386" y="44"/>
                  </a:lnTo>
                  <a:lnTo>
                    <a:pt x="1384" y="44"/>
                  </a:lnTo>
                  <a:lnTo>
                    <a:pt x="1384" y="44"/>
                  </a:lnTo>
                  <a:lnTo>
                    <a:pt x="1380" y="44"/>
                  </a:lnTo>
                  <a:lnTo>
                    <a:pt x="1380" y="44"/>
                  </a:lnTo>
                  <a:lnTo>
                    <a:pt x="1378" y="44"/>
                  </a:lnTo>
                  <a:lnTo>
                    <a:pt x="1378" y="44"/>
                  </a:lnTo>
                  <a:lnTo>
                    <a:pt x="1374" y="44"/>
                  </a:lnTo>
                  <a:lnTo>
                    <a:pt x="1374" y="44"/>
                  </a:lnTo>
                  <a:lnTo>
                    <a:pt x="1372" y="44"/>
                  </a:lnTo>
                  <a:lnTo>
                    <a:pt x="1372" y="44"/>
                  </a:lnTo>
                  <a:lnTo>
                    <a:pt x="1370" y="44"/>
                  </a:lnTo>
                  <a:lnTo>
                    <a:pt x="1370" y="44"/>
                  </a:lnTo>
                  <a:lnTo>
                    <a:pt x="1366" y="44"/>
                  </a:lnTo>
                  <a:lnTo>
                    <a:pt x="1366" y="44"/>
                  </a:lnTo>
                  <a:lnTo>
                    <a:pt x="1364" y="44"/>
                  </a:lnTo>
                  <a:lnTo>
                    <a:pt x="1364" y="44"/>
                  </a:lnTo>
                  <a:lnTo>
                    <a:pt x="1362" y="44"/>
                  </a:lnTo>
                  <a:lnTo>
                    <a:pt x="1362" y="44"/>
                  </a:lnTo>
                  <a:lnTo>
                    <a:pt x="1354" y="44"/>
                  </a:lnTo>
                  <a:lnTo>
                    <a:pt x="1354" y="44"/>
                  </a:lnTo>
                  <a:lnTo>
                    <a:pt x="1350" y="44"/>
                  </a:lnTo>
                  <a:lnTo>
                    <a:pt x="1350" y="44"/>
                  </a:lnTo>
                  <a:lnTo>
                    <a:pt x="1348" y="44"/>
                  </a:lnTo>
                  <a:lnTo>
                    <a:pt x="1348" y="44"/>
                  </a:lnTo>
                  <a:lnTo>
                    <a:pt x="1344" y="44"/>
                  </a:lnTo>
                  <a:lnTo>
                    <a:pt x="1344" y="44"/>
                  </a:lnTo>
                  <a:lnTo>
                    <a:pt x="1340" y="46"/>
                  </a:lnTo>
                  <a:lnTo>
                    <a:pt x="1340" y="46"/>
                  </a:lnTo>
                  <a:lnTo>
                    <a:pt x="1336" y="46"/>
                  </a:lnTo>
                  <a:lnTo>
                    <a:pt x="1336" y="46"/>
                  </a:lnTo>
                  <a:lnTo>
                    <a:pt x="1328" y="46"/>
                  </a:lnTo>
                  <a:lnTo>
                    <a:pt x="1328" y="46"/>
                  </a:lnTo>
                  <a:lnTo>
                    <a:pt x="1326" y="44"/>
                  </a:lnTo>
                  <a:lnTo>
                    <a:pt x="1326" y="44"/>
                  </a:lnTo>
                  <a:lnTo>
                    <a:pt x="1318" y="44"/>
                  </a:lnTo>
                  <a:lnTo>
                    <a:pt x="1318" y="44"/>
                  </a:lnTo>
                  <a:lnTo>
                    <a:pt x="1316" y="44"/>
                  </a:lnTo>
                  <a:lnTo>
                    <a:pt x="1316" y="44"/>
                  </a:lnTo>
                  <a:lnTo>
                    <a:pt x="1312" y="44"/>
                  </a:lnTo>
                  <a:lnTo>
                    <a:pt x="1312" y="44"/>
                  </a:lnTo>
                  <a:lnTo>
                    <a:pt x="1306" y="46"/>
                  </a:lnTo>
                  <a:lnTo>
                    <a:pt x="1306" y="46"/>
                  </a:lnTo>
                  <a:lnTo>
                    <a:pt x="1302" y="46"/>
                  </a:lnTo>
                  <a:lnTo>
                    <a:pt x="1296" y="46"/>
                  </a:lnTo>
                  <a:lnTo>
                    <a:pt x="1296" y="46"/>
                  </a:lnTo>
                  <a:lnTo>
                    <a:pt x="1290" y="46"/>
                  </a:lnTo>
                  <a:lnTo>
                    <a:pt x="1290" y="46"/>
                  </a:lnTo>
                  <a:lnTo>
                    <a:pt x="1288" y="46"/>
                  </a:lnTo>
                  <a:lnTo>
                    <a:pt x="1288" y="46"/>
                  </a:lnTo>
                  <a:lnTo>
                    <a:pt x="1284" y="44"/>
                  </a:lnTo>
                  <a:lnTo>
                    <a:pt x="1284" y="44"/>
                  </a:lnTo>
                  <a:lnTo>
                    <a:pt x="1282" y="46"/>
                  </a:lnTo>
                  <a:lnTo>
                    <a:pt x="1282" y="46"/>
                  </a:lnTo>
                  <a:lnTo>
                    <a:pt x="1276" y="46"/>
                  </a:lnTo>
                  <a:lnTo>
                    <a:pt x="1276" y="46"/>
                  </a:lnTo>
                  <a:lnTo>
                    <a:pt x="1274" y="46"/>
                  </a:lnTo>
                  <a:lnTo>
                    <a:pt x="1274" y="46"/>
                  </a:lnTo>
                  <a:lnTo>
                    <a:pt x="1272" y="46"/>
                  </a:lnTo>
                  <a:lnTo>
                    <a:pt x="1272" y="46"/>
                  </a:lnTo>
                  <a:lnTo>
                    <a:pt x="1266" y="44"/>
                  </a:lnTo>
                  <a:lnTo>
                    <a:pt x="1266" y="44"/>
                  </a:lnTo>
                  <a:lnTo>
                    <a:pt x="1262" y="44"/>
                  </a:lnTo>
                  <a:lnTo>
                    <a:pt x="1262" y="44"/>
                  </a:lnTo>
                  <a:lnTo>
                    <a:pt x="1260" y="44"/>
                  </a:lnTo>
                  <a:lnTo>
                    <a:pt x="1260" y="44"/>
                  </a:lnTo>
                  <a:lnTo>
                    <a:pt x="1258" y="46"/>
                  </a:lnTo>
                  <a:lnTo>
                    <a:pt x="1258" y="46"/>
                  </a:lnTo>
                  <a:lnTo>
                    <a:pt x="1254" y="46"/>
                  </a:lnTo>
                  <a:lnTo>
                    <a:pt x="1254" y="46"/>
                  </a:lnTo>
                  <a:lnTo>
                    <a:pt x="1250" y="48"/>
                  </a:lnTo>
                  <a:lnTo>
                    <a:pt x="1250" y="48"/>
                  </a:lnTo>
                  <a:lnTo>
                    <a:pt x="1248" y="46"/>
                  </a:lnTo>
                  <a:lnTo>
                    <a:pt x="1248" y="46"/>
                  </a:lnTo>
                  <a:lnTo>
                    <a:pt x="1248" y="48"/>
                  </a:lnTo>
                  <a:lnTo>
                    <a:pt x="1248" y="48"/>
                  </a:lnTo>
                  <a:lnTo>
                    <a:pt x="1246" y="46"/>
                  </a:lnTo>
                  <a:lnTo>
                    <a:pt x="1246" y="46"/>
                  </a:lnTo>
                  <a:lnTo>
                    <a:pt x="1244" y="46"/>
                  </a:lnTo>
                  <a:lnTo>
                    <a:pt x="1244" y="46"/>
                  </a:lnTo>
                  <a:lnTo>
                    <a:pt x="1240" y="48"/>
                  </a:lnTo>
                  <a:lnTo>
                    <a:pt x="1240" y="48"/>
                  </a:lnTo>
                  <a:lnTo>
                    <a:pt x="1236" y="44"/>
                  </a:lnTo>
                  <a:lnTo>
                    <a:pt x="1236" y="44"/>
                  </a:lnTo>
                  <a:lnTo>
                    <a:pt x="1230" y="46"/>
                  </a:lnTo>
                  <a:lnTo>
                    <a:pt x="1224" y="46"/>
                  </a:lnTo>
                  <a:lnTo>
                    <a:pt x="1224" y="46"/>
                  </a:lnTo>
                  <a:lnTo>
                    <a:pt x="1222" y="46"/>
                  </a:lnTo>
                  <a:lnTo>
                    <a:pt x="1218" y="46"/>
                  </a:lnTo>
                  <a:lnTo>
                    <a:pt x="1218" y="46"/>
                  </a:lnTo>
                  <a:lnTo>
                    <a:pt x="1216" y="44"/>
                  </a:lnTo>
                  <a:lnTo>
                    <a:pt x="1214" y="44"/>
                  </a:lnTo>
                  <a:lnTo>
                    <a:pt x="1214" y="44"/>
                  </a:lnTo>
                  <a:lnTo>
                    <a:pt x="1204" y="44"/>
                  </a:lnTo>
                  <a:lnTo>
                    <a:pt x="1204" y="44"/>
                  </a:lnTo>
                  <a:lnTo>
                    <a:pt x="1200" y="42"/>
                  </a:lnTo>
                  <a:lnTo>
                    <a:pt x="1200" y="42"/>
                  </a:lnTo>
                  <a:lnTo>
                    <a:pt x="1196" y="42"/>
                  </a:lnTo>
                  <a:lnTo>
                    <a:pt x="1196" y="42"/>
                  </a:lnTo>
                  <a:lnTo>
                    <a:pt x="1188" y="44"/>
                  </a:lnTo>
                  <a:lnTo>
                    <a:pt x="1188" y="44"/>
                  </a:lnTo>
                  <a:lnTo>
                    <a:pt x="1186" y="44"/>
                  </a:lnTo>
                  <a:lnTo>
                    <a:pt x="1186" y="44"/>
                  </a:lnTo>
                  <a:lnTo>
                    <a:pt x="1180" y="44"/>
                  </a:lnTo>
                  <a:lnTo>
                    <a:pt x="1180" y="44"/>
                  </a:lnTo>
                  <a:lnTo>
                    <a:pt x="1180" y="42"/>
                  </a:lnTo>
                  <a:lnTo>
                    <a:pt x="1180" y="42"/>
                  </a:lnTo>
                  <a:lnTo>
                    <a:pt x="1176" y="42"/>
                  </a:lnTo>
                  <a:lnTo>
                    <a:pt x="1176" y="42"/>
                  </a:lnTo>
                  <a:lnTo>
                    <a:pt x="1174" y="42"/>
                  </a:lnTo>
                  <a:lnTo>
                    <a:pt x="1174" y="42"/>
                  </a:lnTo>
                  <a:lnTo>
                    <a:pt x="1170" y="44"/>
                  </a:lnTo>
                  <a:lnTo>
                    <a:pt x="1170" y="44"/>
                  </a:lnTo>
                  <a:lnTo>
                    <a:pt x="1164" y="42"/>
                  </a:lnTo>
                  <a:lnTo>
                    <a:pt x="1164" y="42"/>
                  </a:lnTo>
                  <a:lnTo>
                    <a:pt x="1156" y="42"/>
                  </a:lnTo>
                  <a:lnTo>
                    <a:pt x="1156" y="42"/>
                  </a:lnTo>
                  <a:lnTo>
                    <a:pt x="1152" y="42"/>
                  </a:lnTo>
                  <a:lnTo>
                    <a:pt x="1152" y="42"/>
                  </a:lnTo>
                  <a:lnTo>
                    <a:pt x="1148" y="44"/>
                  </a:lnTo>
                  <a:lnTo>
                    <a:pt x="1148" y="44"/>
                  </a:lnTo>
                  <a:lnTo>
                    <a:pt x="1146" y="44"/>
                  </a:lnTo>
                  <a:lnTo>
                    <a:pt x="1144" y="44"/>
                  </a:lnTo>
                  <a:lnTo>
                    <a:pt x="1142" y="44"/>
                  </a:lnTo>
                  <a:lnTo>
                    <a:pt x="1142" y="44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38" y="42"/>
                  </a:lnTo>
                  <a:lnTo>
                    <a:pt x="1138" y="42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6" y="40"/>
                  </a:lnTo>
                  <a:lnTo>
                    <a:pt x="1136" y="40"/>
                  </a:lnTo>
                  <a:lnTo>
                    <a:pt x="1134" y="40"/>
                  </a:lnTo>
                  <a:lnTo>
                    <a:pt x="1134" y="40"/>
                  </a:lnTo>
                  <a:lnTo>
                    <a:pt x="1132" y="40"/>
                  </a:lnTo>
                  <a:lnTo>
                    <a:pt x="1132" y="40"/>
                  </a:lnTo>
                  <a:lnTo>
                    <a:pt x="1128" y="38"/>
                  </a:lnTo>
                  <a:lnTo>
                    <a:pt x="1128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2" y="38"/>
                  </a:lnTo>
                  <a:lnTo>
                    <a:pt x="1122" y="38"/>
                  </a:lnTo>
                  <a:lnTo>
                    <a:pt x="1120" y="40"/>
                  </a:lnTo>
                  <a:lnTo>
                    <a:pt x="1120" y="40"/>
                  </a:lnTo>
                  <a:lnTo>
                    <a:pt x="1114" y="42"/>
                  </a:lnTo>
                  <a:lnTo>
                    <a:pt x="1114" y="42"/>
                  </a:lnTo>
                  <a:lnTo>
                    <a:pt x="1112" y="44"/>
                  </a:lnTo>
                  <a:lnTo>
                    <a:pt x="1112" y="44"/>
                  </a:lnTo>
                  <a:lnTo>
                    <a:pt x="1104" y="42"/>
                  </a:lnTo>
                  <a:lnTo>
                    <a:pt x="1104" y="42"/>
                  </a:lnTo>
                  <a:lnTo>
                    <a:pt x="1102" y="44"/>
                  </a:lnTo>
                  <a:lnTo>
                    <a:pt x="1102" y="44"/>
                  </a:lnTo>
                  <a:lnTo>
                    <a:pt x="1096" y="44"/>
                  </a:lnTo>
                  <a:lnTo>
                    <a:pt x="1096" y="44"/>
                  </a:lnTo>
                  <a:lnTo>
                    <a:pt x="1094" y="42"/>
                  </a:lnTo>
                  <a:lnTo>
                    <a:pt x="1094" y="42"/>
                  </a:lnTo>
                  <a:lnTo>
                    <a:pt x="1090" y="44"/>
                  </a:lnTo>
                  <a:lnTo>
                    <a:pt x="1090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0" y="44"/>
                  </a:lnTo>
                  <a:lnTo>
                    <a:pt x="1080" y="44"/>
                  </a:lnTo>
                  <a:lnTo>
                    <a:pt x="1078" y="44"/>
                  </a:lnTo>
                  <a:lnTo>
                    <a:pt x="1078" y="44"/>
                  </a:lnTo>
                  <a:lnTo>
                    <a:pt x="1072" y="44"/>
                  </a:lnTo>
                  <a:lnTo>
                    <a:pt x="1072" y="44"/>
                  </a:lnTo>
                  <a:lnTo>
                    <a:pt x="1068" y="44"/>
                  </a:lnTo>
                  <a:lnTo>
                    <a:pt x="1068" y="44"/>
                  </a:lnTo>
                  <a:lnTo>
                    <a:pt x="1066" y="42"/>
                  </a:lnTo>
                  <a:lnTo>
                    <a:pt x="1066" y="42"/>
                  </a:lnTo>
                  <a:lnTo>
                    <a:pt x="1064" y="42"/>
                  </a:lnTo>
                  <a:lnTo>
                    <a:pt x="1062" y="44"/>
                  </a:lnTo>
                  <a:lnTo>
                    <a:pt x="1062" y="44"/>
                  </a:lnTo>
                  <a:lnTo>
                    <a:pt x="1056" y="44"/>
                  </a:lnTo>
                  <a:lnTo>
                    <a:pt x="1056" y="44"/>
                  </a:lnTo>
                  <a:lnTo>
                    <a:pt x="1054" y="44"/>
                  </a:lnTo>
                  <a:lnTo>
                    <a:pt x="1054" y="44"/>
                  </a:lnTo>
                  <a:lnTo>
                    <a:pt x="1052" y="46"/>
                  </a:lnTo>
                  <a:lnTo>
                    <a:pt x="1052" y="46"/>
                  </a:lnTo>
                  <a:lnTo>
                    <a:pt x="1050" y="44"/>
                  </a:lnTo>
                  <a:lnTo>
                    <a:pt x="1050" y="44"/>
                  </a:lnTo>
                  <a:lnTo>
                    <a:pt x="1050" y="46"/>
                  </a:lnTo>
                  <a:lnTo>
                    <a:pt x="1050" y="46"/>
                  </a:lnTo>
                  <a:lnTo>
                    <a:pt x="1046" y="44"/>
                  </a:lnTo>
                  <a:lnTo>
                    <a:pt x="1046" y="44"/>
                  </a:lnTo>
                  <a:lnTo>
                    <a:pt x="1044" y="44"/>
                  </a:lnTo>
                  <a:lnTo>
                    <a:pt x="1044" y="44"/>
                  </a:lnTo>
                  <a:lnTo>
                    <a:pt x="1042" y="46"/>
                  </a:lnTo>
                  <a:lnTo>
                    <a:pt x="1042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0" y="46"/>
                  </a:lnTo>
                  <a:lnTo>
                    <a:pt x="1030" y="46"/>
                  </a:lnTo>
                  <a:lnTo>
                    <a:pt x="1028" y="46"/>
                  </a:lnTo>
                  <a:lnTo>
                    <a:pt x="1028" y="46"/>
                  </a:lnTo>
                  <a:lnTo>
                    <a:pt x="1022" y="44"/>
                  </a:lnTo>
                  <a:lnTo>
                    <a:pt x="1022" y="44"/>
                  </a:lnTo>
                  <a:lnTo>
                    <a:pt x="1018" y="42"/>
                  </a:lnTo>
                  <a:lnTo>
                    <a:pt x="1018" y="42"/>
                  </a:lnTo>
                  <a:lnTo>
                    <a:pt x="1014" y="42"/>
                  </a:lnTo>
                  <a:lnTo>
                    <a:pt x="1014" y="42"/>
                  </a:lnTo>
                  <a:lnTo>
                    <a:pt x="1012" y="42"/>
                  </a:lnTo>
                  <a:lnTo>
                    <a:pt x="1012" y="42"/>
                  </a:lnTo>
                  <a:lnTo>
                    <a:pt x="1010" y="42"/>
                  </a:lnTo>
                  <a:lnTo>
                    <a:pt x="1010" y="42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6" y="44"/>
                  </a:lnTo>
                  <a:lnTo>
                    <a:pt x="1006" y="44"/>
                  </a:lnTo>
                  <a:lnTo>
                    <a:pt x="1002" y="44"/>
                  </a:lnTo>
                  <a:lnTo>
                    <a:pt x="1000" y="44"/>
                  </a:lnTo>
                  <a:lnTo>
                    <a:pt x="1000" y="44"/>
                  </a:lnTo>
                  <a:lnTo>
                    <a:pt x="996" y="44"/>
                  </a:lnTo>
                  <a:lnTo>
                    <a:pt x="996" y="44"/>
                  </a:lnTo>
                  <a:lnTo>
                    <a:pt x="996" y="42"/>
                  </a:lnTo>
                  <a:lnTo>
                    <a:pt x="996" y="42"/>
                  </a:lnTo>
                  <a:lnTo>
                    <a:pt x="992" y="42"/>
                  </a:lnTo>
                  <a:lnTo>
                    <a:pt x="992" y="42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0" y="40"/>
                  </a:lnTo>
                  <a:lnTo>
                    <a:pt x="990" y="40"/>
                  </a:lnTo>
                  <a:lnTo>
                    <a:pt x="988" y="40"/>
                  </a:lnTo>
                  <a:lnTo>
                    <a:pt x="988" y="40"/>
                  </a:lnTo>
                  <a:lnTo>
                    <a:pt x="982" y="42"/>
                  </a:lnTo>
                  <a:lnTo>
                    <a:pt x="982" y="42"/>
                  </a:lnTo>
                  <a:lnTo>
                    <a:pt x="980" y="40"/>
                  </a:lnTo>
                  <a:lnTo>
                    <a:pt x="980" y="40"/>
                  </a:lnTo>
                  <a:lnTo>
                    <a:pt x="974" y="42"/>
                  </a:lnTo>
                  <a:lnTo>
                    <a:pt x="968" y="42"/>
                  </a:lnTo>
                  <a:lnTo>
                    <a:pt x="968" y="42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66" y="40"/>
                  </a:lnTo>
                  <a:lnTo>
                    <a:pt x="966" y="40"/>
                  </a:lnTo>
                  <a:lnTo>
                    <a:pt x="964" y="40"/>
                  </a:lnTo>
                  <a:lnTo>
                    <a:pt x="964" y="40"/>
                  </a:lnTo>
                  <a:lnTo>
                    <a:pt x="960" y="42"/>
                  </a:lnTo>
                  <a:lnTo>
                    <a:pt x="960" y="42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2" y="44"/>
                  </a:lnTo>
                  <a:lnTo>
                    <a:pt x="952" y="44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48" y="46"/>
                  </a:lnTo>
                  <a:lnTo>
                    <a:pt x="948" y="46"/>
                  </a:lnTo>
                  <a:lnTo>
                    <a:pt x="942" y="46"/>
                  </a:lnTo>
                  <a:lnTo>
                    <a:pt x="942" y="46"/>
                  </a:lnTo>
                  <a:lnTo>
                    <a:pt x="936" y="44"/>
                  </a:lnTo>
                  <a:lnTo>
                    <a:pt x="936" y="44"/>
                  </a:lnTo>
                  <a:lnTo>
                    <a:pt x="934" y="42"/>
                  </a:lnTo>
                  <a:lnTo>
                    <a:pt x="934" y="42"/>
                  </a:lnTo>
                  <a:lnTo>
                    <a:pt x="930" y="42"/>
                  </a:lnTo>
                  <a:lnTo>
                    <a:pt x="930" y="42"/>
                  </a:lnTo>
                  <a:lnTo>
                    <a:pt x="930" y="40"/>
                  </a:lnTo>
                  <a:lnTo>
                    <a:pt x="930" y="40"/>
                  </a:lnTo>
                  <a:lnTo>
                    <a:pt x="922" y="42"/>
                  </a:lnTo>
                  <a:lnTo>
                    <a:pt x="912" y="42"/>
                  </a:lnTo>
                  <a:lnTo>
                    <a:pt x="912" y="42"/>
                  </a:lnTo>
                  <a:lnTo>
                    <a:pt x="910" y="44"/>
                  </a:lnTo>
                  <a:lnTo>
                    <a:pt x="910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2" y="46"/>
                  </a:lnTo>
                  <a:lnTo>
                    <a:pt x="902" y="46"/>
                  </a:lnTo>
                  <a:lnTo>
                    <a:pt x="900" y="44"/>
                  </a:lnTo>
                  <a:lnTo>
                    <a:pt x="900" y="44"/>
                  </a:lnTo>
                  <a:lnTo>
                    <a:pt x="896" y="44"/>
                  </a:lnTo>
                  <a:lnTo>
                    <a:pt x="892" y="44"/>
                  </a:lnTo>
                  <a:lnTo>
                    <a:pt x="892" y="44"/>
                  </a:lnTo>
                  <a:lnTo>
                    <a:pt x="890" y="44"/>
                  </a:lnTo>
                  <a:lnTo>
                    <a:pt x="890" y="44"/>
                  </a:lnTo>
                  <a:lnTo>
                    <a:pt x="888" y="46"/>
                  </a:lnTo>
                  <a:lnTo>
                    <a:pt x="888" y="46"/>
                  </a:lnTo>
                  <a:lnTo>
                    <a:pt x="882" y="44"/>
                  </a:lnTo>
                  <a:lnTo>
                    <a:pt x="882" y="44"/>
                  </a:lnTo>
                  <a:lnTo>
                    <a:pt x="876" y="42"/>
                  </a:lnTo>
                  <a:lnTo>
                    <a:pt x="876" y="42"/>
                  </a:lnTo>
                  <a:lnTo>
                    <a:pt x="874" y="42"/>
                  </a:lnTo>
                  <a:lnTo>
                    <a:pt x="870" y="42"/>
                  </a:lnTo>
                  <a:lnTo>
                    <a:pt x="870" y="42"/>
                  </a:lnTo>
                  <a:lnTo>
                    <a:pt x="866" y="44"/>
                  </a:lnTo>
                  <a:lnTo>
                    <a:pt x="866" y="44"/>
                  </a:lnTo>
                  <a:lnTo>
                    <a:pt x="862" y="46"/>
                  </a:lnTo>
                  <a:lnTo>
                    <a:pt x="862" y="46"/>
                  </a:lnTo>
                  <a:lnTo>
                    <a:pt x="858" y="46"/>
                  </a:lnTo>
                  <a:lnTo>
                    <a:pt x="858" y="46"/>
                  </a:lnTo>
                  <a:lnTo>
                    <a:pt x="856" y="44"/>
                  </a:lnTo>
                  <a:lnTo>
                    <a:pt x="856" y="44"/>
                  </a:lnTo>
                  <a:lnTo>
                    <a:pt x="852" y="44"/>
                  </a:lnTo>
                  <a:lnTo>
                    <a:pt x="852" y="44"/>
                  </a:lnTo>
                  <a:lnTo>
                    <a:pt x="850" y="44"/>
                  </a:lnTo>
                  <a:lnTo>
                    <a:pt x="850" y="44"/>
                  </a:lnTo>
                  <a:lnTo>
                    <a:pt x="848" y="40"/>
                  </a:lnTo>
                  <a:lnTo>
                    <a:pt x="846" y="40"/>
                  </a:lnTo>
                  <a:lnTo>
                    <a:pt x="846" y="40"/>
                  </a:lnTo>
                  <a:lnTo>
                    <a:pt x="844" y="42"/>
                  </a:lnTo>
                  <a:lnTo>
                    <a:pt x="844" y="42"/>
                  </a:lnTo>
                  <a:lnTo>
                    <a:pt x="840" y="42"/>
                  </a:lnTo>
                  <a:lnTo>
                    <a:pt x="836" y="40"/>
                  </a:lnTo>
                  <a:lnTo>
                    <a:pt x="836" y="40"/>
                  </a:lnTo>
                  <a:lnTo>
                    <a:pt x="834" y="38"/>
                  </a:lnTo>
                  <a:lnTo>
                    <a:pt x="834" y="38"/>
                  </a:lnTo>
                  <a:lnTo>
                    <a:pt x="830" y="40"/>
                  </a:lnTo>
                  <a:lnTo>
                    <a:pt x="828" y="38"/>
                  </a:lnTo>
                  <a:lnTo>
                    <a:pt x="828" y="38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16" y="42"/>
                  </a:lnTo>
                  <a:lnTo>
                    <a:pt x="816" y="42"/>
                  </a:lnTo>
                  <a:lnTo>
                    <a:pt x="812" y="40"/>
                  </a:lnTo>
                  <a:lnTo>
                    <a:pt x="812" y="40"/>
                  </a:lnTo>
                  <a:lnTo>
                    <a:pt x="808" y="40"/>
                  </a:lnTo>
                  <a:lnTo>
                    <a:pt x="808" y="40"/>
                  </a:lnTo>
                  <a:lnTo>
                    <a:pt x="806" y="40"/>
                  </a:lnTo>
                  <a:lnTo>
                    <a:pt x="806" y="40"/>
                  </a:lnTo>
                  <a:lnTo>
                    <a:pt x="804" y="40"/>
                  </a:lnTo>
                  <a:lnTo>
                    <a:pt x="804" y="40"/>
                  </a:lnTo>
                  <a:lnTo>
                    <a:pt x="802" y="38"/>
                  </a:lnTo>
                  <a:lnTo>
                    <a:pt x="802" y="38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794" y="42"/>
                  </a:lnTo>
                  <a:lnTo>
                    <a:pt x="794" y="42"/>
                  </a:lnTo>
                  <a:lnTo>
                    <a:pt x="792" y="40"/>
                  </a:lnTo>
                  <a:lnTo>
                    <a:pt x="792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88" y="42"/>
                  </a:lnTo>
                  <a:lnTo>
                    <a:pt x="788" y="42"/>
                  </a:lnTo>
                  <a:lnTo>
                    <a:pt x="786" y="42"/>
                  </a:lnTo>
                  <a:lnTo>
                    <a:pt x="786" y="42"/>
                  </a:lnTo>
                  <a:lnTo>
                    <a:pt x="782" y="40"/>
                  </a:lnTo>
                  <a:lnTo>
                    <a:pt x="782" y="40"/>
                  </a:lnTo>
                  <a:lnTo>
                    <a:pt x="778" y="40"/>
                  </a:lnTo>
                  <a:lnTo>
                    <a:pt x="778" y="40"/>
                  </a:lnTo>
                  <a:lnTo>
                    <a:pt x="776" y="42"/>
                  </a:lnTo>
                  <a:lnTo>
                    <a:pt x="772" y="42"/>
                  </a:lnTo>
                  <a:lnTo>
                    <a:pt x="772" y="42"/>
                  </a:lnTo>
                  <a:lnTo>
                    <a:pt x="770" y="42"/>
                  </a:lnTo>
                  <a:lnTo>
                    <a:pt x="770" y="42"/>
                  </a:lnTo>
                  <a:lnTo>
                    <a:pt x="766" y="40"/>
                  </a:lnTo>
                  <a:lnTo>
                    <a:pt x="766" y="40"/>
                  </a:lnTo>
                  <a:lnTo>
                    <a:pt x="764" y="40"/>
                  </a:lnTo>
                  <a:lnTo>
                    <a:pt x="764" y="40"/>
                  </a:lnTo>
                  <a:lnTo>
                    <a:pt x="762" y="42"/>
                  </a:lnTo>
                  <a:lnTo>
                    <a:pt x="762" y="42"/>
                  </a:lnTo>
                  <a:lnTo>
                    <a:pt x="758" y="42"/>
                  </a:lnTo>
                  <a:lnTo>
                    <a:pt x="758" y="42"/>
                  </a:lnTo>
                  <a:lnTo>
                    <a:pt x="756" y="42"/>
                  </a:lnTo>
                  <a:lnTo>
                    <a:pt x="756" y="42"/>
                  </a:lnTo>
                  <a:lnTo>
                    <a:pt x="752" y="42"/>
                  </a:lnTo>
                  <a:lnTo>
                    <a:pt x="752" y="42"/>
                  </a:lnTo>
                  <a:lnTo>
                    <a:pt x="744" y="44"/>
                  </a:lnTo>
                  <a:lnTo>
                    <a:pt x="744" y="44"/>
                  </a:lnTo>
                  <a:lnTo>
                    <a:pt x="738" y="42"/>
                  </a:lnTo>
                  <a:lnTo>
                    <a:pt x="738" y="42"/>
                  </a:lnTo>
                  <a:lnTo>
                    <a:pt x="734" y="40"/>
                  </a:lnTo>
                  <a:lnTo>
                    <a:pt x="734" y="40"/>
                  </a:lnTo>
                  <a:lnTo>
                    <a:pt x="732" y="42"/>
                  </a:lnTo>
                  <a:lnTo>
                    <a:pt x="732" y="42"/>
                  </a:lnTo>
                  <a:lnTo>
                    <a:pt x="728" y="42"/>
                  </a:lnTo>
                  <a:lnTo>
                    <a:pt x="726" y="42"/>
                  </a:lnTo>
                  <a:lnTo>
                    <a:pt x="726" y="42"/>
                  </a:lnTo>
                  <a:lnTo>
                    <a:pt x="724" y="42"/>
                  </a:lnTo>
                  <a:lnTo>
                    <a:pt x="724" y="42"/>
                  </a:lnTo>
                  <a:lnTo>
                    <a:pt x="720" y="42"/>
                  </a:lnTo>
                  <a:lnTo>
                    <a:pt x="720" y="42"/>
                  </a:lnTo>
                  <a:lnTo>
                    <a:pt x="718" y="42"/>
                  </a:lnTo>
                  <a:lnTo>
                    <a:pt x="718" y="42"/>
                  </a:lnTo>
                  <a:lnTo>
                    <a:pt x="712" y="42"/>
                  </a:lnTo>
                  <a:lnTo>
                    <a:pt x="712" y="42"/>
                  </a:lnTo>
                  <a:lnTo>
                    <a:pt x="710" y="42"/>
                  </a:lnTo>
                  <a:lnTo>
                    <a:pt x="710" y="42"/>
                  </a:lnTo>
                  <a:lnTo>
                    <a:pt x="706" y="42"/>
                  </a:lnTo>
                  <a:lnTo>
                    <a:pt x="706" y="42"/>
                  </a:lnTo>
                  <a:lnTo>
                    <a:pt x="704" y="44"/>
                  </a:lnTo>
                  <a:lnTo>
                    <a:pt x="704" y="44"/>
                  </a:lnTo>
                  <a:lnTo>
                    <a:pt x="702" y="42"/>
                  </a:lnTo>
                  <a:lnTo>
                    <a:pt x="702" y="42"/>
                  </a:lnTo>
                  <a:lnTo>
                    <a:pt x="696" y="44"/>
                  </a:lnTo>
                  <a:lnTo>
                    <a:pt x="696" y="44"/>
                  </a:lnTo>
                  <a:lnTo>
                    <a:pt x="692" y="44"/>
                  </a:lnTo>
                  <a:lnTo>
                    <a:pt x="692" y="44"/>
                  </a:lnTo>
                  <a:lnTo>
                    <a:pt x="690" y="44"/>
                  </a:lnTo>
                  <a:lnTo>
                    <a:pt x="690" y="44"/>
                  </a:lnTo>
                  <a:lnTo>
                    <a:pt x="688" y="44"/>
                  </a:lnTo>
                  <a:lnTo>
                    <a:pt x="688" y="44"/>
                  </a:lnTo>
                  <a:lnTo>
                    <a:pt x="686" y="44"/>
                  </a:lnTo>
                  <a:lnTo>
                    <a:pt x="686" y="44"/>
                  </a:lnTo>
                  <a:lnTo>
                    <a:pt x="680" y="44"/>
                  </a:lnTo>
                  <a:lnTo>
                    <a:pt x="680" y="44"/>
                  </a:lnTo>
                  <a:lnTo>
                    <a:pt x="676" y="44"/>
                  </a:lnTo>
                  <a:lnTo>
                    <a:pt x="676" y="44"/>
                  </a:lnTo>
                  <a:lnTo>
                    <a:pt x="668" y="44"/>
                  </a:lnTo>
                  <a:lnTo>
                    <a:pt x="660" y="42"/>
                  </a:lnTo>
                  <a:lnTo>
                    <a:pt x="660" y="42"/>
                  </a:lnTo>
                  <a:lnTo>
                    <a:pt x="658" y="42"/>
                  </a:lnTo>
                  <a:lnTo>
                    <a:pt x="658" y="42"/>
                  </a:lnTo>
                  <a:lnTo>
                    <a:pt x="654" y="42"/>
                  </a:lnTo>
                  <a:lnTo>
                    <a:pt x="652" y="42"/>
                  </a:lnTo>
                  <a:lnTo>
                    <a:pt x="652" y="42"/>
                  </a:lnTo>
                  <a:lnTo>
                    <a:pt x="648" y="42"/>
                  </a:lnTo>
                  <a:lnTo>
                    <a:pt x="648" y="42"/>
                  </a:lnTo>
                  <a:lnTo>
                    <a:pt x="646" y="42"/>
                  </a:lnTo>
                  <a:lnTo>
                    <a:pt x="64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4" y="42"/>
                  </a:lnTo>
                  <a:lnTo>
                    <a:pt x="634" y="42"/>
                  </a:lnTo>
                  <a:lnTo>
                    <a:pt x="630" y="42"/>
                  </a:lnTo>
                  <a:lnTo>
                    <a:pt x="630" y="42"/>
                  </a:lnTo>
                  <a:lnTo>
                    <a:pt x="628" y="42"/>
                  </a:lnTo>
                  <a:lnTo>
                    <a:pt x="628" y="42"/>
                  </a:lnTo>
                  <a:lnTo>
                    <a:pt x="622" y="42"/>
                  </a:lnTo>
                  <a:lnTo>
                    <a:pt x="622" y="42"/>
                  </a:lnTo>
                  <a:lnTo>
                    <a:pt x="614" y="42"/>
                  </a:lnTo>
                  <a:lnTo>
                    <a:pt x="614" y="42"/>
                  </a:lnTo>
                  <a:lnTo>
                    <a:pt x="612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6" y="42"/>
                  </a:lnTo>
                  <a:lnTo>
                    <a:pt x="606" y="42"/>
                  </a:lnTo>
                  <a:lnTo>
                    <a:pt x="604" y="42"/>
                  </a:lnTo>
                  <a:lnTo>
                    <a:pt x="604" y="42"/>
                  </a:lnTo>
                  <a:lnTo>
                    <a:pt x="600" y="42"/>
                  </a:lnTo>
                  <a:lnTo>
                    <a:pt x="600" y="42"/>
                  </a:lnTo>
                  <a:lnTo>
                    <a:pt x="596" y="42"/>
                  </a:lnTo>
                  <a:lnTo>
                    <a:pt x="596" y="42"/>
                  </a:lnTo>
                  <a:lnTo>
                    <a:pt x="594" y="42"/>
                  </a:lnTo>
                  <a:lnTo>
                    <a:pt x="594" y="42"/>
                  </a:lnTo>
                  <a:lnTo>
                    <a:pt x="588" y="42"/>
                  </a:lnTo>
                  <a:lnTo>
                    <a:pt x="588" y="42"/>
                  </a:lnTo>
                  <a:lnTo>
                    <a:pt x="586" y="42"/>
                  </a:lnTo>
                  <a:lnTo>
                    <a:pt x="586" y="42"/>
                  </a:lnTo>
                  <a:lnTo>
                    <a:pt x="582" y="42"/>
                  </a:lnTo>
                  <a:lnTo>
                    <a:pt x="582" y="42"/>
                  </a:lnTo>
                  <a:lnTo>
                    <a:pt x="580" y="42"/>
                  </a:lnTo>
                  <a:lnTo>
                    <a:pt x="580" y="42"/>
                  </a:lnTo>
                  <a:lnTo>
                    <a:pt x="576" y="42"/>
                  </a:lnTo>
                  <a:lnTo>
                    <a:pt x="576" y="42"/>
                  </a:lnTo>
                  <a:lnTo>
                    <a:pt x="574" y="42"/>
                  </a:lnTo>
                  <a:lnTo>
                    <a:pt x="574" y="42"/>
                  </a:lnTo>
                  <a:lnTo>
                    <a:pt x="570" y="42"/>
                  </a:lnTo>
                  <a:lnTo>
                    <a:pt x="570" y="42"/>
                  </a:lnTo>
                  <a:lnTo>
                    <a:pt x="566" y="42"/>
                  </a:lnTo>
                  <a:lnTo>
                    <a:pt x="566" y="42"/>
                  </a:lnTo>
                  <a:lnTo>
                    <a:pt x="564" y="42"/>
                  </a:lnTo>
                  <a:lnTo>
                    <a:pt x="564" y="42"/>
                  </a:lnTo>
                  <a:lnTo>
                    <a:pt x="560" y="42"/>
                  </a:lnTo>
                  <a:lnTo>
                    <a:pt x="560" y="42"/>
                  </a:lnTo>
                  <a:lnTo>
                    <a:pt x="542" y="42"/>
                  </a:lnTo>
                  <a:lnTo>
                    <a:pt x="542" y="42"/>
                  </a:lnTo>
                  <a:lnTo>
                    <a:pt x="540" y="44"/>
                  </a:lnTo>
                  <a:lnTo>
                    <a:pt x="540" y="44"/>
                  </a:lnTo>
                  <a:lnTo>
                    <a:pt x="536" y="42"/>
                  </a:lnTo>
                  <a:lnTo>
                    <a:pt x="532" y="44"/>
                  </a:lnTo>
                  <a:lnTo>
                    <a:pt x="532" y="44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6" y="44"/>
                  </a:lnTo>
                  <a:lnTo>
                    <a:pt x="526" y="44"/>
                  </a:lnTo>
                  <a:lnTo>
                    <a:pt x="518" y="44"/>
                  </a:lnTo>
                  <a:lnTo>
                    <a:pt x="518" y="44"/>
                  </a:lnTo>
                  <a:lnTo>
                    <a:pt x="514" y="46"/>
                  </a:lnTo>
                  <a:lnTo>
                    <a:pt x="514" y="46"/>
                  </a:lnTo>
                  <a:lnTo>
                    <a:pt x="510" y="46"/>
                  </a:lnTo>
                  <a:lnTo>
                    <a:pt x="510" y="46"/>
                  </a:lnTo>
                  <a:lnTo>
                    <a:pt x="508" y="46"/>
                  </a:lnTo>
                  <a:lnTo>
                    <a:pt x="508" y="46"/>
                  </a:lnTo>
                  <a:lnTo>
                    <a:pt x="504" y="46"/>
                  </a:lnTo>
                  <a:lnTo>
                    <a:pt x="504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6" y="46"/>
                  </a:lnTo>
                  <a:lnTo>
                    <a:pt x="496" y="46"/>
                  </a:lnTo>
                  <a:lnTo>
                    <a:pt x="494" y="46"/>
                  </a:lnTo>
                  <a:lnTo>
                    <a:pt x="494" y="46"/>
                  </a:lnTo>
                  <a:lnTo>
                    <a:pt x="490" y="46"/>
                  </a:lnTo>
                  <a:lnTo>
                    <a:pt x="490" y="46"/>
                  </a:lnTo>
                  <a:lnTo>
                    <a:pt x="486" y="44"/>
                  </a:lnTo>
                  <a:lnTo>
                    <a:pt x="486" y="44"/>
                  </a:lnTo>
                  <a:lnTo>
                    <a:pt x="484" y="44"/>
                  </a:lnTo>
                  <a:lnTo>
                    <a:pt x="484" y="44"/>
                  </a:lnTo>
                  <a:lnTo>
                    <a:pt x="482" y="44"/>
                  </a:lnTo>
                  <a:lnTo>
                    <a:pt x="482" y="44"/>
                  </a:lnTo>
                  <a:lnTo>
                    <a:pt x="478" y="44"/>
                  </a:lnTo>
                  <a:lnTo>
                    <a:pt x="478" y="44"/>
                  </a:lnTo>
                  <a:lnTo>
                    <a:pt x="476" y="44"/>
                  </a:lnTo>
                  <a:lnTo>
                    <a:pt x="476" y="44"/>
                  </a:lnTo>
                  <a:lnTo>
                    <a:pt x="472" y="46"/>
                  </a:lnTo>
                  <a:lnTo>
                    <a:pt x="468" y="44"/>
                  </a:lnTo>
                  <a:lnTo>
                    <a:pt x="468" y="44"/>
                  </a:lnTo>
                  <a:lnTo>
                    <a:pt x="466" y="46"/>
                  </a:lnTo>
                  <a:lnTo>
                    <a:pt x="464" y="46"/>
                  </a:lnTo>
                  <a:lnTo>
                    <a:pt x="464" y="46"/>
                  </a:lnTo>
                  <a:lnTo>
                    <a:pt x="464" y="44"/>
                  </a:lnTo>
                  <a:lnTo>
                    <a:pt x="464" y="44"/>
                  </a:lnTo>
                  <a:lnTo>
                    <a:pt x="462" y="44"/>
                  </a:lnTo>
                  <a:lnTo>
                    <a:pt x="462" y="44"/>
                  </a:lnTo>
                  <a:lnTo>
                    <a:pt x="462" y="42"/>
                  </a:lnTo>
                  <a:lnTo>
                    <a:pt x="462" y="42"/>
                  </a:lnTo>
                  <a:lnTo>
                    <a:pt x="456" y="42"/>
                  </a:lnTo>
                  <a:lnTo>
                    <a:pt x="456" y="42"/>
                  </a:lnTo>
                  <a:lnTo>
                    <a:pt x="450" y="42"/>
                  </a:lnTo>
                  <a:lnTo>
                    <a:pt x="450" y="42"/>
                  </a:lnTo>
                  <a:lnTo>
                    <a:pt x="448" y="44"/>
                  </a:lnTo>
                  <a:lnTo>
                    <a:pt x="448" y="44"/>
                  </a:lnTo>
                  <a:lnTo>
                    <a:pt x="442" y="44"/>
                  </a:lnTo>
                  <a:lnTo>
                    <a:pt x="442" y="44"/>
                  </a:lnTo>
                  <a:lnTo>
                    <a:pt x="438" y="44"/>
                  </a:lnTo>
                  <a:lnTo>
                    <a:pt x="438" y="44"/>
                  </a:lnTo>
                  <a:lnTo>
                    <a:pt x="436" y="46"/>
                  </a:lnTo>
                  <a:lnTo>
                    <a:pt x="436" y="46"/>
                  </a:lnTo>
                  <a:lnTo>
                    <a:pt x="432" y="44"/>
                  </a:lnTo>
                  <a:lnTo>
                    <a:pt x="432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0" y="42"/>
                  </a:lnTo>
                  <a:lnTo>
                    <a:pt x="420" y="42"/>
                  </a:lnTo>
                  <a:lnTo>
                    <a:pt x="418" y="44"/>
                  </a:lnTo>
                  <a:lnTo>
                    <a:pt x="418" y="44"/>
                  </a:lnTo>
                  <a:lnTo>
                    <a:pt x="416" y="42"/>
                  </a:lnTo>
                  <a:lnTo>
                    <a:pt x="416" y="40"/>
                  </a:lnTo>
                  <a:lnTo>
                    <a:pt x="416" y="40"/>
                  </a:lnTo>
                  <a:lnTo>
                    <a:pt x="412" y="40"/>
                  </a:lnTo>
                  <a:lnTo>
                    <a:pt x="412" y="40"/>
                  </a:lnTo>
                  <a:lnTo>
                    <a:pt x="412" y="42"/>
                  </a:lnTo>
                  <a:lnTo>
                    <a:pt x="412" y="42"/>
                  </a:lnTo>
                  <a:lnTo>
                    <a:pt x="410" y="44"/>
                  </a:lnTo>
                  <a:lnTo>
                    <a:pt x="410" y="44"/>
                  </a:lnTo>
                  <a:lnTo>
                    <a:pt x="404" y="44"/>
                  </a:lnTo>
                  <a:lnTo>
                    <a:pt x="404" y="44"/>
                  </a:lnTo>
                  <a:lnTo>
                    <a:pt x="400" y="44"/>
                  </a:lnTo>
                  <a:lnTo>
                    <a:pt x="400" y="44"/>
                  </a:lnTo>
                  <a:lnTo>
                    <a:pt x="396" y="42"/>
                  </a:lnTo>
                  <a:lnTo>
                    <a:pt x="396" y="42"/>
                  </a:lnTo>
                  <a:lnTo>
                    <a:pt x="394" y="44"/>
                  </a:lnTo>
                  <a:lnTo>
                    <a:pt x="394" y="44"/>
                  </a:lnTo>
                  <a:lnTo>
                    <a:pt x="390" y="44"/>
                  </a:lnTo>
                  <a:lnTo>
                    <a:pt x="390" y="44"/>
                  </a:lnTo>
                  <a:lnTo>
                    <a:pt x="386" y="42"/>
                  </a:lnTo>
                  <a:lnTo>
                    <a:pt x="386" y="42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4" y="42"/>
                  </a:lnTo>
                  <a:lnTo>
                    <a:pt x="374" y="42"/>
                  </a:lnTo>
                  <a:lnTo>
                    <a:pt x="368" y="42"/>
                  </a:lnTo>
                  <a:lnTo>
                    <a:pt x="368" y="42"/>
                  </a:lnTo>
                  <a:lnTo>
                    <a:pt x="366" y="42"/>
                  </a:lnTo>
                  <a:lnTo>
                    <a:pt x="366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0" y="42"/>
                  </a:lnTo>
                  <a:lnTo>
                    <a:pt x="360" y="42"/>
                  </a:lnTo>
                  <a:lnTo>
                    <a:pt x="358" y="42"/>
                  </a:lnTo>
                  <a:lnTo>
                    <a:pt x="358" y="42"/>
                  </a:lnTo>
                  <a:lnTo>
                    <a:pt x="352" y="44"/>
                  </a:lnTo>
                  <a:lnTo>
                    <a:pt x="352" y="44"/>
                  </a:lnTo>
                  <a:lnTo>
                    <a:pt x="344" y="42"/>
                  </a:lnTo>
                  <a:lnTo>
                    <a:pt x="344" y="42"/>
                  </a:lnTo>
                  <a:lnTo>
                    <a:pt x="342" y="44"/>
                  </a:lnTo>
                  <a:lnTo>
                    <a:pt x="342" y="44"/>
                  </a:lnTo>
                  <a:lnTo>
                    <a:pt x="338" y="42"/>
                  </a:lnTo>
                  <a:lnTo>
                    <a:pt x="338" y="42"/>
                  </a:lnTo>
                  <a:lnTo>
                    <a:pt x="330" y="44"/>
                  </a:lnTo>
                  <a:lnTo>
                    <a:pt x="330" y="44"/>
                  </a:lnTo>
                  <a:lnTo>
                    <a:pt x="328" y="44"/>
                  </a:lnTo>
                  <a:lnTo>
                    <a:pt x="328" y="44"/>
                  </a:lnTo>
                  <a:lnTo>
                    <a:pt x="322" y="42"/>
                  </a:lnTo>
                  <a:lnTo>
                    <a:pt x="322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0" y="42"/>
                  </a:lnTo>
                  <a:lnTo>
                    <a:pt x="310" y="42"/>
                  </a:lnTo>
                  <a:lnTo>
                    <a:pt x="310" y="40"/>
                  </a:lnTo>
                  <a:lnTo>
                    <a:pt x="310" y="40"/>
                  </a:lnTo>
                  <a:lnTo>
                    <a:pt x="308" y="40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06" y="42"/>
                  </a:lnTo>
                  <a:lnTo>
                    <a:pt x="306" y="42"/>
                  </a:lnTo>
                  <a:lnTo>
                    <a:pt x="298" y="42"/>
                  </a:lnTo>
                  <a:lnTo>
                    <a:pt x="298" y="42"/>
                  </a:lnTo>
                  <a:lnTo>
                    <a:pt x="296" y="42"/>
                  </a:lnTo>
                  <a:lnTo>
                    <a:pt x="296" y="42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90" y="42"/>
                  </a:lnTo>
                  <a:lnTo>
                    <a:pt x="290" y="42"/>
                  </a:lnTo>
                  <a:lnTo>
                    <a:pt x="288" y="42"/>
                  </a:lnTo>
                  <a:lnTo>
                    <a:pt x="288" y="42"/>
                  </a:lnTo>
                  <a:lnTo>
                    <a:pt x="286" y="42"/>
                  </a:lnTo>
                  <a:lnTo>
                    <a:pt x="286" y="42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282" y="42"/>
                  </a:lnTo>
                  <a:lnTo>
                    <a:pt x="282" y="42"/>
                  </a:lnTo>
                  <a:lnTo>
                    <a:pt x="278" y="40"/>
                  </a:lnTo>
                  <a:lnTo>
                    <a:pt x="278" y="40"/>
                  </a:lnTo>
                  <a:lnTo>
                    <a:pt x="276" y="40"/>
                  </a:lnTo>
                  <a:lnTo>
                    <a:pt x="274" y="40"/>
                  </a:lnTo>
                  <a:lnTo>
                    <a:pt x="274" y="40"/>
                  </a:lnTo>
                  <a:lnTo>
                    <a:pt x="270" y="40"/>
                  </a:lnTo>
                  <a:lnTo>
                    <a:pt x="270" y="40"/>
                  </a:lnTo>
                  <a:lnTo>
                    <a:pt x="268" y="42"/>
                  </a:lnTo>
                  <a:lnTo>
                    <a:pt x="268" y="42"/>
                  </a:lnTo>
                  <a:lnTo>
                    <a:pt x="264" y="40"/>
                  </a:lnTo>
                  <a:lnTo>
                    <a:pt x="264" y="40"/>
                  </a:lnTo>
                  <a:lnTo>
                    <a:pt x="260" y="40"/>
                  </a:lnTo>
                  <a:lnTo>
                    <a:pt x="260" y="40"/>
                  </a:lnTo>
                  <a:lnTo>
                    <a:pt x="258" y="40"/>
                  </a:lnTo>
                  <a:lnTo>
                    <a:pt x="258" y="40"/>
                  </a:lnTo>
                  <a:lnTo>
                    <a:pt x="252" y="40"/>
                  </a:lnTo>
                  <a:lnTo>
                    <a:pt x="252" y="40"/>
                  </a:lnTo>
                  <a:lnTo>
                    <a:pt x="246" y="40"/>
                  </a:lnTo>
                  <a:lnTo>
                    <a:pt x="242" y="40"/>
                  </a:lnTo>
                  <a:lnTo>
                    <a:pt x="242" y="40"/>
                  </a:lnTo>
                  <a:lnTo>
                    <a:pt x="238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28" y="40"/>
                  </a:lnTo>
                  <a:lnTo>
                    <a:pt x="228" y="40"/>
                  </a:lnTo>
                  <a:lnTo>
                    <a:pt x="224" y="40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22" y="40"/>
                  </a:lnTo>
                  <a:lnTo>
                    <a:pt x="218" y="40"/>
                  </a:lnTo>
                  <a:lnTo>
                    <a:pt x="218" y="40"/>
                  </a:lnTo>
                  <a:lnTo>
                    <a:pt x="216" y="40"/>
                  </a:lnTo>
                  <a:lnTo>
                    <a:pt x="216" y="40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208" y="40"/>
                  </a:lnTo>
                  <a:lnTo>
                    <a:pt x="208" y="40"/>
                  </a:lnTo>
                  <a:lnTo>
                    <a:pt x="204" y="42"/>
                  </a:lnTo>
                  <a:lnTo>
                    <a:pt x="204" y="42"/>
                  </a:lnTo>
                  <a:lnTo>
                    <a:pt x="200" y="40"/>
                  </a:lnTo>
                  <a:lnTo>
                    <a:pt x="200" y="40"/>
                  </a:lnTo>
                  <a:lnTo>
                    <a:pt x="190" y="40"/>
                  </a:lnTo>
                  <a:lnTo>
                    <a:pt x="190" y="40"/>
                  </a:lnTo>
                  <a:lnTo>
                    <a:pt x="188" y="40"/>
                  </a:lnTo>
                  <a:lnTo>
                    <a:pt x="188" y="40"/>
                  </a:lnTo>
                  <a:lnTo>
                    <a:pt x="176" y="40"/>
                  </a:lnTo>
                  <a:lnTo>
                    <a:pt x="176" y="40"/>
                  </a:lnTo>
                  <a:lnTo>
                    <a:pt x="172" y="42"/>
                  </a:lnTo>
                  <a:lnTo>
                    <a:pt x="172" y="42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66" y="42"/>
                  </a:lnTo>
                  <a:lnTo>
                    <a:pt x="166" y="42"/>
                  </a:lnTo>
                  <a:lnTo>
                    <a:pt x="162" y="42"/>
                  </a:lnTo>
                  <a:lnTo>
                    <a:pt x="158" y="42"/>
                  </a:lnTo>
                  <a:lnTo>
                    <a:pt x="158" y="42"/>
                  </a:lnTo>
                  <a:lnTo>
                    <a:pt x="158" y="40"/>
                  </a:lnTo>
                  <a:lnTo>
                    <a:pt x="158" y="40"/>
                  </a:lnTo>
                  <a:lnTo>
                    <a:pt x="156" y="40"/>
                  </a:lnTo>
                  <a:lnTo>
                    <a:pt x="156" y="40"/>
                  </a:lnTo>
                  <a:lnTo>
                    <a:pt x="156" y="38"/>
                  </a:lnTo>
                  <a:lnTo>
                    <a:pt x="156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6" y="38"/>
                  </a:lnTo>
                  <a:lnTo>
                    <a:pt x="146" y="38"/>
                  </a:lnTo>
                  <a:lnTo>
                    <a:pt x="142" y="38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38" y="40"/>
                  </a:lnTo>
                  <a:lnTo>
                    <a:pt x="138" y="40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0" y="40"/>
                  </a:lnTo>
                  <a:lnTo>
                    <a:pt x="130" y="40"/>
                  </a:lnTo>
                  <a:lnTo>
                    <a:pt x="126" y="38"/>
                  </a:lnTo>
                  <a:lnTo>
                    <a:pt x="126" y="38"/>
                  </a:lnTo>
                  <a:lnTo>
                    <a:pt x="124" y="38"/>
                  </a:lnTo>
                  <a:lnTo>
                    <a:pt x="124" y="38"/>
                  </a:lnTo>
                  <a:lnTo>
                    <a:pt x="122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06" y="40"/>
                  </a:lnTo>
                  <a:lnTo>
                    <a:pt x="106" y="40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0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 userDrawn="1"/>
          </p:nvSpPr>
          <p:spPr bwMode="gray">
            <a:xfrm>
              <a:off x="377760" y="6195126"/>
              <a:ext cx="8418958" cy="60192"/>
            </a:xfrm>
            <a:custGeom>
              <a:avLst/>
              <a:gdLst>
                <a:gd name="T0" fmla="*/ 3752 w 3916"/>
                <a:gd name="T1" fmla="*/ 12 h 28"/>
                <a:gd name="T2" fmla="*/ 3576 w 3916"/>
                <a:gd name="T3" fmla="*/ 14 h 28"/>
                <a:gd name="T4" fmla="*/ 3450 w 3916"/>
                <a:gd name="T5" fmla="*/ 14 h 28"/>
                <a:gd name="T6" fmla="*/ 3348 w 3916"/>
                <a:gd name="T7" fmla="*/ 12 h 28"/>
                <a:gd name="T8" fmla="*/ 3206 w 3916"/>
                <a:gd name="T9" fmla="*/ 12 h 28"/>
                <a:gd name="T10" fmla="*/ 3108 w 3916"/>
                <a:gd name="T11" fmla="*/ 10 h 28"/>
                <a:gd name="T12" fmla="*/ 2950 w 3916"/>
                <a:gd name="T13" fmla="*/ 12 h 28"/>
                <a:gd name="T14" fmla="*/ 2916 w 3916"/>
                <a:gd name="T15" fmla="*/ 10 h 28"/>
                <a:gd name="T16" fmla="*/ 2826 w 3916"/>
                <a:gd name="T17" fmla="*/ 10 h 28"/>
                <a:gd name="T18" fmla="*/ 2684 w 3916"/>
                <a:gd name="T19" fmla="*/ 8 h 28"/>
                <a:gd name="T20" fmla="*/ 2550 w 3916"/>
                <a:gd name="T21" fmla="*/ 6 h 28"/>
                <a:gd name="T22" fmla="*/ 2400 w 3916"/>
                <a:gd name="T23" fmla="*/ 4 h 28"/>
                <a:gd name="T24" fmla="*/ 2252 w 3916"/>
                <a:gd name="T25" fmla="*/ 6 h 28"/>
                <a:gd name="T26" fmla="*/ 2078 w 3916"/>
                <a:gd name="T27" fmla="*/ 4 h 28"/>
                <a:gd name="T28" fmla="*/ 1694 w 3916"/>
                <a:gd name="T29" fmla="*/ 4 h 28"/>
                <a:gd name="T30" fmla="*/ 1488 w 3916"/>
                <a:gd name="T31" fmla="*/ 4 h 28"/>
                <a:gd name="T32" fmla="*/ 1294 w 3916"/>
                <a:gd name="T33" fmla="*/ 6 h 28"/>
                <a:gd name="T34" fmla="*/ 1254 w 3916"/>
                <a:gd name="T35" fmla="*/ 10 h 28"/>
                <a:gd name="T36" fmla="*/ 1126 w 3916"/>
                <a:gd name="T37" fmla="*/ 10 h 28"/>
                <a:gd name="T38" fmla="*/ 1048 w 3916"/>
                <a:gd name="T39" fmla="*/ 8 h 28"/>
                <a:gd name="T40" fmla="*/ 1044 w 3916"/>
                <a:gd name="T41" fmla="*/ 8 h 28"/>
                <a:gd name="T42" fmla="*/ 900 w 3916"/>
                <a:gd name="T43" fmla="*/ 8 h 28"/>
                <a:gd name="T44" fmla="*/ 720 w 3916"/>
                <a:gd name="T45" fmla="*/ 6 h 28"/>
                <a:gd name="T46" fmla="*/ 480 w 3916"/>
                <a:gd name="T47" fmla="*/ 6 h 28"/>
                <a:gd name="T48" fmla="*/ 338 w 3916"/>
                <a:gd name="T49" fmla="*/ 2 h 28"/>
                <a:gd name="T50" fmla="*/ 194 w 3916"/>
                <a:gd name="T51" fmla="*/ 0 h 28"/>
                <a:gd name="T52" fmla="*/ 56 w 3916"/>
                <a:gd name="T53" fmla="*/ 2 h 28"/>
                <a:gd name="T54" fmla="*/ 0 w 3916"/>
                <a:gd name="T55" fmla="*/ 10 h 28"/>
                <a:gd name="T56" fmla="*/ 64 w 3916"/>
                <a:gd name="T57" fmla="*/ 10 h 28"/>
                <a:gd name="T58" fmla="*/ 192 w 3916"/>
                <a:gd name="T59" fmla="*/ 10 h 28"/>
                <a:gd name="T60" fmla="*/ 294 w 3916"/>
                <a:gd name="T61" fmla="*/ 10 h 28"/>
                <a:gd name="T62" fmla="*/ 390 w 3916"/>
                <a:gd name="T63" fmla="*/ 12 h 28"/>
                <a:gd name="T64" fmla="*/ 610 w 3916"/>
                <a:gd name="T65" fmla="*/ 12 h 28"/>
                <a:gd name="T66" fmla="*/ 778 w 3916"/>
                <a:gd name="T67" fmla="*/ 14 h 28"/>
                <a:gd name="T68" fmla="*/ 884 w 3916"/>
                <a:gd name="T69" fmla="*/ 12 h 28"/>
                <a:gd name="T70" fmla="*/ 962 w 3916"/>
                <a:gd name="T71" fmla="*/ 14 h 28"/>
                <a:gd name="T72" fmla="*/ 1062 w 3916"/>
                <a:gd name="T73" fmla="*/ 16 h 28"/>
                <a:gd name="T74" fmla="*/ 1214 w 3916"/>
                <a:gd name="T75" fmla="*/ 16 h 28"/>
                <a:gd name="T76" fmla="*/ 1338 w 3916"/>
                <a:gd name="T77" fmla="*/ 18 h 28"/>
                <a:gd name="T78" fmla="*/ 1394 w 3916"/>
                <a:gd name="T79" fmla="*/ 18 h 28"/>
                <a:gd name="T80" fmla="*/ 1782 w 3916"/>
                <a:gd name="T81" fmla="*/ 20 h 28"/>
                <a:gd name="T82" fmla="*/ 1952 w 3916"/>
                <a:gd name="T83" fmla="*/ 20 h 28"/>
                <a:gd name="T84" fmla="*/ 2142 w 3916"/>
                <a:gd name="T85" fmla="*/ 22 h 28"/>
                <a:gd name="T86" fmla="*/ 2328 w 3916"/>
                <a:gd name="T87" fmla="*/ 22 h 28"/>
                <a:gd name="T88" fmla="*/ 2476 w 3916"/>
                <a:gd name="T89" fmla="*/ 22 h 28"/>
                <a:gd name="T90" fmla="*/ 2586 w 3916"/>
                <a:gd name="T91" fmla="*/ 22 h 28"/>
                <a:gd name="T92" fmla="*/ 2840 w 3916"/>
                <a:gd name="T93" fmla="*/ 22 h 28"/>
                <a:gd name="T94" fmla="*/ 2984 w 3916"/>
                <a:gd name="T95" fmla="*/ 24 h 28"/>
                <a:gd name="T96" fmla="*/ 3156 w 3916"/>
                <a:gd name="T97" fmla="*/ 24 h 28"/>
                <a:gd name="T98" fmla="*/ 3214 w 3916"/>
                <a:gd name="T99" fmla="*/ 24 h 28"/>
                <a:gd name="T100" fmla="*/ 3334 w 3916"/>
                <a:gd name="T101" fmla="*/ 26 h 28"/>
                <a:gd name="T102" fmla="*/ 3470 w 3916"/>
                <a:gd name="T103" fmla="*/ 26 h 28"/>
                <a:gd name="T104" fmla="*/ 3578 w 3916"/>
                <a:gd name="T105" fmla="*/ 26 h 28"/>
                <a:gd name="T106" fmla="*/ 3658 w 3916"/>
                <a:gd name="T107" fmla="*/ 26 h 28"/>
                <a:gd name="T108" fmla="*/ 3810 w 3916"/>
                <a:gd name="T109" fmla="*/ 28 h 28"/>
                <a:gd name="T110" fmla="*/ 3832 w 3916"/>
                <a:gd name="T111" fmla="*/ 26 h 28"/>
                <a:gd name="T112" fmla="*/ 3878 w 3916"/>
                <a:gd name="T113" fmla="*/ 24 h 28"/>
                <a:gd name="T114" fmla="*/ 3916 w 3916"/>
                <a:gd name="T115" fmla="*/ 18 h 28"/>
                <a:gd name="T116" fmla="*/ 3844 w 3916"/>
                <a:gd name="T117" fmla="*/ 14 h 28"/>
                <a:gd name="T118" fmla="*/ 746 w 3916"/>
                <a:gd name="T119" fmla="*/ 8 h 28"/>
                <a:gd name="T120" fmla="*/ 2876 w 3916"/>
                <a:gd name="T121" fmla="*/ 18 h 28"/>
                <a:gd name="T122" fmla="*/ 3162 w 3916"/>
                <a:gd name="T123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16" h="28">
                  <a:moveTo>
                    <a:pt x="3820" y="12"/>
                  </a:moveTo>
                  <a:lnTo>
                    <a:pt x="3820" y="12"/>
                  </a:lnTo>
                  <a:lnTo>
                    <a:pt x="3816" y="14"/>
                  </a:lnTo>
                  <a:lnTo>
                    <a:pt x="3816" y="14"/>
                  </a:lnTo>
                  <a:lnTo>
                    <a:pt x="3796" y="14"/>
                  </a:lnTo>
                  <a:lnTo>
                    <a:pt x="3796" y="14"/>
                  </a:lnTo>
                  <a:lnTo>
                    <a:pt x="3752" y="12"/>
                  </a:lnTo>
                  <a:lnTo>
                    <a:pt x="3752" y="12"/>
                  </a:lnTo>
                  <a:lnTo>
                    <a:pt x="3738" y="14"/>
                  </a:lnTo>
                  <a:lnTo>
                    <a:pt x="3738" y="14"/>
                  </a:lnTo>
                  <a:lnTo>
                    <a:pt x="3684" y="14"/>
                  </a:lnTo>
                  <a:lnTo>
                    <a:pt x="3634" y="14"/>
                  </a:lnTo>
                  <a:lnTo>
                    <a:pt x="3634" y="14"/>
                  </a:lnTo>
                  <a:lnTo>
                    <a:pt x="3604" y="14"/>
                  </a:lnTo>
                  <a:lnTo>
                    <a:pt x="3576" y="14"/>
                  </a:lnTo>
                  <a:lnTo>
                    <a:pt x="3576" y="14"/>
                  </a:lnTo>
                  <a:lnTo>
                    <a:pt x="3562" y="14"/>
                  </a:lnTo>
                  <a:lnTo>
                    <a:pt x="3548" y="12"/>
                  </a:lnTo>
                  <a:lnTo>
                    <a:pt x="3548" y="12"/>
                  </a:lnTo>
                  <a:lnTo>
                    <a:pt x="3530" y="12"/>
                  </a:lnTo>
                  <a:lnTo>
                    <a:pt x="3530" y="12"/>
                  </a:lnTo>
                  <a:lnTo>
                    <a:pt x="3488" y="12"/>
                  </a:lnTo>
                  <a:lnTo>
                    <a:pt x="3468" y="12"/>
                  </a:lnTo>
                  <a:lnTo>
                    <a:pt x="3450" y="14"/>
                  </a:lnTo>
                  <a:lnTo>
                    <a:pt x="3450" y="14"/>
                  </a:lnTo>
                  <a:lnTo>
                    <a:pt x="3440" y="12"/>
                  </a:lnTo>
                  <a:lnTo>
                    <a:pt x="3430" y="12"/>
                  </a:lnTo>
                  <a:lnTo>
                    <a:pt x="3410" y="12"/>
                  </a:lnTo>
                  <a:lnTo>
                    <a:pt x="3410" y="12"/>
                  </a:lnTo>
                  <a:lnTo>
                    <a:pt x="3380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32" y="12"/>
                  </a:lnTo>
                  <a:lnTo>
                    <a:pt x="3316" y="14"/>
                  </a:lnTo>
                  <a:lnTo>
                    <a:pt x="3316" y="14"/>
                  </a:lnTo>
                  <a:lnTo>
                    <a:pt x="3266" y="12"/>
                  </a:lnTo>
                  <a:lnTo>
                    <a:pt x="3216" y="12"/>
                  </a:lnTo>
                  <a:lnTo>
                    <a:pt x="3216" y="12"/>
                  </a:lnTo>
                  <a:lnTo>
                    <a:pt x="3206" y="12"/>
                  </a:lnTo>
                  <a:lnTo>
                    <a:pt x="3206" y="12"/>
                  </a:lnTo>
                  <a:lnTo>
                    <a:pt x="3198" y="14"/>
                  </a:lnTo>
                  <a:lnTo>
                    <a:pt x="3198" y="14"/>
                  </a:lnTo>
                  <a:lnTo>
                    <a:pt x="3170" y="12"/>
                  </a:lnTo>
                  <a:lnTo>
                    <a:pt x="3156" y="12"/>
                  </a:lnTo>
                  <a:lnTo>
                    <a:pt x="3142" y="14"/>
                  </a:lnTo>
                  <a:lnTo>
                    <a:pt x="3142" y="14"/>
                  </a:lnTo>
                  <a:lnTo>
                    <a:pt x="3124" y="12"/>
                  </a:lnTo>
                  <a:lnTo>
                    <a:pt x="3108" y="10"/>
                  </a:lnTo>
                  <a:lnTo>
                    <a:pt x="3074" y="12"/>
                  </a:lnTo>
                  <a:lnTo>
                    <a:pt x="3074" y="12"/>
                  </a:lnTo>
                  <a:lnTo>
                    <a:pt x="3064" y="10"/>
                  </a:lnTo>
                  <a:lnTo>
                    <a:pt x="3064" y="10"/>
                  </a:lnTo>
                  <a:lnTo>
                    <a:pt x="3012" y="10"/>
                  </a:lnTo>
                  <a:lnTo>
                    <a:pt x="2960" y="10"/>
                  </a:lnTo>
                  <a:lnTo>
                    <a:pt x="2960" y="10"/>
                  </a:lnTo>
                  <a:lnTo>
                    <a:pt x="2950" y="12"/>
                  </a:lnTo>
                  <a:lnTo>
                    <a:pt x="2950" y="12"/>
                  </a:lnTo>
                  <a:lnTo>
                    <a:pt x="2944" y="10"/>
                  </a:lnTo>
                  <a:lnTo>
                    <a:pt x="2944" y="10"/>
                  </a:lnTo>
                  <a:lnTo>
                    <a:pt x="2936" y="12"/>
                  </a:lnTo>
                  <a:lnTo>
                    <a:pt x="2936" y="12"/>
                  </a:lnTo>
                  <a:lnTo>
                    <a:pt x="2932" y="10"/>
                  </a:lnTo>
                  <a:lnTo>
                    <a:pt x="2932" y="10"/>
                  </a:lnTo>
                  <a:lnTo>
                    <a:pt x="2916" y="10"/>
                  </a:lnTo>
                  <a:lnTo>
                    <a:pt x="2902" y="10"/>
                  </a:lnTo>
                  <a:lnTo>
                    <a:pt x="2902" y="10"/>
                  </a:lnTo>
                  <a:lnTo>
                    <a:pt x="2882" y="10"/>
                  </a:lnTo>
                  <a:lnTo>
                    <a:pt x="2858" y="10"/>
                  </a:lnTo>
                  <a:lnTo>
                    <a:pt x="2858" y="10"/>
                  </a:lnTo>
                  <a:lnTo>
                    <a:pt x="2844" y="10"/>
                  </a:lnTo>
                  <a:lnTo>
                    <a:pt x="2834" y="10"/>
                  </a:lnTo>
                  <a:lnTo>
                    <a:pt x="2826" y="10"/>
                  </a:lnTo>
                  <a:lnTo>
                    <a:pt x="2826" y="10"/>
                  </a:lnTo>
                  <a:lnTo>
                    <a:pt x="2788" y="8"/>
                  </a:lnTo>
                  <a:lnTo>
                    <a:pt x="2750" y="8"/>
                  </a:lnTo>
                  <a:lnTo>
                    <a:pt x="2750" y="8"/>
                  </a:lnTo>
                  <a:lnTo>
                    <a:pt x="2728" y="8"/>
                  </a:lnTo>
                  <a:lnTo>
                    <a:pt x="2706" y="8"/>
                  </a:lnTo>
                  <a:lnTo>
                    <a:pt x="2706" y="8"/>
                  </a:lnTo>
                  <a:lnTo>
                    <a:pt x="2684" y="8"/>
                  </a:lnTo>
                  <a:lnTo>
                    <a:pt x="2662" y="8"/>
                  </a:lnTo>
                  <a:lnTo>
                    <a:pt x="2662" y="8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578" y="8"/>
                  </a:lnTo>
                  <a:lnTo>
                    <a:pt x="2578" y="8"/>
                  </a:lnTo>
                  <a:lnTo>
                    <a:pt x="2560" y="6"/>
                  </a:lnTo>
                  <a:lnTo>
                    <a:pt x="2550" y="6"/>
                  </a:lnTo>
                  <a:lnTo>
                    <a:pt x="2542" y="8"/>
                  </a:lnTo>
                  <a:lnTo>
                    <a:pt x="2542" y="8"/>
                  </a:lnTo>
                  <a:lnTo>
                    <a:pt x="2538" y="6"/>
                  </a:lnTo>
                  <a:lnTo>
                    <a:pt x="2534" y="6"/>
                  </a:lnTo>
                  <a:lnTo>
                    <a:pt x="2526" y="6"/>
                  </a:lnTo>
                  <a:lnTo>
                    <a:pt x="2526" y="6"/>
                  </a:lnTo>
                  <a:lnTo>
                    <a:pt x="2442" y="6"/>
                  </a:lnTo>
                  <a:lnTo>
                    <a:pt x="2400" y="4"/>
                  </a:lnTo>
                  <a:lnTo>
                    <a:pt x="2358" y="4"/>
                  </a:lnTo>
                  <a:lnTo>
                    <a:pt x="2358" y="4"/>
                  </a:lnTo>
                  <a:lnTo>
                    <a:pt x="2344" y="6"/>
                  </a:lnTo>
                  <a:lnTo>
                    <a:pt x="2328" y="6"/>
                  </a:lnTo>
                  <a:lnTo>
                    <a:pt x="2328" y="6"/>
                  </a:lnTo>
                  <a:lnTo>
                    <a:pt x="2280" y="6"/>
                  </a:lnTo>
                  <a:lnTo>
                    <a:pt x="2280" y="6"/>
                  </a:lnTo>
                  <a:lnTo>
                    <a:pt x="2252" y="6"/>
                  </a:lnTo>
                  <a:lnTo>
                    <a:pt x="2224" y="6"/>
                  </a:lnTo>
                  <a:lnTo>
                    <a:pt x="2224" y="6"/>
                  </a:lnTo>
                  <a:lnTo>
                    <a:pt x="2174" y="6"/>
                  </a:lnTo>
                  <a:lnTo>
                    <a:pt x="2122" y="4"/>
                  </a:lnTo>
                  <a:lnTo>
                    <a:pt x="2122" y="4"/>
                  </a:lnTo>
                  <a:lnTo>
                    <a:pt x="2100" y="6"/>
                  </a:lnTo>
                  <a:lnTo>
                    <a:pt x="2088" y="6"/>
                  </a:lnTo>
                  <a:lnTo>
                    <a:pt x="2078" y="4"/>
                  </a:lnTo>
                  <a:lnTo>
                    <a:pt x="2078" y="4"/>
                  </a:lnTo>
                  <a:lnTo>
                    <a:pt x="2042" y="4"/>
                  </a:lnTo>
                  <a:lnTo>
                    <a:pt x="2004" y="4"/>
                  </a:lnTo>
                  <a:lnTo>
                    <a:pt x="2004" y="4"/>
                  </a:lnTo>
                  <a:lnTo>
                    <a:pt x="1888" y="4"/>
                  </a:lnTo>
                  <a:lnTo>
                    <a:pt x="1888" y="4"/>
                  </a:lnTo>
                  <a:lnTo>
                    <a:pt x="1792" y="4"/>
                  </a:lnTo>
                  <a:lnTo>
                    <a:pt x="1694" y="4"/>
                  </a:lnTo>
                  <a:lnTo>
                    <a:pt x="1694" y="4"/>
                  </a:lnTo>
                  <a:lnTo>
                    <a:pt x="1634" y="4"/>
                  </a:lnTo>
                  <a:lnTo>
                    <a:pt x="1604" y="4"/>
                  </a:lnTo>
                  <a:lnTo>
                    <a:pt x="1574" y="6"/>
                  </a:lnTo>
                  <a:lnTo>
                    <a:pt x="1574" y="6"/>
                  </a:lnTo>
                  <a:lnTo>
                    <a:pt x="1552" y="4"/>
                  </a:lnTo>
                  <a:lnTo>
                    <a:pt x="1532" y="4"/>
                  </a:lnTo>
                  <a:lnTo>
                    <a:pt x="1488" y="4"/>
                  </a:lnTo>
                  <a:lnTo>
                    <a:pt x="1488" y="4"/>
                  </a:lnTo>
                  <a:lnTo>
                    <a:pt x="1462" y="6"/>
                  </a:lnTo>
                  <a:lnTo>
                    <a:pt x="1462" y="6"/>
                  </a:lnTo>
                  <a:lnTo>
                    <a:pt x="1416" y="6"/>
                  </a:lnTo>
                  <a:lnTo>
                    <a:pt x="1370" y="6"/>
                  </a:lnTo>
                  <a:lnTo>
                    <a:pt x="1370" y="6"/>
                  </a:lnTo>
                  <a:lnTo>
                    <a:pt x="1332" y="6"/>
                  </a:lnTo>
                  <a:lnTo>
                    <a:pt x="1294" y="6"/>
                  </a:lnTo>
                  <a:lnTo>
                    <a:pt x="1294" y="6"/>
                  </a:lnTo>
                  <a:lnTo>
                    <a:pt x="1280" y="6"/>
                  </a:lnTo>
                  <a:lnTo>
                    <a:pt x="1266" y="10"/>
                  </a:lnTo>
                  <a:lnTo>
                    <a:pt x="1266" y="10"/>
                  </a:lnTo>
                  <a:lnTo>
                    <a:pt x="1264" y="8"/>
                  </a:lnTo>
                  <a:lnTo>
                    <a:pt x="1260" y="8"/>
                  </a:lnTo>
                  <a:lnTo>
                    <a:pt x="1256" y="8"/>
                  </a:lnTo>
                  <a:lnTo>
                    <a:pt x="1254" y="10"/>
                  </a:lnTo>
                  <a:lnTo>
                    <a:pt x="1254" y="10"/>
                  </a:lnTo>
                  <a:lnTo>
                    <a:pt x="1232" y="8"/>
                  </a:lnTo>
                  <a:lnTo>
                    <a:pt x="1212" y="8"/>
                  </a:lnTo>
                  <a:lnTo>
                    <a:pt x="1192" y="8"/>
                  </a:lnTo>
                  <a:lnTo>
                    <a:pt x="1170" y="8"/>
                  </a:lnTo>
                  <a:lnTo>
                    <a:pt x="1170" y="8"/>
                  </a:lnTo>
                  <a:lnTo>
                    <a:pt x="1148" y="8"/>
                  </a:lnTo>
                  <a:lnTo>
                    <a:pt x="1126" y="10"/>
                  </a:lnTo>
                  <a:lnTo>
                    <a:pt x="1126" y="10"/>
                  </a:lnTo>
                  <a:lnTo>
                    <a:pt x="1114" y="8"/>
                  </a:lnTo>
                  <a:lnTo>
                    <a:pt x="1102" y="8"/>
                  </a:lnTo>
                  <a:lnTo>
                    <a:pt x="1076" y="10"/>
                  </a:lnTo>
                  <a:lnTo>
                    <a:pt x="1076" y="10"/>
                  </a:lnTo>
                  <a:lnTo>
                    <a:pt x="1064" y="8"/>
                  </a:lnTo>
                  <a:lnTo>
                    <a:pt x="1056" y="6"/>
                  </a:lnTo>
                  <a:lnTo>
                    <a:pt x="1048" y="8"/>
                  </a:lnTo>
                  <a:lnTo>
                    <a:pt x="1048" y="8"/>
                  </a:lnTo>
                  <a:lnTo>
                    <a:pt x="1046" y="8"/>
                  </a:lnTo>
                  <a:lnTo>
                    <a:pt x="1046" y="12"/>
                  </a:lnTo>
                  <a:lnTo>
                    <a:pt x="1046" y="12"/>
                  </a:lnTo>
                  <a:lnTo>
                    <a:pt x="1046" y="10"/>
                  </a:lnTo>
                  <a:lnTo>
                    <a:pt x="1046" y="10"/>
                  </a:lnTo>
                  <a:lnTo>
                    <a:pt x="1046" y="8"/>
                  </a:lnTo>
                  <a:lnTo>
                    <a:pt x="1044" y="8"/>
                  </a:lnTo>
                  <a:lnTo>
                    <a:pt x="1044" y="8"/>
                  </a:lnTo>
                  <a:lnTo>
                    <a:pt x="1000" y="8"/>
                  </a:lnTo>
                  <a:lnTo>
                    <a:pt x="958" y="8"/>
                  </a:lnTo>
                  <a:lnTo>
                    <a:pt x="958" y="8"/>
                  </a:lnTo>
                  <a:lnTo>
                    <a:pt x="928" y="6"/>
                  </a:lnTo>
                  <a:lnTo>
                    <a:pt x="914" y="6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38" y="4"/>
                  </a:lnTo>
                  <a:lnTo>
                    <a:pt x="780" y="4"/>
                  </a:lnTo>
                  <a:lnTo>
                    <a:pt x="720" y="6"/>
                  </a:lnTo>
                  <a:lnTo>
                    <a:pt x="662" y="6"/>
                  </a:lnTo>
                  <a:lnTo>
                    <a:pt x="662" y="6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508" y="4"/>
                  </a:lnTo>
                  <a:lnTo>
                    <a:pt x="508" y="4"/>
                  </a:lnTo>
                  <a:lnTo>
                    <a:pt x="480" y="6"/>
                  </a:lnTo>
                  <a:lnTo>
                    <a:pt x="480" y="6"/>
                  </a:lnTo>
                  <a:lnTo>
                    <a:pt x="444" y="4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372" y="4"/>
                  </a:lnTo>
                  <a:lnTo>
                    <a:pt x="372" y="4"/>
                  </a:lnTo>
                  <a:lnTo>
                    <a:pt x="356" y="2"/>
                  </a:lnTo>
                  <a:lnTo>
                    <a:pt x="338" y="2"/>
                  </a:lnTo>
                  <a:lnTo>
                    <a:pt x="338" y="2"/>
                  </a:lnTo>
                  <a:lnTo>
                    <a:pt x="326" y="4"/>
                  </a:lnTo>
                  <a:lnTo>
                    <a:pt x="326" y="4"/>
                  </a:lnTo>
                  <a:lnTo>
                    <a:pt x="300" y="2"/>
                  </a:lnTo>
                  <a:lnTo>
                    <a:pt x="300" y="2"/>
                  </a:lnTo>
                  <a:lnTo>
                    <a:pt x="268" y="2"/>
                  </a:lnTo>
                  <a:lnTo>
                    <a:pt x="236" y="2"/>
                  </a:lnTo>
                  <a:lnTo>
                    <a:pt x="236" y="2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180" y="2"/>
                  </a:lnTo>
                  <a:lnTo>
                    <a:pt x="180" y="2"/>
                  </a:lnTo>
                  <a:lnTo>
                    <a:pt x="158" y="2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20" y="2"/>
                  </a:lnTo>
                  <a:lnTo>
                    <a:pt x="1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98" y="10"/>
                  </a:lnTo>
                  <a:lnTo>
                    <a:pt x="136" y="10"/>
                  </a:lnTo>
                  <a:lnTo>
                    <a:pt x="136" y="10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80" y="10"/>
                  </a:lnTo>
                  <a:lnTo>
                    <a:pt x="192" y="10"/>
                  </a:lnTo>
                  <a:lnTo>
                    <a:pt x="192" y="10"/>
                  </a:lnTo>
                  <a:lnTo>
                    <a:pt x="200" y="12"/>
                  </a:lnTo>
                  <a:lnTo>
                    <a:pt x="200" y="12"/>
                  </a:lnTo>
                  <a:lnTo>
                    <a:pt x="222" y="12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80" y="10"/>
                  </a:lnTo>
                  <a:lnTo>
                    <a:pt x="280" y="10"/>
                  </a:lnTo>
                  <a:lnTo>
                    <a:pt x="294" y="10"/>
                  </a:lnTo>
                  <a:lnTo>
                    <a:pt x="310" y="12"/>
                  </a:lnTo>
                  <a:lnTo>
                    <a:pt x="310" y="12"/>
                  </a:lnTo>
                  <a:lnTo>
                    <a:pt x="326" y="10"/>
                  </a:lnTo>
                  <a:lnTo>
                    <a:pt x="342" y="10"/>
                  </a:lnTo>
                  <a:lnTo>
                    <a:pt x="342" y="10"/>
                  </a:lnTo>
                  <a:lnTo>
                    <a:pt x="352" y="12"/>
                  </a:lnTo>
                  <a:lnTo>
                    <a:pt x="352" y="12"/>
                  </a:lnTo>
                  <a:lnTo>
                    <a:pt x="390" y="12"/>
                  </a:lnTo>
                  <a:lnTo>
                    <a:pt x="430" y="12"/>
                  </a:lnTo>
                  <a:lnTo>
                    <a:pt x="430" y="12"/>
                  </a:lnTo>
                  <a:lnTo>
                    <a:pt x="452" y="12"/>
                  </a:lnTo>
                  <a:lnTo>
                    <a:pt x="472" y="12"/>
                  </a:lnTo>
                  <a:lnTo>
                    <a:pt x="494" y="12"/>
                  </a:lnTo>
                  <a:lnTo>
                    <a:pt x="516" y="14"/>
                  </a:lnTo>
                  <a:lnTo>
                    <a:pt x="516" y="14"/>
                  </a:lnTo>
                  <a:lnTo>
                    <a:pt x="610" y="12"/>
                  </a:lnTo>
                  <a:lnTo>
                    <a:pt x="706" y="14"/>
                  </a:lnTo>
                  <a:lnTo>
                    <a:pt x="706" y="14"/>
                  </a:lnTo>
                  <a:lnTo>
                    <a:pt x="712" y="12"/>
                  </a:lnTo>
                  <a:lnTo>
                    <a:pt x="720" y="12"/>
                  </a:lnTo>
                  <a:lnTo>
                    <a:pt x="720" y="12"/>
                  </a:lnTo>
                  <a:lnTo>
                    <a:pt x="750" y="12"/>
                  </a:lnTo>
                  <a:lnTo>
                    <a:pt x="778" y="14"/>
                  </a:lnTo>
                  <a:lnTo>
                    <a:pt x="778" y="14"/>
                  </a:lnTo>
                  <a:lnTo>
                    <a:pt x="794" y="12"/>
                  </a:lnTo>
                  <a:lnTo>
                    <a:pt x="810" y="12"/>
                  </a:lnTo>
                  <a:lnTo>
                    <a:pt x="826" y="12"/>
                  </a:lnTo>
                  <a:lnTo>
                    <a:pt x="840" y="10"/>
                  </a:lnTo>
                  <a:lnTo>
                    <a:pt x="840" y="10"/>
                  </a:lnTo>
                  <a:lnTo>
                    <a:pt x="850" y="12"/>
                  </a:lnTo>
                  <a:lnTo>
                    <a:pt x="862" y="12"/>
                  </a:lnTo>
                  <a:lnTo>
                    <a:pt x="884" y="12"/>
                  </a:lnTo>
                  <a:lnTo>
                    <a:pt x="884" y="12"/>
                  </a:lnTo>
                  <a:lnTo>
                    <a:pt x="906" y="14"/>
                  </a:lnTo>
                  <a:lnTo>
                    <a:pt x="928" y="14"/>
                  </a:lnTo>
                  <a:lnTo>
                    <a:pt x="928" y="14"/>
                  </a:lnTo>
                  <a:lnTo>
                    <a:pt x="934" y="14"/>
                  </a:lnTo>
                  <a:lnTo>
                    <a:pt x="940" y="12"/>
                  </a:lnTo>
                  <a:lnTo>
                    <a:pt x="940" y="12"/>
                  </a:lnTo>
                  <a:lnTo>
                    <a:pt x="962" y="14"/>
                  </a:lnTo>
                  <a:lnTo>
                    <a:pt x="982" y="14"/>
                  </a:lnTo>
                  <a:lnTo>
                    <a:pt x="1020" y="14"/>
                  </a:lnTo>
                  <a:lnTo>
                    <a:pt x="1020" y="14"/>
                  </a:lnTo>
                  <a:lnTo>
                    <a:pt x="1032" y="14"/>
                  </a:lnTo>
                  <a:lnTo>
                    <a:pt x="1042" y="14"/>
                  </a:lnTo>
                  <a:lnTo>
                    <a:pt x="1052" y="14"/>
                  </a:lnTo>
                  <a:lnTo>
                    <a:pt x="1062" y="16"/>
                  </a:lnTo>
                  <a:lnTo>
                    <a:pt x="1062" y="16"/>
                  </a:lnTo>
                  <a:lnTo>
                    <a:pt x="1096" y="16"/>
                  </a:lnTo>
                  <a:lnTo>
                    <a:pt x="1126" y="16"/>
                  </a:lnTo>
                  <a:lnTo>
                    <a:pt x="1160" y="16"/>
                  </a:lnTo>
                  <a:lnTo>
                    <a:pt x="1194" y="14"/>
                  </a:lnTo>
                  <a:lnTo>
                    <a:pt x="1194" y="14"/>
                  </a:lnTo>
                  <a:lnTo>
                    <a:pt x="1198" y="16"/>
                  </a:lnTo>
                  <a:lnTo>
                    <a:pt x="1202" y="16"/>
                  </a:lnTo>
                  <a:lnTo>
                    <a:pt x="1214" y="16"/>
                  </a:lnTo>
                  <a:lnTo>
                    <a:pt x="1214" y="16"/>
                  </a:lnTo>
                  <a:lnTo>
                    <a:pt x="1252" y="16"/>
                  </a:lnTo>
                  <a:lnTo>
                    <a:pt x="1270" y="16"/>
                  </a:lnTo>
                  <a:lnTo>
                    <a:pt x="1290" y="16"/>
                  </a:lnTo>
                  <a:lnTo>
                    <a:pt x="1290" y="16"/>
                  </a:lnTo>
                  <a:lnTo>
                    <a:pt x="1302" y="14"/>
                  </a:lnTo>
                  <a:lnTo>
                    <a:pt x="1314" y="16"/>
                  </a:lnTo>
                  <a:lnTo>
                    <a:pt x="1338" y="18"/>
                  </a:lnTo>
                  <a:lnTo>
                    <a:pt x="1338" y="18"/>
                  </a:lnTo>
                  <a:lnTo>
                    <a:pt x="1346" y="16"/>
                  </a:lnTo>
                  <a:lnTo>
                    <a:pt x="1346" y="16"/>
                  </a:lnTo>
                  <a:lnTo>
                    <a:pt x="1364" y="16"/>
                  </a:lnTo>
                  <a:lnTo>
                    <a:pt x="1364" y="16"/>
                  </a:lnTo>
                  <a:lnTo>
                    <a:pt x="1380" y="18"/>
                  </a:lnTo>
                  <a:lnTo>
                    <a:pt x="1394" y="18"/>
                  </a:lnTo>
                  <a:lnTo>
                    <a:pt x="1394" y="18"/>
                  </a:lnTo>
                  <a:lnTo>
                    <a:pt x="1404" y="18"/>
                  </a:lnTo>
                  <a:lnTo>
                    <a:pt x="1404" y="18"/>
                  </a:lnTo>
                  <a:lnTo>
                    <a:pt x="1504" y="18"/>
                  </a:lnTo>
                  <a:lnTo>
                    <a:pt x="1504" y="18"/>
                  </a:lnTo>
                  <a:lnTo>
                    <a:pt x="1740" y="18"/>
                  </a:lnTo>
                  <a:lnTo>
                    <a:pt x="1740" y="18"/>
                  </a:lnTo>
                  <a:lnTo>
                    <a:pt x="1760" y="20"/>
                  </a:lnTo>
                  <a:lnTo>
                    <a:pt x="1782" y="20"/>
                  </a:lnTo>
                  <a:lnTo>
                    <a:pt x="1804" y="20"/>
                  </a:lnTo>
                  <a:lnTo>
                    <a:pt x="1826" y="22"/>
                  </a:lnTo>
                  <a:lnTo>
                    <a:pt x="1826" y="22"/>
                  </a:lnTo>
                  <a:lnTo>
                    <a:pt x="1832" y="20"/>
                  </a:lnTo>
                  <a:lnTo>
                    <a:pt x="1838" y="20"/>
                  </a:lnTo>
                  <a:lnTo>
                    <a:pt x="1838" y="20"/>
                  </a:lnTo>
                  <a:lnTo>
                    <a:pt x="1894" y="20"/>
                  </a:lnTo>
                  <a:lnTo>
                    <a:pt x="1952" y="20"/>
                  </a:lnTo>
                  <a:lnTo>
                    <a:pt x="1952" y="20"/>
                  </a:lnTo>
                  <a:lnTo>
                    <a:pt x="2008" y="20"/>
                  </a:lnTo>
                  <a:lnTo>
                    <a:pt x="2064" y="20"/>
                  </a:lnTo>
                  <a:lnTo>
                    <a:pt x="2064" y="20"/>
                  </a:lnTo>
                  <a:lnTo>
                    <a:pt x="2082" y="20"/>
                  </a:lnTo>
                  <a:lnTo>
                    <a:pt x="2102" y="20"/>
                  </a:lnTo>
                  <a:lnTo>
                    <a:pt x="2122" y="20"/>
                  </a:lnTo>
                  <a:lnTo>
                    <a:pt x="2142" y="22"/>
                  </a:lnTo>
                  <a:lnTo>
                    <a:pt x="2142" y="22"/>
                  </a:lnTo>
                  <a:lnTo>
                    <a:pt x="2220" y="20"/>
                  </a:lnTo>
                  <a:lnTo>
                    <a:pt x="2300" y="22"/>
                  </a:lnTo>
                  <a:lnTo>
                    <a:pt x="2300" y="22"/>
                  </a:lnTo>
                  <a:lnTo>
                    <a:pt x="2320" y="20"/>
                  </a:lnTo>
                  <a:lnTo>
                    <a:pt x="2320" y="20"/>
                  </a:lnTo>
                  <a:lnTo>
                    <a:pt x="2328" y="22"/>
                  </a:lnTo>
                  <a:lnTo>
                    <a:pt x="2328" y="22"/>
                  </a:lnTo>
                  <a:lnTo>
                    <a:pt x="2334" y="20"/>
                  </a:lnTo>
                  <a:lnTo>
                    <a:pt x="2340" y="20"/>
                  </a:lnTo>
                  <a:lnTo>
                    <a:pt x="2340" y="20"/>
                  </a:lnTo>
                  <a:lnTo>
                    <a:pt x="2404" y="20"/>
                  </a:lnTo>
                  <a:lnTo>
                    <a:pt x="2438" y="20"/>
                  </a:lnTo>
                  <a:lnTo>
                    <a:pt x="2468" y="24"/>
                  </a:lnTo>
                  <a:lnTo>
                    <a:pt x="2468" y="24"/>
                  </a:lnTo>
                  <a:lnTo>
                    <a:pt x="2476" y="22"/>
                  </a:lnTo>
                  <a:lnTo>
                    <a:pt x="2486" y="22"/>
                  </a:lnTo>
                  <a:lnTo>
                    <a:pt x="2502" y="22"/>
                  </a:lnTo>
                  <a:lnTo>
                    <a:pt x="2502" y="22"/>
                  </a:lnTo>
                  <a:lnTo>
                    <a:pt x="2534" y="22"/>
                  </a:lnTo>
                  <a:lnTo>
                    <a:pt x="2568" y="20"/>
                  </a:lnTo>
                  <a:lnTo>
                    <a:pt x="2568" y="20"/>
                  </a:lnTo>
                  <a:lnTo>
                    <a:pt x="2586" y="22"/>
                  </a:lnTo>
                  <a:lnTo>
                    <a:pt x="2586" y="22"/>
                  </a:lnTo>
                  <a:lnTo>
                    <a:pt x="2624" y="22"/>
                  </a:lnTo>
                  <a:lnTo>
                    <a:pt x="2624" y="22"/>
                  </a:lnTo>
                  <a:lnTo>
                    <a:pt x="2642" y="20"/>
                  </a:lnTo>
                  <a:lnTo>
                    <a:pt x="2642" y="20"/>
                  </a:lnTo>
                  <a:lnTo>
                    <a:pt x="2706" y="22"/>
                  </a:lnTo>
                  <a:lnTo>
                    <a:pt x="2764" y="22"/>
                  </a:lnTo>
                  <a:lnTo>
                    <a:pt x="2764" y="22"/>
                  </a:lnTo>
                  <a:lnTo>
                    <a:pt x="2840" y="22"/>
                  </a:lnTo>
                  <a:lnTo>
                    <a:pt x="2840" y="22"/>
                  </a:lnTo>
                  <a:lnTo>
                    <a:pt x="2888" y="24"/>
                  </a:lnTo>
                  <a:lnTo>
                    <a:pt x="2910" y="24"/>
                  </a:lnTo>
                  <a:lnTo>
                    <a:pt x="2932" y="22"/>
                  </a:lnTo>
                  <a:lnTo>
                    <a:pt x="2932" y="22"/>
                  </a:lnTo>
                  <a:lnTo>
                    <a:pt x="2946" y="24"/>
                  </a:lnTo>
                  <a:lnTo>
                    <a:pt x="2960" y="24"/>
                  </a:lnTo>
                  <a:lnTo>
                    <a:pt x="2984" y="24"/>
                  </a:lnTo>
                  <a:lnTo>
                    <a:pt x="2984" y="24"/>
                  </a:lnTo>
                  <a:lnTo>
                    <a:pt x="3024" y="24"/>
                  </a:lnTo>
                  <a:lnTo>
                    <a:pt x="3024" y="24"/>
                  </a:lnTo>
                  <a:lnTo>
                    <a:pt x="3088" y="24"/>
                  </a:lnTo>
                  <a:lnTo>
                    <a:pt x="3088" y="24"/>
                  </a:lnTo>
                  <a:lnTo>
                    <a:pt x="3132" y="24"/>
                  </a:lnTo>
                  <a:lnTo>
                    <a:pt x="3132" y="24"/>
                  </a:lnTo>
                  <a:lnTo>
                    <a:pt x="3156" y="24"/>
                  </a:lnTo>
                  <a:lnTo>
                    <a:pt x="3178" y="24"/>
                  </a:lnTo>
                  <a:lnTo>
                    <a:pt x="3178" y="24"/>
                  </a:lnTo>
                  <a:lnTo>
                    <a:pt x="3190" y="24"/>
                  </a:lnTo>
                  <a:lnTo>
                    <a:pt x="3202" y="26"/>
                  </a:lnTo>
                  <a:lnTo>
                    <a:pt x="3202" y="26"/>
                  </a:lnTo>
                  <a:lnTo>
                    <a:pt x="3208" y="24"/>
                  </a:lnTo>
                  <a:lnTo>
                    <a:pt x="3208" y="24"/>
                  </a:lnTo>
                  <a:lnTo>
                    <a:pt x="3214" y="24"/>
                  </a:lnTo>
                  <a:lnTo>
                    <a:pt x="3222" y="26"/>
                  </a:lnTo>
                  <a:lnTo>
                    <a:pt x="3222" y="26"/>
                  </a:lnTo>
                  <a:lnTo>
                    <a:pt x="3246" y="26"/>
                  </a:lnTo>
                  <a:lnTo>
                    <a:pt x="3268" y="24"/>
                  </a:lnTo>
                  <a:lnTo>
                    <a:pt x="3268" y="24"/>
                  </a:lnTo>
                  <a:lnTo>
                    <a:pt x="3278" y="26"/>
                  </a:lnTo>
                  <a:lnTo>
                    <a:pt x="3278" y="26"/>
                  </a:lnTo>
                  <a:lnTo>
                    <a:pt x="3334" y="26"/>
                  </a:lnTo>
                  <a:lnTo>
                    <a:pt x="3390" y="26"/>
                  </a:lnTo>
                  <a:lnTo>
                    <a:pt x="3390" y="26"/>
                  </a:lnTo>
                  <a:lnTo>
                    <a:pt x="3404" y="26"/>
                  </a:lnTo>
                  <a:lnTo>
                    <a:pt x="3418" y="24"/>
                  </a:lnTo>
                  <a:lnTo>
                    <a:pt x="3418" y="24"/>
                  </a:lnTo>
                  <a:lnTo>
                    <a:pt x="3446" y="24"/>
                  </a:lnTo>
                  <a:lnTo>
                    <a:pt x="3470" y="26"/>
                  </a:lnTo>
                  <a:lnTo>
                    <a:pt x="3470" y="26"/>
                  </a:lnTo>
                  <a:lnTo>
                    <a:pt x="3496" y="26"/>
                  </a:lnTo>
                  <a:lnTo>
                    <a:pt x="3496" y="26"/>
                  </a:lnTo>
                  <a:lnTo>
                    <a:pt x="3532" y="24"/>
                  </a:lnTo>
                  <a:lnTo>
                    <a:pt x="3532" y="24"/>
                  </a:lnTo>
                  <a:lnTo>
                    <a:pt x="3544" y="24"/>
                  </a:lnTo>
                  <a:lnTo>
                    <a:pt x="3556" y="26"/>
                  </a:lnTo>
                  <a:lnTo>
                    <a:pt x="3556" y="26"/>
                  </a:lnTo>
                  <a:lnTo>
                    <a:pt x="3578" y="26"/>
                  </a:lnTo>
                  <a:lnTo>
                    <a:pt x="3598" y="26"/>
                  </a:lnTo>
                  <a:lnTo>
                    <a:pt x="3598" y="26"/>
                  </a:lnTo>
                  <a:lnTo>
                    <a:pt x="3622" y="26"/>
                  </a:lnTo>
                  <a:lnTo>
                    <a:pt x="3622" y="26"/>
                  </a:lnTo>
                  <a:lnTo>
                    <a:pt x="3634" y="26"/>
                  </a:lnTo>
                  <a:lnTo>
                    <a:pt x="3646" y="26"/>
                  </a:lnTo>
                  <a:lnTo>
                    <a:pt x="3646" y="26"/>
                  </a:lnTo>
                  <a:lnTo>
                    <a:pt x="3658" y="26"/>
                  </a:lnTo>
                  <a:lnTo>
                    <a:pt x="3670" y="26"/>
                  </a:lnTo>
                  <a:lnTo>
                    <a:pt x="3670" y="26"/>
                  </a:lnTo>
                  <a:lnTo>
                    <a:pt x="3706" y="26"/>
                  </a:lnTo>
                  <a:lnTo>
                    <a:pt x="3742" y="26"/>
                  </a:lnTo>
                  <a:lnTo>
                    <a:pt x="3742" y="26"/>
                  </a:lnTo>
                  <a:lnTo>
                    <a:pt x="3788" y="26"/>
                  </a:lnTo>
                  <a:lnTo>
                    <a:pt x="3788" y="26"/>
                  </a:lnTo>
                  <a:lnTo>
                    <a:pt x="3810" y="28"/>
                  </a:lnTo>
                  <a:lnTo>
                    <a:pt x="3810" y="28"/>
                  </a:lnTo>
                  <a:lnTo>
                    <a:pt x="3816" y="26"/>
                  </a:lnTo>
                  <a:lnTo>
                    <a:pt x="3816" y="26"/>
                  </a:lnTo>
                  <a:lnTo>
                    <a:pt x="3820" y="26"/>
                  </a:lnTo>
                  <a:lnTo>
                    <a:pt x="3824" y="28"/>
                  </a:lnTo>
                  <a:lnTo>
                    <a:pt x="3824" y="28"/>
                  </a:lnTo>
                  <a:lnTo>
                    <a:pt x="3832" y="26"/>
                  </a:lnTo>
                  <a:lnTo>
                    <a:pt x="3832" y="26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4"/>
                  </a:lnTo>
                  <a:lnTo>
                    <a:pt x="3850" y="24"/>
                  </a:lnTo>
                  <a:lnTo>
                    <a:pt x="3856" y="26"/>
                  </a:lnTo>
                  <a:lnTo>
                    <a:pt x="3864" y="26"/>
                  </a:lnTo>
                  <a:lnTo>
                    <a:pt x="3878" y="24"/>
                  </a:lnTo>
                  <a:lnTo>
                    <a:pt x="3878" y="24"/>
                  </a:lnTo>
                  <a:lnTo>
                    <a:pt x="3890" y="24"/>
                  </a:lnTo>
                  <a:lnTo>
                    <a:pt x="3890" y="24"/>
                  </a:lnTo>
                  <a:lnTo>
                    <a:pt x="3900" y="24"/>
                  </a:lnTo>
                  <a:lnTo>
                    <a:pt x="3906" y="22"/>
                  </a:lnTo>
                  <a:lnTo>
                    <a:pt x="3910" y="20"/>
                  </a:lnTo>
                  <a:lnTo>
                    <a:pt x="3910" y="20"/>
                  </a:lnTo>
                  <a:lnTo>
                    <a:pt x="3914" y="20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6"/>
                  </a:lnTo>
                  <a:lnTo>
                    <a:pt x="3916" y="14"/>
                  </a:lnTo>
                  <a:lnTo>
                    <a:pt x="3916" y="14"/>
                  </a:lnTo>
                  <a:lnTo>
                    <a:pt x="3868" y="14"/>
                  </a:lnTo>
                  <a:lnTo>
                    <a:pt x="3844" y="14"/>
                  </a:lnTo>
                  <a:lnTo>
                    <a:pt x="3820" y="12"/>
                  </a:lnTo>
                  <a:lnTo>
                    <a:pt x="3820" y="12"/>
                  </a:lnTo>
                  <a:close/>
                  <a:moveTo>
                    <a:pt x="744" y="10"/>
                  </a:moveTo>
                  <a:lnTo>
                    <a:pt x="744" y="10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6" y="8"/>
                  </a:lnTo>
                  <a:lnTo>
                    <a:pt x="744" y="10"/>
                  </a:lnTo>
                  <a:lnTo>
                    <a:pt x="744" y="10"/>
                  </a:lnTo>
                  <a:close/>
                  <a:moveTo>
                    <a:pt x="2874" y="18"/>
                  </a:moveTo>
                  <a:lnTo>
                    <a:pt x="2874" y="18"/>
                  </a:lnTo>
                  <a:lnTo>
                    <a:pt x="2874" y="16"/>
                  </a:lnTo>
                  <a:lnTo>
                    <a:pt x="2874" y="16"/>
                  </a:lnTo>
                  <a:lnTo>
                    <a:pt x="2876" y="18"/>
                  </a:lnTo>
                  <a:lnTo>
                    <a:pt x="2876" y="18"/>
                  </a:lnTo>
                  <a:lnTo>
                    <a:pt x="2874" y="18"/>
                  </a:lnTo>
                  <a:lnTo>
                    <a:pt x="2874" y="18"/>
                  </a:lnTo>
                  <a:close/>
                  <a:moveTo>
                    <a:pt x="3160" y="18"/>
                  </a:moveTo>
                  <a:lnTo>
                    <a:pt x="3160" y="18"/>
                  </a:lnTo>
                  <a:lnTo>
                    <a:pt x="3160" y="16"/>
                  </a:lnTo>
                  <a:lnTo>
                    <a:pt x="3160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0" y="18"/>
                  </a:lnTo>
                  <a:lnTo>
                    <a:pt x="316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0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929830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7DD893-7FF8-44FE-9189-04358CEC1A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NetApp Confidential - Internal Use Only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46203" y="3074122"/>
            <a:ext cx="3804884" cy="617504"/>
          </a:xfrm>
          <a:prstGeom prst="rect">
            <a:avLst/>
          </a:prstGeom>
        </p:spPr>
      </p:pic>
      <p:pic>
        <p:nvPicPr>
          <p:cNvPr id="7" name="Picture 6" descr="Puzzle_2_HiRes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9519" y="2490667"/>
            <a:ext cx="3575231" cy="229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114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"/>
          <p:cNvSpPr>
            <a:spLocks/>
          </p:cNvSpPr>
          <p:nvPr userDrawn="1"/>
        </p:nvSpPr>
        <p:spPr bwMode="invGray">
          <a:xfrm>
            <a:off x="1447800" y="0"/>
            <a:ext cx="7696200" cy="6858000"/>
          </a:xfrm>
          <a:custGeom>
            <a:avLst/>
            <a:gdLst/>
            <a:ahLst/>
            <a:cxnLst>
              <a:cxn ang="0">
                <a:pos x="0" y="4320"/>
              </a:cxn>
              <a:cxn ang="0">
                <a:pos x="0" y="0"/>
              </a:cxn>
              <a:cxn ang="0">
                <a:pos x="4848" y="0"/>
              </a:cxn>
              <a:cxn ang="0">
                <a:pos x="4848" y="4320"/>
              </a:cxn>
              <a:cxn ang="0">
                <a:pos x="4608" y="4320"/>
              </a:cxn>
              <a:cxn ang="0">
                <a:pos x="4608" y="1344"/>
              </a:cxn>
              <a:cxn ang="0">
                <a:pos x="2880" y="1344"/>
              </a:cxn>
              <a:cxn ang="0">
                <a:pos x="2880" y="4320"/>
              </a:cxn>
              <a:cxn ang="0">
                <a:pos x="0" y="4320"/>
              </a:cxn>
            </a:cxnLst>
            <a:rect l="0" t="0" r="r" b="b"/>
            <a:pathLst>
              <a:path w="4848" h="4320">
                <a:moveTo>
                  <a:pt x="0" y="4320"/>
                </a:moveTo>
                <a:lnTo>
                  <a:pt x="0" y="0"/>
                </a:lnTo>
                <a:lnTo>
                  <a:pt x="4848" y="0"/>
                </a:lnTo>
                <a:lnTo>
                  <a:pt x="4848" y="4320"/>
                </a:lnTo>
                <a:lnTo>
                  <a:pt x="4608" y="4320"/>
                </a:lnTo>
                <a:lnTo>
                  <a:pt x="4608" y="1344"/>
                </a:lnTo>
                <a:lnTo>
                  <a:pt x="2880" y="1344"/>
                </a:lnTo>
                <a:lnTo>
                  <a:pt x="2880" y="4320"/>
                </a:lnTo>
                <a:lnTo>
                  <a:pt x="0" y="4320"/>
                </a:lnTo>
                <a:close/>
              </a:path>
            </a:pathLst>
          </a:custGeom>
          <a:solidFill>
            <a:schemeClr val="hlink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defTabSz="914400">
              <a:lnSpc>
                <a:spcPct val="100000"/>
              </a:lnSpc>
              <a:buClr>
                <a:srgbClr val="58A618"/>
              </a:buClr>
              <a:buSzTx/>
              <a:buFont typeface="Wingdings 2" pitchFamily="18" charset="2"/>
              <a:buNone/>
              <a:defRPr/>
            </a:pPr>
            <a:endParaRPr lang="en-US" sz="2000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533525" y="4410075"/>
            <a:ext cx="4343400" cy="1685925"/>
          </a:xfrm>
        </p:spPr>
        <p:txBody>
          <a:bodyPr/>
          <a:lstStyle>
            <a:lvl1pPr marL="0" indent="0">
              <a:buFont typeface="Wingdings 2" pitchFamily="18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ctrTitle"/>
          </p:nvPr>
        </p:nvSpPr>
        <p:spPr bwMode="black">
          <a:xfrm>
            <a:off x="1524000" y="2006600"/>
            <a:ext cx="4343400" cy="2003425"/>
          </a:xfrm>
        </p:spPr>
        <p:txBody>
          <a:bodyPr tIns="45720" bIns="45720" anchor="b"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0"/>
          </p:nvPr>
        </p:nvSpPr>
        <p:spPr>
          <a:xfrm>
            <a:off x="1546225" y="6600825"/>
            <a:ext cx="4397375" cy="228600"/>
          </a:xfr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lang="en-US" sz="1000" kern="1200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dirty="0" smtClean="0">
                <a:solidFill>
                  <a:srgbClr val="A5A5A5"/>
                </a:solidFill>
              </a:rPr>
              <a:t>NetApp Confidential - Internal Use Only</a:t>
            </a:r>
            <a:endParaRPr dirty="0">
              <a:solidFill>
                <a:srgbClr val="A5A5A5"/>
              </a:solidFill>
            </a:endParaRPr>
          </a:p>
        </p:txBody>
      </p:sp>
      <p:pic>
        <p:nvPicPr>
          <p:cNvPr id="12" name="Picture 11" descr="na_logotag_vrt_2c_rgb_sm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0887" y="69246"/>
            <a:ext cx="1344168" cy="1707093"/>
          </a:xfrm>
          <a:prstGeom prst="rect">
            <a:avLst/>
          </a:prstGeom>
        </p:spPr>
      </p:pic>
      <p:pic>
        <p:nvPicPr>
          <p:cNvPr id="11" name="Picture 10" descr="na_tagR_1c-rev_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678709" y="1000695"/>
            <a:ext cx="2286000" cy="584835"/>
          </a:xfrm>
          <a:prstGeom prst="rect">
            <a:avLst/>
          </a:prstGeom>
        </p:spPr>
      </p:pic>
      <p:pic>
        <p:nvPicPr>
          <p:cNvPr id="15" name="Picture 14" descr="wing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903936" y="3827930"/>
            <a:ext cx="4864666" cy="147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01543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7DD893-7FF8-44FE-9189-04358CEC1A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NetApp Confidential - Internal Use Only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" name="Picture 2" descr="C:\Users\freelance\Desktop\NA_PPT_Template_R1_012511\Collateral\NA_ThankYou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665" y="3004451"/>
            <a:ext cx="3461004" cy="100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tom_2_HiRes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6649" y="2075542"/>
            <a:ext cx="2773331" cy="275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56366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copyright-en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8174" y="6281469"/>
            <a:ext cx="2317395" cy="233742"/>
          </a:xfrm>
          <a:prstGeom prst="rect">
            <a:avLst/>
          </a:prstGeom>
        </p:spPr>
      </p:pic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349250" y="3629025"/>
            <a:ext cx="4127331" cy="1678210"/>
          </a:xfrm>
        </p:spPr>
        <p:txBody>
          <a:bodyPr>
            <a:noAutofit/>
          </a:bodyPr>
          <a:lstStyle>
            <a:lvl1pPr marL="0" indent="0">
              <a:buFont typeface="Wingdings 2" pitchFamily="18" charset="2"/>
              <a:buNone/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 bwMode="black">
          <a:xfrm>
            <a:off x="349250" y="1746249"/>
            <a:ext cx="4118134" cy="1765301"/>
          </a:xfrm>
        </p:spPr>
        <p:txBody>
          <a:bodyPr tIns="0" bIns="0" anchor="b"/>
          <a:lstStyle>
            <a:lvl1pPr>
              <a:lnSpc>
                <a:spcPts val="4000"/>
              </a:lnSpc>
              <a:defRPr sz="38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1856" y="317258"/>
            <a:ext cx="1054977" cy="123444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52524" y="426955"/>
            <a:ext cx="1436523" cy="186610"/>
          </a:xfrm>
          <a:prstGeom prst="rect">
            <a:avLst/>
          </a:prstGeom>
        </p:spPr>
      </p:pic>
      <p:sp>
        <p:nvSpPr>
          <p:cNvPr id="5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07597" y="6273228"/>
            <a:ext cx="685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0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8F08185-882F-4F21-B6AB-5D917FCFAB1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4" name="Rectangle 7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25495" y="6276403"/>
            <a:ext cx="364845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NetApp Confidential - Limited Use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0" name="Picture 39" descr="Head_1_CMYK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254744" y="1281113"/>
            <a:ext cx="3104321" cy="41137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11" y="6340005"/>
            <a:ext cx="2267465" cy="17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59182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281112"/>
            <a:ext cx="7603490" cy="4772215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938D5-676B-4424-8B52-343AF2A125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NetApp Confidential - Limited Use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 bwMode="gray">
          <a:xfrm>
            <a:off x="347662" y="6160730"/>
            <a:ext cx="8449056" cy="107486"/>
            <a:chOff x="347662" y="6160730"/>
            <a:chExt cx="8449056" cy="107486"/>
          </a:xfrm>
        </p:grpSpPr>
        <p:sp>
          <p:nvSpPr>
            <p:cNvPr id="10" name="Freeform 5"/>
            <p:cNvSpPr>
              <a:spLocks/>
            </p:cNvSpPr>
            <p:nvPr userDrawn="1"/>
          </p:nvSpPr>
          <p:spPr bwMode="gray">
            <a:xfrm>
              <a:off x="347662" y="6160730"/>
              <a:ext cx="8449056" cy="107486"/>
            </a:xfrm>
            <a:custGeom>
              <a:avLst/>
              <a:gdLst>
                <a:gd name="T0" fmla="*/ 116 w 3930"/>
                <a:gd name="T1" fmla="*/ 4 h 50"/>
                <a:gd name="T2" fmla="*/ 258 w 3930"/>
                <a:gd name="T3" fmla="*/ 2 h 50"/>
                <a:gd name="T4" fmla="*/ 376 w 3930"/>
                <a:gd name="T5" fmla="*/ 2 h 50"/>
                <a:gd name="T6" fmla="*/ 494 w 3930"/>
                <a:gd name="T7" fmla="*/ 6 h 50"/>
                <a:gd name="T8" fmla="*/ 628 w 3930"/>
                <a:gd name="T9" fmla="*/ 8 h 50"/>
                <a:gd name="T10" fmla="*/ 774 w 3930"/>
                <a:gd name="T11" fmla="*/ 6 h 50"/>
                <a:gd name="T12" fmla="*/ 894 w 3930"/>
                <a:gd name="T13" fmla="*/ 4 h 50"/>
                <a:gd name="T14" fmla="*/ 1038 w 3930"/>
                <a:gd name="T15" fmla="*/ 4 h 50"/>
                <a:gd name="T16" fmla="*/ 1196 w 3930"/>
                <a:gd name="T17" fmla="*/ 2 h 50"/>
                <a:gd name="T18" fmla="*/ 1326 w 3930"/>
                <a:gd name="T19" fmla="*/ 4 h 50"/>
                <a:gd name="T20" fmla="*/ 1428 w 3930"/>
                <a:gd name="T21" fmla="*/ 4 h 50"/>
                <a:gd name="T22" fmla="*/ 1568 w 3930"/>
                <a:gd name="T23" fmla="*/ 6 h 50"/>
                <a:gd name="T24" fmla="*/ 1710 w 3930"/>
                <a:gd name="T25" fmla="*/ 6 h 50"/>
                <a:gd name="T26" fmla="*/ 1826 w 3930"/>
                <a:gd name="T27" fmla="*/ 8 h 50"/>
                <a:gd name="T28" fmla="*/ 1950 w 3930"/>
                <a:gd name="T29" fmla="*/ 4 h 50"/>
                <a:gd name="T30" fmla="*/ 2106 w 3930"/>
                <a:gd name="T31" fmla="*/ 4 h 50"/>
                <a:gd name="T32" fmla="*/ 2234 w 3930"/>
                <a:gd name="T33" fmla="*/ 2 h 50"/>
                <a:gd name="T34" fmla="*/ 2354 w 3930"/>
                <a:gd name="T35" fmla="*/ 2 h 50"/>
                <a:gd name="T36" fmla="*/ 2498 w 3930"/>
                <a:gd name="T37" fmla="*/ 6 h 50"/>
                <a:gd name="T38" fmla="*/ 2580 w 3930"/>
                <a:gd name="T39" fmla="*/ 4 h 50"/>
                <a:gd name="T40" fmla="*/ 2684 w 3930"/>
                <a:gd name="T41" fmla="*/ 4 h 50"/>
                <a:gd name="T42" fmla="*/ 2830 w 3930"/>
                <a:gd name="T43" fmla="*/ 4 h 50"/>
                <a:gd name="T44" fmla="*/ 2932 w 3930"/>
                <a:gd name="T45" fmla="*/ 6 h 50"/>
                <a:gd name="T46" fmla="*/ 3058 w 3930"/>
                <a:gd name="T47" fmla="*/ 6 h 50"/>
                <a:gd name="T48" fmla="*/ 3176 w 3930"/>
                <a:gd name="T49" fmla="*/ 10 h 50"/>
                <a:gd name="T50" fmla="*/ 3262 w 3930"/>
                <a:gd name="T51" fmla="*/ 14 h 50"/>
                <a:gd name="T52" fmla="*/ 3340 w 3930"/>
                <a:gd name="T53" fmla="*/ 12 h 50"/>
                <a:gd name="T54" fmla="*/ 3456 w 3930"/>
                <a:gd name="T55" fmla="*/ 18 h 50"/>
                <a:gd name="T56" fmla="*/ 3592 w 3930"/>
                <a:gd name="T57" fmla="*/ 16 h 50"/>
                <a:gd name="T58" fmla="*/ 3648 w 3930"/>
                <a:gd name="T59" fmla="*/ 16 h 50"/>
                <a:gd name="T60" fmla="*/ 3784 w 3930"/>
                <a:gd name="T61" fmla="*/ 20 h 50"/>
                <a:gd name="T62" fmla="*/ 3846 w 3930"/>
                <a:gd name="T63" fmla="*/ 24 h 50"/>
                <a:gd name="T64" fmla="*/ 3874 w 3930"/>
                <a:gd name="T65" fmla="*/ 36 h 50"/>
                <a:gd name="T66" fmla="*/ 3782 w 3930"/>
                <a:gd name="T67" fmla="*/ 42 h 50"/>
                <a:gd name="T68" fmla="*/ 3676 w 3930"/>
                <a:gd name="T69" fmla="*/ 46 h 50"/>
                <a:gd name="T70" fmla="*/ 3570 w 3930"/>
                <a:gd name="T71" fmla="*/ 48 h 50"/>
                <a:gd name="T72" fmla="*/ 3518 w 3930"/>
                <a:gd name="T73" fmla="*/ 48 h 50"/>
                <a:gd name="T74" fmla="*/ 3396 w 3930"/>
                <a:gd name="T75" fmla="*/ 48 h 50"/>
                <a:gd name="T76" fmla="*/ 3304 w 3930"/>
                <a:gd name="T77" fmla="*/ 48 h 50"/>
                <a:gd name="T78" fmla="*/ 3152 w 3930"/>
                <a:gd name="T79" fmla="*/ 40 h 50"/>
                <a:gd name="T80" fmla="*/ 3042 w 3930"/>
                <a:gd name="T81" fmla="*/ 42 h 50"/>
                <a:gd name="T82" fmla="*/ 2898 w 3930"/>
                <a:gd name="T83" fmla="*/ 36 h 50"/>
                <a:gd name="T84" fmla="*/ 2814 w 3930"/>
                <a:gd name="T85" fmla="*/ 38 h 50"/>
                <a:gd name="T86" fmla="*/ 2692 w 3930"/>
                <a:gd name="T87" fmla="*/ 36 h 50"/>
                <a:gd name="T88" fmla="*/ 2588 w 3930"/>
                <a:gd name="T89" fmla="*/ 34 h 50"/>
                <a:gd name="T90" fmla="*/ 2466 w 3930"/>
                <a:gd name="T91" fmla="*/ 38 h 50"/>
                <a:gd name="T92" fmla="*/ 2356 w 3930"/>
                <a:gd name="T93" fmla="*/ 36 h 50"/>
                <a:gd name="T94" fmla="*/ 2212 w 3930"/>
                <a:gd name="T95" fmla="*/ 40 h 50"/>
                <a:gd name="T96" fmla="*/ 2040 w 3930"/>
                <a:gd name="T97" fmla="*/ 40 h 50"/>
                <a:gd name="T98" fmla="*/ 1922 w 3930"/>
                <a:gd name="T99" fmla="*/ 40 h 50"/>
                <a:gd name="T100" fmla="*/ 1804 w 3930"/>
                <a:gd name="T101" fmla="*/ 42 h 50"/>
                <a:gd name="T102" fmla="*/ 1642 w 3930"/>
                <a:gd name="T103" fmla="*/ 44 h 50"/>
                <a:gd name="T104" fmla="*/ 1492 w 3930"/>
                <a:gd name="T105" fmla="*/ 46 h 50"/>
                <a:gd name="T106" fmla="*/ 1354 w 3930"/>
                <a:gd name="T107" fmla="*/ 44 h 50"/>
                <a:gd name="T108" fmla="*/ 1180 w 3930"/>
                <a:gd name="T109" fmla="*/ 44 h 50"/>
                <a:gd name="T110" fmla="*/ 1052 w 3930"/>
                <a:gd name="T111" fmla="*/ 46 h 50"/>
                <a:gd name="T112" fmla="*/ 936 w 3930"/>
                <a:gd name="T113" fmla="*/ 44 h 50"/>
                <a:gd name="T114" fmla="*/ 790 w 3930"/>
                <a:gd name="T115" fmla="*/ 40 h 50"/>
                <a:gd name="T116" fmla="*/ 636 w 3930"/>
                <a:gd name="T117" fmla="*/ 42 h 50"/>
                <a:gd name="T118" fmla="*/ 494 w 3930"/>
                <a:gd name="T119" fmla="*/ 46 h 50"/>
                <a:gd name="T120" fmla="*/ 362 w 3930"/>
                <a:gd name="T121" fmla="*/ 42 h 50"/>
                <a:gd name="T122" fmla="*/ 222 w 3930"/>
                <a:gd name="T123" fmla="*/ 40 h 50"/>
                <a:gd name="T124" fmla="*/ 70 w 3930"/>
                <a:gd name="T125" fmla="*/ 3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30" h="50">
                  <a:moveTo>
                    <a:pt x="2" y="14"/>
                  </a:move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10" y="4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16" y="4"/>
                  </a:lnTo>
                  <a:lnTo>
                    <a:pt x="116" y="4"/>
                  </a:lnTo>
                  <a:lnTo>
                    <a:pt x="120" y="4"/>
                  </a:lnTo>
                  <a:lnTo>
                    <a:pt x="120" y="4"/>
                  </a:lnTo>
                  <a:lnTo>
                    <a:pt x="124" y="4"/>
                  </a:lnTo>
                  <a:lnTo>
                    <a:pt x="124" y="4"/>
                  </a:lnTo>
                  <a:lnTo>
                    <a:pt x="128" y="4"/>
                  </a:lnTo>
                  <a:lnTo>
                    <a:pt x="134" y="4"/>
                  </a:lnTo>
                  <a:lnTo>
                    <a:pt x="134" y="4"/>
                  </a:lnTo>
                  <a:lnTo>
                    <a:pt x="136" y="4"/>
                  </a:lnTo>
                  <a:lnTo>
                    <a:pt x="136" y="4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8" y="2"/>
                  </a:lnTo>
                  <a:lnTo>
                    <a:pt x="148" y="2"/>
                  </a:lnTo>
                  <a:lnTo>
                    <a:pt x="150" y="2"/>
                  </a:lnTo>
                  <a:lnTo>
                    <a:pt x="150" y="2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64" y="2"/>
                  </a:lnTo>
                  <a:lnTo>
                    <a:pt x="164" y="2"/>
                  </a:lnTo>
                  <a:lnTo>
                    <a:pt x="168" y="2"/>
                  </a:lnTo>
                  <a:lnTo>
                    <a:pt x="174" y="4"/>
                  </a:lnTo>
                  <a:lnTo>
                    <a:pt x="174" y="4"/>
                  </a:lnTo>
                  <a:lnTo>
                    <a:pt x="178" y="2"/>
                  </a:lnTo>
                  <a:lnTo>
                    <a:pt x="178" y="2"/>
                  </a:lnTo>
                  <a:lnTo>
                    <a:pt x="180" y="4"/>
                  </a:lnTo>
                  <a:lnTo>
                    <a:pt x="180" y="4"/>
                  </a:lnTo>
                  <a:lnTo>
                    <a:pt x="182" y="2"/>
                  </a:lnTo>
                  <a:lnTo>
                    <a:pt x="182" y="2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88" y="4"/>
                  </a:lnTo>
                  <a:lnTo>
                    <a:pt x="188" y="4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10" y="2"/>
                  </a:lnTo>
                  <a:lnTo>
                    <a:pt x="210" y="2"/>
                  </a:lnTo>
                  <a:lnTo>
                    <a:pt x="212" y="2"/>
                  </a:lnTo>
                  <a:lnTo>
                    <a:pt x="212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4"/>
                  </a:lnTo>
                  <a:lnTo>
                    <a:pt x="214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8" y="4"/>
                  </a:lnTo>
                  <a:lnTo>
                    <a:pt x="218" y="4"/>
                  </a:lnTo>
                  <a:lnTo>
                    <a:pt x="224" y="4"/>
                  </a:lnTo>
                  <a:lnTo>
                    <a:pt x="224" y="4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244" y="2"/>
                  </a:lnTo>
                  <a:lnTo>
                    <a:pt x="244" y="2"/>
                  </a:lnTo>
                  <a:lnTo>
                    <a:pt x="248" y="2"/>
                  </a:lnTo>
                  <a:lnTo>
                    <a:pt x="248" y="2"/>
                  </a:lnTo>
                  <a:lnTo>
                    <a:pt x="252" y="2"/>
                  </a:lnTo>
                  <a:lnTo>
                    <a:pt x="252" y="2"/>
                  </a:lnTo>
                  <a:lnTo>
                    <a:pt x="256" y="2"/>
                  </a:lnTo>
                  <a:lnTo>
                    <a:pt x="256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60" y="2"/>
                  </a:lnTo>
                  <a:lnTo>
                    <a:pt x="260" y="2"/>
                  </a:lnTo>
                  <a:lnTo>
                    <a:pt x="262" y="2"/>
                  </a:lnTo>
                  <a:lnTo>
                    <a:pt x="262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70" y="2"/>
                  </a:lnTo>
                  <a:lnTo>
                    <a:pt x="270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8" y="2"/>
                  </a:lnTo>
                  <a:lnTo>
                    <a:pt x="278" y="2"/>
                  </a:lnTo>
                  <a:lnTo>
                    <a:pt x="280" y="2"/>
                  </a:lnTo>
                  <a:lnTo>
                    <a:pt x="280" y="2"/>
                  </a:lnTo>
                  <a:lnTo>
                    <a:pt x="280" y="4"/>
                  </a:lnTo>
                  <a:lnTo>
                    <a:pt x="280" y="4"/>
                  </a:lnTo>
                  <a:lnTo>
                    <a:pt x="282" y="2"/>
                  </a:lnTo>
                  <a:lnTo>
                    <a:pt x="282" y="2"/>
                  </a:lnTo>
                  <a:lnTo>
                    <a:pt x="288" y="2"/>
                  </a:lnTo>
                  <a:lnTo>
                    <a:pt x="288" y="2"/>
                  </a:lnTo>
                  <a:lnTo>
                    <a:pt x="290" y="2"/>
                  </a:lnTo>
                  <a:lnTo>
                    <a:pt x="290" y="2"/>
                  </a:lnTo>
                  <a:lnTo>
                    <a:pt x="296" y="2"/>
                  </a:lnTo>
                  <a:lnTo>
                    <a:pt x="296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302" y="2"/>
                  </a:lnTo>
                  <a:lnTo>
                    <a:pt x="302" y="2"/>
                  </a:lnTo>
                  <a:lnTo>
                    <a:pt x="306" y="2"/>
                  </a:lnTo>
                  <a:lnTo>
                    <a:pt x="306" y="2"/>
                  </a:lnTo>
                  <a:lnTo>
                    <a:pt x="310" y="2"/>
                  </a:lnTo>
                  <a:lnTo>
                    <a:pt x="312" y="2"/>
                  </a:lnTo>
                  <a:lnTo>
                    <a:pt x="312" y="2"/>
                  </a:lnTo>
                  <a:lnTo>
                    <a:pt x="318" y="2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24" y="4"/>
                  </a:lnTo>
                  <a:lnTo>
                    <a:pt x="324" y="4"/>
                  </a:lnTo>
                  <a:lnTo>
                    <a:pt x="324" y="2"/>
                  </a:lnTo>
                  <a:lnTo>
                    <a:pt x="326" y="2"/>
                  </a:lnTo>
                  <a:lnTo>
                    <a:pt x="326" y="2"/>
                  </a:lnTo>
                  <a:lnTo>
                    <a:pt x="332" y="2"/>
                  </a:lnTo>
                  <a:lnTo>
                    <a:pt x="332" y="2"/>
                  </a:lnTo>
                  <a:lnTo>
                    <a:pt x="336" y="2"/>
                  </a:lnTo>
                  <a:lnTo>
                    <a:pt x="342" y="2"/>
                  </a:lnTo>
                  <a:lnTo>
                    <a:pt x="342" y="2"/>
                  </a:lnTo>
                  <a:lnTo>
                    <a:pt x="344" y="2"/>
                  </a:lnTo>
                  <a:lnTo>
                    <a:pt x="348" y="2"/>
                  </a:lnTo>
                  <a:lnTo>
                    <a:pt x="348" y="2"/>
                  </a:lnTo>
                  <a:lnTo>
                    <a:pt x="352" y="2"/>
                  </a:lnTo>
                  <a:lnTo>
                    <a:pt x="352" y="2"/>
                  </a:lnTo>
                  <a:lnTo>
                    <a:pt x="354" y="2"/>
                  </a:lnTo>
                  <a:lnTo>
                    <a:pt x="354" y="2"/>
                  </a:lnTo>
                  <a:lnTo>
                    <a:pt x="358" y="2"/>
                  </a:lnTo>
                  <a:lnTo>
                    <a:pt x="360" y="2"/>
                  </a:lnTo>
                  <a:lnTo>
                    <a:pt x="360" y="2"/>
                  </a:lnTo>
                  <a:lnTo>
                    <a:pt x="360" y="4"/>
                  </a:lnTo>
                  <a:lnTo>
                    <a:pt x="360" y="6"/>
                  </a:lnTo>
                  <a:lnTo>
                    <a:pt x="360" y="6"/>
                  </a:lnTo>
                  <a:lnTo>
                    <a:pt x="362" y="4"/>
                  </a:lnTo>
                  <a:lnTo>
                    <a:pt x="364" y="2"/>
                  </a:lnTo>
                  <a:lnTo>
                    <a:pt x="364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4" y="4"/>
                  </a:lnTo>
                  <a:lnTo>
                    <a:pt x="374" y="4"/>
                  </a:lnTo>
                  <a:lnTo>
                    <a:pt x="376" y="2"/>
                  </a:lnTo>
                  <a:lnTo>
                    <a:pt x="376" y="2"/>
                  </a:lnTo>
                  <a:lnTo>
                    <a:pt x="378" y="4"/>
                  </a:lnTo>
                  <a:lnTo>
                    <a:pt x="378" y="4"/>
                  </a:lnTo>
                  <a:lnTo>
                    <a:pt x="384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4"/>
                  </a:lnTo>
                  <a:lnTo>
                    <a:pt x="390" y="4"/>
                  </a:lnTo>
                  <a:lnTo>
                    <a:pt x="390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6" y="6"/>
                  </a:lnTo>
                  <a:lnTo>
                    <a:pt x="396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402" y="4"/>
                  </a:lnTo>
                  <a:lnTo>
                    <a:pt x="402" y="4"/>
                  </a:lnTo>
                  <a:lnTo>
                    <a:pt x="406" y="6"/>
                  </a:lnTo>
                  <a:lnTo>
                    <a:pt x="406" y="6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2" y="6"/>
                  </a:lnTo>
                  <a:lnTo>
                    <a:pt x="412" y="4"/>
                  </a:lnTo>
                  <a:lnTo>
                    <a:pt x="412" y="4"/>
                  </a:lnTo>
                  <a:lnTo>
                    <a:pt x="420" y="4"/>
                  </a:lnTo>
                  <a:lnTo>
                    <a:pt x="420" y="4"/>
                  </a:lnTo>
                  <a:lnTo>
                    <a:pt x="424" y="4"/>
                  </a:lnTo>
                  <a:lnTo>
                    <a:pt x="424" y="4"/>
                  </a:lnTo>
                  <a:lnTo>
                    <a:pt x="428" y="6"/>
                  </a:lnTo>
                  <a:lnTo>
                    <a:pt x="428" y="6"/>
                  </a:lnTo>
                  <a:lnTo>
                    <a:pt x="430" y="4"/>
                  </a:lnTo>
                  <a:lnTo>
                    <a:pt x="430" y="4"/>
                  </a:lnTo>
                  <a:lnTo>
                    <a:pt x="432" y="6"/>
                  </a:lnTo>
                  <a:lnTo>
                    <a:pt x="432" y="6"/>
                  </a:lnTo>
                  <a:lnTo>
                    <a:pt x="436" y="4"/>
                  </a:lnTo>
                  <a:lnTo>
                    <a:pt x="436" y="4"/>
                  </a:lnTo>
                  <a:lnTo>
                    <a:pt x="442" y="4"/>
                  </a:lnTo>
                  <a:lnTo>
                    <a:pt x="442" y="4"/>
                  </a:lnTo>
                  <a:lnTo>
                    <a:pt x="446" y="4"/>
                  </a:lnTo>
                  <a:lnTo>
                    <a:pt x="446" y="4"/>
                  </a:lnTo>
                  <a:lnTo>
                    <a:pt x="448" y="4"/>
                  </a:lnTo>
                  <a:lnTo>
                    <a:pt x="448" y="4"/>
                  </a:lnTo>
                  <a:lnTo>
                    <a:pt x="450" y="6"/>
                  </a:lnTo>
                  <a:lnTo>
                    <a:pt x="450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8" y="6"/>
                  </a:lnTo>
                  <a:lnTo>
                    <a:pt x="458" y="6"/>
                  </a:lnTo>
                  <a:lnTo>
                    <a:pt x="458" y="8"/>
                  </a:lnTo>
                  <a:lnTo>
                    <a:pt x="458" y="8"/>
                  </a:lnTo>
                  <a:lnTo>
                    <a:pt x="460" y="6"/>
                  </a:lnTo>
                  <a:lnTo>
                    <a:pt x="460" y="6"/>
                  </a:lnTo>
                  <a:lnTo>
                    <a:pt x="464" y="8"/>
                  </a:lnTo>
                  <a:lnTo>
                    <a:pt x="464" y="8"/>
                  </a:lnTo>
                  <a:lnTo>
                    <a:pt x="468" y="6"/>
                  </a:lnTo>
                  <a:lnTo>
                    <a:pt x="468" y="6"/>
                  </a:lnTo>
                  <a:lnTo>
                    <a:pt x="472" y="6"/>
                  </a:lnTo>
                  <a:lnTo>
                    <a:pt x="472" y="6"/>
                  </a:lnTo>
                  <a:lnTo>
                    <a:pt x="476" y="6"/>
                  </a:lnTo>
                  <a:lnTo>
                    <a:pt x="476" y="6"/>
                  </a:lnTo>
                  <a:lnTo>
                    <a:pt x="478" y="6"/>
                  </a:lnTo>
                  <a:lnTo>
                    <a:pt x="478" y="6"/>
                  </a:lnTo>
                  <a:lnTo>
                    <a:pt x="482" y="6"/>
                  </a:lnTo>
                  <a:lnTo>
                    <a:pt x="482" y="6"/>
                  </a:lnTo>
                  <a:lnTo>
                    <a:pt x="484" y="6"/>
                  </a:lnTo>
                  <a:lnTo>
                    <a:pt x="484" y="6"/>
                  </a:lnTo>
                  <a:lnTo>
                    <a:pt x="490" y="4"/>
                  </a:lnTo>
                  <a:lnTo>
                    <a:pt x="490" y="4"/>
                  </a:lnTo>
                  <a:lnTo>
                    <a:pt x="490" y="6"/>
                  </a:lnTo>
                  <a:lnTo>
                    <a:pt x="490" y="6"/>
                  </a:lnTo>
                  <a:lnTo>
                    <a:pt x="494" y="6"/>
                  </a:lnTo>
                  <a:lnTo>
                    <a:pt x="494" y="6"/>
                  </a:lnTo>
                  <a:lnTo>
                    <a:pt x="498" y="6"/>
                  </a:lnTo>
                  <a:lnTo>
                    <a:pt x="498" y="6"/>
                  </a:lnTo>
                  <a:lnTo>
                    <a:pt x="506" y="6"/>
                  </a:lnTo>
                  <a:lnTo>
                    <a:pt x="516" y="6"/>
                  </a:lnTo>
                  <a:lnTo>
                    <a:pt x="516" y="6"/>
                  </a:lnTo>
                  <a:lnTo>
                    <a:pt x="518" y="6"/>
                  </a:lnTo>
                  <a:lnTo>
                    <a:pt x="518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4" y="6"/>
                  </a:lnTo>
                  <a:lnTo>
                    <a:pt x="524" y="6"/>
                  </a:lnTo>
                  <a:lnTo>
                    <a:pt x="526" y="6"/>
                  </a:lnTo>
                  <a:lnTo>
                    <a:pt x="526" y="6"/>
                  </a:lnTo>
                  <a:lnTo>
                    <a:pt x="528" y="6"/>
                  </a:lnTo>
                  <a:lnTo>
                    <a:pt x="528" y="6"/>
                  </a:lnTo>
                  <a:lnTo>
                    <a:pt x="530" y="6"/>
                  </a:lnTo>
                  <a:lnTo>
                    <a:pt x="530" y="6"/>
                  </a:lnTo>
                  <a:lnTo>
                    <a:pt x="532" y="6"/>
                  </a:lnTo>
                  <a:lnTo>
                    <a:pt x="532" y="6"/>
                  </a:lnTo>
                  <a:lnTo>
                    <a:pt x="534" y="6"/>
                  </a:lnTo>
                  <a:lnTo>
                    <a:pt x="534" y="6"/>
                  </a:lnTo>
                  <a:lnTo>
                    <a:pt x="536" y="6"/>
                  </a:lnTo>
                  <a:lnTo>
                    <a:pt x="536" y="6"/>
                  </a:lnTo>
                  <a:lnTo>
                    <a:pt x="540" y="4"/>
                  </a:lnTo>
                  <a:lnTo>
                    <a:pt x="540" y="4"/>
                  </a:lnTo>
                  <a:lnTo>
                    <a:pt x="542" y="4"/>
                  </a:lnTo>
                  <a:lnTo>
                    <a:pt x="542" y="4"/>
                  </a:lnTo>
                  <a:lnTo>
                    <a:pt x="544" y="4"/>
                  </a:lnTo>
                  <a:lnTo>
                    <a:pt x="544" y="4"/>
                  </a:lnTo>
                  <a:lnTo>
                    <a:pt x="548" y="4"/>
                  </a:lnTo>
                  <a:lnTo>
                    <a:pt x="548" y="4"/>
                  </a:lnTo>
                  <a:lnTo>
                    <a:pt x="550" y="4"/>
                  </a:lnTo>
                  <a:lnTo>
                    <a:pt x="550" y="4"/>
                  </a:lnTo>
                  <a:lnTo>
                    <a:pt x="556" y="4"/>
                  </a:lnTo>
                  <a:lnTo>
                    <a:pt x="560" y="4"/>
                  </a:lnTo>
                  <a:lnTo>
                    <a:pt x="560" y="4"/>
                  </a:lnTo>
                  <a:lnTo>
                    <a:pt x="562" y="6"/>
                  </a:lnTo>
                  <a:lnTo>
                    <a:pt x="562" y="6"/>
                  </a:lnTo>
                  <a:lnTo>
                    <a:pt x="568" y="6"/>
                  </a:lnTo>
                  <a:lnTo>
                    <a:pt x="568" y="6"/>
                  </a:lnTo>
                  <a:lnTo>
                    <a:pt x="570" y="4"/>
                  </a:lnTo>
                  <a:lnTo>
                    <a:pt x="570" y="4"/>
                  </a:lnTo>
                  <a:lnTo>
                    <a:pt x="572" y="4"/>
                  </a:lnTo>
                  <a:lnTo>
                    <a:pt x="572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8" y="6"/>
                  </a:lnTo>
                  <a:lnTo>
                    <a:pt x="578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6" y="6"/>
                  </a:lnTo>
                  <a:lnTo>
                    <a:pt x="586" y="6"/>
                  </a:lnTo>
                  <a:lnTo>
                    <a:pt x="590" y="6"/>
                  </a:lnTo>
                  <a:lnTo>
                    <a:pt x="590" y="6"/>
                  </a:lnTo>
                  <a:lnTo>
                    <a:pt x="592" y="4"/>
                  </a:lnTo>
                  <a:lnTo>
                    <a:pt x="592" y="4"/>
                  </a:lnTo>
                  <a:lnTo>
                    <a:pt x="594" y="4"/>
                  </a:lnTo>
                  <a:lnTo>
                    <a:pt x="596" y="6"/>
                  </a:lnTo>
                  <a:lnTo>
                    <a:pt x="596" y="6"/>
                  </a:lnTo>
                  <a:lnTo>
                    <a:pt x="600" y="8"/>
                  </a:lnTo>
                  <a:lnTo>
                    <a:pt x="600" y="8"/>
                  </a:lnTo>
                  <a:lnTo>
                    <a:pt x="602" y="8"/>
                  </a:lnTo>
                  <a:lnTo>
                    <a:pt x="604" y="8"/>
                  </a:lnTo>
                  <a:lnTo>
                    <a:pt x="604" y="8"/>
                  </a:lnTo>
                  <a:lnTo>
                    <a:pt x="606" y="8"/>
                  </a:lnTo>
                  <a:lnTo>
                    <a:pt x="606" y="8"/>
                  </a:lnTo>
                  <a:lnTo>
                    <a:pt x="612" y="8"/>
                  </a:lnTo>
                  <a:lnTo>
                    <a:pt x="612" y="8"/>
                  </a:lnTo>
                  <a:lnTo>
                    <a:pt x="616" y="6"/>
                  </a:lnTo>
                  <a:lnTo>
                    <a:pt x="616" y="6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20" y="10"/>
                  </a:lnTo>
                  <a:lnTo>
                    <a:pt x="620" y="10"/>
                  </a:lnTo>
                  <a:lnTo>
                    <a:pt x="628" y="8"/>
                  </a:lnTo>
                  <a:lnTo>
                    <a:pt x="628" y="8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634" y="8"/>
                  </a:lnTo>
                  <a:lnTo>
                    <a:pt x="634" y="8"/>
                  </a:lnTo>
                  <a:lnTo>
                    <a:pt x="636" y="6"/>
                  </a:lnTo>
                  <a:lnTo>
                    <a:pt x="636" y="6"/>
                  </a:lnTo>
                  <a:lnTo>
                    <a:pt x="644" y="6"/>
                  </a:lnTo>
                  <a:lnTo>
                    <a:pt x="644" y="6"/>
                  </a:lnTo>
                  <a:lnTo>
                    <a:pt x="646" y="6"/>
                  </a:lnTo>
                  <a:lnTo>
                    <a:pt x="646" y="6"/>
                  </a:lnTo>
                  <a:lnTo>
                    <a:pt x="650" y="4"/>
                  </a:lnTo>
                  <a:lnTo>
                    <a:pt x="650" y="4"/>
                  </a:lnTo>
                  <a:lnTo>
                    <a:pt x="652" y="6"/>
                  </a:lnTo>
                  <a:lnTo>
                    <a:pt x="652" y="6"/>
                  </a:lnTo>
                  <a:lnTo>
                    <a:pt x="658" y="6"/>
                  </a:lnTo>
                  <a:lnTo>
                    <a:pt x="658" y="6"/>
                  </a:lnTo>
                  <a:lnTo>
                    <a:pt x="660" y="6"/>
                  </a:lnTo>
                  <a:lnTo>
                    <a:pt x="660" y="6"/>
                  </a:lnTo>
                  <a:lnTo>
                    <a:pt x="664" y="4"/>
                  </a:lnTo>
                  <a:lnTo>
                    <a:pt x="664" y="4"/>
                  </a:lnTo>
                  <a:lnTo>
                    <a:pt x="664" y="6"/>
                  </a:lnTo>
                  <a:lnTo>
                    <a:pt x="664" y="6"/>
                  </a:lnTo>
                  <a:lnTo>
                    <a:pt x="668" y="6"/>
                  </a:lnTo>
                  <a:lnTo>
                    <a:pt x="668" y="6"/>
                  </a:lnTo>
                  <a:lnTo>
                    <a:pt x="670" y="6"/>
                  </a:lnTo>
                  <a:lnTo>
                    <a:pt x="670" y="6"/>
                  </a:lnTo>
                  <a:lnTo>
                    <a:pt x="674" y="6"/>
                  </a:lnTo>
                  <a:lnTo>
                    <a:pt x="674" y="6"/>
                  </a:lnTo>
                  <a:lnTo>
                    <a:pt x="676" y="6"/>
                  </a:lnTo>
                  <a:lnTo>
                    <a:pt x="678" y="6"/>
                  </a:lnTo>
                  <a:lnTo>
                    <a:pt x="678" y="6"/>
                  </a:lnTo>
                  <a:lnTo>
                    <a:pt x="682" y="4"/>
                  </a:lnTo>
                  <a:lnTo>
                    <a:pt x="682" y="4"/>
                  </a:lnTo>
                  <a:lnTo>
                    <a:pt x="684" y="4"/>
                  </a:lnTo>
                  <a:lnTo>
                    <a:pt x="684" y="4"/>
                  </a:lnTo>
                  <a:lnTo>
                    <a:pt x="686" y="4"/>
                  </a:lnTo>
                  <a:lnTo>
                    <a:pt x="686" y="4"/>
                  </a:lnTo>
                  <a:lnTo>
                    <a:pt x="688" y="4"/>
                  </a:lnTo>
                  <a:lnTo>
                    <a:pt x="688" y="4"/>
                  </a:lnTo>
                  <a:lnTo>
                    <a:pt x="690" y="6"/>
                  </a:lnTo>
                  <a:lnTo>
                    <a:pt x="690" y="6"/>
                  </a:lnTo>
                  <a:lnTo>
                    <a:pt x="692" y="6"/>
                  </a:lnTo>
                  <a:lnTo>
                    <a:pt x="692" y="6"/>
                  </a:lnTo>
                  <a:lnTo>
                    <a:pt x="696" y="6"/>
                  </a:lnTo>
                  <a:lnTo>
                    <a:pt x="696" y="6"/>
                  </a:lnTo>
                  <a:lnTo>
                    <a:pt x="700" y="6"/>
                  </a:lnTo>
                  <a:lnTo>
                    <a:pt x="700" y="6"/>
                  </a:lnTo>
                  <a:lnTo>
                    <a:pt x="706" y="6"/>
                  </a:lnTo>
                  <a:lnTo>
                    <a:pt x="706" y="6"/>
                  </a:lnTo>
                  <a:lnTo>
                    <a:pt x="706" y="8"/>
                  </a:lnTo>
                  <a:lnTo>
                    <a:pt x="706" y="8"/>
                  </a:lnTo>
                  <a:lnTo>
                    <a:pt x="708" y="10"/>
                  </a:lnTo>
                  <a:lnTo>
                    <a:pt x="708" y="10"/>
                  </a:lnTo>
                  <a:lnTo>
                    <a:pt x="712" y="10"/>
                  </a:lnTo>
                  <a:lnTo>
                    <a:pt x="712" y="10"/>
                  </a:lnTo>
                  <a:lnTo>
                    <a:pt x="716" y="8"/>
                  </a:lnTo>
                  <a:lnTo>
                    <a:pt x="716" y="8"/>
                  </a:lnTo>
                  <a:lnTo>
                    <a:pt x="722" y="8"/>
                  </a:lnTo>
                  <a:lnTo>
                    <a:pt x="722" y="8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34" y="4"/>
                  </a:lnTo>
                  <a:lnTo>
                    <a:pt x="734" y="4"/>
                  </a:lnTo>
                  <a:lnTo>
                    <a:pt x="746" y="4"/>
                  </a:lnTo>
                  <a:lnTo>
                    <a:pt x="746" y="4"/>
                  </a:lnTo>
                  <a:lnTo>
                    <a:pt x="746" y="6"/>
                  </a:lnTo>
                  <a:lnTo>
                    <a:pt x="746" y="6"/>
                  </a:lnTo>
                  <a:lnTo>
                    <a:pt x="750" y="6"/>
                  </a:lnTo>
                  <a:lnTo>
                    <a:pt x="754" y="6"/>
                  </a:lnTo>
                  <a:lnTo>
                    <a:pt x="754" y="6"/>
                  </a:lnTo>
                  <a:lnTo>
                    <a:pt x="764" y="6"/>
                  </a:lnTo>
                  <a:lnTo>
                    <a:pt x="764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70" y="6"/>
                  </a:lnTo>
                  <a:lnTo>
                    <a:pt x="770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8" y="8"/>
                  </a:lnTo>
                  <a:lnTo>
                    <a:pt x="778" y="8"/>
                  </a:lnTo>
                  <a:lnTo>
                    <a:pt x="780" y="8"/>
                  </a:lnTo>
                  <a:lnTo>
                    <a:pt x="780" y="8"/>
                  </a:lnTo>
                  <a:lnTo>
                    <a:pt x="780" y="6"/>
                  </a:lnTo>
                  <a:lnTo>
                    <a:pt x="780" y="6"/>
                  </a:lnTo>
                  <a:lnTo>
                    <a:pt x="784" y="6"/>
                  </a:lnTo>
                  <a:lnTo>
                    <a:pt x="786" y="6"/>
                  </a:lnTo>
                  <a:lnTo>
                    <a:pt x="786" y="6"/>
                  </a:lnTo>
                  <a:lnTo>
                    <a:pt x="788" y="8"/>
                  </a:lnTo>
                  <a:lnTo>
                    <a:pt x="788" y="8"/>
                  </a:lnTo>
                  <a:lnTo>
                    <a:pt x="790" y="8"/>
                  </a:lnTo>
                  <a:lnTo>
                    <a:pt x="790" y="8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8" y="6"/>
                  </a:lnTo>
                  <a:lnTo>
                    <a:pt x="798" y="6"/>
                  </a:lnTo>
                  <a:lnTo>
                    <a:pt x="800" y="6"/>
                  </a:lnTo>
                  <a:lnTo>
                    <a:pt x="800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8" y="6"/>
                  </a:lnTo>
                  <a:lnTo>
                    <a:pt x="808" y="6"/>
                  </a:lnTo>
                  <a:lnTo>
                    <a:pt x="810" y="6"/>
                  </a:lnTo>
                  <a:lnTo>
                    <a:pt x="810" y="6"/>
                  </a:lnTo>
                  <a:lnTo>
                    <a:pt x="812" y="4"/>
                  </a:lnTo>
                  <a:lnTo>
                    <a:pt x="812" y="4"/>
                  </a:lnTo>
                  <a:lnTo>
                    <a:pt x="816" y="4"/>
                  </a:lnTo>
                  <a:lnTo>
                    <a:pt x="816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20" y="4"/>
                  </a:lnTo>
                  <a:lnTo>
                    <a:pt x="820" y="4"/>
                  </a:lnTo>
                  <a:lnTo>
                    <a:pt x="822" y="4"/>
                  </a:lnTo>
                  <a:lnTo>
                    <a:pt x="822" y="4"/>
                  </a:lnTo>
                  <a:lnTo>
                    <a:pt x="826" y="4"/>
                  </a:lnTo>
                  <a:lnTo>
                    <a:pt x="826" y="4"/>
                  </a:lnTo>
                  <a:lnTo>
                    <a:pt x="832" y="4"/>
                  </a:lnTo>
                  <a:lnTo>
                    <a:pt x="832" y="4"/>
                  </a:lnTo>
                  <a:lnTo>
                    <a:pt x="834" y="4"/>
                  </a:lnTo>
                  <a:lnTo>
                    <a:pt x="834" y="4"/>
                  </a:lnTo>
                  <a:lnTo>
                    <a:pt x="838" y="4"/>
                  </a:lnTo>
                  <a:lnTo>
                    <a:pt x="838" y="4"/>
                  </a:lnTo>
                  <a:lnTo>
                    <a:pt x="840" y="4"/>
                  </a:lnTo>
                  <a:lnTo>
                    <a:pt x="840" y="4"/>
                  </a:lnTo>
                  <a:lnTo>
                    <a:pt x="848" y="4"/>
                  </a:lnTo>
                  <a:lnTo>
                    <a:pt x="848" y="4"/>
                  </a:lnTo>
                  <a:lnTo>
                    <a:pt x="850" y="6"/>
                  </a:lnTo>
                  <a:lnTo>
                    <a:pt x="850" y="6"/>
                  </a:lnTo>
                  <a:lnTo>
                    <a:pt x="852" y="6"/>
                  </a:lnTo>
                  <a:lnTo>
                    <a:pt x="852" y="6"/>
                  </a:lnTo>
                  <a:lnTo>
                    <a:pt x="854" y="6"/>
                  </a:lnTo>
                  <a:lnTo>
                    <a:pt x="854" y="6"/>
                  </a:lnTo>
                  <a:lnTo>
                    <a:pt x="856" y="6"/>
                  </a:lnTo>
                  <a:lnTo>
                    <a:pt x="856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4" y="4"/>
                  </a:lnTo>
                  <a:lnTo>
                    <a:pt x="864" y="4"/>
                  </a:lnTo>
                  <a:lnTo>
                    <a:pt x="868" y="4"/>
                  </a:lnTo>
                  <a:lnTo>
                    <a:pt x="868" y="4"/>
                  </a:lnTo>
                  <a:lnTo>
                    <a:pt x="874" y="4"/>
                  </a:lnTo>
                  <a:lnTo>
                    <a:pt x="880" y="4"/>
                  </a:lnTo>
                  <a:lnTo>
                    <a:pt x="880" y="4"/>
                  </a:lnTo>
                  <a:lnTo>
                    <a:pt x="888" y="4"/>
                  </a:lnTo>
                  <a:lnTo>
                    <a:pt x="888" y="4"/>
                  </a:lnTo>
                  <a:lnTo>
                    <a:pt x="894" y="4"/>
                  </a:lnTo>
                  <a:lnTo>
                    <a:pt x="894" y="4"/>
                  </a:lnTo>
                  <a:lnTo>
                    <a:pt x="896" y="4"/>
                  </a:lnTo>
                  <a:lnTo>
                    <a:pt x="896" y="4"/>
                  </a:lnTo>
                  <a:lnTo>
                    <a:pt x="912" y="4"/>
                  </a:lnTo>
                  <a:lnTo>
                    <a:pt x="912" y="4"/>
                  </a:lnTo>
                  <a:lnTo>
                    <a:pt x="914" y="6"/>
                  </a:lnTo>
                  <a:lnTo>
                    <a:pt x="914" y="6"/>
                  </a:lnTo>
                  <a:lnTo>
                    <a:pt x="928" y="6"/>
                  </a:lnTo>
                  <a:lnTo>
                    <a:pt x="928" y="6"/>
                  </a:lnTo>
                  <a:lnTo>
                    <a:pt x="930" y="6"/>
                  </a:lnTo>
                  <a:lnTo>
                    <a:pt x="930" y="6"/>
                  </a:lnTo>
                  <a:lnTo>
                    <a:pt x="932" y="4"/>
                  </a:lnTo>
                  <a:lnTo>
                    <a:pt x="932" y="4"/>
                  </a:lnTo>
                  <a:lnTo>
                    <a:pt x="936" y="6"/>
                  </a:lnTo>
                  <a:lnTo>
                    <a:pt x="936" y="6"/>
                  </a:lnTo>
                  <a:lnTo>
                    <a:pt x="942" y="4"/>
                  </a:lnTo>
                  <a:lnTo>
                    <a:pt x="942" y="4"/>
                  </a:lnTo>
                  <a:lnTo>
                    <a:pt x="948" y="4"/>
                  </a:lnTo>
                  <a:lnTo>
                    <a:pt x="948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2" y="4"/>
                  </a:lnTo>
                  <a:lnTo>
                    <a:pt x="952" y="4"/>
                  </a:lnTo>
                  <a:lnTo>
                    <a:pt x="954" y="4"/>
                  </a:lnTo>
                  <a:lnTo>
                    <a:pt x="954" y="4"/>
                  </a:lnTo>
                  <a:lnTo>
                    <a:pt x="956" y="4"/>
                  </a:lnTo>
                  <a:lnTo>
                    <a:pt x="960" y="4"/>
                  </a:lnTo>
                  <a:lnTo>
                    <a:pt x="960" y="4"/>
                  </a:lnTo>
                  <a:lnTo>
                    <a:pt x="962" y="4"/>
                  </a:lnTo>
                  <a:lnTo>
                    <a:pt x="962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2"/>
                  </a:lnTo>
                  <a:lnTo>
                    <a:pt x="968" y="2"/>
                  </a:lnTo>
                  <a:lnTo>
                    <a:pt x="980" y="6"/>
                  </a:lnTo>
                  <a:lnTo>
                    <a:pt x="980" y="6"/>
                  </a:lnTo>
                  <a:lnTo>
                    <a:pt x="984" y="6"/>
                  </a:lnTo>
                  <a:lnTo>
                    <a:pt x="988" y="6"/>
                  </a:lnTo>
                  <a:lnTo>
                    <a:pt x="988" y="6"/>
                  </a:lnTo>
                  <a:lnTo>
                    <a:pt x="990" y="4"/>
                  </a:lnTo>
                  <a:lnTo>
                    <a:pt x="990" y="4"/>
                  </a:lnTo>
                  <a:lnTo>
                    <a:pt x="994" y="4"/>
                  </a:lnTo>
                  <a:lnTo>
                    <a:pt x="994" y="4"/>
                  </a:lnTo>
                  <a:lnTo>
                    <a:pt x="996" y="4"/>
                  </a:lnTo>
                  <a:lnTo>
                    <a:pt x="996" y="4"/>
                  </a:lnTo>
                  <a:lnTo>
                    <a:pt x="998" y="6"/>
                  </a:lnTo>
                  <a:lnTo>
                    <a:pt x="998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4" y="4"/>
                  </a:lnTo>
                  <a:lnTo>
                    <a:pt x="1004" y="4"/>
                  </a:lnTo>
                  <a:lnTo>
                    <a:pt x="1008" y="4"/>
                  </a:lnTo>
                  <a:lnTo>
                    <a:pt x="1008" y="4"/>
                  </a:lnTo>
                  <a:lnTo>
                    <a:pt x="1010" y="4"/>
                  </a:lnTo>
                  <a:lnTo>
                    <a:pt x="1010" y="4"/>
                  </a:lnTo>
                  <a:lnTo>
                    <a:pt x="1014" y="2"/>
                  </a:lnTo>
                  <a:lnTo>
                    <a:pt x="1014" y="2"/>
                  </a:lnTo>
                  <a:lnTo>
                    <a:pt x="1018" y="2"/>
                  </a:lnTo>
                  <a:lnTo>
                    <a:pt x="1018" y="2"/>
                  </a:lnTo>
                  <a:lnTo>
                    <a:pt x="1020" y="2"/>
                  </a:lnTo>
                  <a:lnTo>
                    <a:pt x="1024" y="4"/>
                  </a:lnTo>
                  <a:lnTo>
                    <a:pt x="1024" y="4"/>
                  </a:lnTo>
                  <a:lnTo>
                    <a:pt x="1026" y="2"/>
                  </a:lnTo>
                  <a:lnTo>
                    <a:pt x="1026" y="2"/>
                  </a:lnTo>
                  <a:lnTo>
                    <a:pt x="1030" y="4"/>
                  </a:lnTo>
                  <a:lnTo>
                    <a:pt x="1030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4" y="6"/>
                  </a:lnTo>
                  <a:lnTo>
                    <a:pt x="1034" y="6"/>
                  </a:lnTo>
                  <a:lnTo>
                    <a:pt x="1036" y="6"/>
                  </a:lnTo>
                  <a:lnTo>
                    <a:pt x="1036" y="6"/>
                  </a:lnTo>
                  <a:lnTo>
                    <a:pt x="1038" y="6"/>
                  </a:lnTo>
                  <a:lnTo>
                    <a:pt x="1038" y="6"/>
                  </a:lnTo>
                  <a:lnTo>
                    <a:pt x="1038" y="4"/>
                  </a:lnTo>
                  <a:lnTo>
                    <a:pt x="1038" y="4"/>
                  </a:lnTo>
                  <a:lnTo>
                    <a:pt x="1042" y="4"/>
                  </a:lnTo>
                  <a:lnTo>
                    <a:pt x="1042" y="4"/>
                  </a:lnTo>
                  <a:lnTo>
                    <a:pt x="1046" y="2"/>
                  </a:lnTo>
                  <a:lnTo>
                    <a:pt x="1046" y="2"/>
                  </a:lnTo>
                  <a:lnTo>
                    <a:pt x="1058" y="6"/>
                  </a:lnTo>
                  <a:lnTo>
                    <a:pt x="1058" y="6"/>
                  </a:lnTo>
                  <a:lnTo>
                    <a:pt x="1060" y="4"/>
                  </a:lnTo>
                  <a:lnTo>
                    <a:pt x="1060" y="4"/>
                  </a:lnTo>
                  <a:lnTo>
                    <a:pt x="1066" y="4"/>
                  </a:lnTo>
                  <a:lnTo>
                    <a:pt x="1066" y="4"/>
                  </a:lnTo>
                  <a:lnTo>
                    <a:pt x="1068" y="6"/>
                  </a:lnTo>
                  <a:lnTo>
                    <a:pt x="1068" y="6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6" y="4"/>
                  </a:lnTo>
                  <a:lnTo>
                    <a:pt x="1080" y="6"/>
                  </a:lnTo>
                  <a:lnTo>
                    <a:pt x="1080" y="6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8" y="4"/>
                  </a:lnTo>
                  <a:lnTo>
                    <a:pt x="1088" y="4"/>
                  </a:lnTo>
                  <a:lnTo>
                    <a:pt x="1092" y="2"/>
                  </a:lnTo>
                  <a:lnTo>
                    <a:pt x="1092" y="2"/>
                  </a:lnTo>
                  <a:lnTo>
                    <a:pt x="1098" y="2"/>
                  </a:lnTo>
                  <a:lnTo>
                    <a:pt x="1098" y="2"/>
                  </a:lnTo>
                  <a:lnTo>
                    <a:pt x="1102" y="2"/>
                  </a:lnTo>
                  <a:lnTo>
                    <a:pt x="1102" y="2"/>
                  </a:lnTo>
                  <a:lnTo>
                    <a:pt x="1104" y="2"/>
                  </a:lnTo>
                  <a:lnTo>
                    <a:pt x="1104" y="2"/>
                  </a:lnTo>
                  <a:lnTo>
                    <a:pt x="1108" y="2"/>
                  </a:lnTo>
                  <a:lnTo>
                    <a:pt x="1108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8" y="0"/>
                  </a:lnTo>
                  <a:lnTo>
                    <a:pt x="1118" y="0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1136" y="0"/>
                  </a:lnTo>
                  <a:lnTo>
                    <a:pt x="1136" y="0"/>
                  </a:lnTo>
                  <a:lnTo>
                    <a:pt x="1140" y="0"/>
                  </a:lnTo>
                  <a:lnTo>
                    <a:pt x="1140" y="0"/>
                  </a:lnTo>
                  <a:lnTo>
                    <a:pt x="1146" y="0"/>
                  </a:lnTo>
                  <a:lnTo>
                    <a:pt x="1146" y="0"/>
                  </a:lnTo>
                  <a:lnTo>
                    <a:pt x="1152" y="0"/>
                  </a:lnTo>
                  <a:lnTo>
                    <a:pt x="1152" y="0"/>
                  </a:lnTo>
                  <a:lnTo>
                    <a:pt x="1156" y="0"/>
                  </a:lnTo>
                  <a:lnTo>
                    <a:pt x="1156" y="0"/>
                  </a:lnTo>
                  <a:lnTo>
                    <a:pt x="1158" y="0"/>
                  </a:lnTo>
                  <a:lnTo>
                    <a:pt x="1158" y="0"/>
                  </a:lnTo>
                  <a:lnTo>
                    <a:pt x="1162" y="0"/>
                  </a:lnTo>
                  <a:lnTo>
                    <a:pt x="1162" y="0"/>
                  </a:lnTo>
                  <a:lnTo>
                    <a:pt x="1166" y="0"/>
                  </a:lnTo>
                  <a:lnTo>
                    <a:pt x="1166" y="0"/>
                  </a:lnTo>
                  <a:lnTo>
                    <a:pt x="1172" y="0"/>
                  </a:lnTo>
                  <a:lnTo>
                    <a:pt x="1172" y="0"/>
                  </a:lnTo>
                  <a:lnTo>
                    <a:pt x="1174" y="0"/>
                  </a:lnTo>
                  <a:lnTo>
                    <a:pt x="1174" y="0"/>
                  </a:lnTo>
                  <a:lnTo>
                    <a:pt x="1178" y="2"/>
                  </a:lnTo>
                  <a:lnTo>
                    <a:pt x="1178" y="2"/>
                  </a:lnTo>
                  <a:lnTo>
                    <a:pt x="1186" y="2"/>
                  </a:lnTo>
                  <a:lnTo>
                    <a:pt x="1186" y="2"/>
                  </a:lnTo>
                  <a:lnTo>
                    <a:pt x="1190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8" y="2"/>
                  </a:lnTo>
                  <a:lnTo>
                    <a:pt x="1198" y="2"/>
                  </a:lnTo>
                  <a:lnTo>
                    <a:pt x="1200" y="0"/>
                  </a:lnTo>
                  <a:lnTo>
                    <a:pt x="1200" y="0"/>
                  </a:lnTo>
                  <a:lnTo>
                    <a:pt x="1206" y="2"/>
                  </a:lnTo>
                  <a:lnTo>
                    <a:pt x="1206" y="2"/>
                  </a:lnTo>
                  <a:lnTo>
                    <a:pt x="1208" y="2"/>
                  </a:lnTo>
                  <a:lnTo>
                    <a:pt x="1208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2" y="2"/>
                  </a:lnTo>
                  <a:lnTo>
                    <a:pt x="1212" y="2"/>
                  </a:lnTo>
                  <a:lnTo>
                    <a:pt x="1218" y="2"/>
                  </a:lnTo>
                  <a:lnTo>
                    <a:pt x="1218" y="2"/>
                  </a:lnTo>
                  <a:lnTo>
                    <a:pt x="1220" y="0"/>
                  </a:lnTo>
                  <a:lnTo>
                    <a:pt x="1220" y="0"/>
                  </a:lnTo>
                  <a:lnTo>
                    <a:pt x="1222" y="0"/>
                  </a:lnTo>
                  <a:lnTo>
                    <a:pt x="1222" y="0"/>
                  </a:lnTo>
                  <a:lnTo>
                    <a:pt x="1224" y="2"/>
                  </a:lnTo>
                  <a:lnTo>
                    <a:pt x="1224" y="2"/>
                  </a:lnTo>
                  <a:lnTo>
                    <a:pt x="1232" y="2"/>
                  </a:lnTo>
                  <a:lnTo>
                    <a:pt x="1232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6" y="2"/>
                  </a:lnTo>
                  <a:lnTo>
                    <a:pt x="1236" y="2"/>
                  </a:lnTo>
                  <a:lnTo>
                    <a:pt x="1240" y="2"/>
                  </a:lnTo>
                  <a:lnTo>
                    <a:pt x="1240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8" y="2"/>
                  </a:lnTo>
                  <a:lnTo>
                    <a:pt x="1248" y="2"/>
                  </a:lnTo>
                  <a:lnTo>
                    <a:pt x="1252" y="4"/>
                  </a:lnTo>
                  <a:lnTo>
                    <a:pt x="1252" y="4"/>
                  </a:lnTo>
                  <a:lnTo>
                    <a:pt x="1254" y="2"/>
                  </a:lnTo>
                  <a:lnTo>
                    <a:pt x="1254" y="2"/>
                  </a:lnTo>
                  <a:lnTo>
                    <a:pt x="1256" y="4"/>
                  </a:lnTo>
                  <a:lnTo>
                    <a:pt x="1256" y="4"/>
                  </a:lnTo>
                  <a:lnTo>
                    <a:pt x="1260" y="4"/>
                  </a:lnTo>
                  <a:lnTo>
                    <a:pt x="1260" y="4"/>
                  </a:lnTo>
                  <a:lnTo>
                    <a:pt x="1260" y="2"/>
                  </a:lnTo>
                  <a:lnTo>
                    <a:pt x="1260" y="2"/>
                  </a:lnTo>
                  <a:lnTo>
                    <a:pt x="1262" y="4"/>
                  </a:lnTo>
                  <a:lnTo>
                    <a:pt x="1262" y="4"/>
                  </a:lnTo>
                  <a:lnTo>
                    <a:pt x="1266" y="2"/>
                  </a:lnTo>
                  <a:lnTo>
                    <a:pt x="1266" y="2"/>
                  </a:lnTo>
                  <a:lnTo>
                    <a:pt x="1268" y="6"/>
                  </a:lnTo>
                  <a:lnTo>
                    <a:pt x="1268" y="6"/>
                  </a:lnTo>
                  <a:lnTo>
                    <a:pt x="1276" y="6"/>
                  </a:lnTo>
                  <a:lnTo>
                    <a:pt x="1276" y="6"/>
                  </a:lnTo>
                  <a:lnTo>
                    <a:pt x="1280" y="6"/>
                  </a:lnTo>
                  <a:lnTo>
                    <a:pt x="1282" y="4"/>
                  </a:lnTo>
                  <a:lnTo>
                    <a:pt x="1282" y="4"/>
                  </a:lnTo>
                  <a:lnTo>
                    <a:pt x="1286" y="4"/>
                  </a:lnTo>
                  <a:lnTo>
                    <a:pt x="1286" y="4"/>
                  </a:lnTo>
                  <a:lnTo>
                    <a:pt x="1288" y="4"/>
                  </a:lnTo>
                  <a:lnTo>
                    <a:pt x="1288" y="4"/>
                  </a:lnTo>
                  <a:lnTo>
                    <a:pt x="1294" y="4"/>
                  </a:lnTo>
                  <a:lnTo>
                    <a:pt x="1294" y="4"/>
                  </a:lnTo>
                  <a:lnTo>
                    <a:pt x="1300" y="2"/>
                  </a:lnTo>
                  <a:lnTo>
                    <a:pt x="1300" y="2"/>
                  </a:lnTo>
                  <a:lnTo>
                    <a:pt x="1302" y="4"/>
                  </a:lnTo>
                  <a:lnTo>
                    <a:pt x="1302" y="4"/>
                  </a:lnTo>
                  <a:lnTo>
                    <a:pt x="1304" y="4"/>
                  </a:lnTo>
                  <a:lnTo>
                    <a:pt x="1304" y="4"/>
                  </a:lnTo>
                  <a:lnTo>
                    <a:pt x="1314" y="2"/>
                  </a:lnTo>
                  <a:lnTo>
                    <a:pt x="1314" y="2"/>
                  </a:lnTo>
                  <a:lnTo>
                    <a:pt x="1318" y="4"/>
                  </a:lnTo>
                  <a:lnTo>
                    <a:pt x="1322" y="2"/>
                  </a:lnTo>
                  <a:lnTo>
                    <a:pt x="1322" y="2"/>
                  </a:lnTo>
                  <a:lnTo>
                    <a:pt x="1324" y="4"/>
                  </a:lnTo>
                  <a:lnTo>
                    <a:pt x="1324" y="4"/>
                  </a:lnTo>
                  <a:lnTo>
                    <a:pt x="1326" y="4"/>
                  </a:lnTo>
                  <a:lnTo>
                    <a:pt x="1326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2" y="4"/>
                  </a:lnTo>
                  <a:lnTo>
                    <a:pt x="1332" y="4"/>
                  </a:lnTo>
                  <a:lnTo>
                    <a:pt x="1336" y="4"/>
                  </a:lnTo>
                  <a:lnTo>
                    <a:pt x="1336" y="4"/>
                  </a:lnTo>
                  <a:lnTo>
                    <a:pt x="1340" y="4"/>
                  </a:lnTo>
                  <a:lnTo>
                    <a:pt x="1344" y="4"/>
                  </a:lnTo>
                  <a:lnTo>
                    <a:pt x="1344" y="4"/>
                  </a:lnTo>
                  <a:lnTo>
                    <a:pt x="1346" y="4"/>
                  </a:lnTo>
                  <a:lnTo>
                    <a:pt x="1346" y="4"/>
                  </a:lnTo>
                  <a:lnTo>
                    <a:pt x="1348" y="4"/>
                  </a:lnTo>
                  <a:lnTo>
                    <a:pt x="1348" y="4"/>
                  </a:lnTo>
                  <a:lnTo>
                    <a:pt x="1352" y="4"/>
                  </a:lnTo>
                  <a:lnTo>
                    <a:pt x="1352" y="4"/>
                  </a:lnTo>
                  <a:lnTo>
                    <a:pt x="1356" y="4"/>
                  </a:lnTo>
                  <a:lnTo>
                    <a:pt x="1356" y="4"/>
                  </a:lnTo>
                  <a:lnTo>
                    <a:pt x="1360" y="4"/>
                  </a:lnTo>
                  <a:lnTo>
                    <a:pt x="1360" y="4"/>
                  </a:lnTo>
                  <a:lnTo>
                    <a:pt x="1362" y="4"/>
                  </a:lnTo>
                  <a:lnTo>
                    <a:pt x="1362" y="4"/>
                  </a:lnTo>
                  <a:lnTo>
                    <a:pt x="1366" y="6"/>
                  </a:lnTo>
                  <a:lnTo>
                    <a:pt x="1366" y="6"/>
                  </a:lnTo>
                  <a:lnTo>
                    <a:pt x="1366" y="8"/>
                  </a:lnTo>
                  <a:lnTo>
                    <a:pt x="1366" y="8"/>
                  </a:lnTo>
                  <a:lnTo>
                    <a:pt x="1368" y="8"/>
                  </a:lnTo>
                  <a:lnTo>
                    <a:pt x="1370" y="8"/>
                  </a:lnTo>
                  <a:lnTo>
                    <a:pt x="1370" y="8"/>
                  </a:lnTo>
                  <a:lnTo>
                    <a:pt x="1374" y="6"/>
                  </a:lnTo>
                  <a:lnTo>
                    <a:pt x="1374" y="6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6" y="4"/>
                  </a:lnTo>
                  <a:lnTo>
                    <a:pt x="1376" y="4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8" y="4"/>
                  </a:lnTo>
                  <a:lnTo>
                    <a:pt x="1378" y="4"/>
                  </a:lnTo>
                  <a:lnTo>
                    <a:pt x="1378" y="6"/>
                  </a:lnTo>
                  <a:lnTo>
                    <a:pt x="1378" y="6"/>
                  </a:lnTo>
                  <a:lnTo>
                    <a:pt x="1384" y="4"/>
                  </a:lnTo>
                  <a:lnTo>
                    <a:pt x="1384" y="4"/>
                  </a:lnTo>
                  <a:lnTo>
                    <a:pt x="1386" y="6"/>
                  </a:lnTo>
                  <a:lnTo>
                    <a:pt x="1386" y="6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90" y="6"/>
                  </a:lnTo>
                  <a:lnTo>
                    <a:pt x="1390" y="6"/>
                  </a:lnTo>
                  <a:lnTo>
                    <a:pt x="1394" y="6"/>
                  </a:lnTo>
                  <a:lnTo>
                    <a:pt x="1394" y="6"/>
                  </a:lnTo>
                  <a:lnTo>
                    <a:pt x="1396" y="6"/>
                  </a:lnTo>
                  <a:lnTo>
                    <a:pt x="1396" y="6"/>
                  </a:lnTo>
                  <a:lnTo>
                    <a:pt x="1398" y="6"/>
                  </a:lnTo>
                  <a:lnTo>
                    <a:pt x="1398" y="6"/>
                  </a:lnTo>
                  <a:lnTo>
                    <a:pt x="1400" y="4"/>
                  </a:lnTo>
                  <a:lnTo>
                    <a:pt x="1400" y="4"/>
                  </a:lnTo>
                  <a:lnTo>
                    <a:pt x="1402" y="6"/>
                  </a:lnTo>
                  <a:lnTo>
                    <a:pt x="1402" y="6"/>
                  </a:lnTo>
                  <a:lnTo>
                    <a:pt x="1402" y="4"/>
                  </a:lnTo>
                  <a:lnTo>
                    <a:pt x="1402" y="4"/>
                  </a:lnTo>
                  <a:lnTo>
                    <a:pt x="1404" y="4"/>
                  </a:lnTo>
                  <a:lnTo>
                    <a:pt x="1404" y="4"/>
                  </a:lnTo>
                  <a:lnTo>
                    <a:pt x="1404" y="6"/>
                  </a:lnTo>
                  <a:lnTo>
                    <a:pt x="1404" y="6"/>
                  </a:lnTo>
                  <a:lnTo>
                    <a:pt x="1406" y="4"/>
                  </a:lnTo>
                  <a:lnTo>
                    <a:pt x="1406" y="4"/>
                  </a:lnTo>
                  <a:lnTo>
                    <a:pt x="1412" y="6"/>
                  </a:lnTo>
                  <a:lnTo>
                    <a:pt x="1412" y="6"/>
                  </a:lnTo>
                  <a:lnTo>
                    <a:pt x="1414" y="6"/>
                  </a:lnTo>
                  <a:lnTo>
                    <a:pt x="1414" y="6"/>
                  </a:lnTo>
                  <a:lnTo>
                    <a:pt x="1416" y="6"/>
                  </a:lnTo>
                  <a:lnTo>
                    <a:pt x="1416" y="6"/>
                  </a:lnTo>
                  <a:lnTo>
                    <a:pt x="1420" y="4"/>
                  </a:lnTo>
                  <a:lnTo>
                    <a:pt x="1420" y="4"/>
                  </a:lnTo>
                  <a:lnTo>
                    <a:pt x="1428" y="4"/>
                  </a:lnTo>
                  <a:lnTo>
                    <a:pt x="1428" y="4"/>
                  </a:lnTo>
                  <a:lnTo>
                    <a:pt x="1432" y="4"/>
                  </a:lnTo>
                  <a:lnTo>
                    <a:pt x="1432" y="4"/>
                  </a:lnTo>
                  <a:lnTo>
                    <a:pt x="1434" y="6"/>
                  </a:lnTo>
                  <a:lnTo>
                    <a:pt x="1434" y="6"/>
                  </a:lnTo>
                  <a:lnTo>
                    <a:pt x="1436" y="6"/>
                  </a:lnTo>
                  <a:lnTo>
                    <a:pt x="1436" y="6"/>
                  </a:lnTo>
                  <a:lnTo>
                    <a:pt x="1438" y="6"/>
                  </a:lnTo>
                  <a:lnTo>
                    <a:pt x="1438" y="6"/>
                  </a:lnTo>
                  <a:lnTo>
                    <a:pt x="1440" y="6"/>
                  </a:lnTo>
                  <a:lnTo>
                    <a:pt x="1440" y="6"/>
                  </a:lnTo>
                  <a:lnTo>
                    <a:pt x="1444" y="6"/>
                  </a:lnTo>
                  <a:lnTo>
                    <a:pt x="1444" y="6"/>
                  </a:lnTo>
                  <a:lnTo>
                    <a:pt x="1446" y="6"/>
                  </a:lnTo>
                  <a:lnTo>
                    <a:pt x="1446" y="6"/>
                  </a:lnTo>
                  <a:lnTo>
                    <a:pt x="1450" y="6"/>
                  </a:lnTo>
                  <a:lnTo>
                    <a:pt x="1450" y="6"/>
                  </a:lnTo>
                  <a:lnTo>
                    <a:pt x="1452" y="6"/>
                  </a:lnTo>
                  <a:lnTo>
                    <a:pt x="1452" y="6"/>
                  </a:lnTo>
                  <a:lnTo>
                    <a:pt x="1454" y="4"/>
                  </a:lnTo>
                  <a:lnTo>
                    <a:pt x="1454" y="4"/>
                  </a:lnTo>
                  <a:lnTo>
                    <a:pt x="1456" y="4"/>
                  </a:lnTo>
                  <a:lnTo>
                    <a:pt x="1456" y="4"/>
                  </a:lnTo>
                  <a:lnTo>
                    <a:pt x="1462" y="4"/>
                  </a:lnTo>
                  <a:lnTo>
                    <a:pt x="1462" y="4"/>
                  </a:lnTo>
                  <a:lnTo>
                    <a:pt x="1464" y="4"/>
                  </a:lnTo>
                  <a:lnTo>
                    <a:pt x="1464" y="4"/>
                  </a:lnTo>
                  <a:lnTo>
                    <a:pt x="1468" y="4"/>
                  </a:lnTo>
                  <a:lnTo>
                    <a:pt x="1468" y="4"/>
                  </a:lnTo>
                  <a:lnTo>
                    <a:pt x="1472" y="4"/>
                  </a:lnTo>
                  <a:lnTo>
                    <a:pt x="1472" y="4"/>
                  </a:lnTo>
                  <a:lnTo>
                    <a:pt x="1476" y="4"/>
                  </a:lnTo>
                  <a:lnTo>
                    <a:pt x="1476" y="4"/>
                  </a:lnTo>
                  <a:lnTo>
                    <a:pt x="1480" y="4"/>
                  </a:lnTo>
                  <a:lnTo>
                    <a:pt x="1480" y="4"/>
                  </a:lnTo>
                  <a:lnTo>
                    <a:pt x="1484" y="6"/>
                  </a:lnTo>
                  <a:lnTo>
                    <a:pt x="1484" y="6"/>
                  </a:lnTo>
                  <a:lnTo>
                    <a:pt x="1486" y="6"/>
                  </a:lnTo>
                  <a:lnTo>
                    <a:pt x="1486" y="6"/>
                  </a:lnTo>
                  <a:lnTo>
                    <a:pt x="1488" y="6"/>
                  </a:lnTo>
                  <a:lnTo>
                    <a:pt x="1488" y="6"/>
                  </a:lnTo>
                  <a:lnTo>
                    <a:pt x="1492" y="4"/>
                  </a:lnTo>
                  <a:lnTo>
                    <a:pt x="1492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500" y="4"/>
                  </a:lnTo>
                  <a:lnTo>
                    <a:pt x="1500" y="4"/>
                  </a:lnTo>
                  <a:lnTo>
                    <a:pt x="1504" y="4"/>
                  </a:lnTo>
                  <a:lnTo>
                    <a:pt x="1504" y="4"/>
                  </a:lnTo>
                  <a:lnTo>
                    <a:pt x="1506" y="4"/>
                  </a:lnTo>
                  <a:lnTo>
                    <a:pt x="1506" y="4"/>
                  </a:lnTo>
                  <a:lnTo>
                    <a:pt x="1512" y="4"/>
                  </a:lnTo>
                  <a:lnTo>
                    <a:pt x="1512" y="4"/>
                  </a:lnTo>
                  <a:lnTo>
                    <a:pt x="1514" y="6"/>
                  </a:lnTo>
                  <a:lnTo>
                    <a:pt x="1514" y="6"/>
                  </a:lnTo>
                  <a:lnTo>
                    <a:pt x="1520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8" y="4"/>
                  </a:lnTo>
                  <a:lnTo>
                    <a:pt x="1528" y="4"/>
                  </a:lnTo>
                  <a:lnTo>
                    <a:pt x="1532" y="4"/>
                  </a:lnTo>
                  <a:lnTo>
                    <a:pt x="1532" y="4"/>
                  </a:lnTo>
                  <a:lnTo>
                    <a:pt x="1540" y="4"/>
                  </a:lnTo>
                  <a:lnTo>
                    <a:pt x="1540" y="4"/>
                  </a:lnTo>
                  <a:lnTo>
                    <a:pt x="1542" y="4"/>
                  </a:lnTo>
                  <a:lnTo>
                    <a:pt x="1542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50" y="6"/>
                  </a:lnTo>
                  <a:lnTo>
                    <a:pt x="1550" y="6"/>
                  </a:lnTo>
                  <a:lnTo>
                    <a:pt x="1556" y="4"/>
                  </a:lnTo>
                  <a:lnTo>
                    <a:pt x="1556" y="4"/>
                  </a:lnTo>
                  <a:lnTo>
                    <a:pt x="1560" y="6"/>
                  </a:lnTo>
                  <a:lnTo>
                    <a:pt x="1560" y="6"/>
                  </a:lnTo>
                  <a:lnTo>
                    <a:pt x="1564" y="4"/>
                  </a:lnTo>
                  <a:lnTo>
                    <a:pt x="1568" y="6"/>
                  </a:lnTo>
                  <a:lnTo>
                    <a:pt x="1568" y="6"/>
                  </a:lnTo>
                  <a:lnTo>
                    <a:pt x="1574" y="4"/>
                  </a:lnTo>
                  <a:lnTo>
                    <a:pt x="1574" y="4"/>
                  </a:lnTo>
                  <a:lnTo>
                    <a:pt x="1576" y="6"/>
                  </a:lnTo>
                  <a:lnTo>
                    <a:pt x="1576" y="6"/>
                  </a:lnTo>
                  <a:lnTo>
                    <a:pt x="1578" y="4"/>
                  </a:lnTo>
                  <a:lnTo>
                    <a:pt x="1578" y="4"/>
                  </a:lnTo>
                  <a:lnTo>
                    <a:pt x="1586" y="6"/>
                  </a:lnTo>
                  <a:lnTo>
                    <a:pt x="1586" y="6"/>
                  </a:lnTo>
                  <a:lnTo>
                    <a:pt x="1588" y="6"/>
                  </a:lnTo>
                  <a:lnTo>
                    <a:pt x="1588" y="6"/>
                  </a:lnTo>
                  <a:lnTo>
                    <a:pt x="1592" y="6"/>
                  </a:lnTo>
                  <a:lnTo>
                    <a:pt x="1592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6" y="4"/>
                  </a:lnTo>
                  <a:lnTo>
                    <a:pt x="1596" y="4"/>
                  </a:lnTo>
                  <a:lnTo>
                    <a:pt x="1602" y="4"/>
                  </a:lnTo>
                  <a:lnTo>
                    <a:pt x="1602" y="4"/>
                  </a:lnTo>
                  <a:lnTo>
                    <a:pt x="1608" y="4"/>
                  </a:lnTo>
                  <a:lnTo>
                    <a:pt x="1608" y="4"/>
                  </a:lnTo>
                  <a:lnTo>
                    <a:pt x="1610" y="4"/>
                  </a:lnTo>
                  <a:lnTo>
                    <a:pt x="1610" y="4"/>
                  </a:lnTo>
                  <a:lnTo>
                    <a:pt x="1612" y="4"/>
                  </a:lnTo>
                  <a:lnTo>
                    <a:pt x="1612" y="4"/>
                  </a:lnTo>
                  <a:lnTo>
                    <a:pt x="1616" y="4"/>
                  </a:lnTo>
                  <a:lnTo>
                    <a:pt x="1616" y="4"/>
                  </a:lnTo>
                  <a:lnTo>
                    <a:pt x="1618" y="4"/>
                  </a:lnTo>
                  <a:lnTo>
                    <a:pt x="1618" y="4"/>
                  </a:lnTo>
                  <a:lnTo>
                    <a:pt x="1624" y="4"/>
                  </a:lnTo>
                  <a:lnTo>
                    <a:pt x="1624" y="4"/>
                  </a:lnTo>
                  <a:lnTo>
                    <a:pt x="1626" y="4"/>
                  </a:lnTo>
                  <a:lnTo>
                    <a:pt x="1626" y="4"/>
                  </a:lnTo>
                  <a:lnTo>
                    <a:pt x="1628" y="4"/>
                  </a:lnTo>
                  <a:lnTo>
                    <a:pt x="1628" y="4"/>
                  </a:lnTo>
                  <a:lnTo>
                    <a:pt x="1632" y="4"/>
                  </a:lnTo>
                  <a:lnTo>
                    <a:pt x="1632" y="4"/>
                  </a:lnTo>
                  <a:lnTo>
                    <a:pt x="1634" y="4"/>
                  </a:lnTo>
                  <a:lnTo>
                    <a:pt x="1634" y="4"/>
                  </a:lnTo>
                  <a:lnTo>
                    <a:pt x="1640" y="4"/>
                  </a:lnTo>
                  <a:lnTo>
                    <a:pt x="1640" y="4"/>
                  </a:lnTo>
                  <a:lnTo>
                    <a:pt x="1642" y="4"/>
                  </a:lnTo>
                  <a:lnTo>
                    <a:pt x="1642" y="4"/>
                  </a:lnTo>
                  <a:lnTo>
                    <a:pt x="1644" y="4"/>
                  </a:lnTo>
                  <a:lnTo>
                    <a:pt x="1644" y="4"/>
                  </a:lnTo>
                  <a:lnTo>
                    <a:pt x="1648" y="4"/>
                  </a:lnTo>
                  <a:lnTo>
                    <a:pt x="1648" y="4"/>
                  </a:lnTo>
                  <a:lnTo>
                    <a:pt x="1650" y="4"/>
                  </a:lnTo>
                  <a:lnTo>
                    <a:pt x="1650" y="4"/>
                  </a:lnTo>
                  <a:lnTo>
                    <a:pt x="1656" y="4"/>
                  </a:lnTo>
                  <a:lnTo>
                    <a:pt x="1656" y="4"/>
                  </a:lnTo>
                  <a:lnTo>
                    <a:pt x="1658" y="4"/>
                  </a:lnTo>
                  <a:lnTo>
                    <a:pt x="1658" y="4"/>
                  </a:lnTo>
                  <a:lnTo>
                    <a:pt x="1662" y="4"/>
                  </a:lnTo>
                  <a:lnTo>
                    <a:pt x="1662" y="4"/>
                  </a:lnTo>
                  <a:lnTo>
                    <a:pt x="1664" y="4"/>
                  </a:lnTo>
                  <a:lnTo>
                    <a:pt x="1664" y="4"/>
                  </a:lnTo>
                  <a:lnTo>
                    <a:pt x="1668" y="4"/>
                  </a:lnTo>
                  <a:lnTo>
                    <a:pt x="1668" y="4"/>
                  </a:lnTo>
                  <a:lnTo>
                    <a:pt x="1670" y="4"/>
                  </a:lnTo>
                  <a:lnTo>
                    <a:pt x="1670" y="4"/>
                  </a:lnTo>
                  <a:lnTo>
                    <a:pt x="1680" y="4"/>
                  </a:lnTo>
                  <a:lnTo>
                    <a:pt x="1680" y="4"/>
                  </a:lnTo>
                  <a:lnTo>
                    <a:pt x="1688" y="6"/>
                  </a:lnTo>
                  <a:lnTo>
                    <a:pt x="1688" y="6"/>
                  </a:lnTo>
                  <a:lnTo>
                    <a:pt x="1690" y="6"/>
                  </a:lnTo>
                  <a:lnTo>
                    <a:pt x="1690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6" y="4"/>
                  </a:lnTo>
                  <a:lnTo>
                    <a:pt x="1696" y="4"/>
                  </a:lnTo>
                  <a:lnTo>
                    <a:pt x="1702" y="6"/>
                  </a:lnTo>
                  <a:lnTo>
                    <a:pt x="1702" y="6"/>
                  </a:lnTo>
                  <a:lnTo>
                    <a:pt x="1704" y="8"/>
                  </a:lnTo>
                  <a:lnTo>
                    <a:pt x="1704" y="8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10" y="6"/>
                  </a:lnTo>
                  <a:lnTo>
                    <a:pt x="1710" y="6"/>
                  </a:lnTo>
                  <a:lnTo>
                    <a:pt x="1712" y="8"/>
                  </a:lnTo>
                  <a:lnTo>
                    <a:pt x="1712" y="8"/>
                  </a:lnTo>
                  <a:lnTo>
                    <a:pt x="1714" y="6"/>
                  </a:lnTo>
                  <a:lnTo>
                    <a:pt x="1718" y="6"/>
                  </a:lnTo>
                  <a:lnTo>
                    <a:pt x="1718" y="6"/>
                  </a:lnTo>
                  <a:lnTo>
                    <a:pt x="1722" y="6"/>
                  </a:lnTo>
                  <a:lnTo>
                    <a:pt x="1722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6" y="8"/>
                  </a:lnTo>
                  <a:lnTo>
                    <a:pt x="1726" y="8"/>
                  </a:lnTo>
                  <a:lnTo>
                    <a:pt x="1728" y="8"/>
                  </a:lnTo>
                  <a:lnTo>
                    <a:pt x="1730" y="6"/>
                  </a:lnTo>
                  <a:lnTo>
                    <a:pt x="1730" y="6"/>
                  </a:lnTo>
                  <a:lnTo>
                    <a:pt x="1734" y="6"/>
                  </a:lnTo>
                  <a:lnTo>
                    <a:pt x="1734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8" y="6"/>
                  </a:lnTo>
                  <a:lnTo>
                    <a:pt x="1738" y="6"/>
                  </a:lnTo>
                  <a:lnTo>
                    <a:pt x="1750" y="4"/>
                  </a:lnTo>
                  <a:lnTo>
                    <a:pt x="1750" y="4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8" y="6"/>
                  </a:lnTo>
                  <a:lnTo>
                    <a:pt x="1758" y="6"/>
                  </a:lnTo>
                  <a:lnTo>
                    <a:pt x="1762" y="6"/>
                  </a:lnTo>
                  <a:lnTo>
                    <a:pt x="1762" y="6"/>
                  </a:lnTo>
                  <a:lnTo>
                    <a:pt x="1764" y="4"/>
                  </a:lnTo>
                  <a:lnTo>
                    <a:pt x="1764" y="4"/>
                  </a:lnTo>
                  <a:lnTo>
                    <a:pt x="1766" y="6"/>
                  </a:lnTo>
                  <a:lnTo>
                    <a:pt x="1766" y="6"/>
                  </a:lnTo>
                  <a:lnTo>
                    <a:pt x="1770" y="4"/>
                  </a:lnTo>
                  <a:lnTo>
                    <a:pt x="1770" y="4"/>
                  </a:lnTo>
                  <a:lnTo>
                    <a:pt x="1772" y="6"/>
                  </a:lnTo>
                  <a:lnTo>
                    <a:pt x="1772" y="6"/>
                  </a:lnTo>
                  <a:lnTo>
                    <a:pt x="1776" y="4"/>
                  </a:lnTo>
                  <a:lnTo>
                    <a:pt x="1776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4" y="6"/>
                  </a:lnTo>
                  <a:lnTo>
                    <a:pt x="1784" y="6"/>
                  </a:lnTo>
                  <a:lnTo>
                    <a:pt x="1792" y="6"/>
                  </a:lnTo>
                  <a:lnTo>
                    <a:pt x="1792" y="6"/>
                  </a:lnTo>
                  <a:lnTo>
                    <a:pt x="1794" y="4"/>
                  </a:lnTo>
                  <a:lnTo>
                    <a:pt x="1794" y="4"/>
                  </a:lnTo>
                  <a:lnTo>
                    <a:pt x="1798" y="6"/>
                  </a:lnTo>
                  <a:lnTo>
                    <a:pt x="1798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2" y="4"/>
                  </a:lnTo>
                  <a:lnTo>
                    <a:pt x="1802" y="4"/>
                  </a:lnTo>
                  <a:lnTo>
                    <a:pt x="1802" y="6"/>
                  </a:lnTo>
                  <a:lnTo>
                    <a:pt x="1802" y="6"/>
                  </a:lnTo>
                  <a:lnTo>
                    <a:pt x="1804" y="4"/>
                  </a:lnTo>
                  <a:lnTo>
                    <a:pt x="1804" y="4"/>
                  </a:lnTo>
                  <a:lnTo>
                    <a:pt x="1804" y="6"/>
                  </a:lnTo>
                  <a:lnTo>
                    <a:pt x="1804" y="6"/>
                  </a:lnTo>
                  <a:lnTo>
                    <a:pt x="1812" y="6"/>
                  </a:lnTo>
                  <a:lnTo>
                    <a:pt x="1812" y="6"/>
                  </a:lnTo>
                  <a:lnTo>
                    <a:pt x="1814" y="6"/>
                  </a:lnTo>
                  <a:lnTo>
                    <a:pt x="1814" y="6"/>
                  </a:lnTo>
                  <a:lnTo>
                    <a:pt x="1816" y="6"/>
                  </a:lnTo>
                  <a:lnTo>
                    <a:pt x="1816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4" y="6"/>
                  </a:lnTo>
                  <a:lnTo>
                    <a:pt x="1824" y="6"/>
                  </a:lnTo>
                  <a:lnTo>
                    <a:pt x="1826" y="6"/>
                  </a:lnTo>
                  <a:lnTo>
                    <a:pt x="1826" y="6"/>
                  </a:lnTo>
                  <a:lnTo>
                    <a:pt x="1826" y="8"/>
                  </a:lnTo>
                  <a:lnTo>
                    <a:pt x="1826" y="8"/>
                  </a:lnTo>
                  <a:lnTo>
                    <a:pt x="1828" y="8"/>
                  </a:lnTo>
                  <a:lnTo>
                    <a:pt x="1828" y="8"/>
                  </a:lnTo>
                  <a:lnTo>
                    <a:pt x="1832" y="8"/>
                  </a:lnTo>
                  <a:lnTo>
                    <a:pt x="1832" y="8"/>
                  </a:lnTo>
                  <a:lnTo>
                    <a:pt x="1836" y="6"/>
                  </a:lnTo>
                  <a:lnTo>
                    <a:pt x="1836" y="6"/>
                  </a:lnTo>
                  <a:lnTo>
                    <a:pt x="1838" y="6"/>
                  </a:lnTo>
                  <a:lnTo>
                    <a:pt x="1838" y="6"/>
                  </a:lnTo>
                  <a:lnTo>
                    <a:pt x="1840" y="6"/>
                  </a:lnTo>
                  <a:lnTo>
                    <a:pt x="1840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4" y="6"/>
                  </a:lnTo>
                  <a:lnTo>
                    <a:pt x="1844" y="6"/>
                  </a:lnTo>
                  <a:lnTo>
                    <a:pt x="1846" y="6"/>
                  </a:lnTo>
                  <a:lnTo>
                    <a:pt x="1846" y="6"/>
                  </a:lnTo>
                  <a:lnTo>
                    <a:pt x="1848" y="6"/>
                  </a:lnTo>
                  <a:lnTo>
                    <a:pt x="1848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2" y="6"/>
                  </a:lnTo>
                  <a:lnTo>
                    <a:pt x="1852" y="6"/>
                  </a:lnTo>
                  <a:lnTo>
                    <a:pt x="1854" y="6"/>
                  </a:lnTo>
                  <a:lnTo>
                    <a:pt x="1854" y="6"/>
                  </a:lnTo>
                  <a:lnTo>
                    <a:pt x="1858" y="6"/>
                  </a:lnTo>
                  <a:lnTo>
                    <a:pt x="1858" y="6"/>
                  </a:lnTo>
                  <a:lnTo>
                    <a:pt x="1860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6" y="6"/>
                  </a:lnTo>
                  <a:lnTo>
                    <a:pt x="1866" y="6"/>
                  </a:lnTo>
                  <a:lnTo>
                    <a:pt x="1872" y="6"/>
                  </a:lnTo>
                  <a:lnTo>
                    <a:pt x="1872" y="6"/>
                  </a:lnTo>
                  <a:lnTo>
                    <a:pt x="1880" y="6"/>
                  </a:lnTo>
                  <a:lnTo>
                    <a:pt x="1880" y="6"/>
                  </a:lnTo>
                  <a:lnTo>
                    <a:pt x="1882" y="6"/>
                  </a:lnTo>
                  <a:lnTo>
                    <a:pt x="1882" y="6"/>
                  </a:lnTo>
                  <a:lnTo>
                    <a:pt x="1888" y="6"/>
                  </a:lnTo>
                  <a:lnTo>
                    <a:pt x="1888" y="6"/>
                  </a:lnTo>
                  <a:lnTo>
                    <a:pt x="1892" y="6"/>
                  </a:lnTo>
                  <a:lnTo>
                    <a:pt x="1892" y="6"/>
                  </a:lnTo>
                  <a:lnTo>
                    <a:pt x="1896" y="6"/>
                  </a:lnTo>
                  <a:lnTo>
                    <a:pt x="1896" y="6"/>
                  </a:lnTo>
                  <a:lnTo>
                    <a:pt x="1898" y="6"/>
                  </a:lnTo>
                  <a:lnTo>
                    <a:pt x="1898" y="6"/>
                  </a:lnTo>
                  <a:lnTo>
                    <a:pt x="1902" y="4"/>
                  </a:lnTo>
                  <a:lnTo>
                    <a:pt x="1902" y="4"/>
                  </a:lnTo>
                  <a:lnTo>
                    <a:pt x="1906" y="6"/>
                  </a:lnTo>
                  <a:lnTo>
                    <a:pt x="1906" y="6"/>
                  </a:lnTo>
                  <a:lnTo>
                    <a:pt x="1914" y="4"/>
                  </a:lnTo>
                  <a:lnTo>
                    <a:pt x="1914" y="4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8" y="8"/>
                  </a:lnTo>
                  <a:lnTo>
                    <a:pt x="1918" y="8"/>
                  </a:lnTo>
                  <a:lnTo>
                    <a:pt x="1922" y="8"/>
                  </a:lnTo>
                  <a:lnTo>
                    <a:pt x="1926" y="8"/>
                  </a:lnTo>
                  <a:lnTo>
                    <a:pt x="1926" y="8"/>
                  </a:lnTo>
                  <a:lnTo>
                    <a:pt x="1928" y="10"/>
                  </a:lnTo>
                  <a:lnTo>
                    <a:pt x="1928" y="10"/>
                  </a:lnTo>
                  <a:lnTo>
                    <a:pt x="1934" y="8"/>
                  </a:lnTo>
                  <a:lnTo>
                    <a:pt x="1934" y="8"/>
                  </a:lnTo>
                  <a:lnTo>
                    <a:pt x="1944" y="6"/>
                  </a:lnTo>
                  <a:lnTo>
                    <a:pt x="1944" y="6"/>
                  </a:lnTo>
                  <a:lnTo>
                    <a:pt x="1946" y="6"/>
                  </a:lnTo>
                  <a:lnTo>
                    <a:pt x="1946" y="6"/>
                  </a:lnTo>
                  <a:lnTo>
                    <a:pt x="1948" y="4"/>
                  </a:lnTo>
                  <a:lnTo>
                    <a:pt x="1948" y="4"/>
                  </a:lnTo>
                  <a:lnTo>
                    <a:pt x="1950" y="4"/>
                  </a:lnTo>
                  <a:lnTo>
                    <a:pt x="1950" y="4"/>
                  </a:lnTo>
                  <a:lnTo>
                    <a:pt x="1950" y="6"/>
                  </a:lnTo>
                  <a:lnTo>
                    <a:pt x="1950" y="6"/>
                  </a:lnTo>
                  <a:lnTo>
                    <a:pt x="1954" y="6"/>
                  </a:lnTo>
                  <a:lnTo>
                    <a:pt x="1954" y="6"/>
                  </a:lnTo>
                  <a:lnTo>
                    <a:pt x="1960" y="6"/>
                  </a:lnTo>
                  <a:lnTo>
                    <a:pt x="1960" y="6"/>
                  </a:lnTo>
                  <a:lnTo>
                    <a:pt x="1960" y="4"/>
                  </a:lnTo>
                  <a:lnTo>
                    <a:pt x="1960" y="4"/>
                  </a:lnTo>
                  <a:lnTo>
                    <a:pt x="1962" y="4"/>
                  </a:lnTo>
                  <a:lnTo>
                    <a:pt x="1962" y="4"/>
                  </a:lnTo>
                  <a:lnTo>
                    <a:pt x="1968" y="6"/>
                  </a:lnTo>
                  <a:lnTo>
                    <a:pt x="1968" y="6"/>
                  </a:lnTo>
                  <a:lnTo>
                    <a:pt x="1970" y="6"/>
                  </a:lnTo>
                  <a:lnTo>
                    <a:pt x="1970" y="6"/>
                  </a:lnTo>
                  <a:lnTo>
                    <a:pt x="1972" y="6"/>
                  </a:lnTo>
                  <a:lnTo>
                    <a:pt x="1972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6" y="6"/>
                  </a:lnTo>
                  <a:lnTo>
                    <a:pt x="1976" y="6"/>
                  </a:lnTo>
                  <a:lnTo>
                    <a:pt x="1978" y="8"/>
                  </a:lnTo>
                  <a:lnTo>
                    <a:pt x="1978" y="8"/>
                  </a:lnTo>
                  <a:lnTo>
                    <a:pt x="1978" y="6"/>
                  </a:lnTo>
                  <a:lnTo>
                    <a:pt x="1978" y="6"/>
                  </a:lnTo>
                  <a:lnTo>
                    <a:pt x="1982" y="6"/>
                  </a:lnTo>
                  <a:lnTo>
                    <a:pt x="1982" y="6"/>
                  </a:lnTo>
                  <a:lnTo>
                    <a:pt x="1986" y="8"/>
                  </a:lnTo>
                  <a:lnTo>
                    <a:pt x="1986" y="8"/>
                  </a:lnTo>
                  <a:lnTo>
                    <a:pt x="1994" y="8"/>
                  </a:lnTo>
                  <a:lnTo>
                    <a:pt x="1994" y="8"/>
                  </a:lnTo>
                  <a:lnTo>
                    <a:pt x="1996" y="6"/>
                  </a:lnTo>
                  <a:lnTo>
                    <a:pt x="1996" y="6"/>
                  </a:lnTo>
                  <a:lnTo>
                    <a:pt x="2000" y="6"/>
                  </a:lnTo>
                  <a:lnTo>
                    <a:pt x="2000" y="6"/>
                  </a:lnTo>
                  <a:lnTo>
                    <a:pt x="2002" y="4"/>
                  </a:lnTo>
                  <a:lnTo>
                    <a:pt x="2002" y="4"/>
                  </a:lnTo>
                  <a:lnTo>
                    <a:pt x="2010" y="4"/>
                  </a:lnTo>
                  <a:lnTo>
                    <a:pt x="2010" y="4"/>
                  </a:lnTo>
                  <a:lnTo>
                    <a:pt x="2012" y="4"/>
                  </a:lnTo>
                  <a:lnTo>
                    <a:pt x="2012" y="4"/>
                  </a:lnTo>
                  <a:lnTo>
                    <a:pt x="2014" y="4"/>
                  </a:lnTo>
                  <a:lnTo>
                    <a:pt x="2014" y="4"/>
                  </a:lnTo>
                  <a:lnTo>
                    <a:pt x="2016" y="4"/>
                  </a:lnTo>
                  <a:lnTo>
                    <a:pt x="2016" y="4"/>
                  </a:lnTo>
                  <a:lnTo>
                    <a:pt x="2018" y="4"/>
                  </a:lnTo>
                  <a:lnTo>
                    <a:pt x="2018" y="4"/>
                  </a:lnTo>
                  <a:lnTo>
                    <a:pt x="2032" y="4"/>
                  </a:lnTo>
                  <a:lnTo>
                    <a:pt x="2032" y="4"/>
                  </a:lnTo>
                  <a:lnTo>
                    <a:pt x="2040" y="4"/>
                  </a:lnTo>
                  <a:lnTo>
                    <a:pt x="2040" y="4"/>
                  </a:lnTo>
                  <a:lnTo>
                    <a:pt x="2050" y="4"/>
                  </a:lnTo>
                  <a:lnTo>
                    <a:pt x="2050" y="4"/>
                  </a:lnTo>
                  <a:lnTo>
                    <a:pt x="2052" y="4"/>
                  </a:lnTo>
                  <a:lnTo>
                    <a:pt x="2052" y="4"/>
                  </a:lnTo>
                  <a:lnTo>
                    <a:pt x="2054" y="4"/>
                  </a:lnTo>
                  <a:lnTo>
                    <a:pt x="2054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60" y="4"/>
                  </a:lnTo>
                  <a:lnTo>
                    <a:pt x="2060" y="4"/>
                  </a:lnTo>
                  <a:lnTo>
                    <a:pt x="2066" y="4"/>
                  </a:lnTo>
                  <a:lnTo>
                    <a:pt x="2066" y="4"/>
                  </a:lnTo>
                  <a:lnTo>
                    <a:pt x="2070" y="4"/>
                  </a:lnTo>
                  <a:lnTo>
                    <a:pt x="2070" y="4"/>
                  </a:lnTo>
                  <a:lnTo>
                    <a:pt x="2072" y="4"/>
                  </a:lnTo>
                  <a:lnTo>
                    <a:pt x="2072" y="4"/>
                  </a:lnTo>
                  <a:lnTo>
                    <a:pt x="2074" y="6"/>
                  </a:lnTo>
                  <a:lnTo>
                    <a:pt x="2074" y="6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86" y="4"/>
                  </a:lnTo>
                  <a:lnTo>
                    <a:pt x="2086" y="4"/>
                  </a:lnTo>
                  <a:lnTo>
                    <a:pt x="2088" y="4"/>
                  </a:lnTo>
                  <a:lnTo>
                    <a:pt x="2088" y="4"/>
                  </a:lnTo>
                  <a:lnTo>
                    <a:pt x="2092" y="4"/>
                  </a:lnTo>
                  <a:lnTo>
                    <a:pt x="2092" y="4"/>
                  </a:lnTo>
                  <a:lnTo>
                    <a:pt x="2096" y="4"/>
                  </a:lnTo>
                  <a:lnTo>
                    <a:pt x="2096" y="4"/>
                  </a:lnTo>
                  <a:lnTo>
                    <a:pt x="2098" y="4"/>
                  </a:lnTo>
                  <a:lnTo>
                    <a:pt x="2098" y="4"/>
                  </a:lnTo>
                  <a:lnTo>
                    <a:pt x="2106" y="4"/>
                  </a:lnTo>
                  <a:lnTo>
                    <a:pt x="2106" y="4"/>
                  </a:lnTo>
                  <a:lnTo>
                    <a:pt x="2108" y="4"/>
                  </a:lnTo>
                  <a:lnTo>
                    <a:pt x="2108" y="4"/>
                  </a:lnTo>
                  <a:lnTo>
                    <a:pt x="2114" y="4"/>
                  </a:lnTo>
                  <a:lnTo>
                    <a:pt x="2114" y="4"/>
                  </a:lnTo>
                  <a:lnTo>
                    <a:pt x="2116" y="4"/>
                  </a:lnTo>
                  <a:lnTo>
                    <a:pt x="2116" y="4"/>
                  </a:lnTo>
                  <a:lnTo>
                    <a:pt x="2118" y="4"/>
                  </a:lnTo>
                  <a:lnTo>
                    <a:pt x="2118" y="4"/>
                  </a:lnTo>
                  <a:lnTo>
                    <a:pt x="2124" y="4"/>
                  </a:lnTo>
                  <a:lnTo>
                    <a:pt x="2124" y="4"/>
                  </a:lnTo>
                  <a:lnTo>
                    <a:pt x="2132" y="4"/>
                  </a:lnTo>
                  <a:lnTo>
                    <a:pt x="2132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8" y="4"/>
                  </a:lnTo>
                  <a:lnTo>
                    <a:pt x="2138" y="4"/>
                  </a:lnTo>
                  <a:lnTo>
                    <a:pt x="2144" y="4"/>
                  </a:lnTo>
                  <a:lnTo>
                    <a:pt x="2144" y="4"/>
                  </a:lnTo>
                  <a:lnTo>
                    <a:pt x="2146" y="4"/>
                  </a:lnTo>
                  <a:lnTo>
                    <a:pt x="2146" y="4"/>
                  </a:lnTo>
                  <a:lnTo>
                    <a:pt x="2150" y="4"/>
                  </a:lnTo>
                  <a:lnTo>
                    <a:pt x="2150" y="4"/>
                  </a:lnTo>
                  <a:lnTo>
                    <a:pt x="2154" y="4"/>
                  </a:lnTo>
                  <a:lnTo>
                    <a:pt x="2154" y="4"/>
                  </a:lnTo>
                  <a:lnTo>
                    <a:pt x="2156" y="4"/>
                  </a:lnTo>
                  <a:lnTo>
                    <a:pt x="2156" y="4"/>
                  </a:lnTo>
                  <a:lnTo>
                    <a:pt x="2160" y="4"/>
                  </a:lnTo>
                  <a:lnTo>
                    <a:pt x="2160" y="4"/>
                  </a:lnTo>
                  <a:lnTo>
                    <a:pt x="2164" y="4"/>
                  </a:lnTo>
                  <a:lnTo>
                    <a:pt x="2164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72" y="4"/>
                  </a:lnTo>
                  <a:lnTo>
                    <a:pt x="2172" y="4"/>
                  </a:lnTo>
                  <a:lnTo>
                    <a:pt x="2178" y="4"/>
                  </a:lnTo>
                  <a:lnTo>
                    <a:pt x="2178" y="4"/>
                  </a:lnTo>
                  <a:lnTo>
                    <a:pt x="2182" y="4"/>
                  </a:lnTo>
                  <a:lnTo>
                    <a:pt x="2182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8" y="4"/>
                  </a:lnTo>
                  <a:lnTo>
                    <a:pt x="2188" y="4"/>
                  </a:lnTo>
                  <a:lnTo>
                    <a:pt x="2190" y="2"/>
                  </a:lnTo>
                  <a:lnTo>
                    <a:pt x="219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6" y="4"/>
                  </a:lnTo>
                  <a:lnTo>
                    <a:pt x="2206" y="4"/>
                  </a:lnTo>
                  <a:lnTo>
                    <a:pt x="2210" y="4"/>
                  </a:lnTo>
                  <a:lnTo>
                    <a:pt x="2210" y="4"/>
                  </a:lnTo>
                  <a:lnTo>
                    <a:pt x="2216" y="2"/>
                  </a:lnTo>
                  <a:lnTo>
                    <a:pt x="2216" y="2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6" y="2"/>
                  </a:lnTo>
                  <a:lnTo>
                    <a:pt x="2230" y="4"/>
                  </a:lnTo>
                  <a:lnTo>
                    <a:pt x="2230" y="4"/>
                  </a:lnTo>
                  <a:lnTo>
                    <a:pt x="2232" y="2"/>
                  </a:lnTo>
                  <a:lnTo>
                    <a:pt x="2232" y="2"/>
                  </a:lnTo>
                  <a:lnTo>
                    <a:pt x="2234" y="2"/>
                  </a:lnTo>
                  <a:lnTo>
                    <a:pt x="2234" y="2"/>
                  </a:lnTo>
                  <a:lnTo>
                    <a:pt x="2236" y="2"/>
                  </a:lnTo>
                  <a:lnTo>
                    <a:pt x="2236" y="2"/>
                  </a:lnTo>
                  <a:lnTo>
                    <a:pt x="2240" y="2"/>
                  </a:lnTo>
                  <a:lnTo>
                    <a:pt x="2240" y="2"/>
                  </a:lnTo>
                  <a:lnTo>
                    <a:pt x="2248" y="4"/>
                  </a:lnTo>
                  <a:lnTo>
                    <a:pt x="2248" y="4"/>
                  </a:lnTo>
                  <a:lnTo>
                    <a:pt x="2252" y="2"/>
                  </a:lnTo>
                  <a:lnTo>
                    <a:pt x="2252" y="2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62" y="2"/>
                  </a:lnTo>
                  <a:lnTo>
                    <a:pt x="2262" y="2"/>
                  </a:lnTo>
                  <a:lnTo>
                    <a:pt x="2266" y="4"/>
                  </a:lnTo>
                  <a:lnTo>
                    <a:pt x="2266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82" y="4"/>
                  </a:lnTo>
                  <a:lnTo>
                    <a:pt x="2282" y="4"/>
                  </a:lnTo>
                  <a:lnTo>
                    <a:pt x="2286" y="4"/>
                  </a:lnTo>
                  <a:lnTo>
                    <a:pt x="2286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90" y="4"/>
                  </a:lnTo>
                  <a:lnTo>
                    <a:pt x="2290" y="4"/>
                  </a:lnTo>
                  <a:lnTo>
                    <a:pt x="2292" y="2"/>
                  </a:lnTo>
                  <a:lnTo>
                    <a:pt x="2296" y="2"/>
                  </a:lnTo>
                  <a:lnTo>
                    <a:pt x="2296" y="2"/>
                  </a:lnTo>
                  <a:lnTo>
                    <a:pt x="2298" y="2"/>
                  </a:lnTo>
                  <a:lnTo>
                    <a:pt x="2298" y="2"/>
                  </a:lnTo>
                  <a:lnTo>
                    <a:pt x="2304" y="2"/>
                  </a:lnTo>
                  <a:lnTo>
                    <a:pt x="2304" y="2"/>
                  </a:lnTo>
                  <a:lnTo>
                    <a:pt x="2306" y="2"/>
                  </a:lnTo>
                  <a:lnTo>
                    <a:pt x="2306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6" y="2"/>
                  </a:lnTo>
                  <a:lnTo>
                    <a:pt x="2316" y="2"/>
                  </a:lnTo>
                  <a:lnTo>
                    <a:pt x="2318" y="2"/>
                  </a:lnTo>
                  <a:lnTo>
                    <a:pt x="2318" y="2"/>
                  </a:lnTo>
                  <a:lnTo>
                    <a:pt x="2322" y="2"/>
                  </a:lnTo>
                  <a:lnTo>
                    <a:pt x="2322" y="2"/>
                  </a:lnTo>
                  <a:lnTo>
                    <a:pt x="2328" y="2"/>
                  </a:lnTo>
                  <a:lnTo>
                    <a:pt x="2328" y="2"/>
                  </a:lnTo>
                  <a:lnTo>
                    <a:pt x="2330" y="2"/>
                  </a:lnTo>
                  <a:lnTo>
                    <a:pt x="2330" y="2"/>
                  </a:lnTo>
                  <a:lnTo>
                    <a:pt x="2334" y="4"/>
                  </a:lnTo>
                  <a:lnTo>
                    <a:pt x="2334" y="4"/>
                  </a:lnTo>
                  <a:lnTo>
                    <a:pt x="2338" y="2"/>
                  </a:lnTo>
                  <a:lnTo>
                    <a:pt x="2338" y="2"/>
                  </a:lnTo>
                  <a:lnTo>
                    <a:pt x="2344" y="2"/>
                  </a:lnTo>
                  <a:lnTo>
                    <a:pt x="2344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64" y="2"/>
                  </a:lnTo>
                  <a:lnTo>
                    <a:pt x="2364" y="2"/>
                  </a:lnTo>
                  <a:lnTo>
                    <a:pt x="2366" y="4"/>
                  </a:lnTo>
                  <a:lnTo>
                    <a:pt x="2366" y="4"/>
                  </a:lnTo>
                  <a:lnTo>
                    <a:pt x="2368" y="4"/>
                  </a:lnTo>
                  <a:lnTo>
                    <a:pt x="2368" y="4"/>
                  </a:lnTo>
                  <a:lnTo>
                    <a:pt x="2370" y="4"/>
                  </a:lnTo>
                  <a:lnTo>
                    <a:pt x="2370" y="4"/>
                  </a:lnTo>
                  <a:lnTo>
                    <a:pt x="2374" y="2"/>
                  </a:lnTo>
                  <a:lnTo>
                    <a:pt x="2374" y="2"/>
                  </a:lnTo>
                  <a:lnTo>
                    <a:pt x="2378" y="2"/>
                  </a:lnTo>
                  <a:lnTo>
                    <a:pt x="2378" y="2"/>
                  </a:lnTo>
                  <a:lnTo>
                    <a:pt x="2380" y="2"/>
                  </a:lnTo>
                  <a:lnTo>
                    <a:pt x="2384" y="2"/>
                  </a:lnTo>
                  <a:lnTo>
                    <a:pt x="2384" y="2"/>
                  </a:lnTo>
                  <a:lnTo>
                    <a:pt x="2388" y="2"/>
                  </a:lnTo>
                  <a:lnTo>
                    <a:pt x="2390" y="2"/>
                  </a:lnTo>
                  <a:lnTo>
                    <a:pt x="2390" y="2"/>
                  </a:lnTo>
                  <a:lnTo>
                    <a:pt x="2398" y="2"/>
                  </a:lnTo>
                  <a:lnTo>
                    <a:pt x="2398" y="2"/>
                  </a:lnTo>
                  <a:lnTo>
                    <a:pt x="2402" y="2"/>
                  </a:lnTo>
                  <a:lnTo>
                    <a:pt x="2402" y="2"/>
                  </a:lnTo>
                  <a:lnTo>
                    <a:pt x="2404" y="2"/>
                  </a:lnTo>
                  <a:lnTo>
                    <a:pt x="2404" y="2"/>
                  </a:lnTo>
                  <a:lnTo>
                    <a:pt x="2406" y="2"/>
                  </a:lnTo>
                  <a:lnTo>
                    <a:pt x="2406" y="2"/>
                  </a:lnTo>
                  <a:lnTo>
                    <a:pt x="2410" y="2"/>
                  </a:lnTo>
                  <a:lnTo>
                    <a:pt x="2410" y="2"/>
                  </a:lnTo>
                  <a:lnTo>
                    <a:pt x="2414" y="4"/>
                  </a:lnTo>
                  <a:lnTo>
                    <a:pt x="2414" y="4"/>
                  </a:lnTo>
                  <a:lnTo>
                    <a:pt x="2414" y="6"/>
                  </a:lnTo>
                  <a:lnTo>
                    <a:pt x="2414" y="6"/>
                  </a:lnTo>
                  <a:lnTo>
                    <a:pt x="2418" y="4"/>
                  </a:lnTo>
                  <a:lnTo>
                    <a:pt x="2418" y="4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2" y="6"/>
                  </a:lnTo>
                  <a:lnTo>
                    <a:pt x="2422" y="6"/>
                  </a:lnTo>
                  <a:lnTo>
                    <a:pt x="2428" y="6"/>
                  </a:lnTo>
                  <a:lnTo>
                    <a:pt x="2434" y="6"/>
                  </a:lnTo>
                  <a:lnTo>
                    <a:pt x="2434" y="6"/>
                  </a:lnTo>
                  <a:lnTo>
                    <a:pt x="2436" y="6"/>
                  </a:lnTo>
                  <a:lnTo>
                    <a:pt x="2436" y="6"/>
                  </a:lnTo>
                  <a:lnTo>
                    <a:pt x="2442" y="4"/>
                  </a:lnTo>
                  <a:lnTo>
                    <a:pt x="2442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50" y="4"/>
                  </a:lnTo>
                  <a:lnTo>
                    <a:pt x="2450" y="4"/>
                  </a:lnTo>
                  <a:lnTo>
                    <a:pt x="2452" y="4"/>
                  </a:lnTo>
                  <a:lnTo>
                    <a:pt x="2452" y="4"/>
                  </a:lnTo>
                  <a:lnTo>
                    <a:pt x="2460" y="4"/>
                  </a:lnTo>
                  <a:lnTo>
                    <a:pt x="2460" y="4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4" y="8"/>
                  </a:lnTo>
                  <a:lnTo>
                    <a:pt x="2464" y="8"/>
                  </a:lnTo>
                  <a:lnTo>
                    <a:pt x="2468" y="6"/>
                  </a:lnTo>
                  <a:lnTo>
                    <a:pt x="2474" y="4"/>
                  </a:lnTo>
                  <a:lnTo>
                    <a:pt x="2474" y="4"/>
                  </a:lnTo>
                  <a:lnTo>
                    <a:pt x="2476" y="6"/>
                  </a:lnTo>
                  <a:lnTo>
                    <a:pt x="2476" y="6"/>
                  </a:lnTo>
                  <a:lnTo>
                    <a:pt x="2478" y="6"/>
                  </a:lnTo>
                  <a:lnTo>
                    <a:pt x="2478" y="6"/>
                  </a:lnTo>
                  <a:lnTo>
                    <a:pt x="2484" y="6"/>
                  </a:lnTo>
                  <a:lnTo>
                    <a:pt x="2484" y="6"/>
                  </a:lnTo>
                  <a:lnTo>
                    <a:pt x="2486" y="6"/>
                  </a:lnTo>
                  <a:lnTo>
                    <a:pt x="2486" y="6"/>
                  </a:lnTo>
                  <a:lnTo>
                    <a:pt x="2492" y="6"/>
                  </a:lnTo>
                  <a:lnTo>
                    <a:pt x="2492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502" y="6"/>
                  </a:lnTo>
                  <a:lnTo>
                    <a:pt x="2502" y="6"/>
                  </a:lnTo>
                  <a:lnTo>
                    <a:pt x="2504" y="6"/>
                  </a:lnTo>
                  <a:lnTo>
                    <a:pt x="2504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4"/>
                  </a:lnTo>
                  <a:lnTo>
                    <a:pt x="2506" y="4"/>
                  </a:lnTo>
                  <a:lnTo>
                    <a:pt x="2518" y="4"/>
                  </a:lnTo>
                  <a:lnTo>
                    <a:pt x="2518" y="4"/>
                  </a:lnTo>
                  <a:lnTo>
                    <a:pt x="2522" y="6"/>
                  </a:lnTo>
                  <a:lnTo>
                    <a:pt x="2522" y="6"/>
                  </a:lnTo>
                  <a:lnTo>
                    <a:pt x="2524" y="6"/>
                  </a:lnTo>
                  <a:lnTo>
                    <a:pt x="2524" y="6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8" y="4"/>
                  </a:lnTo>
                  <a:lnTo>
                    <a:pt x="2528" y="4"/>
                  </a:lnTo>
                  <a:lnTo>
                    <a:pt x="2536" y="4"/>
                  </a:lnTo>
                  <a:lnTo>
                    <a:pt x="2536" y="4"/>
                  </a:lnTo>
                  <a:lnTo>
                    <a:pt x="2538" y="4"/>
                  </a:lnTo>
                  <a:lnTo>
                    <a:pt x="2538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52" y="6"/>
                  </a:lnTo>
                  <a:lnTo>
                    <a:pt x="2552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60" y="6"/>
                  </a:lnTo>
                  <a:lnTo>
                    <a:pt x="2560" y="6"/>
                  </a:lnTo>
                  <a:lnTo>
                    <a:pt x="2562" y="6"/>
                  </a:lnTo>
                  <a:lnTo>
                    <a:pt x="2562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70" y="4"/>
                  </a:lnTo>
                  <a:lnTo>
                    <a:pt x="2570" y="4"/>
                  </a:lnTo>
                  <a:lnTo>
                    <a:pt x="2574" y="4"/>
                  </a:lnTo>
                  <a:lnTo>
                    <a:pt x="2574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8" y="4"/>
                  </a:lnTo>
                  <a:lnTo>
                    <a:pt x="2578" y="4"/>
                  </a:lnTo>
                  <a:lnTo>
                    <a:pt x="2580" y="4"/>
                  </a:lnTo>
                  <a:lnTo>
                    <a:pt x="2580" y="4"/>
                  </a:lnTo>
                  <a:lnTo>
                    <a:pt x="2580" y="6"/>
                  </a:lnTo>
                  <a:lnTo>
                    <a:pt x="2580" y="6"/>
                  </a:lnTo>
                  <a:lnTo>
                    <a:pt x="2584" y="6"/>
                  </a:lnTo>
                  <a:lnTo>
                    <a:pt x="2584" y="6"/>
                  </a:lnTo>
                  <a:lnTo>
                    <a:pt x="2590" y="6"/>
                  </a:lnTo>
                  <a:lnTo>
                    <a:pt x="2590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4" y="6"/>
                  </a:lnTo>
                  <a:lnTo>
                    <a:pt x="2594" y="6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600" y="6"/>
                  </a:lnTo>
                  <a:lnTo>
                    <a:pt x="2600" y="6"/>
                  </a:lnTo>
                  <a:lnTo>
                    <a:pt x="2608" y="6"/>
                  </a:lnTo>
                  <a:lnTo>
                    <a:pt x="2608" y="6"/>
                  </a:lnTo>
                  <a:lnTo>
                    <a:pt x="2612" y="6"/>
                  </a:lnTo>
                  <a:lnTo>
                    <a:pt x="2612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8" y="8"/>
                  </a:lnTo>
                  <a:lnTo>
                    <a:pt x="2618" y="8"/>
                  </a:lnTo>
                  <a:lnTo>
                    <a:pt x="2620" y="8"/>
                  </a:lnTo>
                  <a:lnTo>
                    <a:pt x="2620" y="8"/>
                  </a:lnTo>
                  <a:lnTo>
                    <a:pt x="2626" y="6"/>
                  </a:lnTo>
                  <a:lnTo>
                    <a:pt x="2626" y="6"/>
                  </a:lnTo>
                  <a:lnTo>
                    <a:pt x="2628" y="8"/>
                  </a:lnTo>
                  <a:lnTo>
                    <a:pt x="2628" y="8"/>
                  </a:lnTo>
                  <a:lnTo>
                    <a:pt x="2630" y="8"/>
                  </a:lnTo>
                  <a:lnTo>
                    <a:pt x="2630" y="8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6" y="12"/>
                  </a:lnTo>
                  <a:lnTo>
                    <a:pt x="2636" y="12"/>
                  </a:lnTo>
                  <a:lnTo>
                    <a:pt x="2636" y="10"/>
                  </a:lnTo>
                  <a:lnTo>
                    <a:pt x="2636" y="10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4" y="6"/>
                  </a:lnTo>
                  <a:lnTo>
                    <a:pt x="2644" y="6"/>
                  </a:lnTo>
                  <a:lnTo>
                    <a:pt x="2646" y="6"/>
                  </a:lnTo>
                  <a:lnTo>
                    <a:pt x="2646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60" y="6"/>
                  </a:lnTo>
                  <a:lnTo>
                    <a:pt x="2660" y="6"/>
                  </a:lnTo>
                  <a:lnTo>
                    <a:pt x="2662" y="6"/>
                  </a:lnTo>
                  <a:lnTo>
                    <a:pt x="2662" y="6"/>
                  </a:lnTo>
                  <a:lnTo>
                    <a:pt x="2664" y="4"/>
                  </a:lnTo>
                  <a:lnTo>
                    <a:pt x="2664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74" y="4"/>
                  </a:lnTo>
                  <a:lnTo>
                    <a:pt x="2674" y="4"/>
                  </a:lnTo>
                  <a:lnTo>
                    <a:pt x="2678" y="4"/>
                  </a:lnTo>
                  <a:lnTo>
                    <a:pt x="2678" y="4"/>
                  </a:lnTo>
                  <a:lnTo>
                    <a:pt x="2682" y="4"/>
                  </a:lnTo>
                  <a:lnTo>
                    <a:pt x="2682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90" y="2"/>
                  </a:lnTo>
                  <a:lnTo>
                    <a:pt x="2690" y="2"/>
                  </a:lnTo>
                  <a:lnTo>
                    <a:pt x="2692" y="4"/>
                  </a:lnTo>
                  <a:lnTo>
                    <a:pt x="2692" y="4"/>
                  </a:lnTo>
                  <a:lnTo>
                    <a:pt x="2698" y="4"/>
                  </a:lnTo>
                  <a:lnTo>
                    <a:pt x="2698" y="4"/>
                  </a:lnTo>
                  <a:lnTo>
                    <a:pt x="2704" y="4"/>
                  </a:lnTo>
                  <a:lnTo>
                    <a:pt x="2704" y="4"/>
                  </a:lnTo>
                  <a:lnTo>
                    <a:pt x="2712" y="2"/>
                  </a:lnTo>
                  <a:lnTo>
                    <a:pt x="2712" y="2"/>
                  </a:lnTo>
                  <a:lnTo>
                    <a:pt x="2714" y="4"/>
                  </a:lnTo>
                  <a:lnTo>
                    <a:pt x="2714" y="4"/>
                  </a:lnTo>
                  <a:lnTo>
                    <a:pt x="2718" y="4"/>
                  </a:lnTo>
                  <a:lnTo>
                    <a:pt x="2718" y="4"/>
                  </a:lnTo>
                  <a:lnTo>
                    <a:pt x="2724" y="4"/>
                  </a:lnTo>
                  <a:lnTo>
                    <a:pt x="2724" y="4"/>
                  </a:lnTo>
                  <a:lnTo>
                    <a:pt x="2728" y="4"/>
                  </a:lnTo>
                  <a:lnTo>
                    <a:pt x="2728" y="4"/>
                  </a:lnTo>
                  <a:lnTo>
                    <a:pt x="2732" y="4"/>
                  </a:lnTo>
                  <a:lnTo>
                    <a:pt x="2732" y="4"/>
                  </a:lnTo>
                  <a:lnTo>
                    <a:pt x="2740" y="4"/>
                  </a:lnTo>
                  <a:lnTo>
                    <a:pt x="2740" y="4"/>
                  </a:lnTo>
                  <a:lnTo>
                    <a:pt x="2742" y="4"/>
                  </a:lnTo>
                  <a:lnTo>
                    <a:pt x="2742" y="4"/>
                  </a:lnTo>
                  <a:lnTo>
                    <a:pt x="2748" y="2"/>
                  </a:lnTo>
                  <a:lnTo>
                    <a:pt x="2748" y="2"/>
                  </a:lnTo>
                  <a:lnTo>
                    <a:pt x="2754" y="2"/>
                  </a:lnTo>
                  <a:lnTo>
                    <a:pt x="2754" y="2"/>
                  </a:lnTo>
                  <a:lnTo>
                    <a:pt x="2758" y="4"/>
                  </a:lnTo>
                  <a:lnTo>
                    <a:pt x="2758" y="4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8" y="2"/>
                  </a:lnTo>
                  <a:lnTo>
                    <a:pt x="2768" y="2"/>
                  </a:lnTo>
                  <a:lnTo>
                    <a:pt x="2772" y="4"/>
                  </a:lnTo>
                  <a:lnTo>
                    <a:pt x="2772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6" y="4"/>
                  </a:lnTo>
                  <a:lnTo>
                    <a:pt x="2776" y="4"/>
                  </a:lnTo>
                  <a:lnTo>
                    <a:pt x="2782" y="2"/>
                  </a:lnTo>
                  <a:lnTo>
                    <a:pt x="2782" y="2"/>
                  </a:lnTo>
                  <a:lnTo>
                    <a:pt x="2784" y="4"/>
                  </a:lnTo>
                  <a:lnTo>
                    <a:pt x="2784" y="4"/>
                  </a:lnTo>
                  <a:lnTo>
                    <a:pt x="2784" y="2"/>
                  </a:lnTo>
                  <a:lnTo>
                    <a:pt x="2784" y="2"/>
                  </a:lnTo>
                  <a:lnTo>
                    <a:pt x="2796" y="4"/>
                  </a:lnTo>
                  <a:lnTo>
                    <a:pt x="2796" y="4"/>
                  </a:lnTo>
                  <a:lnTo>
                    <a:pt x="2802" y="4"/>
                  </a:lnTo>
                  <a:lnTo>
                    <a:pt x="2802" y="4"/>
                  </a:lnTo>
                  <a:lnTo>
                    <a:pt x="2806" y="4"/>
                  </a:lnTo>
                  <a:lnTo>
                    <a:pt x="2806" y="4"/>
                  </a:lnTo>
                  <a:lnTo>
                    <a:pt x="2810" y="4"/>
                  </a:lnTo>
                  <a:lnTo>
                    <a:pt x="2810" y="4"/>
                  </a:lnTo>
                  <a:lnTo>
                    <a:pt x="2814" y="4"/>
                  </a:lnTo>
                  <a:lnTo>
                    <a:pt x="2814" y="4"/>
                  </a:lnTo>
                  <a:lnTo>
                    <a:pt x="2818" y="4"/>
                  </a:lnTo>
                  <a:lnTo>
                    <a:pt x="2818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6" y="4"/>
                  </a:lnTo>
                  <a:lnTo>
                    <a:pt x="2826" y="4"/>
                  </a:lnTo>
                  <a:lnTo>
                    <a:pt x="2828" y="4"/>
                  </a:lnTo>
                  <a:lnTo>
                    <a:pt x="2828" y="4"/>
                  </a:lnTo>
                  <a:lnTo>
                    <a:pt x="2830" y="4"/>
                  </a:lnTo>
                  <a:lnTo>
                    <a:pt x="2830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42" y="6"/>
                  </a:lnTo>
                  <a:lnTo>
                    <a:pt x="2842" y="6"/>
                  </a:lnTo>
                  <a:lnTo>
                    <a:pt x="2848" y="6"/>
                  </a:lnTo>
                  <a:lnTo>
                    <a:pt x="2852" y="6"/>
                  </a:lnTo>
                  <a:lnTo>
                    <a:pt x="2852" y="6"/>
                  </a:lnTo>
                  <a:lnTo>
                    <a:pt x="2854" y="4"/>
                  </a:lnTo>
                  <a:lnTo>
                    <a:pt x="2854" y="4"/>
                  </a:lnTo>
                  <a:lnTo>
                    <a:pt x="2856" y="4"/>
                  </a:lnTo>
                  <a:lnTo>
                    <a:pt x="2856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62" y="6"/>
                  </a:lnTo>
                  <a:lnTo>
                    <a:pt x="2862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6" y="6"/>
                  </a:lnTo>
                  <a:lnTo>
                    <a:pt x="2866" y="6"/>
                  </a:lnTo>
                  <a:lnTo>
                    <a:pt x="2868" y="6"/>
                  </a:lnTo>
                  <a:lnTo>
                    <a:pt x="2868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4" y="6"/>
                  </a:lnTo>
                  <a:lnTo>
                    <a:pt x="2874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80" y="6"/>
                  </a:lnTo>
                  <a:lnTo>
                    <a:pt x="2880" y="6"/>
                  </a:lnTo>
                  <a:lnTo>
                    <a:pt x="2882" y="6"/>
                  </a:lnTo>
                  <a:lnTo>
                    <a:pt x="2882" y="6"/>
                  </a:lnTo>
                  <a:lnTo>
                    <a:pt x="2888" y="6"/>
                  </a:lnTo>
                  <a:lnTo>
                    <a:pt x="2888" y="6"/>
                  </a:lnTo>
                  <a:lnTo>
                    <a:pt x="2892" y="6"/>
                  </a:lnTo>
                  <a:lnTo>
                    <a:pt x="2892" y="6"/>
                  </a:lnTo>
                  <a:lnTo>
                    <a:pt x="2898" y="6"/>
                  </a:lnTo>
                  <a:lnTo>
                    <a:pt x="2898" y="6"/>
                  </a:lnTo>
                  <a:lnTo>
                    <a:pt x="2906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20" y="6"/>
                  </a:lnTo>
                  <a:lnTo>
                    <a:pt x="2920" y="6"/>
                  </a:lnTo>
                  <a:lnTo>
                    <a:pt x="2928" y="6"/>
                  </a:lnTo>
                  <a:lnTo>
                    <a:pt x="2928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8" y="6"/>
                  </a:lnTo>
                  <a:lnTo>
                    <a:pt x="2938" y="6"/>
                  </a:lnTo>
                  <a:lnTo>
                    <a:pt x="2944" y="4"/>
                  </a:lnTo>
                  <a:lnTo>
                    <a:pt x="2944" y="4"/>
                  </a:lnTo>
                  <a:lnTo>
                    <a:pt x="2948" y="6"/>
                  </a:lnTo>
                  <a:lnTo>
                    <a:pt x="2948" y="6"/>
                  </a:lnTo>
                  <a:lnTo>
                    <a:pt x="2950" y="6"/>
                  </a:lnTo>
                  <a:lnTo>
                    <a:pt x="2950" y="6"/>
                  </a:lnTo>
                  <a:lnTo>
                    <a:pt x="2956" y="6"/>
                  </a:lnTo>
                  <a:lnTo>
                    <a:pt x="2956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2" y="6"/>
                  </a:lnTo>
                  <a:lnTo>
                    <a:pt x="2962" y="6"/>
                  </a:lnTo>
                  <a:lnTo>
                    <a:pt x="2968" y="8"/>
                  </a:lnTo>
                  <a:lnTo>
                    <a:pt x="2974" y="8"/>
                  </a:lnTo>
                  <a:lnTo>
                    <a:pt x="2974" y="8"/>
                  </a:lnTo>
                  <a:lnTo>
                    <a:pt x="2980" y="8"/>
                  </a:lnTo>
                  <a:lnTo>
                    <a:pt x="2980" y="8"/>
                  </a:lnTo>
                  <a:lnTo>
                    <a:pt x="2984" y="8"/>
                  </a:lnTo>
                  <a:lnTo>
                    <a:pt x="2984" y="8"/>
                  </a:lnTo>
                  <a:lnTo>
                    <a:pt x="2988" y="8"/>
                  </a:lnTo>
                  <a:lnTo>
                    <a:pt x="2988" y="8"/>
                  </a:lnTo>
                  <a:lnTo>
                    <a:pt x="2994" y="8"/>
                  </a:lnTo>
                  <a:lnTo>
                    <a:pt x="2994" y="8"/>
                  </a:lnTo>
                  <a:lnTo>
                    <a:pt x="2998" y="6"/>
                  </a:lnTo>
                  <a:lnTo>
                    <a:pt x="2998" y="6"/>
                  </a:lnTo>
                  <a:lnTo>
                    <a:pt x="3000" y="6"/>
                  </a:lnTo>
                  <a:lnTo>
                    <a:pt x="3000" y="6"/>
                  </a:lnTo>
                  <a:lnTo>
                    <a:pt x="3002" y="6"/>
                  </a:lnTo>
                  <a:lnTo>
                    <a:pt x="3002" y="6"/>
                  </a:lnTo>
                  <a:lnTo>
                    <a:pt x="3008" y="6"/>
                  </a:lnTo>
                  <a:lnTo>
                    <a:pt x="3008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4" y="6"/>
                  </a:lnTo>
                  <a:lnTo>
                    <a:pt x="3014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2" y="8"/>
                  </a:lnTo>
                  <a:lnTo>
                    <a:pt x="3022" y="8"/>
                  </a:lnTo>
                  <a:lnTo>
                    <a:pt x="3024" y="8"/>
                  </a:lnTo>
                  <a:lnTo>
                    <a:pt x="3024" y="8"/>
                  </a:lnTo>
                  <a:lnTo>
                    <a:pt x="3024" y="6"/>
                  </a:lnTo>
                  <a:lnTo>
                    <a:pt x="3024" y="6"/>
                  </a:lnTo>
                  <a:lnTo>
                    <a:pt x="3028" y="8"/>
                  </a:lnTo>
                  <a:lnTo>
                    <a:pt x="3032" y="8"/>
                  </a:lnTo>
                  <a:lnTo>
                    <a:pt x="3032" y="8"/>
                  </a:lnTo>
                  <a:lnTo>
                    <a:pt x="3036" y="8"/>
                  </a:lnTo>
                  <a:lnTo>
                    <a:pt x="3036" y="8"/>
                  </a:lnTo>
                  <a:lnTo>
                    <a:pt x="3040" y="8"/>
                  </a:lnTo>
                  <a:lnTo>
                    <a:pt x="3040" y="8"/>
                  </a:lnTo>
                  <a:lnTo>
                    <a:pt x="3044" y="8"/>
                  </a:lnTo>
                  <a:lnTo>
                    <a:pt x="3044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6" y="8"/>
                  </a:lnTo>
                  <a:lnTo>
                    <a:pt x="3056" y="8"/>
                  </a:lnTo>
                  <a:lnTo>
                    <a:pt x="3058" y="6"/>
                  </a:lnTo>
                  <a:lnTo>
                    <a:pt x="3058" y="6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4" y="8"/>
                  </a:lnTo>
                  <a:lnTo>
                    <a:pt x="3064" y="8"/>
                  </a:lnTo>
                  <a:lnTo>
                    <a:pt x="3066" y="8"/>
                  </a:lnTo>
                  <a:lnTo>
                    <a:pt x="3066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2" y="8"/>
                  </a:lnTo>
                  <a:lnTo>
                    <a:pt x="3072" y="8"/>
                  </a:lnTo>
                  <a:lnTo>
                    <a:pt x="3074" y="8"/>
                  </a:lnTo>
                  <a:lnTo>
                    <a:pt x="3074" y="8"/>
                  </a:lnTo>
                  <a:lnTo>
                    <a:pt x="3078" y="6"/>
                  </a:lnTo>
                  <a:lnTo>
                    <a:pt x="3078" y="6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8" y="6"/>
                  </a:lnTo>
                  <a:lnTo>
                    <a:pt x="3088" y="6"/>
                  </a:lnTo>
                  <a:lnTo>
                    <a:pt x="3090" y="8"/>
                  </a:lnTo>
                  <a:lnTo>
                    <a:pt x="3090" y="8"/>
                  </a:lnTo>
                  <a:lnTo>
                    <a:pt x="3090" y="6"/>
                  </a:lnTo>
                  <a:lnTo>
                    <a:pt x="3090" y="6"/>
                  </a:lnTo>
                  <a:lnTo>
                    <a:pt x="3092" y="8"/>
                  </a:lnTo>
                  <a:lnTo>
                    <a:pt x="3092" y="8"/>
                  </a:lnTo>
                  <a:lnTo>
                    <a:pt x="3094" y="8"/>
                  </a:lnTo>
                  <a:lnTo>
                    <a:pt x="3094" y="8"/>
                  </a:lnTo>
                  <a:lnTo>
                    <a:pt x="3098" y="8"/>
                  </a:lnTo>
                  <a:lnTo>
                    <a:pt x="3098" y="8"/>
                  </a:lnTo>
                  <a:lnTo>
                    <a:pt x="3100" y="8"/>
                  </a:lnTo>
                  <a:lnTo>
                    <a:pt x="3100" y="8"/>
                  </a:lnTo>
                  <a:lnTo>
                    <a:pt x="3108" y="8"/>
                  </a:lnTo>
                  <a:lnTo>
                    <a:pt x="3108" y="8"/>
                  </a:lnTo>
                  <a:lnTo>
                    <a:pt x="3110" y="8"/>
                  </a:lnTo>
                  <a:lnTo>
                    <a:pt x="3110" y="8"/>
                  </a:lnTo>
                  <a:lnTo>
                    <a:pt x="3114" y="8"/>
                  </a:lnTo>
                  <a:lnTo>
                    <a:pt x="3114" y="8"/>
                  </a:lnTo>
                  <a:lnTo>
                    <a:pt x="3120" y="8"/>
                  </a:lnTo>
                  <a:lnTo>
                    <a:pt x="3120" y="8"/>
                  </a:lnTo>
                  <a:lnTo>
                    <a:pt x="3124" y="8"/>
                  </a:lnTo>
                  <a:lnTo>
                    <a:pt x="3124" y="8"/>
                  </a:lnTo>
                  <a:lnTo>
                    <a:pt x="3132" y="8"/>
                  </a:lnTo>
                  <a:lnTo>
                    <a:pt x="3132" y="8"/>
                  </a:lnTo>
                  <a:lnTo>
                    <a:pt x="3140" y="8"/>
                  </a:lnTo>
                  <a:lnTo>
                    <a:pt x="3140" y="8"/>
                  </a:lnTo>
                  <a:lnTo>
                    <a:pt x="3142" y="8"/>
                  </a:lnTo>
                  <a:lnTo>
                    <a:pt x="3142" y="8"/>
                  </a:lnTo>
                  <a:lnTo>
                    <a:pt x="3148" y="10"/>
                  </a:lnTo>
                  <a:lnTo>
                    <a:pt x="314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60" y="8"/>
                  </a:lnTo>
                  <a:lnTo>
                    <a:pt x="3160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4" y="8"/>
                  </a:lnTo>
                  <a:lnTo>
                    <a:pt x="3164" y="8"/>
                  </a:lnTo>
                  <a:lnTo>
                    <a:pt x="3168" y="8"/>
                  </a:lnTo>
                  <a:lnTo>
                    <a:pt x="3168" y="8"/>
                  </a:lnTo>
                  <a:lnTo>
                    <a:pt x="3168" y="10"/>
                  </a:lnTo>
                  <a:lnTo>
                    <a:pt x="3168" y="10"/>
                  </a:lnTo>
                  <a:lnTo>
                    <a:pt x="3170" y="8"/>
                  </a:lnTo>
                  <a:lnTo>
                    <a:pt x="3170" y="8"/>
                  </a:lnTo>
                  <a:lnTo>
                    <a:pt x="3172" y="10"/>
                  </a:lnTo>
                  <a:lnTo>
                    <a:pt x="3172" y="10"/>
                  </a:lnTo>
                  <a:lnTo>
                    <a:pt x="3174" y="10"/>
                  </a:lnTo>
                  <a:lnTo>
                    <a:pt x="3174" y="10"/>
                  </a:lnTo>
                  <a:lnTo>
                    <a:pt x="3176" y="10"/>
                  </a:lnTo>
                  <a:lnTo>
                    <a:pt x="3176" y="10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78" y="8"/>
                  </a:lnTo>
                  <a:lnTo>
                    <a:pt x="3178" y="8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82" y="8"/>
                  </a:lnTo>
                  <a:lnTo>
                    <a:pt x="3182" y="8"/>
                  </a:lnTo>
                  <a:lnTo>
                    <a:pt x="3186" y="8"/>
                  </a:lnTo>
                  <a:lnTo>
                    <a:pt x="3186" y="8"/>
                  </a:lnTo>
                  <a:lnTo>
                    <a:pt x="3188" y="10"/>
                  </a:lnTo>
                  <a:lnTo>
                    <a:pt x="3188" y="10"/>
                  </a:lnTo>
                  <a:lnTo>
                    <a:pt x="3194" y="10"/>
                  </a:lnTo>
                  <a:lnTo>
                    <a:pt x="3194" y="10"/>
                  </a:lnTo>
                  <a:lnTo>
                    <a:pt x="3198" y="8"/>
                  </a:lnTo>
                  <a:lnTo>
                    <a:pt x="3198" y="8"/>
                  </a:lnTo>
                  <a:lnTo>
                    <a:pt x="3202" y="8"/>
                  </a:lnTo>
                  <a:lnTo>
                    <a:pt x="3202" y="8"/>
                  </a:lnTo>
                  <a:lnTo>
                    <a:pt x="3206" y="8"/>
                  </a:lnTo>
                  <a:lnTo>
                    <a:pt x="3206" y="8"/>
                  </a:lnTo>
                  <a:lnTo>
                    <a:pt x="3210" y="10"/>
                  </a:lnTo>
                  <a:lnTo>
                    <a:pt x="3210" y="10"/>
                  </a:lnTo>
                  <a:lnTo>
                    <a:pt x="3214" y="10"/>
                  </a:lnTo>
                  <a:lnTo>
                    <a:pt x="3214" y="10"/>
                  </a:lnTo>
                  <a:lnTo>
                    <a:pt x="3218" y="10"/>
                  </a:lnTo>
                  <a:lnTo>
                    <a:pt x="3218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2" y="10"/>
                  </a:lnTo>
                  <a:lnTo>
                    <a:pt x="3222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2" y="10"/>
                  </a:lnTo>
                  <a:lnTo>
                    <a:pt x="3232" y="10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6" y="12"/>
                  </a:lnTo>
                  <a:lnTo>
                    <a:pt x="3236" y="12"/>
                  </a:lnTo>
                  <a:lnTo>
                    <a:pt x="3238" y="12"/>
                  </a:lnTo>
                  <a:lnTo>
                    <a:pt x="3238" y="12"/>
                  </a:lnTo>
                  <a:lnTo>
                    <a:pt x="3240" y="10"/>
                  </a:lnTo>
                  <a:lnTo>
                    <a:pt x="3240" y="10"/>
                  </a:lnTo>
                  <a:lnTo>
                    <a:pt x="3246" y="12"/>
                  </a:lnTo>
                  <a:lnTo>
                    <a:pt x="3246" y="12"/>
                  </a:lnTo>
                  <a:lnTo>
                    <a:pt x="3248" y="12"/>
                  </a:lnTo>
                  <a:lnTo>
                    <a:pt x="3248" y="12"/>
                  </a:lnTo>
                  <a:lnTo>
                    <a:pt x="3252" y="12"/>
                  </a:lnTo>
                  <a:lnTo>
                    <a:pt x="3256" y="12"/>
                  </a:lnTo>
                  <a:lnTo>
                    <a:pt x="3256" y="12"/>
                  </a:lnTo>
                  <a:lnTo>
                    <a:pt x="3258" y="12"/>
                  </a:lnTo>
                  <a:lnTo>
                    <a:pt x="3258" y="12"/>
                  </a:lnTo>
                  <a:lnTo>
                    <a:pt x="3260" y="12"/>
                  </a:lnTo>
                  <a:lnTo>
                    <a:pt x="3260" y="12"/>
                  </a:lnTo>
                  <a:lnTo>
                    <a:pt x="3262" y="12"/>
                  </a:lnTo>
                  <a:lnTo>
                    <a:pt x="3262" y="12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6"/>
                  </a:lnTo>
                  <a:lnTo>
                    <a:pt x="3262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8"/>
                  </a:lnTo>
                  <a:lnTo>
                    <a:pt x="3264" y="18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8" y="14"/>
                  </a:lnTo>
                  <a:lnTo>
                    <a:pt x="3268" y="14"/>
                  </a:lnTo>
                  <a:lnTo>
                    <a:pt x="3268" y="12"/>
                  </a:lnTo>
                  <a:lnTo>
                    <a:pt x="3268" y="12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4" y="14"/>
                  </a:lnTo>
                  <a:lnTo>
                    <a:pt x="3274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8" y="14"/>
                  </a:lnTo>
                  <a:lnTo>
                    <a:pt x="3278" y="14"/>
                  </a:lnTo>
                  <a:lnTo>
                    <a:pt x="3280" y="14"/>
                  </a:lnTo>
                  <a:lnTo>
                    <a:pt x="3280" y="14"/>
                  </a:lnTo>
                  <a:lnTo>
                    <a:pt x="3282" y="14"/>
                  </a:lnTo>
                  <a:lnTo>
                    <a:pt x="3282" y="14"/>
                  </a:lnTo>
                  <a:lnTo>
                    <a:pt x="3284" y="14"/>
                  </a:lnTo>
                  <a:lnTo>
                    <a:pt x="3284" y="14"/>
                  </a:lnTo>
                  <a:lnTo>
                    <a:pt x="3290" y="12"/>
                  </a:lnTo>
                  <a:lnTo>
                    <a:pt x="3290" y="12"/>
                  </a:lnTo>
                  <a:lnTo>
                    <a:pt x="3294" y="12"/>
                  </a:lnTo>
                  <a:lnTo>
                    <a:pt x="3298" y="12"/>
                  </a:lnTo>
                  <a:lnTo>
                    <a:pt x="3298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2" y="12"/>
                  </a:lnTo>
                  <a:lnTo>
                    <a:pt x="3302" y="12"/>
                  </a:lnTo>
                  <a:lnTo>
                    <a:pt x="3304" y="12"/>
                  </a:lnTo>
                  <a:lnTo>
                    <a:pt x="3304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6" y="12"/>
                  </a:lnTo>
                  <a:lnTo>
                    <a:pt x="3316" y="12"/>
                  </a:lnTo>
                  <a:lnTo>
                    <a:pt x="3322" y="12"/>
                  </a:lnTo>
                  <a:lnTo>
                    <a:pt x="3322" y="12"/>
                  </a:lnTo>
                  <a:lnTo>
                    <a:pt x="3324" y="14"/>
                  </a:lnTo>
                  <a:lnTo>
                    <a:pt x="3324" y="14"/>
                  </a:lnTo>
                  <a:lnTo>
                    <a:pt x="3328" y="14"/>
                  </a:lnTo>
                  <a:lnTo>
                    <a:pt x="3328" y="14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4" y="12"/>
                  </a:lnTo>
                  <a:lnTo>
                    <a:pt x="3334" y="12"/>
                  </a:lnTo>
                  <a:lnTo>
                    <a:pt x="3340" y="12"/>
                  </a:lnTo>
                  <a:lnTo>
                    <a:pt x="3340" y="12"/>
                  </a:lnTo>
                  <a:lnTo>
                    <a:pt x="3344" y="12"/>
                  </a:lnTo>
                  <a:lnTo>
                    <a:pt x="3344" y="12"/>
                  </a:lnTo>
                  <a:lnTo>
                    <a:pt x="3346" y="12"/>
                  </a:lnTo>
                  <a:lnTo>
                    <a:pt x="3346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52" y="12"/>
                  </a:lnTo>
                  <a:lnTo>
                    <a:pt x="3352" y="12"/>
                  </a:lnTo>
                  <a:lnTo>
                    <a:pt x="3362" y="12"/>
                  </a:lnTo>
                  <a:lnTo>
                    <a:pt x="3362" y="12"/>
                  </a:lnTo>
                  <a:lnTo>
                    <a:pt x="3366" y="12"/>
                  </a:lnTo>
                  <a:lnTo>
                    <a:pt x="3366" y="12"/>
                  </a:lnTo>
                  <a:lnTo>
                    <a:pt x="3372" y="12"/>
                  </a:lnTo>
                  <a:lnTo>
                    <a:pt x="3372" y="12"/>
                  </a:lnTo>
                  <a:lnTo>
                    <a:pt x="3374" y="14"/>
                  </a:lnTo>
                  <a:lnTo>
                    <a:pt x="3374" y="14"/>
                  </a:lnTo>
                  <a:lnTo>
                    <a:pt x="3378" y="14"/>
                  </a:lnTo>
                  <a:lnTo>
                    <a:pt x="3378" y="14"/>
                  </a:lnTo>
                  <a:lnTo>
                    <a:pt x="3382" y="14"/>
                  </a:lnTo>
                  <a:lnTo>
                    <a:pt x="3384" y="14"/>
                  </a:lnTo>
                  <a:lnTo>
                    <a:pt x="3384" y="14"/>
                  </a:lnTo>
                  <a:lnTo>
                    <a:pt x="3392" y="12"/>
                  </a:lnTo>
                  <a:lnTo>
                    <a:pt x="3392" y="12"/>
                  </a:lnTo>
                  <a:lnTo>
                    <a:pt x="3396" y="14"/>
                  </a:lnTo>
                  <a:lnTo>
                    <a:pt x="3396" y="14"/>
                  </a:lnTo>
                  <a:lnTo>
                    <a:pt x="3408" y="12"/>
                  </a:lnTo>
                  <a:lnTo>
                    <a:pt x="3408" y="12"/>
                  </a:lnTo>
                  <a:lnTo>
                    <a:pt x="3412" y="12"/>
                  </a:lnTo>
                  <a:lnTo>
                    <a:pt x="3412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4" y="12"/>
                  </a:lnTo>
                  <a:lnTo>
                    <a:pt x="3424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32" y="12"/>
                  </a:lnTo>
                  <a:lnTo>
                    <a:pt x="3432" y="12"/>
                  </a:lnTo>
                  <a:lnTo>
                    <a:pt x="3434" y="12"/>
                  </a:lnTo>
                  <a:lnTo>
                    <a:pt x="3434" y="12"/>
                  </a:lnTo>
                  <a:lnTo>
                    <a:pt x="3438" y="12"/>
                  </a:lnTo>
                  <a:lnTo>
                    <a:pt x="3438" y="12"/>
                  </a:lnTo>
                  <a:lnTo>
                    <a:pt x="3440" y="12"/>
                  </a:lnTo>
                  <a:lnTo>
                    <a:pt x="3440" y="12"/>
                  </a:lnTo>
                  <a:lnTo>
                    <a:pt x="3442" y="12"/>
                  </a:lnTo>
                  <a:lnTo>
                    <a:pt x="3442" y="12"/>
                  </a:lnTo>
                  <a:lnTo>
                    <a:pt x="3444" y="12"/>
                  </a:lnTo>
                  <a:lnTo>
                    <a:pt x="3444" y="12"/>
                  </a:lnTo>
                  <a:lnTo>
                    <a:pt x="3446" y="12"/>
                  </a:lnTo>
                  <a:lnTo>
                    <a:pt x="3446" y="12"/>
                  </a:lnTo>
                  <a:lnTo>
                    <a:pt x="3448" y="12"/>
                  </a:lnTo>
                  <a:lnTo>
                    <a:pt x="3448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4" y="16"/>
                  </a:lnTo>
                  <a:lnTo>
                    <a:pt x="3454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8" y="18"/>
                  </a:lnTo>
                  <a:lnTo>
                    <a:pt x="3458" y="18"/>
                  </a:lnTo>
                  <a:lnTo>
                    <a:pt x="3470" y="18"/>
                  </a:lnTo>
                  <a:lnTo>
                    <a:pt x="3470" y="18"/>
                  </a:lnTo>
                  <a:lnTo>
                    <a:pt x="3478" y="16"/>
                  </a:lnTo>
                  <a:lnTo>
                    <a:pt x="3478" y="16"/>
                  </a:lnTo>
                  <a:lnTo>
                    <a:pt x="3480" y="16"/>
                  </a:lnTo>
                  <a:lnTo>
                    <a:pt x="3480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8" y="14"/>
                  </a:lnTo>
                  <a:lnTo>
                    <a:pt x="3488" y="14"/>
                  </a:lnTo>
                  <a:lnTo>
                    <a:pt x="3490" y="14"/>
                  </a:lnTo>
                  <a:lnTo>
                    <a:pt x="3490" y="14"/>
                  </a:lnTo>
                  <a:lnTo>
                    <a:pt x="3494" y="14"/>
                  </a:lnTo>
                  <a:lnTo>
                    <a:pt x="3494" y="14"/>
                  </a:lnTo>
                  <a:lnTo>
                    <a:pt x="3498" y="12"/>
                  </a:lnTo>
                  <a:lnTo>
                    <a:pt x="3500" y="14"/>
                  </a:lnTo>
                  <a:lnTo>
                    <a:pt x="3500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6" y="14"/>
                  </a:lnTo>
                  <a:lnTo>
                    <a:pt x="3506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10" y="14"/>
                  </a:lnTo>
                  <a:lnTo>
                    <a:pt x="3510" y="14"/>
                  </a:lnTo>
                  <a:lnTo>
                    <a:pt x="3514" y="16"/>
                  </a:lnTo>
                  <a:lnTo>
                    <a:pt x="3514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2" y="16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6" y="18"/>
                  </a:lnTo>
                  <a:lnTo>
                    <a:pt x="3526" y="18"/>
                  </a:lnTo>
                  <a:lnTo>
                    <a:pt x="3530" y="18"/>
                  </a:lnTo>
                  <a:lnTo>
                    <a:pt x="3530" y="18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2" y="16"/>
                  </a:lnTo>
                  <a:lnTo>
                    <a:pt x="3532" y="16"/>
                  </a:lnTo>
                  <a:lnTo>
                    <a:pt x="3534" y="14"/>
                  </a:lnTo>
                  <a:lnTo>
                    <a:pt x="3534" y="14"/>
                  </a:lnTo>
                  <a:lnTo>
                    <a:pt x="3540" y="12"/>
                  </a:lnTo>
                  <a:lnTo>
                    <a:pt x="3540" y="12"/>
                  </a:lnTo>
                  <a:lnTo>
                    <a:pt x="3554" y="14"/>
                  </a:lnTo>
                  <a:lnTo>
                    <a:pt x="3554" y="14"/>
                  </a:lnTo>
                  <a:lnTo>
                    <a:pt x="3556" y="14"/>
                  </a:lnTo>
                  <a:lnTo>
                    <a:pt x="3556" y="14"/>
                  </a:lnTo>
                  <a:lnTo>
                    <a:pt x="3560" y="14"/>
                  </a:lnTo>
                  <a:lnTo>
                    <a:pt x="3560" y="14"/>
                  </a:lnTo>
                  <a:lnTo>
                    <a:pt x="3566" y="14"/>
                  </a:lnTo>
                  <a:lnTo>
                    <a:pt x="3572" y="14"/>
                  </a:lnTo>
                  <a:lnTo>
                    <a:pt x="3572" y="14"/>
                  </a:lnTo>
                  <a:lnTo>
                    <a:pt x="3576" y="14"/>
                  </a:lnTo>
                  <a:lnTo>
                    <a:pt x="3582" y="14"/>
                  </a:lnTo>
                  <a:lnTo>
                    <a:pt x="3582" y="14"/>
                  </a:lnTo>
                  <a:lnTo>
                    <a:pt x="3588" y="14"/>
                  </a:lnTo>
                  <a:lnTo>
                    <a:pt x="3588" y="14"/>
                  </a:lnTo>
                  <a:lnTo>
                    <a:pt x="3592" y="16"/>
                  </a:lnTo>
                  <a:lnTo>
                    <a:pt x="3592" y="16"/>
                  </a:lnTo>
                  <a:lnTo>
                    <a:pt x="3600" y="16"/>
                  </a:lnTo>
                  <a:lnTo>
                    <a:pt x="3600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4" y="18"/>
                  </a:lnTo>
                  <a:lnTo>
                    <a:pt x="3604" y="18"/>
                  </a:lnTo>
                  <a:lnTo>
                    <a:pt x="3614" y="16"/>
                  </a:lnTo>
                  <a:lnTo>
                    <a:pt x="3614" y="16"/>
                  </a:lnTo>
                  <a:lnTo>
                    <a:pt x="3616" y="16"/>
                  </a:lnTo>
                  <a:lnTo>
                    <a:pt x="3616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4"/>
                  </a:lnTo>
                  <a:lnTo>
                    <a:pt x="3618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4"/>
                  </a:lnTo>
                  <a:lnTo>
                    <a:pt x="3620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2" y="14"/>
                  </a:lnTo>
                  <a:lnTo>
                    <a:pt x="3622" y="14"/>
                  </a:lnTo>
                  <a:lnTo>
                    <a:pt x="3622" y="16"/>
                  </a:lnTo>
                  <a:lnTo>
                    <a:pt x="3622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50" y="16"/>
                  </a:lnTo>
                  <a:lnTo>
                    <a:pt x="3650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6" y="14"/>
                  </a:lnTo>
                  <a:lnTo>
                    <a:pt x="3658" y="14"/>
                  </a:lnTo>
                  <a:lnTo>
                    <a:pt x="3658" y="14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62" y="20"/>
                  </a:lnTo>
                  <a:lnTo>
                    <a:pt x="3662" y="20"/>
                  </a:lnTo>
                  <a:lnTo>
                    <a:pt x="3668" y="20"/>
                  </a:lnTo>
                  <a:lnTo>
                    <a:pt x="3672" y="20"/>
                  </a:lnTo>
                  <a:lnTo>
                    <a:pt x="3672" y="20"/>
                  </a:lnTo>
                  <a:lnTo>
                    <a:pt x="3678" y="22"/>
                  </a:lnTo>
                  <a:lnTo>
                    <a:pt x="3684" y="22"/>
                  </a:lnTo>
                  <a:lnTo>
                    <a:pt x="3684" y="22"/>
                  </a:lnTo>
                  <a:lnTo>
                    <a:pt x="3688" y="20"/>
                  </a:lnTo>
                  <a:lnTo>
                    <a:pt x="3688" y="20"/>
                  </a:lnTo>
                  <a:lnTo>
                    <a:pt x="3690" y="20"/>
                  </a:lnTo>
                  <a:lnTo>
                    <a:pt x="3690" y="20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4" y="18"/>
                  </a:lnTo>
                  <a:lnTo>
                    <a:pt x="3694" y="18"/>
                  </a:lnTo>
                  <a:lnTo>
                    <a:pt x="3698" y="18"/>
                  </a:lnTo>
                  <a:lnTo>
                    <a:pt x="3698" y="18"/>
                  </a:lnTo>
                  <a:lnTo>
                    <a:pt x="3702" y="16"/>
                  </a:lnTo>
                  <a:lnTo>
                    <a:pt x="3702" y="16"/>
                  </a:lnTo>
                  <a:lnTo>
                    <a:pt x="3708" y="18"/>
                  </a:lnTo>
                  <a:lnTo>
                    <a:pt x="3708" y="18"/>
                  </a:lnTo>
                  <a:lnTo>
                    <a:pt x="3710" y="18"/>
                  </a:lnTo>
                  <a:lnTo>
                    <a:pt x="3710" y="18"/>
                  </a:lnTo>
                  <a:lnTo>
                    <a:pt x="3714" y="18"/>
                  </a:lnTo>
                  <a:lnTo>
                    <a:pt x="3714" y="18"/>
                  </a:lnTo>
                  <a:lnTo>
                    <a:pt x="3716" y="18"/>
                  </a:lnTo>
                  <a:lnTo>
                    <a:pt x="3716" y="18"/>
                  </a:lnTo>
                  <a:lnTo>
                    <a:pt x="3720" y="18"/>
                  </a:lnTo>
                  <a:lnTo>
                    <a:pt x="3720" y="18"/>
                  </a:lnTo>
                  <a:lnTo>
                    <a:pt x="3726" y="18"/>
                  </a:lnTo>
                  <a:lnTo>
                    <a:pt x="3726" y="18"/>
                  </a:lnTo>
                  <a:lnTo>
                    <a:pt x="3732" y="18"/>
                  </a:lnTo>
                  <a:lnTo>
                    <a:pt x="3732" y="18"/>
                  </a:lnTo>
                  <a:lnTo>
                    <a:pt x="3734" y="18"/>
                  </a:lnTo>
                  <a:lnTo>
                    <a:pt x="3734" y="18"/>
                  </a:lnTo>
                  <a:lnTo>
                    <a:pt x="3740" y="18"/>
                  </a:lnTo>
                  <a:lnTo>
                    <a:pt x="3740" y="18"/>
                  </a:lnTo>
                  <a:lnTo>
                    <a:pt x="3748" y="18"/>
                  </a:lnTo>
                  <a:lnTo>
                    <a:pt x="3748" y="18"/>
                  </a:lnTo>
                  <a:lnTo>
                    <a:pt x="3756" y="18"/>
                  </a:lnTo>
                  <a:lnTo>
                    <a:pt x="3756" y="18"/>
                  </a:lnTo>
                  <a:lnTo>
                    <a:pt x="3760" y="20"/>
                  </a:lnTo>
                  <a:lnTo>
                    <a:pt x="3760" y="20"/>
                  </a:lnTo>
                  <a:lnTo>
                    <a:pt x="3764" y="20"/>
                  </a:lnTo>
                  <a:lnTo>
                    <a:pt x="3764" y="20"/>
                  </a:lnTo>
                  <a:lnTo>
                    <a:pt x="3770" y="20"/>
                  </a:lnTo>
                  <a:lnTo>
                    <a:pt x="3770" y="20"/>
                  </a:lnTo>
                  <a:lnTo>
                    <a:pt x="3772" y="20"/>
                  </a:lnTo>
                  <a:lnTo>
                    <a:pt x="3772" y="20"/>
                  </a:lnTo>
                  <a:lnTo>
                    <a:pt x="3776" y="20"/>
                  </a:lnTo>
                  <a:lnTo>
                    <a:pt x="3776" y="20"/>
                  </a:lnTo>
                  <a:lnTo>
                    <a:pt x="3778" y="20"/>
                  </a:lnTo>
                  <a:lnTo>
                    <a:pt x="3780" y="20"/>
                  </a:lnTo>
                  <a:lnTo>
                    <a:pt x="3780" y="20"/>
                  </a:lnTo>
                  <a:lnTo>
                    <a:pt x="3782" y="20"/>
                  </a:lnTo>
                  <a:lnTo>
                    <a:pt x="3782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8" y="20"/>
                  </a:lnTo>
                  <a:lnTo>
                    <a:pt x="3788" y="20"/>
                  </a:lnTo>
                  <a:lnTo>
                    <a:pt x="3790" y="22"/>
                  </a:lnTo>
                  <a:lnTo>
                    <a:pt x="3790" y="22"/>
                  </a:lnTo>
                  <a:lnTo>
                    <a:pt x="3794" y="22"/>
                  </a:lnTo>
                  <a:lnTo>
                    <a:pt x="3794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8" y="20"/>
                  </a:lnTo>
                  <a:lnTo>
                    <a:pt x="3798" y="20"/>
                  </a:lnTo>
                  <a:lnTo>
                    <a:pt x="3802" y="22"/>
                  </a:lnTo>
                  <a:lnTo>
                    <a:pt x="3802" y="22"/>
                  </a:lnTo>
                  <a:lnTo>
                    <a:pt x="3802" y="20"/>
                  </a:lnTo>
                  <a:lnTo>
                    <a:pt x="3802" y="20"/>
                  </a:lnTo>
                  <a:lnTo>
                    <a:pt x="3804" y="20"/>
                  </a:lnTo>
                  <a:lnTo>
                    <a:pt x="3804" y="20"/>
                  </a:lnTo>
                  <a:lnTo>
                    <a:pt x="3804" y="22"/>
                  </a:lnTo>
                  <a:lnTo>
                    <a:pt x="3804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2" y="22"/>
                  </a:lnTo>
                  <a:lnTo>
                    <a:pt x="3812" y="22"/>
                  </a:lnTo>
                  <a:lnTo>
                    <a:pt x="3814" y="22"/>
                  </a:lnTo>
                  <a:lnTo>
                    <a:pt x="3814" y="22"/>
                  </a:lnTo>
                  <a:lnTo>
                    <a:pt x="3816" y="22"/>
                  </a:lnTo>
                  <a:lnTo>
                    <a:pt x="3816" y="22"/>
                  </a:lnTo>
                  <a:lnTo>
                    <a:pt x="3818" y="22"/>
                  </a:lnTo>
                  <a:lnTo>
                    <a:pt x="3818" y="22"/>
                  </a:lnTo>
                  <a:lnTo>
                    <a:pt x="3822" y="22"/>
                  </a:lnTo>
                  <a:lnTo>
                    <a:pt x="3822" y="22"/>
                  </a:lnTo>
                  <a:lnTo>
                    <a:pt x="3824" y="22"/>
                  </a:lnTo>
                  <a:lnTo>
                    <a:pt x="3824" y="22"/>
                  </a:lnTo>
                  <a:lnTo>
                    <a:pt x="3828" y="24"/>
                  </a:lnTo>
                  <a:lnTo>
                    <a:pt x="3828" y="24"/>
                  </a:lnTo>
                  <a:lnTo>
                    <a:pt x="3828" y="22"/>
                  </a:lnTo>
                  <a:lnTo>
                    <a:pt x="3828" y="22"/>
                  </a:lnTo>
                  <a:lnTo>
                    <a:pt x="3830" y="24"/>
                  </a:lnTo>
                  <a:lnTo>
                    <a:pt x="3830" y="24"/>
                  </a:lnTo>
                  <a:lnTo>
                    <a:pt x="3832" y="24"/>
                  </a:lnTo>
                  <a:lnTo>
                    <a:pt x="3832" y="24"/>
                  </a:lnTo>
                  <a:lnTo>
                    <a:pt x="3834" y="24"/>
                  </a:lnTo>
                  <a:lnTo>
                    <a:pt x="3834" y="24"/>
                  </a:lnTo>
                  <a:lnTo>
                    <a:pt x="3836" y="24"/>
                  </a:lnTo>
                  <a:lnTo>
                    <a:pt x="3836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6"/>
                  </a:lnTo>
                  <a:lnTo>
                    <a:pt x="3850" y="26"/>
                  </a:lnTo>
                  <a:lnTo>
                    <a:pt x="3860" y="26"/>
                  </a:lnTo>
                  <a:lnTo>
                    <a:pt x="3860" y="26"/>
                  </a:lnTo>
                  <a:lnTo>
                    <a:pt x="3864" y="24"/>
                  </a:lnTo>
                  <a:lnTo>
                    <a:pt x="3864" y="24"/>
                  </a:lnTo>
                  <a:lnTo>
                    <a:pt x="3868" y="26"/>
                  </a:lnTo>
                  <a:lnTo>
                    <a:pt x="3868" y="26"/>
                  </a:lnTo>
                  <a:lnTo>
                    <a:pt x="3876" y="26"/>
                  </a:lnTo>
                  <a:lnTo>
                    <a:pt x="3876" y="26"/>
                  </a:lnTo>
                  <a:lnTo>
                    <a:pt x="3878" y="26"/>
                  </a:lnTo>
                  <a:lnTo>
                    <a:pt x="3878" y="26"/>
                  </a:lnTo>
                  <a:lnTo>
                    <a:pt x="3890" y="28"/>
                  </a:lnTo>
                  <a:lnTo>
                    <a:pt x="3890" y="28"/>
                  </a:lnTo>
                  <a:lnTo>
                    <a:pt x="3892" y="28"/>
                  </a:lnTo>
                  <a:lnTo>
                    <a:pt x="3892" y="28"/>
                  </a:lnTo>
                  <a:lnTo>
                    <a:pt x="3902" y="28"/>
                  </a:lnTo>
                  <a:lnTo>
                    <a:pt x="3902" y="28"/>
                  </a:lnTo>
                  <a:lnTo>
                    <a:pt x="3904" y="30"/>
                  </a:lnTo>
                  <a:lnTo>
                    <a:pt x="3904" y="30"/>
                  </a:lnTo>
                  <a:lnTo>
                    <a:pt x="3908" y="28"/>
                  </a:lnTo>
                  <a:lnTo>
                    <a:pt x="3908" y="28"/>
                  </a:lnTo>
                  <a:lnTo>
                    <a:pt x="3910" y="28"/>
                  </a:lnTo>
                  <a:lnTo>
                    <a:pt x="3910" y="28"/>
                  </a:lnTo>
                  <a:lnTo>
                    <a:pt x="3912" y="28"/>
                  </a:lnTo>
                  <a:lnTo>
                    <a:pt x="3912" y="28"/>
                  </a:lnTo>
                  <a:lnTo>
                    <a:pt x="3918" y="30"/>
                  </a:lnTo>
                  <a:lnTo>
                    <a:pt x="3918" y="30"/>
                  </a:lnTo>
                  <a:lnTo>
                    <a:pt x="3922" y="30"/>
                  </a:lnTo>
                  <a:lnTo>
                    <a:pt x="3922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30" y="32"/>
                  </a:lnTo>
                  <a:lnTo>
                    <a:pt x="3930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898" y="34"/>
                  </a:lnTo>
                  <a:lnTo>
                    <a:pt x="3898" y="34"/>
                  </a:lnTo>
                  <a:lnTo>
                    <a:pt x="3892" y="36"/>
                  </a:lnTo>
                  <a:lnTo>
                    <a:pt x="3892" y="36"/>
                  </a:lnTo>
                  <a:lnTo>
                    <a:pt x="3890" y="36"/>
                  </a:lnTo>
                  <a:lnTo>
                    <a:pt x="3890" y="36"/>
                  </a:lnTo>
                  <a:lnTo>
                    <a:pt x="3888" y="36"/>
                  </a:lnTo>
                  <a:lnTo>
                    <a:pt x="3888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4" y="36"/>
                  </a:lnTo>
                  <a:lnTo>
                    <a:pt x="3884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6" y="36"/>
                  </a:lnTo>
                  <a:lnTo>
                    <a:pt x="3876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8"/>
                  </a:lnTo>
                  <a:lnTo>
                    <a:pt x="3874" y="38"/>
                  </a:lnTo>
                  <a:lnTo>
                    <a:pt x="3870" y="38"/>
                  </a:lnTo>
                  <a:lnTo>
                    <a:pt x="3870" y="38"/>
                  </a:lnTo>
                  <a:lnTo>
                    <a:pt x="3864" y="38"/>
                  </a:lnTo>
                  <a:lnTo>
                    <a:pt x="3864" y="38"/>
                  </a:lnTo>
                  <a:lnTo>
                    <a:pt x="3854" y="38"/>
                  </a:lnTo>
                  <a:lnTo>
                    <a:pt x="3854" y="38"/>
                  </a:lnTo>
                  <a:lnTo>
                    <a:pt x="3850" y="36"/>
                  </a:lnTo>
                  <a:lnTo>
                    <a:pt x="3850" y="36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2" y="34"/>
                  </a:lnTo>
                  <a:lnTo>
                    <a:pt x="3842" y="34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0" y="38"/>
                  </a:lnTo>
                  <a:lnTo>
                    <a:pt x="3840" y="38"/>
                  </a:lnTo>
                  <a:lnTo>
                    <a:pt x="3832" y="38"/>
                  </a:lnTo>
                  <a:lnTo>
                    <a:pt x="3832" y="38"/>
                  </a:lnTo>
                  <a:lnTo>
                    <a:pt x="3830" y="38"/>
                  </a:lnTo>
                  <a:lnTo>
                    <a:pt x="3830" y="38"/>
                  </a:lnTo>
                  <a:lnTo>
                    <a:pt x="3828" y="38"/>
                  </a:lnTo>
                  <a:lnTo>
                    <a:pt x="3828" y="38"/>
                  </a:lnTo>
                  <a:lnTo>
                    <a:pt x="3826" y="38"/>
                  </a:lnTo>
                  <a:lnTo>
                    <a:pt x="3826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2" y="38"/>
                  </a:lnTo>
                  <a:lnTo>
                    <a:pt x="3822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12" y="40"/>
                  </a:lnTo>
                  <a:lnTo>
                    <a:pt x="3812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2" y="42"/>
                  </a:lnTo>
                  <a:lnTo>
                    <a:pt x="3802" y="42"/>
                  </a:lnTo>
                  <a:lnTo>
                    <a:pt x="3800" y="42"/>
                  </a:lnTo>
                  <a:lnTo>
                    <a:pt x="3800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88" y="42"/>
                  </a:lnTo>
                  <a:lnTo>
                    <a:pt x="3788" y="42"/>
                  </a:lnTo>
                  <a:lnTo>
                    <a:pt x="3782" y="42"/>
                  </a:lnTo>
                  <a:lnTo>
                    <a:pt x="3782" y="42"/>
                  </a:lnTo>
                  <a:lnTo>
                    <a:pt x="3780" y="42"/>
                  </a:lnTo>
                  <a:lnTo>
                    <a:pt x="3780" y="42"/>
                  </a:lnTo>
                  <a:lnTo>
                    <a:pt x="3772" y="42"/>
                  </a:lnTo>
                  <a:lnTo>
                    <a:pt x="3772" y="42"/>
                  </a:lnTo>
                  <a:lnTo>
                    <a:pt x="3762" y="40"/>
                  </a:lnTo>
                  <a:lnTo>
                    <a:pt x="3762" y="40"/>
                  </a:lnTo>
                  <a:lnTo>
                    <a:pt x="3758" y="42"/>
                  </a:lnTo>
                  <a:lnTo>
                    <a:pt x="3758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6" y="42"/>
                  </a:lnTo>
                  <a:lnTo>
                    <a:pt x="3746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2" y="42"/>
                  </a:lnTo>
                  <a:lnTo>
                    <a:pt x="3742" y="42"/>
                  </a:lnTo>
                  <a:lnTo>
                    <a:pt x="3740" y="42"/>
                  </a:lnTo>
                  <a:lnTo>
                    <a:pt x="3740" y="42"/>
                  </a:lnTo>
                  <a:lnTo>
                    <a:pt x="3738" y="42"/>
                  </a:lnTo>
                  <a:lnTo>
                    <a:pt x="3738" y="42"/>
                  </a:lnTo>
                  <a:lnTo>
                    <a:pt x="3736" y="42"/>
                  </a:lnTo>
                  <a:lnTo>
                    <a:pt x="3736" y="42"/>
                  </a:lnTo>
                  <a:lnTo>
                    <a:pt x="3730" y="42"/>
                  </a:lnTo>
                  <a:lnTo>
                    <a:pt x="3730" y="42"/>
                  </a:lnTo>
                  <a:lnTo>
                    <a:pt x="3728" y="42"/>
                  </a:lnTo>
                  <a:lnTo>
                    <a:pt x="3728" y="42"/>
                  </a:lnTo>
                  <a:lnTo>
                    <a:pt x="3724" y="42"/>
                  </a:lnTo>
                  <a:lnTo>
                    <a:pt x="3724" y="42"/>
                  </a:lnTo>
                  <a:lnTo>
                    <a:pt x="3720" y="42"/>
                  </a:lnTo>
                  <a:lnTo>
                    <a:pt x="3720" y="42"/>
                  </a:lnTo>
                  <a:lnTo>
                    <a:pt x="3718" y="42"/>
                  </a:lnTo>
                  <a:lnTo>
                    <a:pt x="3718" y="42"/>
                  </a:lnTo>
                  <a:lnTo>
                    <a:pt x="3714" y="42"/>
                  </a:lnTo>
                  <a:lnTo>
                    <a:pt x="3714" y="42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6" y="44"/>
                  </a:lnTo>
                  <a:lnTo>
                    <a:pt x="3706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0" y="46"/>
                  </a:lnTo>
                  <a:lnTo>
                    <a:pt x="3690" y="46"/>
                  </a:lnTo>
                  <a:lnTo>
                    <a:pt x="3688" y="46"/>
                  </a:lnTo>
                  <a:lnTo>
                    <a:pt x="3688" y="46"/>
                  </a:lnTo>
                  <a:lnTo>
                    <a:pt x="3684" y="46"/>
                  </a:lnTo>
                  <a:lnTo>
                    <a:pt x="3684" y="46"/>
                  </a:lnTo>
                  <a:lnTo>
                    <a:pt x="3680" y="46"/>
                  </a:lnTo>
                  <a:lnTo>
                    <a:pt x="3680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4" y="46"/>
                  </a:lnTo>
                  <a:lnTo>
                    <a:pt x="3674" y="46"/>
                  </a:lnTo>
                  <a:lnTo>
                    <a:pt x="3670" y="48"/>
                  </a:lnTo>
                  <a:lnTo>
                    <a:pt x="3670" y="48"/>
                  </a:lnTo>
                  <a:lnTo>
                    <a:pt x="3664" y="46"/>
                  </a:lnTo>
                  <a:lnTo>
                    <a:pt x="3664" y="46"/>
                  </a:lnTo>
                  <a:lnTo>
                    <a:pt x="3660" y="44"/>
                  </a:lnTo>
                  <a:lnTo>
                    <a:pt x="3660" y="44"/>
                  </a:lnTo>
                  <a:lnTo>
                    <a:pt x="3658" y="44"/>
                  </a:lnTo>
                  <a:lnTo>
                    <a:pt x="3658" y="44"/>
                  </a:lnTo>
                  <a:lnTo>
                    <a:pt x="3656" y="44"/>
                  </a:lnTo>
                  <a:lnTo>
                    <a:pt x="3656" y="44"/>
                  </a:lnTo>
                  <a:lnTo>
                    <a:pt x="3652" y="46"/>
                  </a:lnTo>
                  <a:lnTo>
                    <a:pt x="3652" y="46"/>
                  </a:lnTo>
                  <a:lnTo>
                    <a:pt x="3650" y="48"/>
                  </a:lnTo>
                  <a:lnTo>
                    <a:pt x="3650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2" y="48"/>
                  </a:lnTo>
                  <a:lnTo>
                    <a:pt x="3642" y="48"/>
                  </a:lnTo>
                  <a:lnTo>
                    <a:pt x="3638" y="48"/>
                  </a:lnTo>
                  <a:lnTo>
                    <a:pt x="3638" y="48"/>
                  </a:lnTo>
                  <a:lnTo>
                    <a:pt x="3638" y="46"/>
                  </a:lnTo>
                  <a:lnTo>
                    <a:pt x="3638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28" y="46"/>
                  </a:lnTo>
                  <a:lnTo>
                    <a:pt x="3628" y="46"/>
                  </a:lnTo>
                  <a:lnTo>
                    <a:pt x="3626" y="46"/>
                  </a:lnTo>
                  <a:lnTo>
                    <a:pt x="3626" y="46"/>
                  </a:lnTo>
                  <a:lnTo>
                    <a:pt x="3624" y="46"/>
                  </a:lnTo>
                  <a:lnTo>
                    <a:pt x="3624" y="46"/>
                  </a:lnTo>
                  <a:lnTo>
                    <a:pt x="3620" y="48"/>
                  </a:lnTo>
                  <a:lnTo>
                    <a:pt x="3620" y="48"/>
                  </a:lnTo>
                  <a:lnTo>
                    <a:pt x="3610" y="48"/>
                  </a:lnTo>
                  <a:lnTo>
                    <a:pt x="3610" y="48"/>
                  </a:lnTo>
                  <a:lnTo>
                    <a:pt x="3608" y="48"/>
                  </a:lnTo>
                  <a:lnTo>
                    <a:pt x="3608" y="48"/>
                  </a:lnTo>
                  <a:lnTo>
                    <a:pt x="3606" y="48"/>
                  </a:lnTo>
                  <a:lnTo>
                    <a:pt x="3606" y="48"/>
                  </a:lnTo>
                  <a:lnTo>
                    <a:pt x="3604" y="48"/>
                  </a:lnTo>
                  <a:lnTo>
                    <a:pt x="3604" y="48"/>
                  </a:lnTo>
                  <a:lnTo>
                    <a:pt x="3602" y="48"/>
                  </a:lnTo>
                  <a:lnTo>
                    <a:pt x="3602" y="48"/>
                  </a:lnTo>
                  <a:lnTo>
                    <a:pt x="3598" y="48"/>
                  </a:lnTo>
                  <a:lnTo>
                    <a:pt x="3598" y="48"/>
                  </a:lnTo>
                  <a:lnTo>
                    <a:pt x="3596" y="46"/>
                  </a:lnTo>
                  <a:lnTo>
                    <a:pt x="3596" y="46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0" y="48"/>
                  </a:lnTo>
                  <a:lnTo>
                    <a:pt x="3590" y="48"/>
                  </a:lnTo>
                  <a:lnTo>
                    <a:pt x="3588" y="48"/>
                  </a:lnTo>
                  <a:lnTo>
                    <a:pt x="3588" y="48"/>
                  </a:lnTo>
                  <a:lnTo>
                    <a:pt x="3586" y="48"/>
                  </a:lnTo>
                  <a:lnTo>
                    <a:pt x="3586" y="48"/>
                  </a:lnTo>
                  <a:lnTo>
                    <a:pt x="3582" y="48"/>
                  </a:lnTo>
                  <a:lnTo>
                    <a:pt x="3582" y="48"/>
                  </a:lnTo>
                  <a:lnTo>
                    <a:pt x="3576" y="48"/>
                  </a:lnTo>
                  <a:lnTo>
                    <a:pt x="3576" y="48"/>
                  </a:lnTo>
                  <a:lnTo>
                    <a:pt x="3572" y="48"/>
                  </a:lnTo>
                  <a:lnTo>
                    <a:pt x="3570" y="48"/>
                  </a:lnTo>
                  <a:lnTo>
                    <a:pt x="3570" y="48"/>
                  </a:lnTo>
                  <a:lnTo>
                    <a:pt x="3568" y="50"/>
                  </a:lnTo>
                  <a:lnTo>
                    <a:pt x="3568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2" y="50"/>
                  </a:lnTo>
                  <a:lnTo>
                    <a:pt x="3562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0" y="48"/>
                  </a:lnTo>
                  <a:lnTo>
                    <a:pt x="3560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6"/>
                  </a:lnTo>
                  <a:lnTo>
                    <a:pt x="3550" y="46"/>
                  </a:lnTo>
                  <a:lnTo>
                    <a:pt x="3548" y="48"/>
                  </a:lnTo>
                  <a:lnTo>
                    <a:pt x="3548" y="48"/>
                  </a:lnTo>
                  <a:lnTo>
                    <a:pt x="3548" y="46"/>
                  </a:lnTo>
                  <a:lnTo>
                    <a:pt x="3548" y="46"/>
                  </a:lnTo>
                  <a:lnTo>
                    <a:pt x="3546" y="46"/>
                  </a:lnTo>
                  <a:lnTo>
                    <a:pt x="3546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42" y="48"/>
                  </a:lnTo>
                  <a:lnTo>
                    <a:pt x="3542" y="48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36" y="48"/>
                  </a:lnTo>
                  <a:lnTo>
                    <a:pt x="3536" y="48"/>
                  </a:lnTo>
                  <a:lnTo>
                    <a:pt x="3534" y="48"/>
                  </a:lnTo>
                  <a:lnTo>
                    <a:pt x="3534" y="48"/>
                  </a:lnTo>
                  <a:lnTo>
                    <a:pt x="3526" y="48"/>
                  </a:lnTo>
                  <a:lnTo>
                    <a:pt x="3526" y="48"/>
                  </a:lnTo>
                  <a:lnTo>
                    <a:pt x="3524" y="48"/>
                  </a:lnTo>
                  <a:lnTo>
                    <a:pt x="3524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0" y="48"/>
                  </a:lnTo>
                  <a:lnTo>
                    <a:pt x="3520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50"/>
                  </a:lnTo>
                  <a:lnTo>
                    <a:pt x="3518" y="50"/>
                  </a:lnTo>
                  <a:lnTo>
                    <a:pt x="3512" y="48"/>
                  </a:lnTo>
                  <a:lnTo>
                    <a:pt x="3508" y="50"/>
                  </a:lnTo>
                  <a:lnTo>
                    <a:pt x="3508" y="50"/>
                  </a:lnTo>
                  <a:lnTo>
                    <a:pt x="3502" y="48"/>
                  </a:lnTo>
                  <a:lnTo>
                    <a:pt x="3502" y="48"/>
                  </a:lnTo>
                  <a:lnTo>
                    <a:pt x="3494" y="48"/>
                  </a:lnTo>
                  <a:lnTo>
                    <a:pt x="3494" y="48"/>
                  </a:lnTo>
                  <a:lnTo>
                    <a:pt x="3490" y="48"/>
                  </a:lnTo>
                  <a:lnTo>
                    <a:pt x="3490" y="48"/>
                  </a:lnTo>
                  <a:lnTo>
                    <a:pt x="3488" y="48"/>
                  </a:lnTo>
                  <a:lnTo>
                    <a:pt x="3488" y="48"/>
                  </a:lnTo>
                  <a:lnTo>
                    <a:pt x="3486" y="48"/>
                  </a:lnTo>
                  <a:lnTo>
                    <a:pt x="3486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6" y="48"/>
                  </a:lnTo>
                  <a:lnTo>
                    <a:pt x="3476" y="48"/>
                  </a:lnTo>
                  <a:lnTo>
                    <a:pt x="3474" y="48"/>
                  </a:lnTo>
                  <a:lnTo>
                    <a:pt x="3474" y="48"/>
                  </a:lnTo>
                  <a:lnTo>
                    <a:pt x="3472" y="48"/>
                  </a:lnTo>
                  <a:lnTo>
                    <a:pt x="3472" y="48"/>
                  </a:lnTo>
                  <a:lnTo>
                    <a:pt x="3470" y="48"/>
                  </a:lnTo>
                  <a:lnTo>
                    <a:pt x="3470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2" y="48"/>
                  </a:lnTo>
                  <a:lnTo>
                    <a:pt x="3462" y="48"/>
                  </a:lnTo>
                  <a:lnTo>
                    <a:pt x="3460" y="48"/>
                  </a:lnTo>
                  <a:lnTo>
                    <a:pt x="3460" y="48"/>
                  </a:lnTo>
                  <a:lnTo>
                    <a:pt x="3456" y="48"/>
                  </a:lnTo>
                  <a:lnTo>
                    <a:pt x="3456" y="48"/>
                  </a:lnTo>
                  <a:lnTo>
                    <a:pt x="3452" y="48"/>
                  </a:lnTo>
                  <a:lnTo>
                    <a:pt x="3452" y="48"/>
                  </a:lnTo>
                  <a:lnTo>
                    <a:pt x="3448" y="48"/>
                  </a:lnTo>
                  <a:lnTo>
                    <a:pt x="3448" y="48"/>
                  </a:lnTo>
                  <a:lnTo>
                    <a:pt x="3446" y="48"/>
                  </a:lnTo>
                  <a:lnTo>
                    <a:pt x="3446" y="48"/>
                  </a:lnTo>
                  <a:lnTo>
                    <a:pt x="3442" y="48"/>
                  </a:lnTo>
                  <a:lnTo>
                    <a:pt x="3442" y="48"/>
                  </a:lnTo>
                  <a:lnTo>
                    <a:pt x="3440" y="48"/>
                  </a:lnTo>
                  <a:lnTo>
                    <a:pt x="3440" y="48"/>
                  </a:lnTo>
                  <a:lnTo>
                    <a:pt x="3438" y="48"/>
                  </a:lnTo>
                  <a:lnTo>
                    <a:pt x="3438" y="48"/>
                  </a:lnTo>
                  <a:lnTo>
                    <a:pt x="3436" y="48"/>
                  </a:lnTo>
                  <a:lnTo>
                    <a:pt x="3436" y="48"/>
                  </a:lnTo>
                  <a:lnTo>
                    <a:pt x="3434" y="46"/>
                  </a:lnTo>
                  <a:lnTo>
                    <a:pt x="3434" y="46"/>
                  </a:lnTo>
                  <a:lnTo>
                    <a:pt x="3430" y="46"/>
                  </a:lnTo>
                  <a:lnTo>
                    <a:pt x="3430" y="46"/>
                  </a:lnTo>
                  <a:lnTo>
                    <a:pt x="3422" y="46"/>
                  </a:lnTo>
                  <a:lnTo>
                    <a:pt x="3422" y="46"/>
                  </a:lnTo>
                  <a:lnTo>
                    <a:pt x="3420" y="48"/>
                  </a:lnTo>
                  <a:lnTo>
                    <a:pt x="3420" y="48"/>
                  </a:lnTo>
                  <a:lnTo>
                    <a:pt x="3418" y="48"/>
                  </a:lnTo>
                  <a:lnTo>
                    <a:pt x="3418" y="48"/>
                  </a:lnTo>
                  <a:lnTo>
                    <a:pt x="3412" y="48"/>
                  </a:lnTo>
                  <a:lnTo>
                    <a:pt x="3412" y="48"/>
                  </a:lnTo>
                  <a:lnTo>
                    <a:pt x="3408" y="48"/>
                  </a:lnTo>
                  <a:lnTo>
                    <a:pt x="3408" y="48"/>
                  </a:lnTo>
                  <a:lnTo>
                    <a:pt x="3406" y="48"/>
                  </a:lnTo>
                  <a:lnTo>
                    <a:pt x="3406" y="48"/>
                  </a:lnTo>
                  <a:lnTo>
                    <a:pt x="3404" y="46"/>
                  </a:lnTo>
                  <a:lnTo>
                    <a:pt x="3404" y="46"/>
                  </a:lnTo>
                  <a:lnTo>
                    <a:pt x="3398" y="48"/>
                  </a:lnTo>
                  <a:lnTo>
                    <a:pt x="3398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88" y="46"/>
                  </a:lnTo>
                  <a:lnTo>
                    <a:pt x="3388" y="46"/>
                  </a:lnTo>
                  <a:lnTo>
                    <a:pt x="3386" y="48"/>
                  </a:lnTo>
                  <a:lnTo>
                    <a:pt x="3386" y="48"/>
                  </a:lnTo>
                  <a:lnTo>
                    <a:pt x="3382" y="48"/>
                  </a:lnTo>
                  <a:lnTo>
                    <a:pt x="3382" y="48"/>
                  </a:lnTo>
                  <a:lnTo>
                    <a:pt x="3380" y="50"/>
                  </a:lnTo>
                  <a:lnTo>
                    <a:pt x="3380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2" y="50"/>
                  </a:lnTo>
                  <a:lnTo>
                    <a:pt x="3372" y="50"/>
                  </a:lnTo>
                  <a:lnTo>
                    <a:pt x="3370" y="50"/>
                  </a:lnTo>
                  <a:lnTo>
                    <a:pt x="3370" y="50"/>
                  </a:lnTo>
                  <a:lnTo>
                    <a:pt x="3366" y="50"/>
                  </a:lnTo>
                  <a:lnTo>
                    <a:pt x="3366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0" y="50"/>
                  </a:lnTo>
                  <a:lnTo>
                    <a:pt x="3360" y="50"/>
                  </a:lnTo>
                  <a:lnTo>
                    <a:pt x="3358" y="50"/>
                  </a:lnTo>
                  <a:lnTo>
                    <a:pt x="3356" y="50"/>
                  </a:lnTo>
                  <a:lnTo>
                    <a:pt x="3356" y="50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0" y="48"/>
                  </a:lnTo>
                  <a:lnTo>
                    <a:pt x="3340" y="48"/>
                  </a:lnTo>
                  <a:lnTo>
                    <a:pt x="3332" y="48"/>
                  </a:lnTo>
                  <a:lnTo>
                    <a:pt x="3332" y="48"/>
                  </a:lnTo>
                  <a:lnTo>
                    <a:pt x="3328" y="46"/>
                  </a:lnTo>
                  <a:lnTo>
                    <a:pt x="3328" y="46"/>
                  </a:lnTo>
                  <a:lnTo>
                    <a:pt x="3324" y="44"/>
                  </a:lnTo>
                  <a:lnTo>
                    <a:pt x="3324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18" y="44"/>
                  </a:lnTo>
                  <a:lnTo>
                    <a:pt x="3318" y="44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6" y="46"/>
                  </a:lnTo>
                  <a:lnTo>
                    <a:pt x="3316" y="46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08" y="48"/>
                  </a:lnTo>
                  <a:lnTo>
                    <a:pt x="3308" y="48"/>
                  </a:lnTo>
                  <a:lnTo>
                    <a:pt x="3306" y="48"/>
                  </a:lnTo>
                  <a:lnTo>
                    <a:pt x="3306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2" y="46"/>
                  </a:lnTo>
                  <a:lnTo>
                    <a:pt x="3302" y="46"/>
                  </a:lnTo>
                  <a:lnTo>
                    <a:pt x="3302" y="48"/>
                  </a:lnTo>
                  <a:lnTo>
                    <a:pt x="3302" y="48"/>
                  </a:lnTo>
                  <a:lnTo>
                    <a:pt x="3298" y="46"/>
                  </a:lnTo>
                  <a:lnTo>
                    <a:pt x="3298" y="46"/>
                  </a:lnTo>
                  <a:lnTo>
                    <a:pt x="3294" y="44"/>
                  </a:lnTo>
                  <a:lnTo>
                    <a:pt x="3290" y="44"/>
                  </a:lnTo>
                  <a:lnTo>
                    <a:pt x="3282" y="46"/>
                  </a:lnTo>
                  <a:lnTo>
                    <a:pt x="3282" y="46"/>
                  </a:lnTo>
                  <a:lnTo>
                    <a:pt x="3276" y="44"/>
                  </a:lnTo>
                  <a:lnTo>
                    <a:pt x="3276" y="44"/>
                  </a:lnTo>
                  <a:lnTo>
                    <a:pt x="3268" y="44"/>
                  </a:lnTo>
                  <a:lnTo>
                    <a:pt x="3268" y="44"/>
                  </a:lnTo>
                  <a:lnTo>
                    <a:pt x="3266" y="44"/>
                  </a:lnTo>
                  <a:lnTo>
                    <a:pt x="3266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56" y="44"/>
                  </a:lnTo>
                  <a:lnTo>
                    <a:pt x="3256" y="44"/>
                  </a:lnTo>
                  <a:lnTo>
                    <a:pt x="3254" y="44"/>
                  </a:lnTo>
                  <a:lnTo>
                    <a:pt x="3254" y="44"/>
                  </a:lnTo>
                  <a:lnTo>
                    <a:pt x="3250" y="42"/>
                  </a:lnTo>
                  <a:lnTo>
                    <a:pt x="3248" y="42"/>
                  </a:lnTo>
                  <a:lnTo>
                    <a:pt x="3248" y="42"/>
                  </a:lnTo>
                  <a:lnTo>
                    <a:pt x="3246" y="44"/>
                  </a:lnTo>
                  <a:lnTo>
                    <a:pt x="3246" y="44"/>
                  </a:lnTo>
                  <a:lnTo>
                    <a:pt x="3244" y="44"/>
                  </a:lnTo>
                  <a:lnTo>
                    <a:pt x="3244" y="44"/>
                  </a:lnTo>
                  <a:lnTo>
                    <a:pt x="3238" y="44"/>
                  </a:lnTo>
                  <a:lnTo>
                    <a:pt x="3238" y="44"/>
                  </a:lnTo>
                  <a:lnTo>
                    <a:pt x="3234" y="44"/>
                  </a:lnTo>
                  <a:lnTo>
                    <a:pt x="3234" y="44"/>
                  </a:lnTo>
                  <a:lnTo>
                    <a:pt x="3230" y="44"/>
                  </a:lnTo>
                  <a:lnTo>
                    <a:pt x="3230" y="44"/>
                  </a:lnTo>
                  <a:lnTo>
                    <a:pt x="3226" y="44"/>
                  </a:lnTo>
                  <a:lnTo>
                    <a:pt x="3226" y="44"/>
                  </a:lnTo>
                  <a:lnTo>
                    <a:pt x="3222" y="46"/>
                  </a:lnTo>
                  <a:lnTo>
                    <a:pt x="3222" y="46"/>
                  </a:lnTo>
                  <a:lnTo>
                    <a:pt x="3218" y="44"/>
                  </a:lnTo>
                  <a:lnTo>
                    <a:pt x="3218" y="44"/>
                  </a:lnTo>
                  <a:lnTo>
                    <a:pt x="3212" y="44"/>
                  </a:lnTo>
                  <a:lnTo>
                    <a:pt x="3212" y="44"/>
                  </a:lnTo>
                  <a:lnTo>
                    <a:pt x="3202" y="46"/>
                  </a:lnTo>
                  <a:lnTo>
                    <a:pt x="3202" y="46"/>
                  </a:lnTo>
                  <a:lnTo>
                    <a:pt x="3198" y="44"/>
                  </a:lnTo>
                  <a:lnTo>
                    <a:pt x="3198" y="44"/>
                  </a:lnTo>
                  <a:lnTo>
                    <a:pt x="3194" y="44"/>
                  </a:lnTo>
                  <a:lnTo>
                    <a:pt x="3194" y="44"/>
                  </a:lnTo>
                  <a:lnTo>
                    <a:pt x="3190" y="44"/>
                  </a:lnTo>
                  <a:lnTo>
                    <a:pt x="3190" y="44"/>
                  </a:lnTo>
                  <a:lnTo>
                    <a:pt x="3186" y="44"/>
                  </a:lnTo>
                  <a:lnTo>
                    <a:pt x="3186" y="44"/>
                  </a:lnTo>
                  <a:lnTo>
                    <a:pt x="3180" y="44"/>
                  </a:lnTo>
                  <a:lnTo>
                    <a:pt x="3180" y="44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2" y="42"/>
                  </a:lnTo>
                  <a:lnTo>
                    <a:pt x="3172" y="42"/>
                  </a:lnTo>
                  <a:lnTo>
                    <a:pt x="3168" y="40"/>
                  </a:lnTo>
                  <a:lnTo>
                    <a:pt x="3168" y="40"/>
                  </a:lnTo>
                  <a:lnTo>
                    <a:pt x="3162" y="38"/>
                  </a:lnTo>
                  <a:lnTo>
                    <a:pt x="3162" y="38"/>
                  </a:lnTo>
                  <a:lnTo>
                    <a:pt x="3158" y="40"/>
                  </a:lnTo>
                  <a:lnTo>
                    <a:pt x="3158" y="40"/>
                  </a:lnTo>
                  <a:lnTo>
                    <a:pt x="3156" y="40"/>
                  </a:lnTo>
                  <a:lnTo>
                    <a:pt x="3156" y="40"/>
                  </a:lnTo>
                  <a:lnTo>
                    <a:pt x="3154" y="40"/>
                  </a:lnTo>
                  <a:lnTo>
                    <a:pt x="3154" y="40"/>
                  </a:lnTo>
                  <a:lnTo>
                    <a:pt x="3152" y="40"/>
                  </a:lnTo>
                  <a:lnTo>
                    <a:pt x="3152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38"/>
                  </a:lnTo>
                  <a:lnTo>
                    <a:pt x="3146" y="38"/>
                  </a:lnTo>
                  <a:lnTo>
                    <a:pt x="3146" y="36"/>
                  </a:lnTo>
                  <a:lnTo>
                    <a:pt x="3144" y="36"/>
                  </a:lnTo>
                  <a:lnTo>
                    <a:pt x="3144" y="36"/>
                  </a:lnTo>
                  <a:lnTo>
                    <a:pt x="3138" y="36"/>
                  </a:lnTo>
                  <a:lnTo>
                    <a:pt x="3138" y="36"/>
                  </a:lnTo>
                  <a:lnTo>
                    <a:pt x="3136" y="38"/>
                  </a:lnTo>
                  <a:lnTo>
                    <a:pt x="3136" y="38"/>
                  </a:lnTo>
                  <a:lnTo>
                    <a:pt x="3134" y="38"/>
                  </a:lnTo>
                  <a:lnTo>
                    <a:pt x="3134" y="38"/>
                  </a:lnTo>
                  <a:lnTo>
                    <a:pt x="3130" y="38"/>
                  </a:lnTo>
                  <a:lnTo>
                    <a:pt x="3130" y="38"/>
                  </a:lnTo>
                  <a:lnTo>
                    <a:pt x="3128" y="38"/>
                  </a:lnTo>
                  <a:lnTo>
                    <a:pt x="3128" y="38"/>
                  </a:lnTo>
                  <a:lnTo>
                    <a:pt x="3120" y="40"/>
                  </a:lnTo>
                  <a:lnTo>
                    <a:pt x="3120" y="40"/>
                  </a:lnTo>
                  <a:lnTo>
                    <a:pt x="3112" y="40"/>
                  </a:lnTo>
                  <a:lnTo>
                    <a:pt x="3112" y="40"/>
                  </a:lnTo>
                  <a:lnTo>
                    <a:pt x="3110" y="42"/>
                  </a:lnTo>
                  <a:lnTo>
                    <a:pt x="3110" y="42"/>
                  </a:lnTo>
                  <a:lnTo>
                    <a:pt x="3108" y="42"/>
                  </a:lnTo>
                  <a:lnTo>
                    <a:pt x="3108" y="42"/>
                  </a:lnTo>
                  <a:lnTo>
                    <a:pt x="3106" y="42"/>
                  </a:lnTo>
                  <a:lnTo>
                    <a:pt x="3106" y="42"/>
                  </a:lnTo>
                  <a:lnTo>
                    <a:pt x="3106" y="44"/>
                  </a:lnTo>
                  <a:lnTo>
                    <a:pt x="3106" y="44"/>
                  </a:lnTo>
                  <a:lnTo>
                    <a:pt x="3104" y="42"/>
                  </a:lnTo>
                  <a:lnTo>
                    <a:pt x="3104" y="42"/>
                  </a:lnTo>
                  <a:lnTo>
                    <a:pt x="3102" y="44"/>
                  </a:lnTo>
                  <a:lnTo>
                    <a:pt x="3102" y="44"/>
                  </a:lnTo>
                  <a:lnTo>
                    <a:pt x="3102" y="42"/>
                  </a:lnTo>
                  <a:lnTo>
                    <a:pt x="3102" y="42"/>
                  </a:lnTo>
                  <a:lnTo>
                    <a:pt x="3100" y="42"/>
                  </a:lnTo>
                  <a:lnTo>
                    <a:pt x="3100" y="42"/>
                  </a:lnTo>
                  <a:lnTo>
                    <a:pt x="3096" y="42"/>
                  </a:lnTo>
                  <a:lnTo>
                    <a:pt x="3096" y="42"/>
                  </a:lnTo>
                  <a:lnTo>
                    <a:pt x="3094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88" y="42"/>
                  </a:lnTo>
                  <a:lnTo>
                    <a:pt x="3088" y="42"/>
                  </a:lnTo>
                  <a:lnTo>
                    <a:pt x="3086" y="42"/>
                  </a:lnTo>
                  <a:lnTo>
                    <a:pt x="3086" y="42"/>
                  </a:lnTo>
                  <a:lnTo>
                    <a:pt x="3082" y="42"/>
                  </a:lnTo>
                  <a:lnTo>
                    <a:pt x="3082" y="42"/>
                  </a:lnTo>
                  <a:lnTo>
                    <a:pt x="3080" y="40"/>
                  </a:lnTo>
                  <a:lnTo>
                    <a:pt x="3080" y="40"/>
                  </a:lnTo>
                  <a:lnTo>
                    <a:pt x="3078" y="42"/>
                  </a:lnTo>
                  <a:lnTo>
                    <a:pt x="3078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2" y="42"/>
                  </a:lnTo>
                  <a:lnTo>
                    <a:pt x="3072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66" y="40"/>
                  </a:lnTo>
                  <a:lnTo>
                    <a:pt x="3066" y="40"/>
                  </a:lnTo>
                  <a:lnTo>
                    <a:pt x="3058" y="42"/>
                  </a:lnTo>
                  <a:lnTo>
                    <a:pt x="3052" y="40"/>
                  </a:lnTo>
                  <a:lnTo>
                    <a:pt x="3052" y="40"/>
                  </a:lnTo>
                  <a:lnTo>
                    <a:pt x="3050" y="40"/>
                  </a:lnTo>
                  <a:lnTo>
                    <a:pt x="3050" y="40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0" y="42"/>
                  </a:lnTo>
                  <a:lnTo>
                    <a:pt x="3040" y="42"/>
                  </a:lnTo>
                  <a:lnTo>
                    <a:pt x="3040" y="40"/>
                  </a:lnTo>
                  <a:lnTo>
                    <a:pt x="3040" y="40"/>
                  </a:lnTo>
                  <a:lnTo>
                    <a:pt x="3036" y="42"/>
                  </a:lnTo>
                  <a:lnTo>
                    <a:pt x="3036" y="42"/>
                  </a:lnTo>
                  <a:lnTo>
                    <a:pt x="3032" y="42"/>
                  </a:lnTo>
                  <a:lnTo>
                    <a:pt x="3032" y="42"/>
                  </a:lnTo>
                  <a:lnTo>
                    <a:pt x="3030" y="42"/>
                  </a:lnTo>
                  <a:lnTo>
                    <a:pt x="3030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2" y="42"/>
                  </a:lnTo>
                  <a:lnTo>
                    <a:pt x="3022" y="42"/>
                  </a:lnTo>
                  <a:lnTo>
                    <a:pt x="3020" y="42"/>
                  </a:lnTo>
                  <a:lnTo>
                    <a:pt x="3020" y="42"/>
                  </a:lnTo>
                  <a:lnTo>
                    <a:pt x="3014" y="42"/>
                  </a:lnTo>
                  <a:lnTo>
                    <a:pt x="3008" y="42"/>
                  </a:lnTo>
                  <a:lnTo>
                    <a:pt x="3008" y="42"/>
                  </a:lnTo>
                  <a:lnTo>
                    <a:pt x="3006" y="40"/>
                  </a:lnTo>
                  <a:lnTo>
                    <a:pt x="3004" y="42"/>
                  </a:lnTo>
                  <a:lnTo>
                    <a:pt x="3004" y="42"/>
                  </a:lnTo>
                  <a:lnTo>
                    <a:pt x="3002" y="40"/>
                  </a:lnTo>
                  <a:lnTo>
                    <a:pt x="3002" y="40"/>
                  </a:lnTo>
                  <a:lnTo>
                    <a:pt x="2998" y="40"/>
                  </a:lnTo>
                  <a:lnTo>
                    <a:pt x="2996" y="40"/>
                  </a:lnTo>
                  <a:lnTo>
                    <a:pt x="2996" y="40"/>
                  </a:lnTo>
                  <a:lnTo>
                    <a:pt x="2994" y="38"/>
                  </a:lnTo>
                  <a:lnTo>
                    <a:pt x="2994" y="38"/>
                  </a:lnTo>
                  <a:lnTo>
                    <a:pt x="2986" y="38"/>
                  </a:lnTo>
                  <a:lnTo>
                    <a:pt x="2986" y="38"/>
                  </a:lnTo>
                  <a:lnTo>
                    <a:pt x="2980" y="38"/>
                  </a:lnTo>
                  <a:lnTo>
                    <a:pt x="2976" y="38"/>
                  </a:lnTo>
                  <a:lnTo>
                    <a:pt x="2976" y="38"/>
                  </a:lnTo>
                  <a:lnTo>
                    <a:pt x="2972" y="38"/>
                  </a:lnTo>
                  <a:lnTo>
                    <a:pt x="2972" y="38"/>
                  </a:lnTo>
                  <a:lnTo>
                    <a:pt x="2970" y="38"/>
                  </a:lnTo>
                  <a:lnTo>
                    <a:pt x="2970" y="38"/>
                  </a:lnTo>
                  <a:lnTo>
                    <a:pt x="2962" y="40"/>
                  </a:lnTo>
                  <a:lnTo>
                    <a:pt x="2962" y="40"/>
                  </a:lnTo>
                  <a:lnTo>
                    <a:pt x="2954" y="38"/>
                  </a:lnTo>
                  <a:lnTo>
                    <a:pt x="2954" y="38"/>
                  </a:lnTo>
                  <a:lnTo>
                    <a:pt x="2946" y="40"/>
                  </a:lnTo>
                  <a:lnTo>
                    <a:pt x="2946" y="40"/>
                  </a:lnTo>
                  <a:lnTo>
                    <a:pt x="2942" y="38"/>
                  </a:lnTo>
                  <a:lnTo>
                    <a:pt x="2942" y="38"/>
                  </a:lnTo>
                  <a:lnTo>
                    <a:pt x="2940" y="38"/>
                  </a:lnTo>
                  <a:lnTo>
                    <a:pt x="2940" y="38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2" y="36"/>
                  </a:lnTo>
                  <a:lnTo>
                    <a:pt x="2932" y="36"/>
                  </a:lnTo>
                  <a:lnTo>
                    <a:pt x="2930" y="36"/>
                  </a:lnTo>
                  <a:lnTo>
                    <a:pt x="2930" y="36"/>
                  </a:lnTo>
                  <a:lnTo>
                    <a:pt x="2926" y="36"/>
                  </a:lnTo>
                  <a:lnTo>
                    <a:pt x="2926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18" y="38"/>
                  </a:lnTo>
                  <a:lnTo>
                    <a:pt x="2918" y="38"/>
                  </a:lnTo>
                  <a:lnTo>
                    <a:pt x="2914" y="38"/>
                  </a:lnTo>
                  <a:lnTo>
                    <a:pt x="2914" y="38"/>
                  </a:lnTo>
                  <a:lnTo>
                    <a:pt x="2910" y="36"/>
                  </a:lnTo>
                  <a:lnTo>
                    <a:pt x="2910" y="36"/>
                  </a:lnTo>
                  <a:lnTo>
                    <a:pt x="2904" y="36"/>
                  </a:lnTo>
                  <a:lnTo>
                    <a:pt x="2904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0" y="36"/>
                  </a:lnTo>
                  <a:lnTo>
                    <a:pt x="2900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4"/>
                  </a:lnTo>
                  <a:lnTo>
                    <a:pt x="2898" y="34"/>
                  </a:lnTo>
                  <a:lnTo>
                    <a:pt x="2896" y="34"/>
                  </a:lnTo>
                  <a:lnTo>
                    <a:pt x="2896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0" y="36"/>
                  </a:lnTo>
                  <a:lnTo>
                    <a:pt x="2890" y="36"/>
                  </a:lnTo>
                  <a:lnTo>
                    <a:pt x="2888" y="36"/>
                  </a:lnTo>
                  <a:lnTo>
                    <a:pt x="2888" y="36"/>
                  </a:lnTo>
                  <a:lnTo>
                    <a:pt x="2886" y="36"/>
                  </a:lnTo>
                  <a:lnTo>
                    <a:pt x="2886" y="36"/>
                  </a:lnTo>
                  <a:lnTo>
                    <a:pt x="2884" y="36"/>
                  </a:lnTo>
                  <a:lnTo>
                    <a:pt x="2884" y="36"/>
                  </a:lnTo>
                  <a:lnTo>
                    <a:pt x="2878" y="36"/>
                  </a:lnTo>
                  <a:lnTo>
                    <a:pt x="2878" y="36"/>
                  </a:lnTo>
                  <a:lnTo>
                    <a:pt x="2874" y="34"/>
                  </a:lnTo>
                  <a:lnTo>
                    <a:pt x="2874" y="34"/>
                  </a:lnTo>
                  <a:lnTo>
                    <a:pt x="2872" y="34"/>
                  </a:lnTo>
                  <a:lnTo>
                    <a:pt x="2872" y="34"/>
                  </a:lnTo>
                  <a:lnTo>
                    <a:pt x="2870" y="34"/>
                  </a:lnTo>
                  <a:lnTo>
                    <a:pt x="2870" y="34"/>
                  </a:lnTo>
                  <a:lnTo>
                    <a:pt x="2866" y="34"/>
                  </a:lnTo>
                  <a:lnTo>
                    <a:pt x="2866" y="34"/>
                  </a:lnTo>
                  <a:lnTo>
                    <a:pt x="2864" y="34"/>
                  </a:lnTo>
                  <a:lnTo>
                    <a:pt x="2864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58" y="34"/>
                  </a:lnTo>
                  <a:lnTo>
                    <a:pt x="2858" y="34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8"/>
                  </a:lnTo>
                  <a:lnTo>
                    <a:pt x="2858" y="38"/>
                  </a:lnTo>
                  <a:lnTo>
                    <a:pt x="2852" y="38"/>
                  </a:lnTo>
                  <a:lnTo>
                    <a:pt x="2852" y="38"/>
                  </a:lnTo>
                  <a:lnTo>
                    <a:pt x="2844" y="38"/>
                  </a:lnTo>
                  <a:lnTo>
                    <a:pt x="2844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0" y="38"/>
                  </a:lnTo>
                  <a:lnTo>
                    <a:pt x="2840" y="38"/>
                  </a:lnTo>
                  <a:lnTo>
                    <a:pt x="2834" y="38"/>
                  </a:lnTo>
                  <a:lnTo>
                    <a:pt x="2834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28" y="38"/>
                  </a:lnTo>
                  <a:lnTo>
                    <a:pt x="2828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4" y="38"/>
                  </a:lnTo>
                  <a:lnTo>
                    <a:pt x="2824" y="38"/>
                  </a:lnTo>
                  <a:lnTo>
                    <a:pt x="2820" y="38"/>
                  </a:lnTo>
                  <a:lnTo>
                    <a:pt x="2816" y="38"/>
                  </a:lnTo>
                  <a:lnTo>
                    <a:pt x="2816" y="38"/>
                  </a:lnTo>
                  <a:lnTo>
                    <a:pt x="2814" y="38"/>
                  </a:lnTo>
                  <a:lnTo>
                    <a:pt x="2814" y="38"/>
                  </a:lnTo>
                  <a:lnTo>
                    <a:pt x="2806" y="38"/>
                  </a:lnTo>
                  <a:lnTo>
                    <a:pt x="2806" y="38"/>
                  </a:lnTo>
                  <a:lnTo>
                    <a:pt x="2804" y="38"/>
                  </a:lnTo>
                  <a:lnTo>
                    <a:pt x="2804" y="38"/>
                  </a:lnTo>
                  <a:lnTo>
                    <a:pt x="2796" y="38"/>
                  </a:lnTo>
                  <a:lnTo>
                    <a:pt x="2796" y="38"/>
                  </a:lnTo>
                  <a:lnTo>
                    <a:pt x="2794" y="38"/>
                  </a:lnTo>
                  <a:lnTo>
                    <a:pt x="2794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86" y="38"/>
                  </a:lnTo>
                  <a:lnTo>
                    <a:pt x="2784" y="38"/>
                  </a:lnTo>
                  <a:lnTo>
                    <a:pt x="2784" y="38"/>
                  </a:lnTo>
                  <a:lnTo>
                    <a:pt x="2782" y="38"/>
                  </a:lnTo>
                  <a:lnTo>
                    <a:pt x="2782" y="38"/>
                  </a:lnTo>
                  <a:lnTo>
                    <a:pt x="2780" y="38"/>
                  </a:lnTo>
                  <a:lnTo>
                    <a:pt x="2780" y="38"/>
                  </a:lnTo>
                  <a:lnTo>
                    <a:pt x="2776" y="38"/>
                  </a:lnTo>
                  <a:lnTo>
                    <a:pt x="2776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68" y="38"/>
                  </a:lnTo>
                  <a:lnTo>
                    <a:pt x="2768" y="38"/>
                  </a:lnTo>
                  <a:lnTo>
                    <a:pt x="2764" y="38"/>
                  </a:lnTo>
                  <a:lnTo>
                    <a:pt x="2764" y="38"/>
                  </a:lnTo>
                  <a:lnTo>
                    <a:pt x="2762" y="38"/>
                  </a:lnTo>
                  <a:lnTo>
                    <a:pt x="2762" y="38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0" y="36"/>
                  </a:lnTo>
                  <a:lnTo>
                    <a:pt x="2760" y="36"/>
                  </a:lnTo>
                  <a:lnTo>
                    <a:pt x="2754" y="36"/>
                  </a:lnTo>
                  <a:lnTo>
                    <a:pt x="2754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48" y="36"/>
                  </a:lnTo>
                  <a:lnTo>
                    <a:pt x="2748" y="36"/>
                  </a:lnTo>
                  <a:lnTo>
                    <a:pt x="2746" y="36"/>
                  </a:lnTo>
                  <a:lnTo>
                    <a:pt x="2746" y="36"/>
                  </a:lnTo>
                  <a:lnTo>
                    <a:pt x="2744" y="38"/>
                  </a:lnTo>
                  <a:lnTo>
                    <a:pt x="2744" y="38"/>
                  </a:lnTo>
                  <a:lnTo>
                    <a:pt x="2742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6" y="38"/>
                  </a:lnTo>
                  <a:lnTo>
                    <a:pt x="2736" y="38"/>
                  </a:lnTo>
                  <a:lnTo>
                    <a:pt x="2728" y="38"/>
                  </a:lnTo>
                  <a:lnTo>
                    <a:pt x="2728" y="38"/>
                  </a:lnTo>
                  <a:lnTo>
                    <a:pt x="2724" y="38"/>
                  </a:lnTo>
                  <a:lnTo>
                    <a:pt x="2724" y="38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16" y="38"/>
                  </a:lnTo>
                  <a:lnTo>
                    <a:pt x="2716" y="38"/>
                  </a:lnTo>
                  <a:lnTo>
                    <a:pt x="2712" y="38"/>
                  </a:lnTo>
                  <a:lnTo>
                    <a:pt x="2712" y="38"/>
                  </a:lnTo>
                  <a:lnTo>
                    <a:pt x="2710" y="38"/>
                  </a:lnTo>
                  <a:lnTo>
                    <a:pt x="2706" y="38"/>
                  </a:lnTo>
                  <a:lnTo>
                    <a:pt x="2706" y="38"/>
                  </a:lnTo>
                  <a:lnTo>
                    <a:pt x="2700" y="38"/>
                  </a:lnTo>
                  <a:lnTo>
                    <a:pt x="2700" y="38"/>
                  </a:lnTo>
                  <a:lnTo>
                    <a:pt x="2694" y="38"/>
                  </a:lnTo>
                  <a:lnTo>
                    <a:pt x="2694" y="38"/>
                  </a:lnTo>
                  <a:lnTo>
                    <a:pt x="2692" y="36"/>
                  </a:lnTo>
                  <a:lnTo>
                    <a:pt x="2692" y="36"/>
                  </a:lnTo>
                  <a:lnTo>
                    <a:pt x="2688" y="36"/>
                  </a:lnTo>
                  <a:lnTo>
                    <a:pt x="2688" y="36"/>
                  </a:lnTo>
                  <a:lnTo>
                    <a:pt x="2686" y="36"/>
                  </a:lnTo>
                  <a:lnTo>
                    <a:pt x="2686" y="36"/>
                  </a:lnTo>
                  <a:lnTo>
                    <a:pt x="2684" y="36"/>
                  </a:lnTo>
                  <a:lnTo>
                    <a:pt x="2684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6" y="36"/>
                  </a:lnTo>
                  <a:lnTo>
                    <a:pt x="2676" y="36"/>
                  </a:lnTo>
                  <a:lnTo>
                    <a:pt x="2670" y="36"/>
                  </a:lnTo>
                  <a:lnTo>
                    <a:pt x="2670" y="36"/>
                  </a:lnTo>
                  <a:lnTo>
                    <a:pt x="2664" y="38"/>
                  </a:lnTo>
                  <a:lnTo>
                    <a:pt x="2664" y="38"/>
                  </a:lnTo>
                  <a:lnTo>
                    <a:pt x="2660" y="38"/>
                  </a:lnTo>
                  <a:lnTo>
                    <a:pt x="2660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4" y="38"/>
                  </a:lnTo>
                  <a:lnTo>
                    <a:pt x="2654" y="38"/>
                  </a:lnTo>
                  <a:lnTo>
                    <a:pt x="2648" y="38"/>
                  </a:lnTo>
                  <a:lnTo>
                    <a:pt x="2648" y="38"/>
                  </a:lnTo>
                  <a:lnTo>
                    <a:pt x="2644" y="38"/>
                  </a:lnTo>
                  <a:lnTo>
                    <a:pt x="2644" y="38"/>
                  </a:lnTo>
                  <a:lnTo>
                    <a:pt x="2642" y="38"/>
                  </a:lnTo>
                  <a:lnTo>
                    <a:pt x="2642" y="38"/>
                  </a:lnTo>
                  <a:lnTo>
                    <a:pt x="2640" y="38"/>
                  </a:lnTo>
                  <a:lnTo>
                    <a:pt x="2640" y="38"/>
                  </a:lnTo>
                  <a:lnTo>
                    <a:pt x="2636" y="40"/>
                  </a:lnTo>
                  <a:lnTo>
                    <a:pt x="2636" y="40"/>
                  </a:lnTo>
                  <a:lnTo>
                    <a:pt x="2634" y="40"/>
                  </a:lnTo>
                  <a:lnTo>
                    <a:pt x="2634" y="40"/>
                  </a:lnTo>
                  <a:lnTo>
                    <a:pt x="2632" y="40"/>
                  </a:lnTo>
                  <a:lnTo>
                    <a:pt x="2632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28" y="40"/>
                  </a:lnTo>
                  <a:lnTo>
                    <a:pt x="2628" y="40"/>
                  </a:lnTo>
                  <a:lnTo>
                    <a:pt x="2624" y="40"/>
                  </a:lnTo>
                  <a:lnTo>
                    <a:pt x="2624" y="40"/>
                  </a:lnTo>
                  <a:lnTo>
                    <a:pt x="2624" y="38"/>
                  </a:lnTo>
                  <a:lnTo>
                    <a:pt x="2624" y="38"/>
                  </a:lnTo>
                  <a:lnTo>
                    <a:pt x="2618" y="38"/>
                  </a:lnTo>
                  <a:lnTo>
                    <a:pt x="2618" y="38"/>
                  </a:lnTo>
                  <a:lnTo>
                    <a:pt x="2616" y="38"/>
                  </a:lnTo>
                  <a:lnTo>
                    <a:pt x="2616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2" y="38"/>
                  </a:lnTo>
                  <a:lnTo>
                    <a:pt x="2612" y="38"/>
                  </a:lnTo>
                  <a:lnTo>
                    <a:pt x="2608" y="38"/>
                  </a:lnTo>
                  <a:lnTo>
                    <a:pt x="2608" y="38"/>
                  </a:lnTo>
                  <a:lnTo>
                    <a:pt x="2604" y="38"/>
                  </a:lnTo>
                  <a:lnTo>
                    <a:pt x="2604" y="38"/>
                  </a:lnTo>
                  <a:lnTo>
                    <a:pt x="2602" y="36"/>
                  </a:lnTo>
                  <a:lnTo>
                    <a:pt x="2602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598" y="34"/>
                  </a:lnTo>
                  <a:lnTo>
                    <a:pt x="2598" y="34"/>
                  </a:lnTo>
                  <a:lnTo>
                    <a:pt x="2596" y="34"/>
                  </a:lnTo>
                  <a:lnTo>
                    <a:pt x="2596" y="34"/>
                  </a:lnTo>
                  <a:lnTo>
                    <a:pt x="2588" y="34"/>
                  </a:lnTo>
                  <a:lnTo>
                    <a:pt x="2588" y="34"/>
                  </a:lnTo>
                  <a:lnTo>
                    <a:pt x="2584" y="34"/>
                  </a:lnTo>
                  <a:lnTo>
                    <a:pt x="2584" y="34"/>
                  </a:lnTo>
                  <a:lnTo>
                    <a:pt x="2570" y="34"/>
                  </a:lnTo>
                  <a:lnTo>
                    <a:pt x="2570" y="34"/>
                  </a:lnTo>
                  <a:lnTo>
                    <a:pt x="2568" y="34"/>
                  </a:lnTo>
                  <a:lnTo>
                    <a:pt x="2568" y="34"/>
                  </a:lnTo>
                  <a:lnTo>
                    <a:pt x="2566" y="34"/>
                  </a:lnTo>
                  <a:lnTo>
                    <a:pt x="2566" y="34"/>
                  </a:lnTo>
                  <a:lnTo>
                    <a:pt x="2562" y="36"/>
                  </a:lnTo>
                  <a:lnTo>
                    <a:pt x="2562" y="36"/>
                  </a:lnTo>
                  <a:lnTo>
                    <a:pt x="2556" y="36"/>
                  </a:lnTo>
                  <a:lnTo>
                    <a:pt x="2556" y="36"/>
                  </a:lnTo>
                  <a:lnTo>
                    <a:pt x="2552" y="34"/>
                  </a:lnTo>
                  <a:lnTo>
                    <a:pt x="2552" y="34"/>
                  </a:lnTo>
                  <a:lnTo>
                    <a:pt x="2544" y="34"/>
                  </a:lnTo>
                  <a:lnTo>
                    <a:pt x="2544" y="34"/>
                  </a:lnTo>
                  <a:lnTo>
                    <a:pt x="2542" y="34"/>
                  </a:lnTo>
                  <a:lnTo>
                    <a:pt x="2542" y="34"/>
                  </a:lnTo>
                  <a:lnTo>
                    <a:pt x="2536" y="34"/>
                  </a:lnTo>
                  <a:lnTo>
                    <a:pt x="2536" y="34"/>
                  </a:lnTo>
                  <a:lnTo>
                    <a:pt x="2532" y="36"/>
                  </a:lnTo>
                  <a:lnTo>
                    <a:pt x="2532" y="36"/>
                  </a:lnTo>
                  <a:lnTo>
                    <a:pt x="2528" y="36"/>
                  </a:lnTo>
                  <a:lnTo>
                    <a:pt x="2528" y="36"/>
                  </a:lnTo>
                  <a:lnTo>
                    <a:pt x="2526" y="36"/>
                  </a:lnTo>
                  <a:lnTo>
                    <a:pt x="2526" y="36"/>
                  </a:lnTo>
                  <a:lnTo>
                    <a:pt x="2524" y="36"/>
                  </a:lnTo>
                  <a:lnTo>
                    <a:pt x="2524" y="36"/>
                  </a:lnTo>
                  <a:lnTo>
                    <a:pt x="2520" y="36"/>
                  </a:lnTo>
                  <a:lnTo>
                    <a:pt x="2520" y="36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2" y="38"/>
                  </a:lnTo>
                  <a:lnTo>
                    <a:pt x="2512" y="38"/>
                  </a:lnTo>
                  <a:lnTo>
                    <a:pt x="2512" y="36"/>
                  </a:lnTo>
                  <a:lnTo>
                    <a:pt x="2512" y="36"/>
                  </a:lnTo>
                  <a:lnTo>
                    <a:pt x="2510" y="36"/>
                  </a:lnTo>
                  <a:lnTo>
                    <a:pt x="2510" y="36"/>
                  </a:lnTo>
                  <a:lnTo>
                    <a:pt x="2508" y="36"/>
                  </a:lnTo>
                  <a:lnTo>
                    <a:pt x="2508" y="36"/>
                  </a:lnTo>
                  <a:lnTo>
                    <a:pt x="2506" y="36"/>
                  </a:lnTo>
                  <a:lnTo>
                    <a:pt x="2506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0" y="36"/>
                  </a:lnTo>
                  <a:lnTo>
                    <a:pt x="2500" y="36"/>
                  </a:lnTo>
                  <a:lnTo>
                    <a:pt x="2496" y="36"/>
                  </a:lnTo>
                  <a:lnTo>
                    <a:pt x="2496" y="3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4" y="36"/>
                  </a:lnTo>
                  <a:lnTo>
                    <a:pt x="2484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74" y="36"/>
                  </a:lnTo>
                  <a:lnTo>
                    <a:pt x="2474" y="36"/>
                  </a:lnTo>
                  <a:lnTo>
                    <a:pt x="2470" y="36"/>
                  </a:lnTo>
                  <a:lnTo>
                    <a:pt x="2470" y="36"/>
                  </a:lnTo>
                  <a:lnTo>
                    <a:pt x="2466" y="38"/>
                  </a:lnTo>
                  <a:lnTo>
                    <a:pt x="2466" y="38"/>
                  </a:lnTo>
                  <a:lnTo>
                    <a:pt x="2464" y="36"/>
                  </a:lnTo>
                  <a:lnTo>
                    <a:pt x="2464" y="36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2" y="36"/>
                  </a:lnTo>
                  <a:lnTo>
                    <a:pt x="2452" y="36"/>
                  </a:lnTo>
                  <a:lnTo>
                    <a:pt x="2448" y="38"/>
                  </a:lnTo>
                  <a:lnTo>
                    <a:pt x="2448" y="38"/>
                  </a:lnTo>
                  <a:lnTo>
                    <a:pt x="2446" y="38"/>
                  </a:lnTo>
                  <a:lnTo>
                    <a:pt x="2446" y="38"/>
                  </a:lnTo>
                  <a:lnTo>
                    <a:pt x="2442" y="40"/>
                  </a:lnTo>
                  <a:lnTo>
                    <a:pt x="2442" y="40"/>
                  </a:lnTo>
                  <a:lnTo>
                    <a:pt x="2438" y="40"/>
                  </a:lnTo>
                  <a:lnTo>
                    <a:pt x="2438" y="40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0" y="36"/>
                  </a:lnTo>
                  <a:lnTo>
                    <a:pt x="2430" y="36"/>
                  </a:lnTo>
                  <a:lnTo>
                    <a:pt x="2428" y="36"/>
                  </a:lnTo>
                  <a:lnTo>
                    <a:pt x="2428" y="36"/>
                  </a:lnTo>
                  <a:lnTo>
                    <a:pt x="2424" y="34"/>
                  </a:lnTo>
                  <a:lnTo>
                    <a:pt x="2424" y="34"/>
                  </a:lnTo>
                  <a:lnTo>
                    <a:pt x="2420" y="34"/>
                  </a:lnTo>
                  <a:lnTo>
                    <a:pt x="2420" y="34"/>
                  </a:lnTo>
                  <a:lnTo>
                    <a:pt x="2416" y="36"/>
                  </a:lnTo>
                  <a:lnTo>
                    <a:pt x="2416" y="36"/>
                  </a:lnTo>
                  <a:lnTo>
                    <a:pt x="2414" y="36"/>
                  </a:lnTo>
                  <a:lnTo>
                    <a:pt x="2414" y="36"/>
                  </a:lnTo>
                  <a:lnTo>
                    <a:pt x="2412" y="36"/>
                  </a:lnTo>
                  <a:lnTo>
                    <a:pt x="2412" y="36"/>
                  </a:lnTo>
                  <a:lnTo>
                    <a:pt x="2408" y="36"/>
                  </a:lnTo>
                  <a:lnTo>
                    <a:pt x="2408" y="36"/>
                  </a:lnTo>
                  <a:lnTo>
                    <a:pt x="2406" y="36"/>
                  </a:lnTo>
                  <a:lnTo>
                    <a:pt x="2406" y="36"/>
                  </a:lnTo>
                  <a:lnTo>
                    <a:pt x="2402" y="36"/>
                  </a:lnTo>
                  <a:lnTo>
                    <a:pt x="2402" y="36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398" y="38"/>
                  </a:lnTo>
                  <a:lnTo>
                    <a:pt x="2398" y="38"/>
                  </a:lnTo>
                  <a:lnTo>
                    <a:pt x="2396" y="36"/>
                  </a:lnTo>
                  <a:lnTo>
                    <a:pt x="2396" y="36"/>
                  </a:lnTo>
                  <a:lnTo>
                    <a:pt x="2394" y="36"/>
                  </a:lnTo>
                  <a:lnTo>
                    <a:pt x="2394" y="36"/>
                  </a:lnTo>
                  <a:lnTo>
                    <a:pt x="2392" y="36"/>
                  </a:lnTo>
                  <a:lnTo>
                    <a:pt x="2392" y="36"/>
                  </a:lnTo>
                  <a:lnTo>
                    <a:pt x="2388" y="36"/>
                  </a:lnTo>
                  <a:lnTo>
                    <a:pt x="2388" y="36"/>
                  </a:lnTo>
                  <a:lnTo>
                    <a:pt x="2384" y="34"/>
                  </a:lnTo>
                  <a:lnTo>
                    <a:pt x="2384" y="34"/>
                  </a:lnTo>
                  <a:lnTo>
                    <a:pt x="2380" y="36"/>
                  </a:lnTo>
                  <a:lnTo>
                    <a:pt x="2380" y="36"/>
                  </a:lnTo>
                  <a:lnTo>
                    <a:pt x="2374" y="36"/>
                  </a:lnTo>
                  <a:lnTo>
                    <a:pt x="2374" y="36"/>
                  </a:lnTo>
                  <a:lnTo>
                    <a:pt x="2372" y="38"/>
                  </a:lnTo>
                  <a:lnTo>
                    <a:pt x="2372" y="38"/>
                  </a:lnTo>
                  <a:lnTo>
                    <a:pt x="2368" y="38"/>
                  </a:lnTo>
                  <a:lnTo>
                    <a:pt x="2368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4" y="36"/>
                  </a:lnTo>
                  <a:lnTo>
                    <a:pt x="2364" y="36"/>
                  </a:lnTo>
                  <a:lnTo>
                    <a:pt x="2356" y="36"/>
                  </a:lnTo>
                  <a:lnTo>
                    <a:pt x="2356" y="36"/>
                  </a:lnTo>
                  <a:lnTo>
                    <a:pt x="2354" y="34"/>
                  </a:lnTo>
                  <a:lnTo>
                    <a:pt x="2354" y="34"/>
                  </a:lnTo>
                  <a:lnTo>
                    <a:pt x="2352" y="34"/>
                  </a:lnTo>
                  <a:lnTo>
                    <a:pt x="2352" y="34"/>
                  </a:lnTo>
                  <a:lnTo>
                    <a:pt x="2350" y="34"/>
                  </a:lnTo>
                  <a:lnTo>
                    <a:pt x="2350" y="34"/>
                  </a:lnTo>
                  <a:lnTo>
                    <a:pt x="2344" y="34"/>
                  </a:lnTo>
                  <a:lnTo>
                    <a:pt x="2344" y="34"/>
                  </a:lnTo>
                  <a:lnTo>
                    <a:pt x="2342" y="36"/>
                  </a:lnTo>
                  <a:lnTo>
                    <a:pt x="2342" y="36"/>
                  </a:lnTo>
                  <a:lnTo>
                    <a:pt x="2338" y="36"/>
                  </a:lnTo>
                  <a:lnTo>
                    <a:pt x="2338" y="36"/>
                  </a:lnTo>
                  <a:lnTo>
                    <a:pt x="2334" y="38"/>
                  </a:lnTo>
                  <a:lnTo>
                    <a:pt x="2334" y="38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6" y="36"/>
                  </a:lnTo>
                  <a:lnTo>
                    <a:pt x="2326" y="36"/>
                  </a:lnTo>
                  <a:lnTo>
                    <a:pt x="2324" y="34"/>
                  </a:lnTo>
                  <a:lnTo>
                    <a:pt x="2324" y="34"/>
                  </a:lnTo>
                  <a:lnTo>
                    <a:pt x="2320" y="34"/>
                  </a:lnTo>
                  <a:lnTo>
                    <a:pt x="2320" y="34"/>
                  </a:lnTo>
                  <a:lnTo>
                    <a:pt x="2318" y="34"/>
                  </a:lnTo>
                  <a:lnTo>
                    <a:pt x="2318" y="34"/>
                  </a:lnTo>
                  <a:lnTo>
                    <a:pt x="2312" y="34"/>
                  </a:lnTo>
                  <a:lnTo>
                    <a:pt x="2312" y="34"/>
                  </a:lnTo>
                  <a:lnTo>
                    <a:pt x="2306" y="34"/>
                  </a:lnTo>
                  <a:lnTo>
                    <a:pt x="2306" y="34"/>
                  </a:lnTo>
                  <a:lnTo>
                    <a:pt x="2300" y="34"/>
                  </a:lnTo>
                  <a:lnTo>
                    <a:pt x="2300" y="34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2" y="36"/>
                  </a:lnTo>
                  <a:lnTo>
                    <a:pt x="2292" y="36"/>
                  </a:lnTo>
                  <a:lnTo>
                    <a:pt x="2290" y="34"/>
                  </a:lnTo>
                  <a:lnTo>
                    <a:pt x="2290" y="34"/>
                  </a:lnTo>
                  <a:lnTo>
                    <a:pt x="2286" y="34"/>
                  </a:lnTo>
                  <a:lnTo>
                    <a:pt x="2286" y="34"/>
                  </a:lnTo>
                  <a:lnTo>
                    <a:pt x="2284" y="34"/>
                  </a:lnTo>
                  <a:lnTo>
                    <a:pt x="2284" y="34"/>
                  </a:lnTo>
                  <a:lnTo>
                    <a:pt x="2282" y="32"/>
                  </a:lnTo>
                  <a:lnTo>
                    <a:pt x="2282" y="32"/>
                  </a:lnTo>
                  <a:lnTo>
                    <a:pt x="2276" y="34"/>
                  </a:lnTo>
                  <a:lnTo>
                    <a:pt x="2276" y="34"/>
                  </a:lnTo>
                  <a:lnTo>
                    <a:pt x="2272" y="36"/>
                  </a:lnTo>
                  <a:lnTo>
                    <a:pt x="2272" y="36"/>
                  </a:lnTo>
                  <a:lnTo>
                    <a:pt x="2262" y="36"/>
                  </a:lnTo>
                  <a:lnTo>
                    <a:pt x="2262" y="36"/>
                  </a:lnTo>
                  <a:lnTo>
                    <a:pt x="2258" y="34"/>
                  </a:lnTo>
                  <a:lnTo>
                    <a:pt x="2258" y="34"/>
                  </a:lnTo>
                  <a:lnTo>
                    <a:pt x="2254" y="36"/>
                  </a:lnTo>
                  <a:lnTo>
                    <a:pt x="2254" y="36"/>
                  </a:lnTo>
                  <a:lnTo>
                    <a:pt x="2252" y="36"/>
                  </a:lnTo>
                  <a:lnTo>
                    <a:pt x="2248" y="34"/>
                  </a:lnTo>
                  <a:lnTo>
                    <a:pt x="2248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2" y="34"/>
                  </a:lnTo>
                  <a:lnTo>
                    <a:pt x="2242" y="34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26" y="38"/>
                  </a:lnTo>
                  <a:lnTo>
                    <a:pt x="2226" y="38"/>
                  </a:lnTo>
                  <a:lnTo>
                    <a:pt x="2218" y="38"/>
                  </a:lnTo>
                  <a:lnTo>
                    <a:pt x="2218" y="38"/>
                  </a:lnTo>
                  <a:lnTo>
                    <a:pt x="2216" y="40"/>
                  </a:lnTo>
                  <a:lnTo>
                    <a:pt x="2216" y="40"/>
                  </a:lnTo>
                  <a:lnTo>
                    <a:pt x="2212" y="40"/>
                  </a:lnTo>
                  <a:lnTo>
                    <a:pt x="2212" y="40"/>
                  </a:lnTo>
                  <a:lnTo>
                    <a:pt x="2210" y="38"/>
                  </a:lnTo>
                  <a:lnTo>
                    <a:pt x="2210" y="38"/>
                  </a:lnTo>
                  <a:lnTo>
                    <a:pt x="2208" y="36"/>
                  </a:lnTo>
                  <a:lnTo>
                    <a:pt x="2208" y="36"/>
                  </a:lnTo>
                  <a:lnTo>
                    <a:pt x="2204" y="36"/>
                  </a:lnTo>
                  <a:lnTo>
                    <a:pt x="2200" y="36"/>
                  </a:lnTo>
                  <a:lnTo>
                    <a:pt x="2200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0" y="36"/>
                  </a:lnTo>
                  <a:lnTo>
                    <a:pt x="2190" y="36"/>
                  </a:lnTo>
                  <a:lnTo>
                    <a:pt x="2186" y="36"/>
                  </a:lnTo>
                  <a:lnTo>
                    <a:pt x="2186" y="36"/>
                  </a:lnTo>
                  <a:lnTo>
                    <a:pt x="2184" y="36"/>
                  </a:lnTo>
                  <a:lnTo>
                    <a:pt x="2184" y="36"/>
                  </a:lnTo>
                  <a:lnTo>
                    <a:pt x="2178" y="36"/>
                  </a:lnTo>
                  <a:lnTo>
                    <a:pt x="2178" y="36"/>
                  </a:lnTo>
                  <a:lnTo>
                    <a:pt x="2170" y="36"/>
                  </a:lnTo>
                  <a:lnTo>
                    <a:pt x="2170" y="36"/>
                  </a:lnTo>
                  <a:lnTo>
                    <a:pt x="2168" y="38"/>
                  </a:lnTo>
                  <a:lnTo>
                    <a:pt x="2168" y="38"/>
                  </a:lnTo>
                  <a:lnTo>
                    <a:pt x="2164" y="38"/>
                  </a:lnTo>
                  <a:lnTo>
                    <a:pt x="2164" y="38"/>
                  </a:lnTo>
                  <a:lnTo>
                    <a:pt x="2162" y="38"/>
                  </a:lnTo>
                  <a:lnTo>
                    <a:pt x="2162" y="38"/>
                  </a:lnTo>
                  <a:lnTo>
                    <a:pt x="2158" y="38"/>
                  </a:lnTo>
                  <a:lnTo>
                    <a:pt x="2158" y="38"/>
                  </a:lnTo>
                  <a:lnTo>
                    <a:pt x="2154" y="36"/>
                  </a:lnTo>
                  <a:lnTo>
                    <a:pt x="2154" y="36"/>
                  </a:lnTo>
                  <a:lnTo>
                    <a:pt x="2148" y="38"/>
                  </a:lnTo>
                  <a:lnTo>
                    <a:pt x="2148" y="38"/>
                  </a:lnTo>
                  <a:lnTo>
                    <a:pt x="2144" y="36"/>
                  </a:lnTo>
                  <a:lnTo>
                    <a:pt x="2144" y="36"/>
                  </a:lnTo>
                  <a:lnTo>
                    <a:pt x="2140" y="36"/>
                  </a:lnTo>
                  <a:lnTo>
                    <a:pt x="2140" y="36"/>
                  </a:lnTo>
                  <a:lnTo>
                    <a:pt x="2130" y="36"/>
                  </a:lnTo>
                  <a:lnTo>
                    <a:pt x="2130" y="36"/>
                  </a:lnTo>
                  <a:lnTo>
                    <a:pt x="2128" y="36"/>
                  </a:lnTo>
                  <a:lnTo>
                    <a:pt x="2128" y="36"/>
                  </a:lnTo>
                  <a:lnTo>
                    <a:pt x="2124" y="36"/>
                  </a:lnTo>
                  <a:lnTo>
                    <a:pt x="2118" y="36"/>
                  </a:lnTo>
                  <a:lnTo>
                    <a:pt x="2118" y="36"/>
                  </a:lnTo>
                  <a:lnTo>
                    <a:pt x="2114" y="36"/>
                  </a:lnTo>
                  <a:lnTo>
                    <a:pt x="2110" y="38"/>
                  </a:lnTo>
                  <a:lnTo>
                    <a:pt x="2110" y="38"/>
                  </a:lnTo>
                  <a:lnTo>
                    <a:pt x="2102" y="38"/>
                  </a:lnTo>
                  <a:lnTo>
                    <a:pt x="2102" y="38"/>
                  </a:lnTo>
                  <a:lnTo>
                    <a:pt x="2100" y="36"/>
                  </a:lnTo>
                  <a:lnTo>
                    <a:pt x="2100" y="36"/>
                  </a:lnTo>
                  <a:lnTo>
                    <a:pt x="2096" y="36"/>
                  </a:lnTo>
                  <a:lnTo>
                    <a:pt x="2092" y="36"/>
                  </a:lnTo>
                  <a:lnTo>
                    <a:pt x="2092" y="36"/>
                  </a:lnTo>
                  <a:lnTo>
                    <a:pt x="2090" y="38"/>
                  </a:lnTo>
                  <a:lnTo>
                    <a:pt x="2090" y="38"/>
                  </a:lnTo>
                  <a:lnTo>
                    <a:pt x="2088" y="38"/>
                  </a:lnTo>
                  <a:lnTo>
                    <a:pt x="2088" y="38"/>
                  </a:lnTo>
                  <a:lnTo>
                    <a:pt x="2082" y="38"/>
                  </a:lnTo>
                  <a:lnTo>
                    <a:pt x="2082" y="38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2" y="40"/>
                  </a:lnTo>
                  <a:lnTo>
                    <a:pt x="2072" y="40"/>
                  </a:lnTo>
                  <a:lnTo>
                    <a:pt x="2068" y="40"/>
                  </a:lnTo>
                  <a:lnTo>
                    <a:pt x="2068" y="40"/>
                  </a:lnTo>
                  <a:lnTo>
                    <a:pt x="2062" y="40"/>
                  </a:lnTo>
                  <a:lnTo>
                    <a:pt x="2058" y="38"/>
                  </a:lnTo>
                  <a:lnTo>
                    <a:pt x="2058" y="38"/>
                  </a:lnTo>
                  <a:lnTo>
                    <a:pt x="2052" y="38"/>
                  </a:lnTo>
                  <a:lnTo>
                    <a:pt x="2052" y="38"/>
                  </a:lnTo>
                  <a:lnTo>
                    <a:pt x="2046" y="40"/>
                  </a:lnTo>
                  <a:lnTo>
                    <a:pt x="2042" y="40"/>
                  </a:lnTo>
                  <a:lnTo>
                    <a:pt x="2042" y="40"/>
                  </a:lnTo>
                  <a:lnTo>
                    <a:pt x="2040" y="40"/>
                  </a:lnTo>
                  <a:lnTo>
                    <a:pt x="2040" y="40"/>
                  </a:lnTo>
                  <a:lnTo>
                    <a:pt x="2036" y="40"/>
                  </a:lnTo>
                  <a:lnTo>
                    <a:pt x="2036" y="40"/>
                  </a:lnTo>
                  <a:lnTo>
                    <a:pt x="2030" y="40"/>
                  </a:lnTo>
                  <a:lnTo>
                    <a:pt x="2030" y="40"/>
                  </a:lnTo>
                  <a:lnTo>
                    <a:pt x="2024" y="40"/>
                  </a:lnTo>
                  <a:lnTo>
                    <a:pt x="2024" y="40"/>
                  </a:lnTo>
                  <a:lnTo>
                    <a:pt x="2020" y="40"/>
                  </a:lnTo>
                  <a:lnTo>
                    <a:pt x="2020" y="40"/>
                  </a:lnTo>
                  <a:lnTo>
                    <a:pt x="2018" y="40"/>
                  </a:lnTo>
                  <a:lnTo>
                    <a:pt x="2018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38"/>
                  </a:lnTo>
                  <a:lnTo>
                    <a:pt x="2016" y="38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08" y="40"/>
                  </a:lnTo>
                  <a:lnTo>
                    <a:pt x="2008" y="40"/>
                  </a:lnTo>
                  <a:lnTo>
                    <a:pt x="2006" y="40"/>
                  </a:lnTo>
                  <a:lnTo>
                    <a:pt x="2006" y="40"/>
                  </a:lnTo>
                  <a:lnTo>
                    <a:pt x="2000" y="40"/>
                  </a:lnTo>
                  <a:lnTo>
                    <a:pt x="2000" y="40"/>
                  </a:lnTo>
                  <a:lnTo>
                    <a:pt x="1998" y="40"/>
                  </a:lnTo>
                  <a:lnTo>
                    <a:pt x="1998" y="40"/>
                  </a:lnTo>
                  <a:lnTo>
                    <a:pt x="1996" y="40"/>
                  </a:lnTo>
                  <a:lnTo>
                    <a:pt x="1996" y="40"/>
                  </a:lnTo>
                  <a:lnTo>
                    <a:pt x="1994" y="40"/>
                  </a:lnTo>
                  <a:lnTo>
                    <a:pt x="1994" y="40"/>
                  </a:lnTo>
                  <a:lnTo>
                    <a:pt x="1988" y="38"/>
                  </a:lnTo>
                  <a:lnTo>
                    <a:pt x="1988" y="38"/>
                  </a:lnTo>
                  <a:lnTo>
                    <a:pt x="1984" y="38"/>
                  </a:lnTo>
                  <a:lnTo>
                    <a:pt x="1984" y="38"/>
                  </a:lnTo>
                  <a:lnTo>
                    <a:pt x="1976" y="38"/>
                  </a:lnTo>
                  <a:lnTo>
                    <a:pt x="1976" y="38"/>
                  </a:lnTo>
                  <a:lnTo>
                    <a:pt x="1972" y="38"/>
                  </a:lnTo>
                  <a:lnTo>
                    <a:pt x="1972" y="38"/>
                  </a:lnTo>
                  <a:lnTo>
                    <a:pt x="1968" y="40"/>
                  </a:lnTo>
                  <a:lnTo>
                    <a:pt x="1968" y="40"/>
                  </a:lnTo>
                  <a:lnTo>
                    <a:pt x="1964" y="40"/>
                  </a:lnTo>
                  <a:lnTo>
                    <a:pt x="1964" y="40"/>
                  </a:lnTo>
                  <a:lnTo>
                    <a:pt x="1960" y="40"/>
                  </a:lnTo>
                  <a:lnTo>
                    <a:pt x="1960" y="40"/>
                  </a:lnTo>
                  <a:lnTo>
                    <a:pt x="1958" y="40"/>
                  </a:lnTo>
                  <a:lnTo>
                    <a:pt x="1958" y="40"/>
                  </a:lnTo>
                  <a:lnTo>
                    <a:pt x="1950" y="40"/>
                  </a:lnTo>
                  <a:lnTo>
                    <a:pt x="1950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6" y="40"/>
                  </a:lnTo>
                  <a:lnTo>
                    <a:pt x="1946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34" y="40"/>
                  </a:lnTo>
                  <a:lnTo>
                    <a:pt x="1934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28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2" y="40"/>
                  </a:lnTo>
                  <a:lnTo>
                    <a:pt x="1922" y="40"/>
                  </a:lnTo>
                  <a:lnTo>
                    <a:pt x="1918" y="40"/>
                  </a:lnTo>
                  <a:lnTo>
                    <a:pt x="1918" y="40"/>
                  </a:lnTo>
                  <a:lnTo>
                    <a:pt x="1914" y="40"/>
                  </a:lnTo>
                  <a:lnTo>
                    <a:pt x="1914" y="40"/>
                  </a:lnTo>
                  <a:lnTo>
                    <a:pt x="1910" y="40"/>
                  </a:lnTo>
                  <a:lnTo>
                    <a:pt x="1910" y="40"/>
                  </a:lnTo>
                  <a:lnTo>
                    <a:pt x="1908" y="40"/>
                  </a:lnTo>
                  <a:lnTo>
                    <a:pt x="1908" y="40"/>
                  </a:lnTo>
                  <a:lnTo>
                    <a:pt x="1906" y="42"/>
                  </a:lnTo>
                  <a:lnTo>
                    <a:pt x="1906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4" y="42"/>
                  </a:lnTo>
                  <a:lnTo>
                    <a:pt x="1894" y="42"/>
                  </a:lnTo>
                  <a:lnTo>
                    <a:pt x="1888" y="42"/>
                  </a:lnTo>
                  <a:lnTo>
                    <a:pt x="1888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4" y="40"/>
                  </a:lnTo>
                  <a:lnTo>
                    <a:pt x="1884" y="40"/>
                  </a:lnTo>
                  <a:lnTo>
                    <a:pt x="1882" y="42"/>
                  </a:lnTo>
                  <a:lnTo>
                    <a:pt x="1882" y="42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0" y="40"/>
                  </a:lnTo>
                  <a:lnTo>
                    <a:pt x="1880" y="40"/>
                  </a:lnTo>
                  <a:lnTo>
                    <a:pt x="1876" y="40"/>
                  </a:lnTo>
                  <a:lnTo>
                    <a:pt x="1876" y="40"/>
                  </a:lnTo>
                  <a:lnTo>
                    <a:pt x="1874" y="42"/>
                  </a:lnTo>
                  <a:lnTo>
                    <a:pt x="1874" y="42"/>
                  </a:lnTo>
                  <a:lnTo>
                    <a:pt x="1870" y="42"/>
                  </a:lnTo>
                  <a:lnTo>
                    <a:pt x="1870" y="42"/>
                  </a:lnTo>
                  <a:lnTo>
                    <a:pt x="1866" y="44"/>
                  </a:lnTo>
                  <a:lnTo>
                    <a:pt x="1866" y="44"/>
                  </a:lnTo>
                  <a:lnTo>
                    <a:pt x="1860" y="42"/>
                  </a:lnTo>
                  <a:lnTo>
                    <a:pt x="1860" y="42"/>
                  </a:lnTo>
                  <a:lnTo>
                    <a:pt x="1856" y="42"/>
                  </a:lnTo>
                  <a:lnTo>
                    <a:pt x="1856" y="42"/>
                  </a:lnTo>
                  <a:lnTo>
                    <a:pt x="1848" y="42"/>
                  </a:lnTo>
                  <a:lnTo>
                    <a:pt x="1848" y="42"/>
                  </a:lnTo>
                  <a:lnTo>
                    <a:pt x="1846" y="42"/>
                  </a:lnTo>
                  <a:lnTo>
                    <a:pt x="1846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36" y="42"/>
                  </a:lnTo>
                  <a:lnTo>
                    <a:pt x="1832" y="42"/>
                  </a:lnTo>
                  <a:lnTo>
                    <a:pt x="1832" y="42"/>
                  </a:lnTo>
                  <a:lnTo>
                    <a:pt x="1832" y="38"/>
                  </a:lnTo>
                  <a:lnTo>
                    <a:pt x="1832" y="38"/>
                  </a:lnTo>
                  <a:lnTo>
                    <a:pt x="1830" y="38"/>
                  </a:lnTo>
                  <a:lnTo>
                    <a:pt x="1830" y="38"/>
                  </a:lnTo>
                  <a:lnTo>
                    <a:pt x="1828" y="40"/>
                  </a:lnTo>
                  <a:lnTo>
                    <a:pt x="1828" y="40"/>
                  </a:lnTo>
                  <a:lnTo>
                    <a:pt x="1826" y="40"/>
                  </a:lnTo>
                  <a:lnTo>
                    <a:pt x="1826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16" y="38"/>
                  </a:lnTo>
                  <a:lnTo>
                    <a:pt x="1816" y="38"/>
                  </a:lnTo>
                  <a:lnTo>
                    <a:pt x="1814" y="38"/>
                  </a:lnTo>
                  <a:lnTo>
                    <a:pt x="1812" y="40"/>
                  </a:lnTo>
                  <a:lnTo>
                    <a:pt x="1812" y="40"/>
                  </a:lnTo>
                  <a:lnTo>
                    <a:pt x="1812" y="42"/>
                  </a:lnTo>
                  <a:lnTo>
                    <a:pt x="1812" y="42"/>
                  </a:lnTo>
                  <a:lnTo>
                    <a:pt x="1804" y="42"/>
                  </a:lnTo>
                  <a:lnTo>
                    <a:pt x="1804" y="42"/>
                  </a:lnTo>
                  <a:lnTo>
                    <a:pt x="1798" y="42"/>
                  </a:lnTo>
                  <a:lnTo>
                    <a:pt x="1798" y="42"/>
                  </a:lnTo>
                  <a:lnTo>
                    <a:pt x="1790" y="44"/>
                  </a:lnTo>
                  <a:lnTo>
                    <a:pt x="1790" y="44"/>
                  </a:lnTo>
                  <a:lnTo>
                    <a:pt x="1786" y="44"/>
                  </a:lnTo>
                  <a:lnTo>
                    <a:pt x="1782" y="44"/>
                  </a:lnTo>
                  <a:lnTo>
                    <a:pt x="1782" y="44"/>
                  </a:lnTo>
                  <a:lnTo>
                    <a:pt x="1778" y="44"/>
                  </a:lnTo>
                  <a:lnTo>
                    <a:pt x="1778" y="44"/>
                  </a:lnTo>
                  <a:lnTo>
                    <a:pt x="1774" y="44"/>
                  </a:lnTo>
                  <a:lnTo>
                    <a:pt x="1774" y="44"/>
                  </a:lnTo>
                  <a:lnTo>
                    <a:pt x="1772" y="44"/>
                  </a:lnTo>
                  <a:lnTo>
                    <a:pt x="1768" y="44"/>
                  </a:lnTo>
                  <a:lnTo>
                    <a:pt x="1768" y="44"/>
                  </a:lnTo>
                  <a:lnTo>
                    <a:pt x="1766" y="44"/>
                  </a:lnTo>
                  <a:lnTo>
                    <a:pt x="1766" y="44"/>
                  </a:lnTo>
                  <a:lnTo>
                    <a:pt x="1762" y="44"/>
                  </a:lnTo>
                  <a:lnTo>
                    <a:pt x="1762" y="44"/>
                  </a:lnTo>
                  <a:lnTo>
                    <a:pt x="1756" y="44"/>
                  </a:lnTo>
                  <a:lnTo>
                    <a:pt x="1756" y="44"/>
                  </a:lnTo>
                  <a:lnTo>
                    <a:pt x="1752" y="44"/>
                  </a:lnTo>
                  <a:lnTo>
                    <a:pt x="1752" y="44"/>
                  </a:lnTo>
                  <a:lnTo>
                    <a:pt x="1748" y="44"/>
                  </a:lnTo>
                  <a:lnTo>
                    <a:pt x="1748" y="44"/>
                  </a:lnTo>
                  <a:lnTo>
                    <a:pt x="1746" y="44"/>
                  </a:lnTo>
                  <a:lnTo>
                    <a:pt x="1746" y="44"/>
                  </a:lnTo>
                  <a:lnTo>
                    <a:pt x="1744" y="44"/>
                  </a:lnTo>
                  <a:lnTo>
                    <a:pt x="1744" y="44"/>
                  </a:lnTo>
                  <a:lnTo>
                    <a:pt x="1742" y="44"/>
                  </a:lnTo>
                  <a:lnTo>
                    <a:pt x="1742" y="44"/>
                  </a:lnTo>
                  <a:lnTo>
                    <a:pt x="1738" y="44"/>
                  </a:lnTo>
                  <a:lnTo>
                    <a:pt x="1738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2" y="44"/>
                  </a:lnTo>
                  <a:lnTo>
                    <a:pt x="1732" y="44"/>
                  </a:lnTo>
                  <a:lnTo>
                    <a:pt x="1724" y="44"/>
                  </a:lnTo>
                  <a:lnTo>
                    <a:pt x="1718" y="46"/>
                  </a:lnTo>
                  <a:lnTo>
                    <a:pt x="1718" y="46"/>
                  </a:lnTo>
                  <a:lnTo>
                    <a:pt x="1718" y="44"/>
                  </a:lnTo>
                  <a:lnTo>
                    <a:pt x="1718" y="44"/>
                  </a:lnTo>
                  <a:lnTo>
                    <a:pt x="1716" y="44"/>
                  </a:lnTo>
                  <a:lnTo>
                    <a:pt x="1716" y="44"/>
                  </a:lnTo>
                  <a:lnTo>
                    <a:pt x="1706" y="44"/>
                  </a:lnTo>
                  <a:lnTo>
                    <a:pt x="1706" y="44"/>
                  </a:lnTo>
                  <a:lnTo>
                    <a:pt x="1702" y="44"/>
                  </a:lnTo>
                  <a:lnTo>
                    <a:pt x="1702" y="44"/>
                  </a:lnTo>
                  <a:lnTo>
                    <a:pt x="1698" y="44"/>
                  </a:lnTo>
                  <a:lnTo>
                    <a:pt x="1698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0" y="44"/>
                  </a:lnTo>
                  <a:lnTo>
                    <a:pt x="1690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2" y="44"/>
                  </a:lnTo>
                  <a:lnTo>
                    <a:pt x="1682" y="44"/>
                  </a:lnTo>
                  <a:lnTo>
                    <a:pt x="1678" y="44"/>
                  </a:lnTo>
                  <a:lnTo>
                    <a:pt x="1678" y="44"/>
                  </a:lnTo>
                  <a:lnTo>
                    <a:pt x="1672" y="44"/>
                  </a:lnTo>
                  <a:lnTo>
                    <a:pt x="1672" y="44"/>
                  </a:lnTo>
                  <a:lnTo>
                    <a:pt x="1670" y="44"/>
                  </a:lnTo>
                  <a:lnTo>
                    <a:pt x="1670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4" y="44"/>
                  </a:lnTo>
                  <a:lnTo>
                    <a:pt x="1664" y="44"/>
                  </a:lnTo>
                  <a:lnTo>
                    <a:pt x="1658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0" y="46"/>
                  </a:lnTo>
                  <a:lnTo>
                    <a:pt x="1650" y="46"/>
                  </a:lnTo>
                  <a:lnTo>
                    <a:pt x="1642" y="44"/>
                  </a:lnTo>
                  <a:lnTo>
                    <a:pt x="1642" y="44"/>
                  </a:lnTo>
                  <a:lnTo>
                    <a:pt x="1638" y="44"/>
                  </a:lnTo>
                  <a:lnTo>
                    <a:pt x="1638" y="44"/>
                  </a:lnTo>
                  <a:lnTo>
                    <a:pt x="1634" y="46"/>
                  </a:lnTo>
                  <a:lnTo>
                    <a:pt x="1634" y="46"/>
                  </a:lnTo>
                  <a:lnTo>
                    <a:pt x="1626" y="46"/>
                  </a:lnTo>
                  <a:lnTo>
                    <a:pt x="1626" y="46"/>
                  </a:lnTo>
                  <a:lnTo>
                    <a:pt x="1622" y="46"/>
                  </a:lnTo>
                  <a:lnTo>
                    <a:pt x="1622" y="46"/>
                  </a:lnTo>
                  <a:lnTo>
                    <a:pt x="1620" y="44"/>
                  </a:lnTo>
                  <a:lnTo>
                    <a:pt x="1620" y="44"/>
                  </a:lnTo>
                  <a:lnTo>
                    <a:pt x="1612" y="44"/>
                  </a:lnTo>
                  <a:lnTo>
                    <a:pt x="1612" y="44"/>
                  </a:lnTo>
                  <a:lnTo>
                    <a:pt x="1608" y="44"/>
                  </a:lnTo>
                  <a:lnTo>
                    <a:pt x="1608" y="44"/>
                  </a:lnTo>
                  <a:lnTo>
                    <a:pt x="1600" y="46"/>
                  </a:lnTo>
                  <a:lnTo>
                    <a:pt x="1600" y="46"/>
                  </a:lnTo>
                  <a:lnTo>
                    <a:pt x="1596" y="46"/>
                  </a:lnTo>
                  <a:lnTo>
                    <a:pt x="1596" y="46"/>
                  </a:lnTo>
                  <a:lnTo>
                    <a:pt x="1592" y="46"/>
                  </a:lnTo>
                  <a:lnTo>
                    <a:pt x="1592" y="46"/>
                  </a:lnTo>
                  <a:lnTo>
                    <a:pt x="1588" y="46"/>
                  </a:lnTo>
                  <a:lnTo>
                    <a:pt x="1588" y="46"/>
                  </a:lnTo>
                  <a:lnTo>
                    <a:pt x="1586" y="46"/>
                  </a:lnTo>
                  <a:lnTo>
                    <a:pt x="1586" y="46"/>
                  </a:lnTo>
                  <a:lnTo>
                    <a:pt x="1584" y="46"/>
                  </a:lnTo>
                  <a:lnTo>
                    <a:pt x="1584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76" y="46"/>
                  </a:lnTo>
                  <a:lnTo>
                    <a:pt x="1570" y="48"/>
                  </a:lnTo>
                  <a:lnTo>
                    <a:pt x="1570" y="48"/>
                  </a:lnTo>
                  <a:lnTo>
                    <a:pt x="1568" y="46"/>
                  </a:lnTo>
                  <a:lnTo>
                    <a:pt x="1568" y="46"/>
                  </a:lnTo>
                  <a:lnTo>
                    <a:pt x="1566" y="48"/>
                  </a:lnTo>
                  <a:lnTo>
                    <a:pt x="1566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58" y="46"/>
                  </a:lnTo>
                  <a:lnTo>
                    <a:pt x="1558" y="46"/>
                  </a:lnTo>
                  <a:lnTo>
                    <a:pt x="1554" y="44"/>
                  </a:lnTo>
                  <a:lnTo>
                    <a:pt x="1554" y="44"/>
                  </a:lnTo>
                  <a:lnTo>
                    <a:pt x="1550" y="46"/>
                  </a:lnTo>
                  <a:lnTo>
                    <a:pt x="1550" y="46"/>
                  </a:lnTo>
                  <a:lnTo>
                    <a:pt x="1546" y="46"/>
                  </a:lnTo>
                  <a:lnTo>
                    <a:pt x="1546" y="46"/>
                  </a:lnTo>
                  <a:lnTo>
                    <a:pt x="1544" y="46"/>
                  </a:lnTo>
                  <a:lnTo>
                    <a:pt x="1544" y="46"/>
                  </a:lnTo>
                  <a:lnTo>
                    <a:pt x="1540" y="48"/>
                  </a:lnTo>
                  <a:lnTo>
                    <a:pt x="1540" y="48"/>
                  </a:lnTo>
                  <a:lnTo>
                    <a:pt x="1538" y="46"/>
                  </a:lnTo>
                  <a:lnTo>
                    <a:pt x="1538" y="46"/>
                  </a:lnTo>
                  <a:lnTo>
                    <a:pt x="1536" y="44"/>
                  </a:lnTo>
                  <a:lnTo>
                    <a:pt x="1536" y="44"/>
                  </a:lnTo>
                  <a:lnTo>
                    <a:pt x="1534" y="44"/>
                  </a:lnTo>
                  <a:lnTo>
                    <a:pt x="1534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26" y="46"/>
                  </a:lnTo>
                  <a:lnTo>
                    <a:pt x="1526" y="46"/>
                  </a:lnTo>
                  <a:lnTo>
                    <a:pt x="1520" y="46"/>
                  </a:lnTo>
                  <a:lnTo>
                    <a:pt x="1520" y="46"/>
                  </a:lnTo>
                  <a:lnTo>
                    <a:pt x="1518" y="46"/>
                  </a:lnTo>
                  <a:lnTo>
                    <a:pt x="1518" y="46"/>
                  </a:lnTo>
                  <a:lnTo>
                    <a:pt x="1516" y="46"/>
                  </a:lnTo>
                  <a:lnTo>
                    <a:pt x="1516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2" y="46"/>
                  </a:lnTo>
                  <a:lnTo>
                    <a:pt x="1512" y="46"/>
                  </a:lnTo>
                  <a:lnTo>
                    <a:pt x="1506" y="44"/>
                  </a:lnTo>
                  <a:lnTo>
                    <a:pt x="1504" y="46"/>
                  </a:lnTo>
                  <a:lnTo>
                    <a:pt x="1504" y="46"/>
                  </a:lnTo>
                  <a:lnTo>
                    <a:pt x="1500" y="46"/>
                  </a:lnTo>
                  <a:lnTo>
                    <a:pt x="1500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0" y="46"/>
                  </a:lnTo>
                  <a:lnTo>
                    <a:pt x="1490" y="46"/>
                  </a:lnTo>
                  <a:lnTo>
                    <a:pt x="1488" y="46"/>
                  </a:lnTo>
                  <a:lnTo>
                    <a:pt x="1488" y="46"/>
                  </a:lnTo>
                  <a:lnTo>
                    <a:pt x="1486" y="46"/>
                  </a:lnTo>
                  <a:lnTo>
                    <a:pt x="1486" y="46"/>
                  </a:lnTo>
                  <a:lnTo>
                    <a:pt x="1484" y="46"/>
                  </a:lnTo>
                  <a:lnTo>
                    <a:pt x="1484" y="46"/>
                  </a:lnTo>
                  <a:lnTo>
                    <a:pt x="1480" y="46"/>
                  </a:lnTo>
                  <a:lnTo>
                    <a:pt x="1480" y="46"/>
                  </a:lnTo>
                  <a:lnTo>
                    <a:pt x="1480" y="44"/>
                  </a:lnTo>
                  <a:lnTo>
                    <a:pt x="1480" y="44"/>
                  </a:lnTo>
                  <a:lnTo>
                    <a:pt x="1476" y="44"/>
                  </a:lnTo>
                  <a:lnTo>
                    <a:pt x="1476" y="44"/>
                  </a:lnTo>
                  <a:lnTo>
                    <a:pt x="1470" y="46"/>
                  </a:lnTo>
                  <a:lnTo>
                    <a:pt x="1470" y="46"/>
                  </a:lnTo>
                  <a:lnTo>
                    <a:pt x="1466" y="44"/>
                  </a:lnTo>
                  <a:lnTo>
                    <a:pt x="1466" y="44"/>
                  </a:lnTo>
                  <a:lnTo>
                    <a:pt x="1464" y="44"/>
                  </a:lnTo>
                  <a:lnTo>
                    <a:pt x="1464" y="44"/>
                  </a:lnTo>
                  <a:lnTo>
                    <a:pt x="1462" y="44"/>
                  </a:lnTo>
                  <a:lnTo>
                    <a:pt x="1462" y="44"/>
                  </a:lnTo>
                  <a:lnTo>
                    <a:pt x="1458" y="44"/>
                  </a:lnTo>
                  <a:lnTo>
                    <a:pt x="1458" y="44"/>
                  </a:lnTo>
                  <a:lnTo>
                    <a:pt x="1456" y="44"/>
                  </a:lnTo>
                  <a:lnTo>
                    <a:pt x="1456" y="44"/>
                  </a:lnTo>
                  <a:lnTo>
                    <a:pt x="1452" y="44"/>
                  </a:lnTo>
                  <a:lnTo>
                    <a:pt x="1452" y="44"/>
                  </a:lnTo>
                  <a:lnTo>
                    <a:pt x="1450" y="44"/>
                  </a:lnTo>
                  <a:lnTo>
                    <a:pt x="1450" y="44"/>
                  </a:lnTo>
                  <a:lnTo>
                    <a:pt x="1442" y="44"/>
                  </a:lnTo>
                  <a:lnTo>
                    <a:pt x="1442" y="44"/>
                  </a:lnTo>
                  <a:lnTo>
                    <a:pt x="1438" y="42"/>
                  </a:lnTo>
                  <a:lnTo>
                    <a:pt x="1438" y="42"/>
                  </a:lnTo>
                  <a:lnTo>
                    <a:pt x="1434" y="42"/>
                  </a:lnTo>
                  <a:lnTo>
                    <a:pt x="1434" y="42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24" y="42"/>
                  </a:lnTo>
                  <a:lnTo>
                    <a:pt x="1424" y="42"/>
                  </a:lnTo>
                  <a:lnTo>
                    <a:pt x="1420" y="44"/>
                  </a:lnTo>
                  <a:lnTo>
                    <a:pt x="1420" y="44"/>
                  </a:lnTo>
                  <a:lnTo>
                    <a:pt x="1414" y="42"/>
                  </a:lnTo>
                  <a:lnTo>
                    <a:pt x="1414" y="42"/>
                  </a:lnTo>
                  <a:lnTo>
                    <a:pt x="1412" y="44"/>
                  </a:lnTo>
                  <a:lnTo>
                    <a:pt x="1412" y="44"/>
                  </a:lnTo>
                  <a:lnTo>
                    <a:pt x="1406" y="42"/>
                  </a:lnTo>
                  <a:lnTo>
                    <a:pt x="1406" y="42"/>
                  </a:lnTo>
                  <a:lnTo>
                    <a:pt x="1398" y="42"/>
                  </a:lnTo>
                  <a:lnTo>
                    <a:pt x="1398" y="42"/>
                  </a:lnTo>
                  <a:lnTo>
                    <a:pt x="1396" y="44"/>
                  </a:lnTo>
                  <a:lnTo>
                    <a:pt x="1396" y="44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0" y="44"/>
                  </a:lnTo>
                  <a:lnTo>
                    <a:pt x="1386" y="44"/>
                  </a:lnTo>
                  <a:lnTo>
                    <a:pt x="1386" y="44"/>
                  </a:lnTo>
                  <a:lnTo>
                    <a:pt x="1384" y="44"/>
                  </a:lnTo>
                  <a:lnTo>
                    <a:pt x="1384" y="44"/>
                  </a:lnTo>
                  <a:lnTo>
                    <a:pt x="1380" y="44"/>
                  </a:lnTo>
                  <a:lnTo>
                    <a:pt x="1380" y="44"/>
                  </a:lnTo>
                  <a:lnTo>
                    <a:pt x="1378" y="44"/>
                  </a:lnTo>
                  <a:lnTo>
                    <a:pt x="1378" y="44"/>
                  </a:lnTo>
                  <a:lnTo>
                    <a:pt x="1374" y="44"/>
                  </a:lnTo>
                  <a:lnTo>
                    <a:pt x="1374" y="44"/>
                  </a:lnTo>
                  <a:lnTo>
                    <a:pt x="1372" y="44"/>
                  </a:lnTo>
                  <a:lnTo>
                    <a:pt x="1372" y="44"/>
                  </a:lnTo>
                  <a:lnTo>
                    <a:pt x="1370" y="44"/>
                  </a:lnTo>
                  <a:lnTo>
                    <a:pt x="1370" y="44"/>
                  </a:lnTo>
                  <a:lnTo>
                    <a:pt x="1366" y="44"/>
                  </a:lnTo>
                  <a:lnTo>
                    <a:pt x="1366" y="44"/>
                  </a:lnTo>
                  <a:lnTo>
                    <a:pt x="1364" y="44"/>
                  </a:lnTo>
                  <a:lnTo>
                    <a:pt x="1364" y="44"/>
                  </a:lnTo>
                  <a:lnTo>
                    <a:pt x="1362" y="44"/>
                  </a:lnTo>
                  <a:lnTo>
                    <a:pt x="1362" y="44"/>
                  </a:lnTo>
                  <a:lnTo>
                    <a:pt x="1354" y="44"/>
                  </a:lnTo>
                  <a:lnTo>
                    <a:pt x="1354" y="44"/>
                  </a:lnTo>
                  <a:lnTo>
                    <a:pt x="1350" y="44"/>
                  </a:lnTo>
                  <a:lnTo>
                    <a:pt x="1350" y="44"/>
                  </a:lnTo>
                  <a:lnTo>
                    <a:pt x="1348" y="44"/>
                  </a:lnTo>
                  <a:lnTo>
                    <a:pt x="1348" y="44"/>
                  </a:lnTo>
                  <a:lnTo>
                    <a:pt x="1344" y="44"/>
                  </a:lnTo>
                  <a:lnTo>
                    <a:pt x="1344" y="44"/>
                  </a:lnTo>
                  <a:lnTo>
                    <a:pt x="1340" y="46"/>
                  </a:lnTo>
                  <a:lnTo>
                    <a:pt x="1340" y="46"/>
                  </a:lnTo>
                  <a:lnTo>
                    <a:pt x="1336" y="46"/>
                  </a:lnTo>
                  <a:lnTo>
                    <a:pt x="1336" y="46"/>
                  </a:lnTo>
                  <a:lnTo>
                    <a:pt x="1328" y="46"/>
                  </a:lnTo>
                  <a:lnTo>
                    <a:pt x="1328" y="46"/>
                  </a:lnTo>
                  <a:lnTo>
                    <a:pt x="1326" y="44"/>
                  </a:lnTo>
                  <a:lnTo>
                    <a:pt x="1326" y="44"/>
                  </a:lnTo>
                  <a:lnTo>
                    <a:pt x="1318" y="44"/>
                  </a:lnTo>
                  <a:lnTo>
                    <a:pt x="1318" y="44"/>
                  </a:lnTo>
                  <a:lnTo>
                    <a:pt x="1316" y="44"/>
                  </a:lnTo>
                  <a:lnTo>
                    <a:pt x="1316" y="44"/>
                  </a:lnTo>
                  <a:lnTo>
                    <a:pt x="1312" y="44"/>
                  </a:lnTo>
                  <a:lnTo>
                    <a:pt x="1312" y="44"/>
                  </a:lnTo>
                  <a:lnTo>
                    <a:pt x="1306" y="46"/>
                  </a:lnTo>
                  <a:lnTo>
                    <a:pt x="1306" y="46"/>
                  </a:lnTo>
                  <a:lnTo>
                    <a:pt x="1302" y="46"/>
                  </a:lnTo>
                  <a:lnTo>
                    <a:pt x="1296" y="46"/>
                  </a:lnTo>
                  <a:lnTo>
                    <a:pt x="1296" y="46"/>
                  </a:lnTo>
                  <a:lnTo>
                    <a:pt x="1290" y="46"/>
                  </a:lnTo>
                  <a:lnTo>
                    <a:pt x="1290" y="46"/>
                  </a:lnTo>
                  <a:lnTo>
                    <a:pt x="1288" y="46"/>
                  </a:lnTo>
                  <a:lnTo>
                    <a:pt x="1288" y="46"/>
                  </a:lnTo>
                  <a:lnTo>
                    <a:pt x="1284" y="44"/>
                  </a:lnTo>
                  <a:lnTo>
                    <a:pt x="1284" y="44"/>
                  </a:lnTo>
                  <a:lnTo>
                    <a:pt x="1282" y="46"/>
                  </a:lnTo>
                  <a:lnTo>
                    <a:pt x="1282" y="46"/>
                  </a:lnTo>
                  <a:lnTo>
                    <a:pt x="1276" y="46"/>
                  </a:lnTo>
                  <a:lnTo>
                    <a:pt x="1276" y="46"/>
                  </a:lnTo>
                  <a:lnTo>
                    <a:pt x="1274" y="46"/>
                  </a:lnTo>
                  <a:lnTo>
                    <a:pt x="1274" y="46"/>
                  </a:lnTo>
                  <a:lnTo>
                    <a:pt x="1272" y="46"/>
                  </a:lnTo>
                  <a:lnTo>
                    <a:pt x="1272" y="46"/>
                  </a:lnTo>
                  <a:lnTo>
                    <a:pt x="1266" y="44"/>
                  </a:lnTo>
                  <a:lnTo>
                    <a:pt x="1266" y="44"/>
                  </a:lnTo>
                  <a:lnTo>
                    <a:pt x="1262" y="44"/>
                  </a:lnTo>
                  <a:lnTo>
                    <a:pt x="1262" y="44"/>
                  </a:lnTo>
                  <a:lnTo>
                    <a:pt x="1260" y="44"/>
                  </a:lnTo>
                  <a:lnTo>
                    <a:pt x="1260" y="44"/>
                  </a:lnTo>
                  <a:lnTo>
                    <a:pt x="1258" y="46"/>
                  </a:lnTo>
                  <a:lnTo>
                    <a:pt x="1258" y="46"/>
                  </a:lnTo>
                  <a:lnTo>
                    <a:pt x="1254" y="46"/>
                  </a:lnTo>
                  <a:lnTo>
                    <a:pt x="1254" y="46"/>
                  </a:lnTo>
                  <a:lnTo>
                    <a:pt x="1250" y="48"/>
                  </a:lnTo>
                  <a:lnTo>
                    <a:pt x="1250" y="48"/>
                  </a:lnTo>
                  <a:lnTo>
                    <a:pt x="1248" y="46"/>
                  </a:lnTo>
                  <a:lnTo>
                    <a:pt x="1248" y="46"/>
                  </a:lnTo>
                  <a:lnTo>
                    <a:pt x="1248" y="48"/>
                  </a:lnTo>
                  <a:lnTo>
                    <a:pt x="1248" y="48"/>
                  </a:lnTo>
                  <a:lnTo>
                    <a:pt x="1246" y="46"/>
                  </a:lnTo>
                  <a:lnTo>
                    <a:pt x="1246" y="46"/>
                  </a:lnTo>
                  <a:lnTo>
                    <a:pt x="1244" y="46"/>
                  </a:lnTo>
                  <a:lnTo>
                    <a:pt x="1244" y="46"/>
                  </a:lnTo>
                  <a:lnTo>
                    <a:pt x="1240" y="48"/>
                  </a:lnTo>
                  <a:lnTo>
                    <a:pt x="1240" y="48"/>
                  </a:lnTo>
                  <a:lnTo>
                    <a:pt x="1236" y="44"/>
                  </a:lnTo>
                  <a:lnTo>
                    <a:pt x="1236" y="44"/>
                  </a:lnTo>
                  <a:lnTo>
                    <a:pt x="1230" y="46"/>
                  </a:lnTo>
                  <a:lnTo>
                    <a:pt x="1224" y="46"/>
                  </a:lnTo>
                  <a:lnTo>
                    <a:pt x="1224" y="46"/>
                  </a:lnTo>
                  <a:lnTo>
                    <a:pt x="1222" y="46"/>
                  </a:lnTo>
                  <a:lnTo>
                    <a:pt x="1218" y="46"/>
                  </a:lnTo>
                  <a:lnTo>
                    <a:pt x="1218" y="46"/>
                  </a:lnTo>
                  <a:lnTo>
                    <a:pt x="1216" y="44"/>
                  </a:lnTo>
                  <a:lnTo>
                    <a:pt x="1214" y="44"/>
                  </a:lnTo>
                  <a:lnTo>
                    <a:pt x="1214" y="44"/>
                  </a:lnTo>
                  <a:lnTo>
                    <a:pt x="1204" y="44"/>
                  </a:lnTo>
                  <a:lnTo>
                    <a:pt x="1204" y="44"/>
                  </a:lnTo>
                  <a:lnTo>
                    <a:pt x="1200" y="42"/>
                  </a:lnTo>
                  <a:lnTo>
                    <a:pt x="1200" y="42"/>
                  </a:lnTo>
                  <a:lnTo>
                    <a:pt x="1196" y="42"/>
                  </a:lnTo>
                  <a:lnTo>
                    <a:pt x="1196" y="42"/>
                  </a:lnTo>
                  <a:lnTo>
                    <a:pt x="1188" y="44"/>
                  </a:lnTo>
                  <a:lnTo>
                    <a:pt x="1188" y="44"/>
                  </a:lnTo>
                  <a:lnTo>
                    <a:pt x="1186" y="44"/>
                  </a:lnTo>
                  <a:lnTo>
                    <a:pt x="1186" y="44"/>
                  </a:lnTo>
                  <a:lnTo>
                    <a:pt x="1180" y="44"/>
                  </a:lnTo>
                  <a:lnTo>
                    <a:pt x="1180" y="44"/>
                  </a:lnTo>
                  <a:lnTo>
                    <a:pt x="1180" y="42"/>
                  </a:lnTo>
                  <a:lnTo>
                    <a:pt x="1180" y="42"/>
                  </a:lnTo>
                  <a:lnTo>
                    <a:pt x="1176" y="42"/>
                  </a:lnTo>
                  <a:lnTo>
                    <a:pt x="1176" y="42"/>
                  </a:lnTo>
                  <a:lnTo>
                    <a:pt x="1174" y="42"/>
                  </a:lnTo>
                  <a:lnTo>
                    <a:pt x="1174" y="42"/>
                  </a:lnTo>
                  <a:lnTo>
                    <a:pt x="1170" y="44"/>
                  </a:lnTo>
                  <a:lnTo>
                    <a:pt x="1170" y="44"/>
                  </a:lnTo>
                  <a:lnTo>
                    <a:pt x="1164" y="42"/>
                  </a:lnTo>
                  <a:lnTo>
                    <a:pt x="1164" y="42"/>
                  </a:lnTo>
                  <a:lnTo>
                    <a:pt x="1156" y="42"/>
                  </a:lnTo>
                  <a:lnTo>
                    <a:pt x="1156" y="42"/>
                  </a:lnTo>
                  <a:lnTo>
                    <a:pt x="1152" y="42"/>
                  </a:lnTo>
                  <a:lnTo>
                    <a:pt x="1152" y="42"/>
                  </a:lnTo>
                  <a:lnTo>
                    <a:pt x="1148" y="44"/>
                  </a:lnTo>
                  <a:lnTo>
                    <a:pt x="1148" y="44"/>
                  </a:lnTo>
                  <a:lnTo>
                    <a:pt x="1146" y="44"/>
                  </a:lnTo>
                  <a:lnTo>
                    <a:pt x="1144" y="44"/>
                  </a:lnTo>
                  <a:lnTo>
                    <a:pt x="1142" y="44"/>
                  </a:lnTo>
                  <a:lnTo>
                    <a:pt x="1142" y="44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38" y="42"/>
                  </a:lnTo>
                  <a:lnTo>
                    <a:pt x="1138" y="42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6" y="40"/>
                  </a:lnTo>
                  <a:lnTo>
                    <a:pt x="1136" y="40"/>
                  </a:lnTo>
                  <a:lnTo>
                    <a:pt x="1134" y="40"/>
                  </a:lnTo>
                  <a:lnTo>
                    <a:pt x="1134" y="40"/>
                  </a:lnTo>
                  <a:lnTo>
                    <a:pt x="1132" y="40"/>
                  </a:lnTo>
                  <a:lnTo>
                    <a:pt x="1132" y="40"/>
                  </a:lnTo>
                  <a:lnTo>
                    <a:pt x="1128" y="38"/>
                  </a:lnTo>
                  <a:lnTo>
                    <a:pt x="1128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2" y="38"/>
                  </a:lnTo>
                  <a:lnTo>
                    <a:pt x="1122" y="38"/>
                  </a:lnTo>
                  <a:lnTo>
                    <a:pt x="1120" y="40"/>
                  </a:lnTo>
                  <a:lnTo>
                    <a:pt x="1120" y="40"/>
                  </a:lnTo>
                  <a:lnTo>
                    <a:pt x="1114" y="42"/>
                  </a:lnTo>
                  <a:lnTo>
                    <a:pt x="1114" y="42"/>
                  </a:lnTo>
                  <a:lnTo>
                    <a:pt x="1112" y="44"/>
                  </a:lnTo>
                  <a:lnTo>
                    <a:pt x="1112" y="44"/>
                  </a:lnTo>
                  <a:lnTo>
                    <a:pt x="1104" y="42"/>
                  </a:lnTo>
                  <a:lnTo>
                    <a:pt x="1104" y="42"/>
                  </a:lnTo>
                  <a:lnTo>
                    <a:pt x="1102" y="44"/>
                  </a:lnTo>
                  <a:lnTo>
                    <a:pt x="1102" y="44"/>
                  </a:lnTo>
                  <a:lnTo>
                    <a:pt x="1096" y="44"/>
                  </a:lnTo>
                  <a:lnTo>
                    <a:pt x="1096" y="44"/>
                  </a:lnTo>
                  <a:lnTo>
                    <a:pt x="1094" y="42"/>
                  </a:lnTo>
                  <a:lnTo>
                    <a:pt x="1094" y="42"/>
                  </a:lnTo>
                  <a:lnTo>
                    <a:pt x="1090" y="44"/>
                  </a:lnTo>
                  <a:lnTo>
                    <a:pt x="1090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0" y="44"/>
                  </a:lnTo>
                  <a:lnTo>
                    <a:pt x="1080" y="44"/>
                  </a:lnTo>
                  <a:lnTo>
                    <a:pt x="1078" y="44"/>
                  </a:lnTo>
                  <a:lnTo>
                    <a:pt x="1078" y="44"/>
                  </a:lnTo>
                  <a:lnTo>
                    <a:pt x="1072" y="44"/>
                  </a:lnTo>
                  <a:lnTo>
                    <a:pt x="1072" y="44"/>
                  </a:lnTo>
                  <a:lnTo>
                    <a:pt x="1068" y="44"/>
                  </a:lnTo>
                  <a:lnTo>
                    <a:pt x="1068" y="44"/>
                  </a:lnTo>
                  <a:lnTo>
                    <a:pt x="1066" y="42"/>
                  </a:lnTo>
                  <a:lnTo>
                    <a:pt x="1066" y="42"/>
                  </a:lnTo>
                  <a:lnTo>
                    <a:pt x="1064" y="42"/>
                  </a:lnTo>
                  <a:lnTo>
                    <a:pt x="1062" y="44"/>
                  </a:lnTo>
                  <a:lnTo>
                    <a:pt x="1062" y="44"/>
                  </a:lnTo>
                  <a:lnTo>
                    <a:pt x="1056" y="44"/>
                  </a:lnTo>
                  <a:lnTo>
                    <a:pt x="1056" y="44"/>
                  </a:lnTo>
                  <a:lnTo>
                    <a:pt x="1054" y="44"/>
                  </a:lnTo>
                  <a:lnTo>
                    <a:pt x="1054" y="44"/>
                  </a:lnTo>
                  <a:lnTo>
                    <a:pt x="1052" y="46"/>
                  </a:lnTo>
                  <a:lnTo>
                    <a:pt x="1052" y="46"/>
                  </a:lnTo>
                  <a:lnTo>
                    <a:pt x="1050" y="44"/>
                  </a:lnTo>
                  <a:lnTo>
                    <a:pt x="1050" y="44"/>
                  </a:lnTo>
                  <a:lnTo>
                    <a:pt x="1050" y="46"/>
                  </a:lnTo>
                  <a:lnTo>
                    <a:pt x="1050" y="46"/>
                  </a:lnTo>
                  <a:lnTo>
                    <a:pt x="1046" y="44"/>
                  </a:lnTo>
                  <a:lnTo>
                    <a:pt x="1046" y="44"/>
                  </a:lnTo>
                  <a:lnTo>
                    <a:pt x="1044" y="44"/>
                  </a:lnTo>
                  <a:lnTo>
                    <a:pt x="1044" y="44"/>
                  </a:lnTo>
                  <a:lnTo>
                    <a:pt x="1042" y="46"/>
                  </a:lnTo>
                  <a:lnTo>
                    <a:pt x="1042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0" y="46"/>
                  </a:lnTo>
                  <a:lnTo>
                    <a:pt x="1030" y="46"/>
                  </a:lnTo>
                  <a:lnTo>
                    <a:pt x="1028" y="46"/>
                  </a:lnTo>
                  <a:lnTo>
                    <a:pt x="1028" y="46"/>
                  </a:lnTo>
                  <a:lnTo>
                    <a:pt x="1022" y="44"/>
                  </a:lnTo>
                  <a:lnTo>
                    <a:pt x="1022" y="44"/>
                  </a:lnTo>
                  <a:lnTo>
                    <a:pt x="1018" y="42"/>
                  </a:lnTo>
                  <a:lnTo>
                    <a:pt x="1018" y="42"/>
                  </a:lnTo>
                  <a:lnTo>
                    <a:pt x="1014" y="42"/>
                  </a:lnTo>
                  <a:lnTo>
                    <a:pt x="1014" y="42"/>
                  </a:lnTo>
                  <a:lnTo>
                    <a:pt x="1012" y="42"/>
                  </a:lnTo>
                  <a:lnTo>
                    <a:pt x="1012" y="42"/>
                  </a:lnTo>
                  <a:lnTo>
                    <a:pt x="1010" y="42"/>
                  </a:lnTo>
                  <a:lnTo>
                    <a:pt x="1010" y="42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6" y="44"/>
                  </a:lnTo>
                  <a:lnTo>
                    <a:pt x="1006" y="44"/>
                  </a:lnTo>
                  <a:lnTo>
                    <a:pt x="1002" y="44"/>
                  </a:lnTo>
                  <a:lnTo>
                    <a:pt x="1000" y="44"/>
                  </a:lnTo>
                  <a:lnTo>
                    <a:pt x="1000" y="44"/>
                  </a:lnTo>
                  <a:lnTo>
                    <a:pt x="996" y="44"/>
                  </a:lnTo>
                  <a:lnTo>
                    <a:pt x="996" y="44"/>
                  </a:lnTo>
                  <a:lnTo>
                    <a:pt x="996" y="42"/>
                  </a:lnTo>
                  <a:lnTo>
                    <a:pt x="996" y="42"/>
                  </a:lnTo>
                  <a:lnTo>
                    <a:pt x="992" y="42"/>
                  </a:lnTo>
                  <a:lnTo>
                    <a:pt x="992" y="42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0" y="40"/>
                  </a:lnTo>
                  <a:lnTo>
                    <a:pt x="990" y="40"/>
                  </a:lnTo>
                  <a:lnTo>
                    <a:pt x="988" y="40"/>
                  </a:lnTo>
                  <a:lnTo>
                    <a:pt x="988" y="40"/>
                  </a:lnTo>
                  <a:lnTo>
                    <a:pt x="982" y="42"/>
                  </a:lnTo>
                  <a:lnTo>
                    <a:pt x="982" y="42"/>
                  </a:lnTo>
                  <a:lnTo>
                    <a:pt x="980" y="40"/>
                  </a:lnTo>
                  <a:lnTo>
                    <a:pt x="980" y="40"/>
                  </a:lnTo>
                  <a:lnTo>
                    <a:pt x="974" y="42"/>
                  </a:lnTo>
                  <a:lnTo>
                    <a:pt x="968" y="42"/>
                  </a:lnTo>
                  <a:lnTo>
                    <a:pt x="968" y="42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66" y="40"/>
                  </a:lnTo>
                  <a:lnTo>
                    <a:pt x="966" y="40"/>
                  </a:lnTo>
                  <a:lnTo>
                    <a:pt x="964" y="40"/>
                  </a:lnTo>
                  <a:lnTo>
                    <a:pt x="964" y="40"/>
                  </a:lnTo>
                  <a:lnTo>
                    <a:pt x="960" y="42"/>
                  </a:lnTo>
                  <a:lnTo>
                    <a:pt x="960" y="42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2" y="44"/>
                  </a:lnTo>
                  <a:lnTo>
                    <a:pt x="952" y="44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48" y="46"/>
                  </a:lnTo>
                  <a:lnTo>
                    <a:pt x="948" y="46"/>
                  </a:lnTo>
                  <a:lnTo>
                    <a:pt x="942" y="46"/>
                  </a:lnTo>
                  <a:lnTo>
                    <a:pt x="942" y="46"/>
                  </a:lnTo>
                  <a:lnTo>
                    <a:pt x="936" y="44"/>
                  </a:lnTo>
                  <a:lnTo>
                    <a:pt x="936" y="44"/>
                  </a:lnTo>
                  <a:lnTo>
                    <a:pt x="934" y="42"/>
                  </a:lnTo>
                  <a:lnTo>
                    <a:pt x="934" y="42"/>
                  </a:lnTo>
                  <a:lnTo>
                    <a:pt x="930" y="42"/>
                  </a:lnTo>
                  <a:lnTo>
                    <a:pt x="930" y="42"/>
                  </a:lnTo>
                  <a:lnTo>
                    <a:pt x="930" y="40"/>
                  </a:lnTo>
                  <a:lnTo>
                    <a:pt x="930" y="40"/>
                  </a:lnTo>
                  <a:lnTo>
                    <a:pt x="922" y="42"/>
                  </a:lnTo>
                  <a:lnTo>
                    <a:pt x="912" y="42"/>
                  </a:lnTo>
                  <a:lnTo>
                    <a:pt x="912" y="42"/>
                  </a:lnTo>
                  <a:lnTo>
                    <a:pt x="910" y="44"/>
                  </a:lnTo>
                  <a:lnTo>
                    <a:pt x="910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2" y="46"/>
                  </a:lnTo>
                  <a:lnTo>
                    <a:pt x="902" y="46"/>
                  </a:lnTo>
                  <a:lnTo>
                    <a:pt x="900" y="44"/>
                  </a:lnTo>
                  <a:lnTo>
                    <a:pt x="900" y="44"/>
                  </a:lnTo>
                  <a:lnTo>
                    <a:pt x="896" y="44"/>
                  </a:lnTo>
                  <a:lnTo>
                    <a:pt x="892" y="44"/>
                  </a:lnTo>
                  <a:lnTo>
                    <a:pt x="892" y="44"/>
                  </a:lnTo>
                  <a:lnTo>
                    <a:pt x="890" y="44"/>
                  </a:lnTo>
                  <a:lnTo>
                    <a:pt x="890" y="44"/>
                  </a:lnTo>
                  <a:lnTo>
                    <a:pt x="888" y="46"/>
                  </a:lnTo>
                  <a:lnTo>
                    <a:pt x="888" y="46"/>
                  </a:lnTo>
                  <a:lnTo>
                    <a:pt x="882" y="44"/>
                  </a:lnTo>
                  <a:lnTo>
                    <a:pt x="882" y="44"/>
                  </a:lnTo>
                  <a:lnTo>
                    <a:pt x="876" y="42"/>
                  </a:lnTo>
                  <a:lnTo>
                    <a:pt x="876" y="42"/>
                  </a:lnTo>
                  <a:lnTo>
                    <a:pt x="874" y="42"/>
                  </a:lnTo>
                  <a:lnTo>
                    <a:pt x="870" y="42"/>
                  </a:lnTo>
                  <a:lnTo>
                    <a:pt x="870" y="42"/>
                  </a:lnTo>
                  <a:lnTo>
                    <a:pt x="866" y="44"/>
                  </a:lnTo>
                  <a:lnTo>
                    <a:pt x="866" y="44"/>
                  </a:lnTo>
                  <a:lnTo>
                    <a:pt x="862" y="46"/>
                  </a:lnTo>
                  <a:lnTo>
                    <a:pt x="862" y="46"/>
                  </a:lnTo>
                  <a:lnTo>
                    <a:pt x="858" y="46"/>
                  </a:lnTo>
                  <a:lnTo>
                    <a:pt x="858" y="46"/>
                  </a:lnTo>
                  <a:lnTo>
                    <a:pt x="856" y="44"/>
                  </a:lnTo>
                  <a:lnTo>
                    <a:pt x="856" y="44"/>
                  </a:lnTo>
                  <a:lnTo>
                    <a:pt x="852" y="44"/>
                  </a:lnTo>
                  <a:lnTo>
                    <a:pt x="852" y="44"/>
                  </a:lnTo>
                  <a:lnTo>
                    <a:pt x="850" y="44"/>
                  </a:lnTo>
                  <a:lnTo>
                    <a:pt x="850" y="44"/>
                  </a:lnTo>
                  <a:lnTo>
                    <a:pt x="848" y="40"/>
                  </a:lnTo>
                  <a:lnTo>
                    <a:pt x="846" y="40"/>
                  </a:lnTo>
                  <a:lnTo>
                    <a:pt x="846" y="40"/>
                  </a:lnTo>
                  <a:lnTo>
                    <a:pt x="844" y="42"/>
                  </a:lnTo>
                  <a:lnTo>
                    <a:pt x="844" y="42"/>
                  </a:lnTo>
                  <a:lnTo>
                    <a:pt x="840" y="42"/>
                  </a:lnTo>
                  <a:lnTo>
                    <a:pt x="836" y="40"/>
                  </a:lnTo>
                  <a:lnTo>
                    <a:pt x="836" y="40"/>
                  </a:lnTo>
                  <a:lnTo>
                    <a:pt x="834" y="38"/>
                  </a:lnTo>
                  <a:lnTo>
                    <a:pt x="834" y="38"/>
                  </a:lnTo>
                  <a:lnTo>
                    <a:pt x="830" y="40"/>
                  </a:lnTo>
                  <a:lnTo>
                    <a:pt x="828" y="38"/>
                  </a:lnTo>
                  <a:lnTo>
                    <a:pt x="828" y="38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16" y="42"/>
                  </a:lnTo>
                  <a:lnTo>
                    <a:pt x="816" y="42"/>
                  </a:lnTo>
                  <a:lnTo>
                    <a:pt x="812" y="40"/>
                  </a:lnTo>
                  <a:lnTo>
                    <a:pt x="812" y="40"/>
                  </a:lnTo>
                  <a:lnTo>
                    <a:pt x="808" y="40"/>
                  </a:lnTo>
                  <a:lnTo>
                    <a:pt x="808" y="40"/>
                  </a:lnTo>
                  <a:lnTo>
                    <a:pt x="806" y="40"/>
                  </a:lnTo>
                  <a:lnTo>
                    <a:pt x="806" y="40"/>
                  </a:lnTo>
                  <a:lnTo>
                    <a:pt x="804" y="40"/>
                  </a:lnTo>
                  <a:lnTo>
                    <a:pt x="804" y="40"/>
                  </a:lnTo>
                  <a:lnTo>
                    <a:pt x="802" y="38"/>
                  </a:lnTo>
                  <a:lnTo>
                    <a:pt x="802" y="38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794" y="42"/>
                  </a:lnTo>
                  <a:lnTo>
                    <a:pt x="794" y="42"/>
                  </a:lnTo>
                  <a:lnTo>
                    <a:pt x="792" y="40"/>
                  </a:lnTo>
                  <a:lnTo>
                    <a:pt x="792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88" y="42"/>
                  </a:lnTo>
                  <a:lnTo>
                    <a:pt x="788" y="42"/>
                  </a:lnTo>
                  <a:lnTo>
                    <a:pt x="786" y="42"/>
                  </a:lnTo>
                  <a:lnTo>
                    <a:pt x="786" y="42"/>
                  </a:lnTo>
                  <a:lnTo>
                    <a:pt x="782" y="40"/>
                  </a:lnTo>
                  <a:lnTo>
                    <a:pt x="782" y="40"/>
                  </a:lnTo>
                  <a:lnTo>
                    <a:pt x="778" y="40"/>
                  </a:lnTo>
                  <a:lnTo>
                    <a:pt x="778" y="40"/>
                  </a:lnTo>
                  <a:lnTo>
                    <a:pt x="776" y="42"/>
                  </a:lnTo>
                  <a:lnTo>
                    <a:pt x="772" y="42"/>
                  </a:lnTo>
                  <a:lnTo>
                    <a:pt x="772" y="42"/>
                  </a:lnTo>
                  <a:lnTo>
                    <a:pt x="770" y="42"/>
                  </a:lnTo>
                  <a:lnTo>
                    <a:pt x="770" y="42"/>
                  </a:lnTo>
                  <a:lnTo>
                    <a:pt x="766" y="40"/>
                  </a:lnTo>
                  <a:lnTo>
                    <a:pt x="766" y="40"/>
                  </a:lnTo>
                  <a:lnTo>
                    <a:pt x="764" y="40"/>
                  </a:lnTo>
                  <a:lnTo>
                    <a:pt x="764" y="40"/>
                  </a:lnTo>
                  <a:lnTo>
                    <a:pt x="762" y="42"/>
                  </a:lnTo>
                  <a:lnTo>
                    <a:pt x="762" y="42"/>
                  </a:lnTo>
                  <a:lnTo>
                    <a:pt x="758" y="42"/>
                  </a:lnTo>
                  <a:lnTo>
                    <a:pt x="758" y="42"/>
                  </a:lnTo>
                  <a:lnTo>
                    <a:pt x="756" y="42"/>
                  </a:lnTo>
                  <a:lnTo>
                    <a:pt x="756" y="42"/>
                  </a:lnTo>
                  <a:lnTo>
                    <a:pt x="752" y="42"/>
                  </a:lnTo>
                  <a:lnTo>
                    <a:pt x="752" y="42"/>
                  </a:lnTo>
                  <a:lnTo>
                    <a:pt x="744" y="44"/>
                  </a:lnTo>
                  <a:lnTo>
                    <a:pt x="744" y="44"/>
                  </a:lnTo>
                  <a:lnTo>
                    <a:pt x="738" y="42"/>
                  </a:lnTo>
                  <a:lnTo>
                    <a:pt x="738" y="42"/>
                  </a:lnTo>
                  <a:lnTo>
                    <a:pt x="734" y="40"/>
                  </a:lnTo>
                  <a:lnTo>
                    <a:pt x="734" y="40"/>
                  </a:lnTo>
                  <a:lnTo>
                    <a:pt x="732" y="42"/>
                  </a:lnTo>
                  <a:lnTo>
                    <a:pt x="732" y="42"/>
                  </a:lnTo>
                  <a:lnTo>
                    <a:pt x="728" y="42"/>
                  </a:lnTo>
                  <a:lnTo>
                    <a:pt x="726" y="42"/>
                  </a:lnTo>
                  <a:lnTo>
                    <a:pt x="726" y="42"/>
                  </a:lnTo>
                  <a:lnTo>
                    <a:pt x="724" y="42"/>
                  </a:lnTo>
                  <a:lnTo>
                    <a:pt x="724" y="42"/>
                  </a:lnTo>
                  <a:lnTo>
                    <a:pt x="720" y="42"/>
                  </a:lnTo>
                  <a:lnTo>
                    <a:pt x="720" y="42"/>
                  </a:lnTo>
                  <a:lnTo>
                    <a:pt x="718" y="42"/>
                  </a:lnTo>
                  <a:lnTo>
                    <a:pt x="718" y="42"/>
                  </a:lnTo>
                  <a:lnTo>
                    <a:pt x="712" y="42"/>
                  </a:lnTo>
                  <a:lnTo>
                    <a:pt x="712" y="42"/>
                  </a:lnTo>
                  <a:lnTo>
                    <a:pt x="710" y="42"/>
                  </a:lnTo>
                  <a:lnTo>
                    <a:pt x="710" y="42"/>
                  </a:lnTo>
                  <a:lnTo>
                    <a:pt x="706" y="42"/>
                  </a:lnTo>
                  <a:lnTo>
                    <a:pt x="706" y="42"/>
                  </a:lnTo>
                  <a:lnTo>
                    <a:pt x="704" y="44"/>
                  </a:lnTo>
                  <a:lnTo>
                    <a:pt x="704" y="44"/>
                  </a:lnTo>
                  <a:lnTo>
                    <a:pt x="702" y="42"/>
                  </a:lnTo>
                  <a:lnTo>
                    <a:pt x="702" y="42"/>
                  </a:lnTo>
                  <a:lnTo>
                    <a:pt x="696" y="44"/>
                  </a:lnTo>
                  <a:lnTo>
                    <a:pt x="696" y="44"/>
                  </a:lnTo>
                  <a:lnTo>
                    <a:pt x="692" y="44"/>
                  </a:lnTo>
                  <a:lnTo>
                    <a:pt x="692" y="44"/>
                  </a:lnTo>
                  <a:lnTo>
                    <a:pt x="690" y="44"/>
                  </a:lnTo>
                  <a:lnTo>
                    <a:pt x="690" y="44"/>
                  </a:lnTo>
                  <a:lnTo>
                    <a:pt x="688" y="44"/>
                  </a:lnTo>
                  <a:lnTo>
                    <a:pt x="688" y="44"/>
                  </a:lnTo>
                  <a:lnTo>
                    <a:pt x="686" y="44"/>
                  </a:lnTo>
                  <a:lnTo>
                    <a:pt x="686" y="44"/>
                  </a:lnTo>
                  <a:lnTo>
                    <a:pt x="680" y="44"/>
                  </a:lnTo>
                  <a:lnTo>
                    <a:pt x="680" y="44"/>
                  </a:lnTo>
                  <a:lnTo>
                    <a:pt x="676" y="44"/>
                  </a:lnTo>
                  <a:lnTo>
                    <a:pt x="676" y="44"/>
                  </a:lnTo>
                  <a:lnTo>
                    <a:pt x="668" y="44"/>
                  </a:lnTo>
                  <a:lnTo>
                    <a:pt x="660" y="42"/>
                  </a:lnTo>
                  <a:lnTo>
                    <a:pt x="660" y="42"/>
                  </a:lnTo>
                  <a:lnTo>
                    <a:pt x="658" y="42"/>
                  </a:lnTo>
                  <a:lnTo>
                    <a:pt x="658" y="42"/>
                  </a:lnTo>
                  <a:lnTo>
                    <a:pt x="654" y="42"/>
                  </a:lnTo>
                  <a:lnTo>
                    <a:pt x="652" y="42"/>
                  </a:lnTo>
                  <a:lnTo>
                    <a:pt x="652" y="42"/>
                  </a:lnTo>
                  <a:lnTo>
                    <a:pt x="648" y="42"/>
                  </a:lnTo>
                  <a:lnTo>
                    <a:pt x="648" y="42"/>
                  </a:lnTo>
                  <a:lnTo>
                    <a:pt x="646" y="42"/>
                  </a:lnTo>
                  <a:lnTo>
                    <a:pt x="64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4" y="42"/>
                  </a:lnTo>
                  <a:lnTo>
                    <a:pt x="634" y="42"/>
                  </a:lnTo>
                  <a:lnTo>
                    <a:pt x="630" y="42"/>
                  </a:lnTo>
                  <a:lnTo>
                    <a:pt x="630" y="42"/>
                  </a:lnTo>
                  <a:lnTo>
                    <a:pt x="628" y="42"/>
                  </a:lnTo>
                  <a:lnTo>
                    <a:pt x="628" y="42"/>
                  </a:lnTo>
                  <a:lnTo>
                    <a:pt x="622" y="42"/>
                  </a:lnTo>
                  <a:lnTo>
                    <a:pt x="622" y="42"/>
                  </a:lnTo>
                  <a:lnTo>
                    <a:pt x="614" y="42"/>
                  </a:lnTo>
                  <a:lnTo>
                    <a:pt x="614" y="42"/>
                  </a:lnTo>
                  <a:lnTo>
                    <a:pt x="612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6" y="42"/>
                  </a:lnTo>
                  <a:lnTo>
                    <a:pt x="606" y="42"/>
                  </a:lnTo>
                  <a:lnTo>
                    <a:pt x="604" y="42"/>
                  </a:lnTo>
                  <a:lnTo>
                    <a:pt x="604" y="42"/>
                  </a:lnTo>
                  <a:lnTo>
                    <a:pt x="600" y="42"/>
                  </a:lnTo>
                  <a:lnTo>
                    <a:pt x="600" y="42"/>
                  </a:lnTo>
                  <a:lnTo>
                    <a:pt x="596" y="42"/>
                  </a:lnTo>
                  <a:lnTo>
                    <a:pt x="596" y="42"/>
                  </a:lnTo>
                  <a:lnTo>
                    <a:pt x="594" y="42"/>
                  </a:lnTo>
                  <a:lnTo>
                    <a:pt x="594" y="42"/>
                  </a:lnTo>
                  <a:lnTo>
                    <a:pt x="588" y="42"/>
                  </a:lnTo>
                  <a:lnTo>
                    <a:pt x="588" y="42"/>
                  </a:lnTo>
                  <a:lnTo>
                    <a:pt x="586" y="42"/>
                  </a:lnTo>
                  <a:lnTo>
                    <a:pt x="586" y="42"/>
                  </a:lnTo>
                  <a:lnTo>
                    <a:pt x="582" y="42"/>
                  </a:lnTo>
                  <a:lnTo>
                    <a:pt x="582" y="42"/>
                  </a:lnTo>
                  <a:lnTo>
                    <a:pt x="580" y="42"/>
                  </a:lnTo>
                  <a:lnTo>
                    <a:pt x="580" y="42"/>
                  </a:lnTo>
                  <a:lnTo>
                    <a:pt x="576" y="42"/>
                  </a:lnTo>
                  <a:lnTo>
                    <a:pt x="576" y="42"/>
                  </a:lnTo>
                  <a:lnTo>
                    <a:pt x="574" y="42"/>
                  </a:lnTo>
                  <a:lnTo>
                    <a:pt x="574" y="42"/>
                  </a:lnTo>
                  <a:lnTo>
                    <a:pt x="570" y="42"/>
                  </a:lnTo>
                  <a:lnTo>
                    <a:pt x="570" y="42"/>
                  </a:lnTo>
                  <a:lnTo>
                    <a:pt x="566" y="42"/>
                  </a:lnTo>
                  <a:lnTo>
                    <a:pt x="566" y="42"/>
                  </a:lnTo>
                  <a:lnTo>
                    <a:pt x="564" y="42"/>
                  </a:lnTo>
                  <a:lnTo>
                    <a:pt x="564" y="42"/>
                  </a:lnTo>
                  <a:lnTo>
                    <a:pt x="560" y="42"/>
                  </a:lnTo>
                  <a:lnTo>
                    <a:pt x="560" y="42"/>
                  </a:lnTo>
                  <a:lnTo>
                    <a:pt x="542" y="42"/>
                  </a:lnTo>
                  <a:lnTo>
                    <a:pt x="542" y="42"/>
                  </a:lnTo>
                  <a:lnTo>
                    <a:pt x="540" y="44"/>
                  </a:lnTo>
                  <a:lnTo>
                    <a:pt x="540" y="44"/>
                  </a:lnTo>
                  <a:lnTo>
                    <a:pt x="536" y="42"/>
                  </a:lnTo>
                  <a:lnTo>
                    <a:pt x="532" y="44"/>
                  </a:lnTo>
                  <a:lnTo>
                    <a:pt x="532" y="44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6" y="44"/>
                  </a:lnTo>
                  <a:lnTo>
                    <a:pt x="526" y="44"/>
                  </a:lnTo>
                  <a:lnTo>
                    <a:pt x="518" y="44"/>
                  </a:lnTo>
                  <a:lnTo>
                    <a:pt x="518" y="44"/>
                  </a:lnTo>
                  <a:lnTo>
                    <a:pt x="514" y="46"/>
                  </a:lnTo>
                  <a:lnTo>
                    <a:pt x="514" y="46"/>
                  </a:lnTo>
                  <a:lnTo>
                    <a:pt x="510" y="46"/>
                  </a:lnTo>
                  <a:lnTo>
                    <a:pt x="510" y="46"/>
                  </a:lnTo>
                  <a:lnTo>
                    <a:pt x="508" y="46"/>
                  </a:lnTo>
                  <a:lnTo>
                    <a:pt x="508" y="46"/>
                  </a:lnTo>
                  <a:lnTo>
                    <a:pt x="504" y="46"/>
                  </a:lnTo>
                  <a:lnTo>
                    <a:pt x="504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6" y="46"/>
                  </a:lnTo>
                  <a:lnTo>
                    <a:pt x="496" y="46"/>
                  </a:lnTo>
                  <a:lnTo>
                    <a:pt x="494" y="46"/>
                  </a:lnTo>
                  <a:lnTo>
                    <a:pt x="494" y="46"/>
                  </a:lnTo>
                  <a:lnTo>
                    <a:pt x="490" y="46"/>
                  </a:lnTo>
                  <a:lnTo>
                    <a:pt x="490" y="46"/>
                  </a:lnTo>
                  <a:lnTo>
                    <a:pt x="486" y="44"/>
                  </a:lnTo>
                  <a:lnTo>
                    <a:pt x="486" y="44"/>
                  </a:lnTo>
                  <a:lnTo>
                    <a:pt x="484" y="44"/>
                  </a:lnTo>
                  <a:lnTo>
                    <a:pt x="484" y="44"/>
                  </a:lnTo>
                  <a:lnTo>
                    <a:pt x="482" y="44"/>
                  </a:lnTo>
                  <a:lnTo>
                    <a:pt x="482" y="44"/>
                  </a:lnTo>
                  <a:lnTo>
                    <a:pt x="478" y="44"/>
                  </a:lnTo>
                  <a:lnTo>
                    <a:pt x="478" y="44"/>
                  </a:lnTo>
                  <a:lnTo>
                    <a:pt x="476" y="44"/>
                  </a:lnTo>
                  <a:lnTo>
                    <a:pt x="476" y="44"/>
                  </a:lnTo>
                  <a:lnTo>
                    <a:pt x="472" y="46"/>
                  </a:lnTo>
                  <a:lnTo>
                    <a:pt x="468" y="44"/>
                  </a:lnTo>
                  <a:lnTo>
                    <a:pt x="468" y="44"/>
                  </a:lnTo>
                  <a:lnTo>
                    <a:pt x="466" y="46"/>
                  </a:lnTo>
                  <a:lnTo>
                    <a:pt x="464" y="46"/>
                  </a:lnTo>
                  <a:lnTo>
                    <a:pt x="464" y="46"/>
                  </a:lnTo>
                  <a:lnTo>
                    <a:pt x="464" y="44"/>
                  </a:lnTo>
                  <a:lnTo>
                    <a:pt x="464" y="44"/>
                  </a:lnTo>
                  <a:lnTo>
                    <a:pt x="462" y="44"/>
                  </a:lnTo>
                  <a:lnTo>
                    <a:pt x="462" y="44"/>
                  </a:lnTo>
                  <a:lnTo>
                    <a:pt x="462" y="42"/>
                  </a:lnTo>
                  <a:lnTo>
                    <a:pt x="462" y="42"/>
                  </a:lnTo>
                  <a:lnTo>
                    <a:pt x="456" y="42"/>
                  </a:lnTo>
                  <a:lnTo>
                    <a:pt x="456" y="42"/>
                  </a:lnTo>
                  <a:lnTo>
                    <a:pt x="450" y="42"/>
                  </a:lnTo>
                  <a:lnTo>
                    <a:pt x="450" y="42"/>
                  </a:lnTo>
                  <a:lnTo>
                    <a:pt x="448" y="44"/>
                  </a:lnTo>
                  <a:lnTo>
                    <a:pt x="448" y="44"/>
                  </a:lnTo>
                  <a:lnTo>
                    <a:pt x="442" y="44"/>
                  </a:lnTo>
                  <a:lnTo>
                    <a:pt x="442" y="44"/>
                  </a:lnTo>
                  <a:lnTo>
                    <a:pt x="438" y="44"/>
                  </a:lnTo>
                  <a:lnTo>
                    <a:pt x="438" y="44"/>
                  </a:lnTo>
                  <a:lnTo>
                    <a:pt x="436" y="46"/>
                  </a:lnTo>
                  <a:lnTo>
                    <a:pt x="436" y="46"/>
                  </a:lnTo>
                  <a:lnTo>
                    <a:pt x="432" y="44"/>
                  </a:lnTo>
                  <a:lnTo>
                    <a:pt x="432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0" y="42"/>
                  </a:lnTo>
                  <a:lnTo>
                    <a:pt x="420" y="42"/>
                  </a:lnTo>
                  <a:lnTo>
                    <a:pt x="418" y="44"/>
                  </a:lnTo>
                  <a:lnTo>
                    <a:pt x="418" y="44"/>
                  </a:lnTo>
                  <a:lnTo>
                    <a:pt x="416" y="42"/>
                  </a:lnTo>
                  <a:lnTo>
                    <a:pt x="416" y="40"/>
                  </a:lnTo>
                  <a:lnTo>
                    <a:pt x="416" y="40"/>
                  </a:lnTo>
                  <a:lnTo>
                    <a:pt x="412" y="40"/>
                  </a:lnTo>
                  <a:lnTo>
                    <a:pt x="412" y="40"/>
                  </a:lnTo>
                  <a:lnTo>
                    <a:pt x="412" y="42"/>
                  </a:lnTo>
                  <a:lnTo>
                    <a:pt x="412" y="42"/>
                  </a:lnTo>
                  <a:lnTo>
                    <a:pt x="410" y="44"/>
                  </a:lnTo>
                  <a:lnTo>
                    <a:pt x="410" y="44"/>
                  </a:lnTo>
                  <a:lnTo>
                    <a:pt x="404" y="44"/>
                  </a:lnTo>
                  <a:lnTo>
                    <a:pt x="404" y="44"/>
                  </a:lnTo>
                  <a:lnTo>
                    <a:pt x="400" y="44"/>
                  </a:lnTo>
                  <a:lnTo>
                    <a:pt x="400" y="44"/>
                  </a:lnTo>
                  <a:lnTo>
                    <a:pt x="396" y="42"/>
                  </a:lnTo>
                  <a:lnTo>
                    <a:pt x="396" y="42"/>
                  </a:lnTo>
                  <a:lnTo>
                    <a:pt x="394" y="44"/>
                  </a:lnTo>
                  <a:lnTo>
                    <a:pt x="394" y="44"/>
                  </a:lnTo>
                  <a:lnTo>
                    <a:pt x="390" y="44"/>
                  </a:lnTo>
                  <a:lnTo>
                    <a:pt x="390" y="44"/>
                  </a:lnTo>
                  <a:lnTo>
                    <a:pt x="386" y="42"/>
                  </a:lnTo>
                  <a:lnTo>
                    <a:pt x="386" y="42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4" y="42"/>
                  </a:lnTo>
                  <a:lnTo>
                    <a:pt x="374" y="42"/>
                  </a:lnTo>
                  <a:lnTo>
                    <a:pt x="368" y="42"/>
                  </a:lnTo>
                  <a:lnTo>
                    <a:pt x="368" y="42"/>
                  </a:lnTo>
                  <a:lnTo>
                    <a:pt x="366" y="42"/>
                  </a:lnTo>
                  <a:lnTo>
                    <a:pt x="366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0" y="42"/>
                  </a:lnTo>
                  <a:lnTo>
                    <a:pt x="360" y="42"/>
                  </a:lnTo>
                  <a:lnTo>
                    <a:pt x="358" y="42"/>
                  </a:lnTo>
                  <a:lnTo>
                    <a:pt x="358" y="42"/>
                  </a:lnTo>
                  <a:lnTo>
                    <a:pt x="352" y="44"/>
                  </a:lnTo>
                  <a:lnTo>
                    <a:pt x="352" y="44"/>
                  </a:lnTo>
                  <a:lnTo>
                    <a:pt x="344" y="42"/>
                  </a:lnTo>
                  <a:lnTo>
                    <a:pt x="344" y="42"/>
                  </a:lnTo>
                  <a:lnTo>
                    <a:pt x="342" y="44"/>
                  </a:lnTo>
                  <a:lnTo>
                    <a:pt x="342" y="44"/>
                  </a:lnTo>
                  <a:lnTo>
                    <a:pt x="338" y="42"/>
                  </a:lnTo>
                  <a:lnTo>
                    <a:pt x="338" y="42"/>
                  </a:lnTo>
                  <a:lnTo>
                    <a:pt x="330" y="44"/>
                  </a:lnTo>
                  <a:lnTo>
                    <a:pt x="330" y="44"/>
                  </a:lnTo>
                  <a:lnTo>
                    <a:pt x="328" y="44"/>
                  </a:lnTo>
                  <a:lnTo>
                    <a:pt x="328" y="44"/>
                  </a:lnTo>
                  <a:lnTo>
                    <a:pt x="322" y="42"/>
                  </a:lnTo>
                  <a:lnTo>
                    <a:pt x="322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0" y="42"/>
                  </a:lnTo>
                  <a:lnTo>
                    <a:pt x="310" y="42"/>
                  </a:lnTo>
                  <a:lnTo>
                    <a:pt x="310" y="40"/>
                  </a:lnTo>
                  <a:lnTo>
                    <a:pt x="310" y="40"/>
                  </a:lnTo>
                  <a:lnTo>
                    <a:pt x="308" y="40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06" y="42"/>
                  </a:lnTo>
                  <a:lnTo>
                    <a:pt x="306" y="42"/>
                  </a:lnTo>
                  <a:lnTo>
                    <a:pt x="298" y="42"/>
                  </a:lnTo>
                  <a:lnTo>
                    <a:pt x="298" y="42"/>
                  </a:lnTo>
                  <a:lnTo>
                    <a:pt x="296" y="42"/>
                  </a:lnTo>
                  <a:lnTo>
                    <a:pt x="296" y="42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90" y="42"/>
                  </a:lnTo>
                  <a:lnTo>
                    <a:pt x="290" y="42"/>
                  </a:lnTo>
                  <a:lnTo>
                    <a:pt x="288" y="42"/>
                  </a:lnTo>
                  <a:lnTo>
                    <a:pt x="288" y="42"/>
                  </a:lnTo>
                  <a:lnTo>
                    <a:pt x="286" y="42"/>
                  </a:lnTo>
                  <a:lnTo>
                    <a:pt x="286" y="42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282" y="42"/>
                  </a:lnTo>
                  <a:lnTo>
                    <a:pt x="282" y="42"/>
                  </a:lnTo>
                  <a:lnTo>
                    <a:pt x="278" y="40"/>
                  </a:lnTo>
                  <a:lnTo>
                    <a:pt x="278" y="40"/>
                  </a:lnTo>
                  <a:lnTo>
                    <a:pt x="276" y="40"/>
                  </a:lnTo>
                  <a:lnTo>
                    <a:pt x="274" y="40"/>
                  </a:lnTo>
                  <a:lnTo>
                    <a:pt x="274" y="40"/>
                  </a:lnTo>
                  <a:lnTo>
                    <a:pt x="270" y="40"/>
                  </a:lnTo>
                  <a:lnTo>
                    <a:pt x="270" y="40"/>
                  </a:lnTo>
                  <a:lnTo>
                    <a:pt x="268" y="42"/>
                  </a:lnTo>
                  <a:lnTo>
                    <a:pt x="268" y="42"/>
                  </a:lnTo>
                  <a:lnTo>
                    <a:pt x="264" y="40"/>
                  </a:lnTo>
                  <a:lnTo>
                    <a:pt x="264" y="40"/>
                  </a:lnTo>
                  <a:lnTo>
                    <a:pt x="260" y="40"/>
                  </a:lnTo>
                  <a:lnTo>
                    <a:pt x="260" y="40"/>
                  </a:lnTo>
                  <a:lnTo>
                    <a:pt x="258" y="40"/>
                  </a:lnTo>
                  <a:lnTo>
                    <a:pt x="258" y="40"/>
                  </a:lnTo>
                  <a:lnTo>
                    <a:pt x="252" y="40"/>
                  </a:lnTo>
                  <a:lnTo>
                    <a:pt x="252" y="40"/>
                  </a:lnTo>
                  <a:lnTo>
                    <a:pt x="246" y="40"/>
                  </a:lnTo>
                  <a:lnTo>
                    <a:pt x="242" y="40"/>
                  </a:lnTo>
                  <a:lnTo>
                    <a:pt x="242" y="40"/>
                  </a:lnTo>
                  <a:lnTo>
                    <a:pt x="238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28" y="40"/>
                  </a:lnTo>
                  <a:lnTo>
                    <a:pt x="228" y="40"/>
                  </a:lnTo>
                  <a:lnTo>
                    <a:pt x="224" y="40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22" y="40"/>
                  </a:lnTo>
                  <a:lnTo>
                    <a:pt x="218" y="40"/>
                  </a:lnTo>
                  <a:lnTo>
                    <a:pt x="218" y="40"/>
                  </a:lnTo>
                  <a:lnTo>
                    <a:pt x="216" y="40"/>
                  </a:lnTo>
                  <a:lnTo>
                    <a:pt x="216" y="40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208" y="40"/>
                  </a:lnTo>
                  <a:lnTo>
                    <a:pt x="208" y="40"/>
                  </a:lnTo>
                  <a:lnTo>
                    <a:pt x="204" y="42"/>
                  </a:lnTo>
                  <a:lnTo>
                    <a:pt x="204" y="42"/>
                  </a:lnTo>
                  <a:lnTo>
                    <a:pt x="200" y="40"/>
                  </a:lnTo>
                  <a:lnTo>
                    <a:pt x="200" y="40"/>
                  </a:lnTo>
                  <a:lnTo>
                    <a:pt x="190" y="40"/>
                  </a:lnTo>
                  <a:lnTo>
                    <a:pt x="190" y="40"/>
                  </a:lnTo>
                  <a:lnTo>
                    <a:pt x="188" y="40"/>
                  </a:lnTo>
                  <a:lnTo>
                    <a:pt x="188" y="40"/>
                  </a:lnTo>
                  <a:lnTo>
                    <a:pt x="176" y="40"/>
                  </a:lnTo>
                  <a:lnTo>
                    <a:pt x="176" y="40"/>
                  </a:lnTo>
                  <a:lnTo>
                    <a:pt x="172" y="42"/>
                  </a:lnTo>
                  <a:lnTo>
                    <a:pt x="172" y="42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66" y="42"/>
                  </a:lnTo>
                  <a:lnTo>
                    <a:pt x="166" y="42"/>
                  </a:lnTo>
                  <a:lnTo>
                    <a:pt x="162" y="42"/>
                  </a:lnTo>
                  <a:lnTo>
                    <a:pt x="158" y="42"/>
                  </a:lnTo>
                  <a:lnTo>
                    <a:pt x="158" y="42"/>
                  </a:lnTo>
                  <a:lnTo>
                    <a:pt x="158" y="40"/>
                  </a:lnTo>
                  <a:lnTo>
                    <a:pt x="158" y="40"/>
                  </a:lnTo>
                  <a:lnTo>
                    <a:pt x="156" y="40"/>
                  </a:lnTo>
                  <a:lnTo>
                    <a:pt x="156" y="40"/>
                  </a:lnTo>
                  <a:lnTo>
                    <a:pt x="156" y="38"/>
                  </a:lnTo>
                  <a:lnTo>
                    <a:pt x="156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6" y="38"/>
                  </a:lnTo>
                  <a:lnTo>
                    <a:pt x="146" y="38"/>
                  </a:lnTo>
                  <a:lnTo>
                    <a:pt x="142" y="38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38" y="40"/>
                  </a:lnTo>
                  <a:lnTo>
                    <a:pt x="138" y="40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0" y="40"/>
                  </a:lnTo>
                  <a:lnTo>
                    <a:pt x="130" y="40"/>
                  </a:lnTo>
                  <a:lnTo>
                    <a:pt x="126" y="38"/>
                  </a:lnTo>
                  <a:lnTo>
                    <a:pt x="126" y="38"/>
                  </a:lnTo>
                  <a:lnTo>
                    <a:pt x="124" y="38"/>
                  </a:lnTo>
                  <a:lnTo>
                    <a:pt x="124" y="38"/>
                  </a:lnTo>
                  <a:lnTo>
                    <a:pt x="122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06" y="40"/>
                  </a:lnTo>
                  <a:lnTo>
                    <a:pt x="106" y="40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0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gray">
            <a:xfrm>
              <a:off x="377760" y="6195126"/>
              <a:ext cx="8418958" cy="60192"/>
            </a:xfrm>
            <a:custGeom>
              <a:avLst/>
              <a:gdLst>
                <a:gd name="T0" fmla="*/ 3752 w 3916"/>
                <a:gd name="T1" fmla="*/ 12 h 28"/>
                <a:gd name="T2" fmla="*/ 3576 w 3916"/>
                <a:gd name="T3" fmla="*/ 14 h 28"/>
                <a:gd name="T4" fmla="*/ 3450 w 3916"/>
                <a:gd name="T5" fmla="*/ 14 h 28"/>
                <a:gd name="T6" fmla="*/ 3348 w 3916"/>
                <a:gd name="T7" fmla="*/ 12 h 28"/>
                <a:gd name="T8" fmla="*/ 3206 w 3916"/>
                <a:gd name="T9" fmla="*/ 12 h 28"/>
                <a:gd name="T10" fmla="*/ 3108 w 3916"/>
                <a:gd name="T11" fmla="*/ 10 h 28"/>
                <a:gd name="T12" fmla="*/ 2950 w 3916"/>
                <a:gd name="T13" fmla="*/ 12 h 28"/>
                <a:gd name="T14" fmla="*/ 2916 w 3916"/>
                <a:gd name="T15" fmla="*/ 10 h 28"/>
                <a:gd name="T16" fmla="*/ 2826 w 3916"/>
                <a:gd name="T17" fmla="*/ 10 h 28"/>
                <a:gd name="T18" fmla="*/ 2684 w 3916"/>
                <a:gd name="T19" fmla="*/ 8 h 28"/>
                <a:gd name="T20" fmla="*/ 2550 w 3916"/>
                <a:gd name="T21" fmla="*/ 6 h 28"/>
                <a:gd name="T22" fmla="*/ 2400 w 3916"/>
                <a:gd name="T23" fmla="*/ 4 h 28"/>
                <a:gd name="T24" fmla="*/ 2252 w 3916"/>
                <a:gd name="T25" fmla="*/ 6 h 28"/>
                <a:gd name="T26" fmla="*/ 2078 w 3916"/>
                <a:gd name="T27" fmla="*/ 4 h 28"/>
                <a:gd name="T28" fmla="*/ 1694 w 3916"/>
                <a:gd name="T29" fmla="*/ 4 h 28"/>
                <a:gd name="T30" fmla="*/ 1488 w 3916"/>
                <a:gd name="T31" fmla="*/ 4 h 28"/>
                <a:gd name="T32" fmla="*/ 1294 w 3916"/>
                <a:gd name="T33" fmla="*/ 6 h 28"/>
                <a:gd name="T34" fmla="*/ 1254 w 3916"/>
                <a:gd name="T35" fmla="*/ 10 h 28"/>
                <a:gd name="T36" fmla="*/ 1126 w 3916"/>
                <a:gd name="T37" fmla="*/ 10 h 28"/>
                <a:gd name="T38" fmla="*/ 1048 w 3916"/>
                <a:gd name="T39" fmla="*/ 8 h 28"/>
                <a:gd name="T40" fmla="*/ 1044 w 3916"/>
                <a:gd name="T41" fmla="*/ 8 h 28"/>
                <a:gd name="T42" fmla="*/ 900 w 3916"/>
                <a:gd name="T43" fmla="*/ 8 h 28"/>
                <a:gd name="T44" fmla="*/ 720 w 3916"/>
                <a:gd name="T45" fmla="*/ 6 h 28"/>
                <a:gd name="T46" fmla="*/ 480 w 3916"/>
                <a:gd name="T47" fmla="*/ 6 h 28"/>
                <a:gd name="T48" fmla="*/ 338 w 3916"/>
                <a:gd name="T49" fmla="*/ 2 h 28"/>
                <a:gd name="T50" fmla="*/ 194 w 3916"/>
                <a:gd name="T51" fmla="*/ 0 h 28"/>
                <a:gd name="T52" fmla="*/ 56 w 3916"/>
                <a:gd name="T53" fmla="*/ 2 h 28"/>
                <a:gd name="T54" fmla="*/ 0 w 3916"/>
                <a:gd name="T55" fmla="*/ 10 h 28"/>
                <a:gd name="T56" fmla="*/ 64 w 3916"/>
                <a:gd name="T57" fmla="*/ 10 h 28"/>
                <a:gd name="T58" fmla="*/ 192 w 3916"/>
                <a:gd name="T59" fmla="*/ 10 h 28"/>
                <a:gd name="T60" fmla="*/ 294 w 3916"/>
                <a:gd name="T61" fmla="*/ 10 h 28"/>
                <a:gd name="T62" fmla="*/ 390 w 3916"/>
                <a:gd name="T63" fmla="*/ 12 h 28"/>
                <a:gd name="T64" fmla="*/ 610 w 3916"/>
                <a:gd name="T65" fmla="*/ 12 h 28"/>
                <a:gd name="T66" fmla="*/ 778 w 3916"/>
                <a:gd name="T67" fmla="*/ 14 h 28"/>
                <a:gd name="T68" fmla="*/ 884 w 3916"/>
                <a:gd name="T69" fmla="*/ 12 h 28"/>
                <a:gd name="T70" fmla="*/ 962 w 3916"/>
                <a:gd name="T71" fmla="*/ 14 h 28"/>
                <a:gd name="T72" fmla="*/ 1062 w 3916"/>
                <a:gd name="T73" fmla="*/ 16 h 28"/>
                <a:gd name="T74" fmla="*/ 1214 w 3916"/>
                <a:gd name="T75" fmla="*/ 16 h 28"/>
                <a:gd name="T76" fmla="*/ 1338 w 3916"/>
                <a:gd name="T77" fmla="*/ 18 h 28"/>
                <a:gd name="T78" fmla="*/ 1394 w 3916"/>
                <a:gd name="T79" fmla="*/ 18 h 28"/>
                <a:gd name="T80" fmla="*/ 1782 w 3916"/>
                <a:gd name="T81" fmla="*/ 20 h 28"/>
                <a:gd name="T82" fmla="*/ 1952 w 3916"/>
                <a:gd name="T83" fmla="*/ 20 h 28"/>
                <a:gd name="T84" fmla="*/ 2142 w 3916"/>
                <a:gd name="T85" fmla="*/ 22 h 28"/>
                <a:gd name="T86" fmla="*/ 2328 w 3916"/>
                <a:gd name="T87" fmla="*/ 22 h 28"/>
                <a:gd name="T88" fmla="*/ 2476 w 3916"/>
                <a:gd name="T89" fmla="*/ 22 h 28"/>
                <a:gd name="T90" fmla="*/ 2586 w 3916"/>
                <a:gd name="T91" fmla="*/ 22 h 28"/>
                <a:gd name="T92" fmla="*/ 2840 w 3916"/>
                <a:gd name="T93" fmla="*/ 22 h 28"/>
                <a:gd name="T94" fmla="*/ 2984 w 3916"/>
                <a:gd name="T95" fmla="*/ 24 h 28"/>
                <a:gd name="T96" fmla="*/ 3156 w 3916"/>
                <a:gd name="T97" fmla="*/ 24 h 28"/>
                <a:gd name="T98" fmla="*/ 3214 w 3916"/>
                <a:gd name="T99" fmla="*/ 24 h 28"/>
                <a:gd name="T100" fmla="*/ 3334 w 3916"/>
                <a:gd name="T101" fmla="*/ 26 h 28"/>
                <a:gd name="T102" fmla="*/ 3470 w 3916"/>
                <a:gd name="T103" fmla="*/ 26 h 28"/>
                <a:gd name="T104" fmla="*/ 3578 w 3916"/>
                <a:gd name="T105" fmla="*/ 26 h 28"/>
                <a:gd name="T106" fmla="*/ 3658 w 3916"/>
                <a:gd name="T107" fmla="*/ 26 h 28"/>
                <a:gd name="T108" fmla="*/ 3810 w 3916"/>
                <a:gd name="T109" fmla="*/ 28 h 28"/>
                <a:gd name="T110" fmla="*/ 3832 w 3916"/>
                <a:gd name="T111" fmla="*/ 26 h 28"/>
                <a:gd name="T112" fmla="*/ 3878 w 3916"/>
                <a:gd name="T113" fmla="*/ 24 h 28"/>
                <a:gd name="T114" fmla="*/ 3916 w 3916"/>
                <a:gd name="T115" fmla="*/ 18 h 28"/>
                <a:gd name="T116" fmla="*/ 3844 w 3916"/>
                <a:gd name="T117" fmla="*/ 14 h 28"/>
                <a:gd name="T118" fmla="*/ 746 w 3916"/>
                <a:gd name="T119" fmla="*/ 8 h 28"/>
                <a:gd name="T120" fmla="*/ 2876 w 3916"/>
                <a:gd name="T121" fmla="*/ 18 h 28"/>
                <a:gd name="T122" fmla="*/ 3162 w 3916"/>
                <a:gd name="T123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16" h="28">
                  <a:moveTo>
                    <a:pt x="3820" y="12"/>
                  </a:moveTo>
                  <a:lnTo>
                    <a:pt x="3820" y="12"/>
                  </a:lnTo>
                  <a:lnTo>
                    <a:pt x="3816" y="14"/>
                  </a:lnTo>
                  <a:lnTo>
                    <a:pt x="3816" y="14"/>
                  </a:lnTo>
                  <a:lnTo>
                    <a:pt x="3796" y="14"/>
                  </a:lnTo>
                  <a:lnTo>
                    <a:pt x="3796" y="14"/>
                  </a:lnTo>
                  <a:lnTo>
                    <a:pt x="3752" y="12"/>
                  </a:lnTo>
                  <a:lnTo>
                    <a:pt x="3752" y="12"/>
                  </a:lnTo>
                  <a:lnTo>
                    <a:pt x="3738" y="14"/>
                  </a:lnTo>
                  <a:lnTo>
                    <a:pt x="3738" y="14"/>
                  </a:lnTo>
                  <a:lnTo>
                    <a:pt x="3684" y="14"/>
                  </a:lnTo>
                  <a:lnTo>
                    <a:pt x="3634" y="14"/>
                  </a:lnTo>
                  <a:lnTo>
                    <a:pt x="3634" y="14"/>
                  </a:lnTo>
                  <a:lnTo>
                    <a:pt x="3604" y="14"/>
                  </a:lnTo>
                  <a:lnTo>
                    <a:pt x="3576" y="14"/>
                  </a:lnTo>
                  <a:lnTo>
                    <a:pt x="3576" y="14"/>
                  </a:lnTo>
                  <a:lnTo>
                    <a:pt x="3562" y="14"/>
                  </a:lnTo>
                  <a:lnTo>
                    <a:pt x="3548" y="12"/>
                  </a:lnTo>
                  <a:lnTo>
                    <a:pt x="3548" y="12"/>
                  </a:lnTo>
                  <a:lnTo>
                    <a:pt x="3530" y="12"/>
                  </a:lnTo>
                  <a:lnTo>
                    <a:pt x="3530" y="12"/>
                  </a:lnTo>
                  <a:lnTo>
                    <a:pt x="3488" y="12"/>
                  </a:lnTo>
                  <a:lnTo>
                    <a:pt x="3468" y="12"/>
                  </a:lnTo>
                  <a:lnTo>
                    <a:pt x="3450" y="14"/>
                  </a:lnTo>
                  <a:lnTo>
                    <a:pt x="3450" y="14"/>
                  </a:lnTo>
                  <a:lnTo>
                    <a:pt x="3440" y="12"/>
                  </a:lnTo>
                  <a:lnTo>
                    <a:pt x="3430" y="12"/>
                  </a:lnTo>
                  <a:lnTo>
                    <a:pt x="3410" y="12"/>
                  </a:lnTo>
                  <a:lnTo>
                    <a:pt x="3410" y="12"/>
                  </a:lnTo>
                  <a:lnTo>
                    <a:pt x="3380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32" y="12"/>
                  </a:lnTo>
                  <a:lnTo>
                    <a:pt x="3316" y="14"/>
                  </a:lnTo>
                  <a:lnTo>
                    <a:pt x="3316" y="14"/>
                  </a:lnTo>
                  <a:lnTo>
                    <a:pt x="3266" y="12"/>
                  </a:lnTo>
                  <a:lnTo>
                    <a:pt x="3216" y="12"/>
                  </a:lnTo>
                  <a:lnTo>
                    <a:pt x="3216" y="12"/>
                  </a:lnTo>
                  <a:lnTo>
                    <a:pt x="3206" y="12"/>
                  </a:lnTo>
                  <a:lnTo>
                    <a:pt x="3206" y="12"/>
                  </a:lnTo>
                  <a:lnTo>
                    <a:pt x="3198" y="14"/>
                  </a:lnTo>
                  <a:lnTo>
                    <a:pt x="3198" y="14"/>
                  </a:lnTo>
                  <a:lnTo>
                    <a:pt x="3170" y="12"/>
                  </a:lnTo>
                  <a:lnTo>
                    <a:pt x="3156" y="12"/>
                  </a:lnTo>
                  <a:lnTo>
                    <a:pt x="3142" y="14"/>
                  </a:lnTo>
                  <a:lnTo>
                    <a:pt x="3142" y="14"/>
                  </a:lnTo>
                  <a:lnTo>
                    <a:pt x="3124" y="12"/>
                  </a:lnTo>
                  <a:lnTo>
                    <a:pt x="3108" y="10"/>
                  </a:lnTo>
                  <a:lnTo>
                    <a:pt x="3074" y="12"/>
                  </a:lnTo>
                  <a:lnTo>
                    <a:pt x="3074" y="12"/>
                  </a:lnTo>
                  <a:lnTo>
                    <a:pt x="3064" y="10"/>
                  </a:lnTo>
                  <a:lnTo>
                    <a:pt x="3064" y="10"/>
                  </a:lnTo>
                  <a:lnTo>
                    <a:pt x="3012" y="10"/>
                  </a:lnTo>
                  <a:lnTo>
                    <a:pt x="2960" y="10"/>
                  </a:lnTo>
                  <a:lnTo>
                    <a:pt x="2960" y="10"/>
                  </a:lnTo>
                  <a:lnTo>
                    <a:pt x="2950" y="12"/>
                  </a:lnTo>
                  <a:lnTo>
                    <a:pt x="2950" y="12"/>
                  </a:lnTo>
                  <a:lnTo>
                    <a:pt x="2944" y="10"/>
                  </a:lnTo>
                  <a:lnTo>
                    <a:pt x="2944" y="10"/>
                  </a:lnTo>
                  <a:lnTo>
                    <a:pt x="2936" y="12"/>
                  </a:lnTo>
                  <a:lnTo>
                    <a:pt x="2936" y="12"/>
                  </a:lnTo>
                  <a:lnTo>
                    <a:pt x="2932" y="10"/>
                  </a:lnTo>
                  <a:lnTo>
                    <a:pt x="2932" y="10"/>
                  </a:lnTo>
                  <a:lnTo>
                    <a:pt x="2916" y="10"/>
                  </a:lnTo>
                  <a:lnTo>
                    <a:pt x="2902" y="10"/>
                  </a:lnTo>
                  <a:lnTo>
                    <a:pt x="2902" y="10"/>
                  </a:lnTo>
                  <a:lnTo>
                    <a:pt x="2882" y="10"/>
                  </a:lnTo>
                  <a:lnTo>
                    <a:pt x="2858" y="10"/>
                  </a:lnTo>
                  <a:lnTo>
                    <a:pt x="2858" y="10"/>
                  </a:lnTo>
                  <a:lnTo>
                    <a:pt x="2844" y="10"/>
                  </a:lnTo>
                  <a:lnTo>
                    <a:pt x="2834" y="10"/>
                  </a:lnTo>
                  <a:lnTo>
                    <a:pt x="2826" y="10"/>
                  </a:lnTo>
                  <a:lnTo>
                    <a:pt x="2826" y="10"/>
                  </a:lnTo>
                  <a:lnTo>
                    <a:pt x="2788" y="8"/>
                  </a:lnTo>
                  <a:lnTo>
                    <a:pt x="2750" y="8"/>
                  </a:lnTo>
                  <a:lnTo>
                    <a:pt x="2750" y="8"/>
                  </a:lnTo>
                  <a:lnTo>
                    <a:pt x="2728" y="8"/>
                  </a:lnTo>
                  <a:lnTo>
                    <a:pt x="2706" y="8"/>
                  </a:lnTo>
                  <a:lnTo>
                    <a:pt x="2706" y="8"/>
                  </a:lnTo>
                  <a:lnTo>
                    <a:pt x="2684" y="8"/>
                  </a:lnTo>
                  <a:lnTo>
                    <a:pt x="2662" y="8"/>
                  </a:lnTo>
                  <a:lnTo>
                    <a:pt x="2662" y="8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578" y="8"/>
                  </a:lnTo>
                  <a:lnTo>
                    <a:pt x="2578" y="8"/>
                  </a:lnTo>
                  <a:lnTo>
                    <a:pt x="2560" y="6"/>
                  </a:lnTo>
                  <a:lnTo>
                    <a:pt x="2550" y="6"/>
                  </a:lnTo>
                  <a:lnTo>
                    <a:pt x="2542" y="8"/>
                  </a:lnTo>
                  <a:lnTo>
                    <a:pt x="2542" y="8"/>
                  </a:lnTo>
                  <a:lnTo>
                    <a:pt x="2538" y="6"/>
                  </a:lnTo>
                  <a:lnTo>
                    <a:pt x="2534" y="6"/>
                  </a:lnTo>
                  <a:lnTo>
                    <a:pt x="2526" y="6"/>
                  </a:lnTo>
                  <a:lnTo>
                    <a:pt x="2526" y="6"/>
                  </a:lnTo>
                  <a:lnTo>
                    <a:pt x="2442" y="6"/>
                  </a:lnTo>
                  <a:lnTo>
                    <a:pt x="2400" y="4"/>
                  </a:lnTo>
                  <a:lnTo>
                    <a:pt x="2358" y="4"/>
                  </a:lnTo>
                  <a:lnTo>
                    <a:pt x="2358" y="4"/>
                  </a:lnTo>
                  <a:lnTo>
                    <a:pt x="2344" y="6"/>
                  </a:lnTo>
                  <a:lnTo>
                    <a:pt x="2328" y="6"/>
                  </a:lnTo>
                  <a:lnTo>
                    <a:pt x="2328" y="6"/>
                  </a:lnTo>
                  <a:lnTo>
                    <a:pt x="2280" y="6"/>
                  </a:lnTo>
                  <a:lnTo>
                    <a:pt x="2280" y="6"/>
                  </a:lnTo>
                  <a:lnTo>
                    <a:pt x="2252" y="6"/>
                  </a:lnTo>
                  <a:lnTo>
                    <a:pt x="2224" y="6"/>
                  </a:lnTo>
                  <a:lnTo>
                    <a:pt x="2224" y="6"/>
                  </a:lnTo>
                  <a:lnTo>
                    <a:pt x="2174" y="6"/>
                  </a:lnTo>
                  <a:lnTo>
                    <a:pt x="2122" y="4"/>
                  </a:lnTo>
                  <a:lnTo>
                    <a:pt x="2122" y="4"/>
                  </a:lnTo>
                  <a:lnTo>
                    <a:pt x="2100" y="6"/>
                  </a:lnTo>
                  <a:lnTo>
                    <a:pt x="2088" y="6"/>
                  </a:lnTo>
                  <a:lnTo>
                    <a:pt x="2078" y="4"/>
                  </a:lnTo>
                  <a:lnTo>
                    <a:pt x="2078" y="4"/>
                  </a:lnTo>
                  <a:lnTo>
                    <a:pt x="2042" y="4"/>
                  </a:lnTo>
                  <a:lnTo>
                    <a:pt x="2004" y="4"/>
                  </a:lnTo>
                  <a:lnTo>
                    <a:pt x="2004" y="4"/>
                  </a:lnTo>
                  <a:lnTo>
                    <a:pt x="1888" y="4"/>
                  </a:lnTo>
                  <a:lnTo>
                    <a:pt x="1888" y="4"/>
                  </a:lnTo>
                  <a:lnTo>
                    <a:pt x="1792" y="4"/>
                  </a:lnTo>
                  <a:lnTo>
                    <a:pt x="1694" y="4"/>
                  </a:lnTo>
                  <a:lnTo>
                    <a:pt x="1694" y="4"/>
                  </a:lnTo>
                  <a:lnTo>
                    <a:pt x="1634" y="4"/>
                  </a:lnTo>
                  <a:lnTo>
                    <a:pt x="1604" y="4"/>
                  </a:lnTo>
                  <a:lnTo>
                    <a:pt x="1574" y="6"/>
                  </a:lnTo>
                  <a:lnTo>
                    <a:pt x="1574" y="6"/>
                  </a:lnTo>
                  <a:lnTo>
                    <a:pt x="1552" y="4"/>
                  </a:lnTo>
                  <a:lnTo>
                    <a:pt x="1532" y="4"/>
                  </a:lnTo>
                  <a:lnTo>
                    <a:pt x="1488" y="4"/>
                  </a:lnTo>
                  <a:lnTo>
                    <a:pt x="1488" y="4"/>
                  </a:lnTo>
                  <a:lnTo>
                    <a:pt x="1462" y="6"/>
                  </a:lnTo>
                  <a:lnTo>
                    <a:pt x="1462" y="6"/>
                  </a:lnTo>
                  <a:lnTo>
                    <a:pt x="1416" y="6"/>
                  </a:lnTo>
                  <a:lnTo>
                    <a:pt x="1370" y="6"/>
                  </a:lnTo>
                  <a:lnTo>
                    <a:pt x="1370" y="6"/>
                  </a:lnTo>
                  <a:lnTo>
                    <a:pt x="1332" y="6"/>
                  </a:lnTo>
                  <a:lnTo>
                    <a:pt x="1294" y="6"/>
                  </a:lnTo>
                  <a:lnTo>
                    <a:pt x="1294" y="6"/>
                  </a:lnTo>
                  <a:lnTo>
                    <a:pt x="1280" y="6"/>
                  </a:lnTo>
                  <a:lnTo>
                    <a:pt x="1266" y="10"/>
                  </a:lnTo>
                  <a:lnTo>
                    <a:pt x="1266" y="10"/>
                  </a:lnTo>
                  <a:lnTo>
                    <a:pt x="1264" y="8"/>
                  </a:lnTo>
                  <a:lnTo>
                    <a:pt x="1260" y="8"/>
                  </a:lnTo>
                  <a:lnTo>
                    <a:pt x="1256" y="8"/>
                  </a:lnTo>
                  <a:lnTo>
                    <a:pt x="1254" y="10"/>
                  </a:lnTo>
                  <a:lnTo>
                    <a:pt x="1254" y="10"/>
                  </a:lnTo>
                  <a:lnTo>
                    <a:pt x="1232" y="8"/>
                  </a:lnTo>
                  <a:lnTo>
                    <a:pt x="1212" y="8"/>
                  </a:lnTo>
                  <a:lnTo>
                    <a:pt x="1192" y="8"/>
                  </a:lnTo>
                  <a:lnTo>
                    <a:pt x="1170" y="8"/>
                  </a:lnTo>
                  <a:lnTo>
                    <a:pt x="1170" y="8"/>
                  </a:lnTo>
                  <a:lnTo>
                    <a:pt x="1148" y="8"/>
                  </a:lnTo>
                  <a:lnTo>
                    <a:pt x="1126" y="10"/>
                  </a:lnTo>
                  <a:lnTo>
                    <a:pt x="1126" y="10"/>
                  </a:lnTo>
                  <a:lnTo>
                    <a:pt x="1114" y="8"/>
                  </a:lnTo>
                  <a:lnTo>
                    <a:pt x="1102" y="8"/>
                  </a:lnTo>
                  <a:lnTo>
                    <a:pt x="1076" y="10"/>
                  </a:lnTo>
                  <a:lnTo>
                    <a:pt x="1076" y="10"/>
                  </a:lnTo>
                  <a:lnTo>
                    <a:pt x="1064" y="8"/>
                  </a:lnTo>
                  <a:lnTo>
                    <a:pt x="1056" y="6"/>
                  </a:lnTo>
                  <a:lnTo>
                    <a:pt x="1048" y="8"/>
                  </a:lnTo>
                  <a:lnTo>
                    <a:pt x="1048" y="8"/>
                  </a:lnTo>
                  <a:lnTo>
                    <a:pt x="1046" y="8"/>
                  </a:lnTo>
                  <a:lnTo>
                    <a:pt x="1046" y="12"/>
                  </a:lnTo>
                  <a:lnTo>
                    <a:pt x="1046" y="12"/>
                  </a:lnTo>
                  <a:lnTo>
                    <a:pt x="1046" y="10"/>
                  </a:lnTo>
                  <a:lnTo>
                    <a:pt x="1046" y="10"/>
                  </a:lnTo>
                  <a:lnTo>
                    <a:pt x="1046" y="8"/>
                  </a:lnTo>
                  <a:lnTo>
                    <a:pt x="1044" y="8"/>
                  </a:lnTo>
                  <a:lnTo>
                    <a:pt x="1044" y="8"/>
                  </a:lnTo>
                  <a:lnTo>
                    <a:pt x="1000" y="8"/>
                  </a:lnTo>
                  <a:lnTo>
                    <a:pt x="958" y="8"/>
                  </a:lnTo>
                  <a:lnTo>
                    <a:pt x="958" y="8"/>
                  </a:lnTo>
                  <a:lnTo>
                    <a:pt x="928" y="6"/>
                  </a:lnTo>
                  <a:lnTo>
                    <a:pt x="914" y="6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38" y="4"/>
                  </a:lnTo>
                  <a:lnTo>
                    <a:pt x="780" y="4"/>
                  </a:lnTo>
                  <a:lnTo>
                    <a:pt x="720" y="6"/>
                  </a:lnTo>
                  <a:lnTo>
                    <a:pt x="662" y="6"/>
                  </a:lnTo>
                  <a:lnTo>
                    <a:pt x="662" y="6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508" y="4"/>
                  </a:lnTo>
                  <a:lnTo>
                    <a:pt x="508" y="4"/>
                  </a:lnTo>
                  <a:lnTo>
                    <a:pt x="480" y="6"/>
                  </a:lnTo>
                  <a:lnTo>
                    <a:pt x="480" y="6"/>
                  </a:lnTo>
                  <a:lnTo>
                    <a:pt x="444" y="4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372" y="4"/>
                  </a:lnTo>
                  <a:lnTo>
                    <a:pt x="372" y="4"/>
                  </a:lnTo>
                  <a:lnTo>
                    <a:pt x="356" y="2"/>
                  </a:lnTo>
                  <a:lnTo>
                    <a:pt x="338" y="2"/>
                  </a:lnTo>
                  <a:lnTo>
                    <a:pt x="338" y="2"/>
                  </a:lnTo>
                  <a:lnTo>
                    <a:pt x="326" y="4"/>
                  </a:lnTo>
                  <a:lnTo>
                    <a:pt x="326" y="4"/>
                  </a:lnTo>
                  <a:lnTo>
                    <a:pt x="300" y="2"/>
                  </a:lnTo>
                  <a:lnTo>
                    <a:pt x="300" y="2"/>
                  </a:lnTo>
                  <a:lnTo>
                    <a:pt x="268" y="2"/>
                  </a:lnTo>
                  <a:lnTo>
                    <a:pt x="236" y="2"/>
                  </a:lnTo>
                  <a:lnTo>
                    <a:pt x="236" y="2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180" y="2"/>
                  </a:lnTo>
                  <a:lnTo>
                    <a:pt x="180" y="2"/>
                  </a:lnTo>
                  <a:lnTo>
                    <a:pt x="158" y="2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20" y="2"/>
                  </a:lnTo>
                  <a:lnTo>
                    <a:pt x="1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98" y="10"/>
                  </a:lnTo>
                  <a:lnTo>
                    <a:pt x="136" y="10"/>
                  </a:lnTo>
                  <a:lnTo>
                    <a:pt x="136" y="10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80" y="10"/>
                  </a:lnTo>
                  <a:lnTo>
                    <a:pt x="192" y="10"/>
                  </a:lnTo>
                  <a:lnTo>
                    <a:pt x="192" y="10"/>
                  </a:lnTo>
                  <a:lnTo>
                    <a:pt x="200" y="12"/>
                  </a:lnTo>
                  <a:lnTo>
                    <a:pt x="200" y="12"/>
                  </a:lnTo>
                  <a:lnTo>
                    <a:pt x="222" y="12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80" y="10"/>
                  </a:lnTo>
                  <a:lnTo>
                    <a:pt x="280" y="10"/>
                  </a:lnTo>
                  <a:lnTo>
                    <a:pt x="294" y="10"/>
                  </a:lnTo>
                  <a:lnTo>
                    <a:pt x="310" y="12"/>
                  </a:lnTo>
                  <a:lnTo>
                    <a:pt x="310" y="12"/>
                  </a:lnTo>
                  <a:lnTo>
                    <a:pt x="326" y="10"/>
                  </a:lnTo>
                  <a:lnTo>
                    <a:pt x="342" y="10"/>
                  </a:lnTo>
                  <a:lnTo>
                    <a:pt x="342" y="10"/>
                  </a:lnTo>
                  <a:lnTo>
                    <a:pt x="352" y="12"/>
                  </a:lnTo>
                  <a:lnTo>
                    <a:pt x="352" y="12"/>
                  </a:lnTo>
                  <a:lnTo>
                    <a:pt x="390" y="12"/>
                  </a:lnTo>
                  <a:lnTo>
                    <a:pt x="430" y="12"/>
                  </a:lnTo>
                  <a:lnTo>
                    <a:pt x="430" y="12"/>
                  </a:lnTo>
                  <a:lnTo>
                    <a:pt x="452" y="12"/>
                  </a:lnTo>
                  <a:lnTo>
                    <a:pt x="472" y="12"/>
                  </a:lnTo>
                  <a:lnTo>
                    <a:pt x="494" y="12"/>
                  </a:lnTo>
                  <a:lnTo>
                    <a:pt x="516" y="14"/>
                  </a:lnTo>
                  <a:lnTo>
                    <a:pt x="516" y="14"/>
                  </a:lnTo>
                  <a:lnTo>
                    <a:pt x="610" y="12"/>
                  </a:lnTo>
                  <a:lnTo>
                    <a:pt x="706" y="14"/>
                  </a:lnTo>
                  <a:lnTo>
                    <a:pt x="706" y="14"/>
                  </a:lnTo>
                  <a:lnTo>
                    <a:pt x="712" y="12"/>
                  </a:lnTo>
                  <a:lnTo>
                    <a:pt x="720" y="12"/>
                  </a:lnTo>
                  <a:lnTo>
                    <a:pt x="720" y="12"/>
                  </a:lnTo>
                  <a:lnTo>
                    <a:pt x="750" y="12"/>
                  </a:lnTo>
                  <a:lnTo>
                    <a:pt x="778" y="14"/>
                  </a:lnTo>
                  <a:lnTo>
                    <a:pt x="778" y="14"/>
                  </a:lnTo>
                  <a:lnTo>
                    <a:pt x="794" y="12"/>
                  </a:lnTo>
                  <a:lnTo>
                    <a:pt x="810" y="12"/>
                  </a:lnTo>
                  <a:lnTo>
                    <a:pt x="826" y="12"/>
                  </a:lnTo>
                  <a:lnTo>
                    <a:pt x="840" y="10"/>
                  </a:lnTo>
                  <a:lnTo>
                    <a:pt x="840" y="10"/>
                  </a:lnTo>
                  <a:lnTo>
                    <a:pt x="850" y="12"/>
                  </a:lnTo>
                  <a:lnTo>
                    <a:pt x="862" y="12"/>
                  </a:lnTo>
                  <a:lnTo>
                    <a:pt x="884" y="12"/>
                  </a:lnTo>
                  <a:lnTo>
                    <a:pt x="884" y="12"/>
                  </a:lnTo>
                  <a:lnTo>
                    <a:pt x="906" y="14"/>
                  </a:lnTo>
                  <a:lnTo>
                    <a:pt x="928" y="14"/>
                  </a:lnTo>
                  <a:lnTo>
                    <a:pt x="928" y="14"/>
                  </a:lnTo>
                  <a:lnTo>
                    <a:pt x="934" y="14"/>
                  </a:lnTo>
                  <a:lnTo>
                    <a:pt x="940" y="12"/>
                  </a:lnTo>
                  <a:lnTo>
                    <a:pt x="940" y="12"/>
                  </a:lnTo>
                  <a:lnTo>
                    <a:pt x="962" y="14"/>
                  </a:lnTo>
                  <a:lnTo>
                    <a:pt x="982" y="14"/>
                  </a:lnTo>
                  <a:lnTo>
                    <a:pt x="1020" y="14"/>
                  </a:lnTo>
                  <a:lnTo>
                    <a:pt x="1020" y="14"/>
                  </a:lnTo>
                  <a:lnTo>
                    <a:pt x="1032" y="14"/>
                  </a:lnTo>
                  <a:lnTo>
                    <a:pt x="1042" y="14"/>
                  </a:lnTo>
                  <a:lnTo>
                    <a:pt x="1052" y="14"/>
                  </a:lnTo>
                  <a:lnTo>
                    <a:pt x="1062" y="16"/>
                  </a:lnTo>
                  <a:lnTo>
                    <a:pt x="1062" y="16"/>
                  </a:lnTo>
                  <a:lnTo>
                    <a:pt x="1096" y="16"/>
                  </a:lnTo>
                  <a:lnTo>
                    <a:pt x="1126" y="16"/>
                  </a:lnTo>
                  <a:lnTo>
                    <a:pt x="1160" y="16"/>
                  </a:lnTo>
                  <a:lnTo>
                    <a:pt x="1194" y="14"/>
                  </a:lnTo>
                  <a:lnTo>
                    <a:pt x="1194" y="14"/>
                  </a:lnTo>
                  <a:lnTo>
                    <a:pt x="1198" y="16"/>
                  </a:lnTo>
                  <a:lnTo>
                    <a:pt x="1202" y="16"/>
                  </a:lnTo>
                  <a:lnTo>
                    <a:pt x="1214" y="16"/>
                  </a:lnTo>
                  <a:lnTo>
                    <a:pt x="1214" y="16"/>
                  </a:lnTo>
                  <a:lnTo>
                    <a:pt x="1252" y="16"/>
                  </a:lnTo>
                  <a:lnTo>
                    <a:pt x="1270" y="16"/>
                  </a:lnTo>
                  <a:lnTo>
                    <a:pt x="1290" y="16"/>
                  </a:lnTo>
                  <a:lnTo>
                    <a:pt x="1290" y="16"/>
                  </a:lnTo>
                  <a:lnTo>
                    <a:pt x="1302" y="14"/>
                  </a:lnTo>
                  <a:lnTo>
                    <a:pt x="1314" y="16"/>
                  </a:lnTo>
                  <a:lnTo>
                    <a:pt x="1338" y="18"/>
                  </a:lnTo>
                  <a:lnTo>
                    <a:pt x="1338" y="18"/>
                  </a:lnTo>
                  <a:lnTo>
                    <a:pt x="1346" y="16"/>
                  </a:lnTo>
                  <a:lnTo>
                    <a:pt x="1346" y="16"/>
                  </a:lnTo>
                  <a:lnTo>
                    <a:pt x="1364" y="16"/>
                  </a:lnTo>
                  <a:lnTo>
                    <a:pt x="1364" y="16"/>
                  </a:lnTo>
                  <a:lnTo>
                    <a:pt x="1380" y="18"/>
                  </a:lnTo>
                  <a:lnTo>
                    <a:pt x="1394" y="18"/>
                  </a:lnTo>
                  <a:lnTo>
                    <a:pt x="1394" y="18"/>
                  </a:lnTo>
                  <a:lnTo>
                    <a:pt x="1404" y="18"/>
                  </a:lnTo>
                  <a:lnTo>
                    <a:pt x="1404" y="18"/>
                  </a:lnTo>
                  <a:lnTo>
                    <a:pt x="1504" y="18"/>
                  </a:lnTo>
                  <a:lnTo>
                    <a:pt x="1504" y="18"/>
                  </a:lnTo>
                  <a:lnTo>
                    <a:pt x="1740" y="18"/>
                  </a:lnTo>
                  <a:lnTo>
                    <a:pt x="1740" y="18"/>
                  </a:lnTo>
                  <a:lnTo>
                    <a:pt x="1760" y="20"/>
                  </a:lnTo>
                  <a:lnTo>
                    <a:pt x="1782" y="20"/>
                  </a:lnTo>
                  <a:lnTo>
                    <a:pt x="1804" y="20"/>
                  </a:lnTo>
                  <a:lnTo>
                    <a:pt x="1826" y="22"/>
                  </a:lnTo>
                  <a:lnTo>
                    <a:pt x="1826" y="22"/>
                  </a:lnTo>
                  <a:lnTo>
                    <a:pt x="1832" y="20"/>
                  </a:lnTo>
                  <a:lnTo>
                    <a:pt x="1838" y="20"/>
                  </a:lnTo>
                  <a:lnTo>
                    <a:pt x="1838" y="20"/>
                  </a:lnTo>
                  <a:lnTo>
                    <a:pt x="1894" y="20"/>
                  </a:lnTo>
                  <a:lnTo>
                    <a:pt x="1952" y="20"/>
                  </a:lnTo>
                  <a:lnTo>
                    <a:pt x="1952" y="20"/>
                  </a:lnTo>
                  <a:lnTo>
                    <a:pt x="2008" y="20"/>
                  </a:lnTo>
                  <a:lnTo>
                    <a:pt x="2064" y="20"/>
                  </a:lnTo>
                  <a:lnTo>
                    <a:pt x="2064" y="20"/>
                  </a:lnTo>
                  <a:lnTo>
                    <a:pt x="2082" y="20"/>
                  </a:lnTo>
                  <a:lnTo>
                    <a:pt x="2102" y="20"/>
                  </a:lnTo>
                  <a:lnTo>
                    <a:pt x="2122" y="20"/>
                  </a:lnTo>
                  <a:lnTo>
                    <a:pt x="2142" y="22"/>
                  </a:lnTo>
                  <a:lnTo>
                    <a:pt x="2142" y="22"/>
                  </a:lnTo>
                  <a:lnTo>
                    <a:pt x="2220" y="20"/>
                  </a:lnTo>
                  <a:lnTo>
                    <a:pt x="2300" y="22"/>
                  </a:lnTo>
                  <a:lnTo>
                    <a:pt x="2300" y="22"/>
                  </a:lnTo>
                  <a:lnTo>
                    <a:pt x="2320" y="20"/>
                  </a:lnTo>
                  <a:lnTo>
                    <a:pt x="2320" y="20"/>
                  </a:lnTo>
                  <a:lnTo>
                    <a:pt x="2328" y="22"/>
                  </a:lnTo>
                  <a:lnTo>
                    <a:pt x="2328" y="22"/>
                  </a:lnTo>
                  <a:lnTo>
                    <a:pt x="2334" y="20"/>
                  </a:lnTo>
                  <a:lnTo>
                    <a:pt x="2340" y="20"/>
                  </a:lnTo>
                  <a:lnTo>
                    <a:pt x="2340" y="20"/>
                  </a:lnTo>
                  <a:lnTo>
                    <a:pt x="2404" y="20"/>
                  </a:lnTo>
                  <a:lnTo>
                    <a:pt x="2438" y="20"/>
                  </a:lnTo>
                  <a:lnTo>
                    <a:pt x="2468" y="24"/>
                  </a:lnTo>
                  <a:lnTo>
                    <a:pt x="2468" y="24"/>
                  </a:lnTo>
                  <a:lnTo>
                    <a:pt x="2476" y="22"/>
                  </a:lnTo>
                  <a:lnTo>
                    <a:pt x="2486" y="22"/>
                  </a:lnTo>
                  <a:lnTo>
                    <a:pt x="2502" y="22"/>
                  </a:lnTo>
                  <a:lnTo>
                    <a:pt x="2502" y="22"/>
                  </a:lnTo>
                  <a:lnTo>
                    <a:pt x="2534" y="22"/>
                  </a:lnTo>
                  <a:lnTo>
                    <a:pt x="2568" y="20"/>
                  </a:lnTo>
                  <a:lnTo>
                    <a:pt x="2568" y="20"/>
                  </a:lnTo>
                  <a:lnTo>
                    <a:pt x="2586" y="22"/>
                  </a:lnTo>
                  <a:lnTo>
                    <a:pt x="2586" y="22"/>
                  </a:lnTo>
                  <a:lnTo>
                    <a:pt x="2624" y="22"/>
                  </a:lnTo>
                  <a:lnTo>
                    <a:pt x="2624" y="22"/>
                  </a:lnTo>
                  <a:lnTo>
                    <a:pt x="2642" y="20"/>
                  </a:lnTo>
                  <a:lnTo>
                    <a:pt x="2642" y="20"/>
                  </a:lnTo>
                  <a:lnTo>
                    <a:pt x="2706" y="22"/>
                  </a:lnTo>
                  <a:lnTo>
                    <a:pt x="2764" y="22"/>
                  </a:lnTo>
                  <a:lnTo>
                    <a:pt x="2764" y="22"/>
                  </a:lnTo>
                  <a:lnTo>
                    <a:pt x="2840" y="22"/>
                  </a:lnTo>
                  <a:lnTo>
                    <a:pt x="2840" y="22"/>
                  </a:lnTo>
                  <a:lnTo>
                    <a:pt x="2888" y="24"/>
                  </a:lnTo>
                  <a:lnTo>
                    <a:pt x="2910" y="24"/>
                  </a:lnTo>
                  <a:lnTo>
                    <a:pt x="2932" y="22"/>
                  </a:lnTo>
                  <a:lnTo>
                    <a:pt x="2932" y="22"/>
                  </a:lnTo>
                  <a:lnTo>
                    <a:pt x="2946" y="24"/>
                  </a:lnTo>
                  <a:lnTo>
                    <a:pt x="2960" y="24"/>
                  </a:lnTo>
                  <a:lnTo>
                    <a:pt x="2984" y="24"/>
                  </a:lnTo>
                  <a:lnTo>
                    <a:pt x="2984" y="24"/>
                  </a:lnTo>
                  <a:lnTo>
                    <a:pt x="3024" y="24"/>
                  </a:lnTo>
                  <a:lnTo>
                    <a:pt x="3024" y="24"/>
                  </a:lnTo>
                  <a:lnTo>
                    <a:pt x="3088" y="24"/>
                  </a:lnTo>
                  <a:lnTo>
                    <a:pt x="3088" y="24"/>
                  </a:lnTo>
                  <a:lnTo>
                    <a:pt x="3132" y="24"/>
                  </a:lnTo>
                  <a:lnTo>
                    <a:pt x="3132" y="24"/>
                  </a:lnTo>
                  <a:lnTo>
                    <a:pt x="3156" y="24"/>
                  </a:lnTo>
                  <a:lnTo>
                    <a:pt x="3178" y="24"/>
                  </a:lnTo>
                  <a:lnTo>
                    <a:pt x="3178" y="24"/>
                  </a:lnTo>
                  <a:lnTo>
                    <a:pt x="3190" y="24"/>
                  </a:lnTo>
                  <a:lnTo>
                    <a:pt x="3202" y="26"/>
                  </a:lnTo>
                  <a:lnTo>
                    <a:pt x="3202" y="26"/>
                  </a:lnTo>
                  <a:lnTo>
                    <a:pt x="3208" y="24"/>
                  </a:lnTo>
                  <a:lnTo>
                    <a:pt x="3208" y="24"/>
                  </a:lnTo>
                  <a:lnTo>
                    <a:pt x="3214" y="24"/>
                  </a:lnTo>
                  <a:lnTo>
                    <a:pt x="3222" y="26"/>
                  </a:lnTo>
                  <a:lnTo>
                    <a:pt x="3222" y="26"/>
                  </a:lnTo>
                  <a:lnTo>
                    <a:pt x="3246" y="26"/>
                  </a:lnTo>
                  <a:lnTo>
                    <a:pt x="3268" y="24"/>
                  </a:lnTo>
                  <a:lnTo>
                    <a:pt x="3268" y="24"/>
                  </a:lnTo>
                  <a:lnTo>
                    <a:pt x="3278" y="26"/>
                  </a:lnTo>
                  <a:lnTo>
                    <a:pt x="3278" y="26"/>
                  </a:lnTo>
                  <a:lnTo>
                    <a:pt x="3334" y="26"/>
                  </a:lnTo>
                  <a:lnTo>
                    <a:pt x="3390" y="26"/>
                  </a:lnTo>
                  <a:lnTo>
                    <a:pt x="3390" y="26"/>
                  </a:lnTo>
                  <a:lnTo>
                    <a:pt x="3404" y="26"/>
                  </a:lnTo>
                  <a:lnTo>
                    <a:pt x="3418" y="24"/>
                  </a:lnTo>
                  <a:lnTo>
                    <a:pt x="3418" y="24"/>
                  </a:lnTo>
                  <a:lnTo>
                    <a:pt x="3446" y="24"/>
                  </a:lnTo>
                  <a:lnTo>
                    <a:pt x="3470" y="26"/>
                  </a:lnTo>
                  <a:lnTo>
                    <a:pt x="3470" y="26"/>
                  </a:lnTo>
                  <a:lnTo>
                    <a:pt x="3496" y="26"/>
                  </a:lnTo>
                  <a:lnTo>
                    <a:pt x="3496" y="26"/>
                  </a:lnTo>
                  <a:lnTo>
                    <a:pt x="3532" y="24"/>
                  </a:lnTo>
                  <a:lnTo>
                    <a:pt x="3532" y="24"/>
                  </a:lnTo>
                  <a:lnTo>
                    <a:pt x="3544" y="24"/>
                  </a:lnTo>
                  <a:lnTo>
                    <a:pt x="3556" y="26"/>
                  </a:lnTo>
                  <a:lnTo>
                    <a:pt x="3556" y="26"/>
                  </a:lnTo>
                  <a:lnTo>
                    <a:pt x="3578" y="26"/>
                  </a:lnTo>
                  <a:lnTo>
                    <a:pt x="3598" y="26"/>
                  </a:lnTo>
                  <a:lnTo>
                    <a:pt x="3598" y="26"/>
                  </a:lnTo>
                  <a:lnTo>
                    <a:pt x="3622" y="26"/>
                  </a:lnTo>
                  <a:lnTo>
                    <a:pt x="3622" y="26"/>
                  </a:lnTo>
                  <a:lnTo>
                    <a:pt x="3634" y="26"/>
                  </a:lnTo>
                  <a:lnTo>
                    <a:pt x="3646" y="26"/>
                  </a:lnTo>
                  <a:lnTo>
                    <a:pt x="3646" y="26"/>
                  </a:lnTo>
                  <a:lnTo>
                    <a:pt x="3658" y="26"/>
                  </a:lnTo>
                  <a:lnTo>
                    <a:pt x="3670" y="26"/>
                  </a:lnTo>
                  <a:lnTo>
                    <a:pt x="3670" y="26"/>
                  </a:lnTo>
                  <a:lnTo>
                    <a:pt x="3706" y="26"/>
                  </a:lnTo>
                  <a:lnTo>
                    <a:pt x="3742" y="26"/>
                  </a:lnTo>
                  <a:lnTo>
                    <a:pt x="3742" y="26"/>
                  </a:lnTo>
                  <a:lnTo>
                    <a:pt x="3788" y="26"/>
                  </a:lnTo>
                  <a:lnTo>
                    <a:pt x="3788" y="26"/>
                  </a:lnTo>
                  <a:lnTo>
                    <a:pt x="3810" y="28"/>
                  </a:lnTo>
                  <a:lnTo>
                    <a:pt x="3810" y="28"/>
                  </a:lnTo>
                  <a:lnTo>
                    <a:pt x="3816" y="26"/>
                  </a:lnTo>
                  <a:lnTo>
                    <a:pt x="3816" y="26"/>
                  </a:lnTo>
                  <a:lnTo>
                    <a:pt x="3820" y="26"/>
                  </a:lnTo>
                  <a:lnTo>
                    <a:pt x="3824" y="28"/>
                  </a:lnTo>
                  <a:lnTo>
                    <a:pt x="3824" y="28"/>
                  </a:lnTo>
                  <a:lnTo>
                    <a:pt x="3832" y="26"/>
                  </a:lnTo>
                  <a:lnTo>
                    <a:pt x="3832" y="26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4"/>
                  </a:lnTo>
                  <a:lnTo>
                    <a:pt x="3850" y="24"/>
                  </a:lnTo>
                  <a:lnTo>
                    <a:pt x="3856" y="26"/>
                  </a:lnTo>
                  <a:lnTo>
                    <a:pt x="3864" y="26"/>
                  </a:lnTo>
                  <a:lnTo>
                    <a:pt x="3878" y="24"/>
                  </a:lnTo>
                  <a:lnTo>
                    <a:pt x="3878" y="24"/>
                  </a:lnTo>
                  <a:lnTo>
                    <a:pt x="3890" y="24"/>
                  </a:lnTo>
                  <a:lnTo>
                    <a:pt x="3890" y="24"/>
                  </a:lnTo>
                  <a:lnTo>
                    <a:pt x="3900" y="24"/>
                  </a:lnTo>
                  <a:lnTo>
                    <a:pt x="3906" y="22"/>
                  </a:lnTo>
                  <a:lnTo>
                    <a:pt x="3910" y="20"/>
                  </a:lnTo>
                  <a:lnTo>
                    <a:pt x="3910" y="20"/>
                  </a:lnTo>
                  <a:lnTo>
                    <a:pt x="3914" y="20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6"/>
                  </a:lnTo>
                  <a:lnTo>
                    <a:pt x="3916" y="14"/>
                  </a:lnTo>
                  <a:lnTo>
                    <a:pt x="3916" y="14"/>
                  </a:lnTo>
                  <a:lnTo>
                    <a:pt x="3868" y="14"/>
                  </a:lnTo>
                  <a:lnTo>
                    <a:pt x="3844" y="14"/>
                  </a:lnTo>
                  <a:lnTo>
                    <a:pt x="3820" y="12"/>
                  </a:lnTo>
                  <a:lnTo>
                    <a:pt x="3820" y="12"/>
                  </a:lnTo>
                  <a:close/>
                  <a:moveTo>
                    <a:pt x="744" y="10"/>
                  </a:moveTo>
                  <a:lnTo>
                    <a:pt x="744" y="10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6" y="8"/>
                  </a:lnTo>
                  <a:lnTo>
                    <a:pt x="744" y="10"/>
                  </a:lnTo>
                  <a:lnTo>
                    <a:pt x="744" y="10"/>
                  </a:lnTo>
                  <a:close/>
                  <a:moveTo>
                    <a:pt x="2874" y="18"/>
                  </a:moveTo>
                  <a:lnTo>
                    <a:pt x="2874" y="18"/>
                  </a:lnTo>
                  <a:lnTo>
                    <a:pt x="2874" y="16"/>
                  </a:lnTo>
                  <a:lnTo>
                    <a:pt x="2874" y="16"/>
                  </a:lnTo>
                  <a:lnTo>
                    <a:pt x="2876" y="18"/>
                  </a:lnTo>
                  <a:lnTo>
                    <a:pt x="2876" y="18"/>
                  </a:lnTo>
                  <a:lnTo>
                    <a:pt x="2874" y="18"/>
                  </a:lnTo>
                  <a:lnTo>
                    <a:pt x="2874" y="18"/>
                  </a:lnTo>
                  <a:close/>
                  <a:moveTo>
                    <a:pt x="3160" y="18"/>
                  </a:moveTo>
                  <a:lnTo>
                    <a:pt x="3160" y="18"/>
                  </a:lnTo>
                  <a:lnTo>
                    <a:pt x="3160" y="16"/>
                  </a:lnTo>
                  <a:lnTo>
                    <a:pt x="3160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0" y="18"/>
                  </a:lnTo>
                  <a:lnTo>
                    <a:pt x="316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0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680531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281113"/>
            <a:ext cx="3591731" cy="4791076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281113"/>
            <a:ext cx="3765550" cy="4791076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DF13B-F67F-4AC9-9D3E-BD49C9AC58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NetApp Confidential - Limited Use</a:t>
            </a: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 bwMode="gray">
          <a:xfrm>
            <a:off x="347662" y="6160730"/>
            <a:ext cx="8449056" cy="107486"/>
            <a:chOff x="347662" y="6160730"/>
            <a:chExt cx="8449056" cy="107486"/>
          </a:xfrm>
        </p:grpSpPr>
        <p:sp>
          <p:nvSpPr>
            <p:cNvPr id="8" name="Freeform 5"/>
            <p:cNvSpPr>
              <a:spLocks/>
            </p:cNvSpPr>
            <p:nvPr userDrawn="1"/>
          </p:nvSpPr>
          <p:spPr bwMode="gray">
            <a:xfrm>
              <a:off x="347662" y="6160730"/>
              <a:ext cx="8449056" cy="107486"/>
            </a:xfrm>
            <a:custGeom>
              <a:avLst/>
              <a:gdLst>
                <a:gd name="T0" fmla="*/ 116 w 3930"/>
                <a:gd name="T1" fmla="*/ 4 h 50"/>
                <a:gd name="T2" fmla="*/ 258 w 3930"/>
                <a:gd name="T3" fmla="*/ 2 h 50"/>
                <a:gd name="T4" fmla="*/ 376 w 3930"/>
                <a:gd name="T5" fmla="*/ 2 h 50"/>
                <a:gd name="T6" fmla="*/ 494 w 3930"/>
                <a:gd name="T7" fmla="*/ 6 h 50"/>
                <a:gd name="T8" fmla="*/ 628 w 3930"/>
                <a:gd name="T9" fmla="*/ 8 h 50"/>
                <a:gd name="T10" fmla="*/ 774 w 3930"/>
                <a:gd name="T11" fmla="*/ 6 h 50"/>
                <a:gd name="T12" fmla="*/ 894 w 3930"/>
                <a:gd name="T13" fmla="*/ 4 h 50"/>
                <a:gd name="T14" fmla="*/ 1038 w 3930"/>
                <a:gd name="T15" fmla="*/ 4 h 50"/>
                <a:gd name="T16" fmla="*/ 1196 w 3930"/>
                <a:gd name="T17" fmla="*/ 2 h 50"/>
                <a:gd name="T18" fmla="*/ 1326 w 3930"/>
                <a:gd name="T19" fmla="*/ 4 h 50"/>
                <a:gd name="T20" fmla="*/ 1428 w 3930"/>
                <a:gd name="T21" fmla="*/ 4 h 50"/>
                <a:gd name="T22" fmla="*/ 1568 w 3930"/>
                <a:gd name="T23" fmla="*/ 6 h 50"/>
                <a:gd name="T24" fmla="*/ 1710 w 3930"/>
                <a:gd name="T25" fmla="*/ 6 h 50"/>
                <a:gd name="T26" fmla="*/ 1826 w 3930"/>
                <a:gd name="T27" fmla="*/ 8 h 50"/>
                <a:gd name="T28" fmla="*/ 1950 w 3930"/>
                <a:gd name="T29" fmla="*/ 4 h 50"/>
                <a:gd name="T30" fmla="*/ 2106 w 3930"/>
                <a:gd name="T31" fmla="*/ 4 h 50"/>
                <a:gd name="T32" fmla="*/ 2234 w 3930"/>
                <a:gd name="T33" fmla="*/ 2 h 50"/>
                <a:gd name="T34" fmla="*/ 2354 w 3930"/>
                <a:gd name="T35" fmla="*/ 2 h 50"/>
                <a:gd name="T36" fmla="*/ 2498 w 3930"/>
                <a:gd name="T37" fmla="*/ 6 h 50"/>
                <a:gd name="T38" fmla="*/ 2580 w 3930"/>
                <a:gd name="T39" fmla="*/ 4 h 50"/>
                <a:gd name="T40" fmla="*/ 2684 w 3930"/>
                <a:gd name="T41" fmla="*/ 4 h 50"/>
                <a:gd name="T42" fmla="*/ 2830 w 3930"/>
                <a:gd name="T43" fmla="*/ 4 h 50"/>
                <a:gd name="T44" fmla="*/ 2932 w 3930"/>
                <a:gd name="T45" fmla="*/ 6 h 50"/>
                <a:gd name="T46" fmla="*/ 3058 w 3930"/>
                <a:gd name="T47" fmla="*/ 6 h 50"/>
                <a:gd name="T48" fmla="*/ 3176 w 3930"/>
                <a:gd name="T49" fmla="*/ 10 h 50"/>
                <a:gd name="T50" fmla="*/ 3262 w 3930"/>
                <a:gd name="T51" fmla="*/ 14 h 50"/>
                <a:gd name="T52" fmla="*/ 3340 w 3930"/>
                <a:gd name="T53" fmla="*/ 12 h 50"/>
                <a:gd name="T54" fmla="*/ 3456 w 3930"/>
                <a:gd name="T55" fmla="*/ 18 h 50"/>
                <a:gd name="T56" fmla="*/ 3592 w 3930"/>
                <a:gd name="T57" fmla="*/ 16 h 50"/>
                <a:gd name="T58" fmla="*/ 3648 w 3930"/>
                <a:gd name="T59" fmla="*/ 16 h 50"/>
                <a:gd name="T60" fmla="*/ 3784 w 3930"/>
                <a:gd name="T61" fmla="*/ 20 h 50"/>
                <a:gd name="T62" fmla="*/ 3846 w 3930"/>
                <a:gd name="T63" fmla="*/ 24 h 50"/>
                <a:gd name="T64" fmla="*/ 3874 w 3930"/>
                <a:gd name="T65" fmla="*/ 36 h 50"/>
                <a:gd name="T66" fmla="*/ 3782 w 3930"/>
                <a:gd name="T67" fmla="*/ 42 h 50"/>
                <a:gd name="T68" fmla="*/ 3676 w 3930"/>
                <a:gd name="T69" fmla="*/ 46 h 50"/>
                <a:gd name="T70" fmla="*/ 3570 w 3930"/>
                <a:gd name="T71" fmla="*/ 48 h 50"/>
                <a:gd name="T72" fmla="*/ 3518 w 3930"/>
                <a:gd name="T73" fmla="*/ 48 h 50"/>
                <a:gd name="T74" fmla="*/ 3396 w 3930"/>
                <a:gd name="T75" fmla="*/ 48 h 50"/>
                <a:gd name="T76" fmla="*/ 3304 w 3930"/>
                <a:gd name="T77" fmla="*/ 48 h 50"/>
                <a:gd name="T78" fmla="*/ 3152 w 3930"/>
                <a:gd name="T79" fmla="*/ 40 h 50"/>
                <a:gd name="T80" fmla="*/ 3042 w 3930"/>
                <a:gd name="T81" fmla="*/ 42 h 50"/>
                <a:gd name="T82" fmla="*/ 2898 w 3930"/>
                <a:gd name="T83" fmla="*/ 36 h 50"/>
                <a:gd name="T84" fmla="*/ 2814 w 3930"/>
                <a:gd name="T85" fmla="*/ 38 h 50"/>
                <a:gd name="T86" fmla="*/ 2692 w 3930"/>
                <a:gd name="T87" fmla="*/ 36 h 50"/>
                <a:gd name="T88" fmla="*/ 2588 w 3930"/>
                <a:gd name="T89" fmla="*/ 34 h 50"/>
                <a:gd name="T90" fmla="*/ 2466 w 3930"/>
                <a:gd name="T91" fmla="*/ 38 h 50"/>
                <a:gd name="T92" fmla="*/ 2356 w 3930"/>
                <a:gd name="T93" fmla="*/ 36 h 50"/>
                <a:gd name="T94" fmla="*/ 2212 w 3930"/>
                <a:gd name="T95" fmla="*/ 40 h 50"/>
                <a:gd name="T96" fmla="*/ 2040 w 3930"/>
                <a:gd name="T97" fmla="*/ 40 h 50"/>
                <a:gd name="T98" fmla="*/ 1922 w 3930"/>
                <a:gd name="T99" fmla="*/ 40 h 50"/>
                <a:gd name="T100" fmla="*/ 1804 w 3930"/>
                <a:gd name="T101" fmla="*/ 42 h 50"/>
                <a:gd name="T102" fmla="*/ 1642 w 3930"/>
                <a:gd name="T103" fmla="*/ 44 h 50"/>
                <a:gd name="T104" fmla="*/ 1492 w 3930"/>
                <a:gd name="T105" fmla="*/ 46 h 50"/>
                <a:gd name="T106" fmla="*/ 1354 w 3930"/>
                <a:gd name="T107" fmla="*/ 44 h 50"/>
                <a:gd name="T108" fmla="*/ 1180 w 3930"/>
                <a:gd name="T109" fmla="*/ 44 h 50"/>
                <a:gd name="T110" fmla="*/ 1052 w 3930"/>
                <a:gd name="T111" fmla="*/ 46 h 50"/>
                <a:gd name="T112" fmla="*/ 936 w 3930"/>
                <a:gd name="T113" fmla="*/ 44 h 50"/>
                <a:gd name="T114" fmla="*/ 790 w 3930"/>
                <a:gd name="T115" fmla="*/ 40 h 50"/>
                <a:gd name="T116" fmla="*/ 636 w 3930"/>
                <a:gd name="T117" fmla="*/ 42 h 50"/>
                <a:gd name="T118" fmla="*/ 494 w 3930"/>
                <a:gd name="T119" fmla="*/ 46 h 50"/>
                <a:gd name="T120" fmla="*/ 362 w 3930"/>
                <a:gd name="T121" fmla="*/ 42 h 50"/>
                <a:gd name="T122" fmla="*/ 222 w 3930"/>
                <a:gd name="T123" fmla="*/ 40 h 50"/>
                <a:gd name="T124" fmla="*/ 70 w 3930"/>
                <a:gd name="T125" fmla="*/ 3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30" h="50">
                  <a:moveTo>
                    <a:pt x="2" y="14"/>
                  </a:move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10" y="4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16" y="4"/>
                  </a:lnTo>
                  <a:lnTo>
                    <a:pt x="116" y="4"/>
                  </a:lnTo>
                  <a:lnTo>
                    <a:pt x="120" y="4"/>
                  </a:lnTo>
                  <a:lnTo>
                    <a:pt x="120" y="4"/>
                  </a:lnTo>
                  <a:lnTo>
                    <a:pt x="124" y="4"/>
                  </a:lnTo>
                  <a:lnTo>
                    <a:pt x="124" y="4"/>
                  </a:lnTo>
                  <a:lnTo>
                    <a:pt x="128" y="4"/>
                  </a:lnTo>
                  <a:lnTo>
                    <a:pt x="134" y="4"/>
                  </a:lnTo>
                  <a:lnTo>
                    <a:pt x="134" y="4"/>
                  </a:lnTo>
                  <a:lnTo>
                    <a:pt x="136" y="4"/>
                  </a:lnTo>
                  <a:lnTo>
                    <a:pt x="136" y="4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8" y="2"/>
                  </a:lnTo>
                  <a:lnTo>
                    <a:pt x="148" y="2"/>
                  </a:lnTo>
                  <a:lnTo>
                    <a:pt x="150" y="2"/>
                  </a:lnTo>
                  <a:lnTo>
                    <a:pt x="150" y="2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64" y="2"/>
                  </a:lnTo>
                  <a:lnTo>
                    <a:pt x="164" y="2"/>
                  </a:lnTo>
                  <a:lnTo>
                    <a:pt x="168" y="2"/>
                  </a:lnTo>
                  <a:lnTo>
                    <a:pt x="174" y="4"/>
                  </a:lnTo>
                  <a:lnTo>
                    <a:pt x="174" y="4"/>
                  </a:lnTo>
                  <a:lnTo>
                    <a:pt x="178" y="2"/>
                  </a:lnTo>
                  <a:lnTo>
                    <a:pt x="178" y="2"/>
                  </a:lnTo>
                  <a:lnTo>
                    <a:pt x="180" y="4"/>
                  </a:lnTo>
                  <a:lnTo>
                    <a:pt x="180" y="4"/>
                  </a:lnTo>
                  <a:lnTo>
                    <a:pt x="182" y="2"/>
                  </a:lnTo>
                  <a:lnTo>
                    <a:pt x="182" y="2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88" y="4"/>
                  </a:lnTo>
                  <a:lnTo>
                    <a:pt x="188" y="4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10" y="2"/>
                  </a:lnTo>
                  <a:lnTo>
                    <a:pt x="210" y="2"/>
                  </a:lnTo>
                  <a:lnTo>
                    <a:pt x="212" y="2"/>
                  </a:lnTo>
                  <a:lnTo>
                    <a:pt x="212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4"/>
                  </a:lnTo>
                  <a:lnTo>
                    <a:pt x="214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8" y="4"/>
                  </a:lnTo>
                  <a:lnTo>
                    <a:pt x="218" y="4"/>
                  </a:lnTo>
                  <a:lnTo>
                    <a:pt x="224" y="4"/>
                  </a:lnTo>
                  <a:lnTo>
                    <a:pt x="224" y="4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244" y="2"/>
                  </a:lnTo>
                  <a:lnTo>
                    <a:pt x="244" y="2"/>
                  </a:lnTo>
                  <a:lnTo>
                    <a:pt x="248" y="2"/>
                  </a:lnTo>
                  <a:lnTo>
                    <a:pt x="248" y="2"/>
                  </a:lnTo>
                  <a:lnTo>
                    <a:pt x="252" y="2"/>
                  </a:lnTo>
                  <a:lnTo>
                    <a:pt x="252" y="2"/>
                  </a:lnTo>
                  <a:lnTo>
                    <a:pt x="256" y="2"/>
                  </a:lnTo>
                  <a:lnTo>
                    <a:pt x="256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60" y="2"/>
                  </a:lnTo>
                  <a:lnTo>
                    <a:pt x="260" y="2"/>
                  </a:lnTo>
                  <a:lnTo>
                    <a:pt x="262" y="2"/>
                  </a:lnTo>
                  <a:lnTo>
                    <a:pt x="262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70" y="2"/>
                  </a:lnTo>
                  <a:lnTo>
                    <a:pt x="270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8" y="2"/>
                  </a:lnTo>
                  <a:lnTo>
                    <a:pt x="278" y="2"/>
                  </a:lnTo>
                  <a:lnTo>
                    <a:pt x="280" y="2"/>
                  </a:lnTo>
                  <a:lnTo>
                    <a:pt x="280" y="2"/>
                  </a:lnTo>
                  <a:lnTo>
                    <a:pt x="280" y="4"/>
                  </a:lnTo>
                  <a:lnTo>
                    <a:pt x="280" y="4"/>
                  </a:lnTo>
                  <a:lnTo>
                    <a:pt x="282" y="2"/>
                  </a:lnTo>
                  <a:lnTo>
                    <a:pt x="282" y="2"/>
                  </a:lnTo>
                  <a:lnTo>
                    <a:pt x="288" y="2"/>
                  </a:lnTo>
                  <a:lnTo>
                    <a:pt x="288" y="2"/>
                  </a:lnTo>
                  <a:lnTo>
                    <a:pt x="290" y="2"/>
                  </a:lnTo>
                  <a:lnTo>
                    <a:pt x="290" y="2"/>
                  </a:lnTo>
                  <a:lnTo>
                    <a:pt x="296" y="2"/>
                  </a:lnTo>
                  <a:lnTo>
                    <a:pt x="296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302" y="2"/>
                  </a:lnTo>
                  <a:lnTo>
                    <a:pt x="302" y="2"/>
                  </a:lnTo>
                  <a:lnTo>
                    <a:pt x="306" y="2"/>
                  </a:lnTo>
                  <a:lnTo>
                    <a:pt x="306" y="2"/>
                  </a:lnTo>
                  <a:lnTo>
                    <a:pt x="310" y="2"/>
                  </a:lnTo>
                  <a:lnTo>
                    <a:pt x="312" y="2"/>
                  </a:lnTo>
                  <a:lnTo>
                    <a:pt x="312" y="2"/>
                  </a:lnTo>
                  <a:lnTo>
                    <a:pt x="318" y="2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24" y="4"/>
                  </a:lnTo>
                  <a:lnTo>
                    <a:pt x="324" y="4"/>
                  </a:lnTo>
                  <a:lnTo>
                    <a:pt x="324" y="2"/>
                  </a:lnTo>
                  <a:lnTo>
                    <a:pt x="326" y="2"/>
                  </a:lnTo>
                  <a:lnTo>
                    <a:pt x="326" y="2"/>
                  </a:lnTo>
                  <a:lnTo>
                    <a:pt x="332" y="2"/>
                  </a:lnTo>
                  <a:lnTo>
                    <a:pt x="332" y="2"/>
                  </a:lnTo>
                  <a:lnTo>
                    <a:pt x="336" y="2"/>
                  </a:lnTo>
                  <a:lnTo>
                    <a:pt x="342" y="2"/>
                  </a:lnTo>
                  <a:lnTo>
                    <a:pt x="342" y="2"/>
                  </a:lnTo>
                  <a:lnTo>
                    <a:pt x="344" y="2"/>
                  </a:lnTo>
                  <a:lnTo>
                    <a:pt x="348" y="2"/>
                  </a:lnTo>
                  <a:lnTo>
                    <a:pt x="348" y="2"/>
                  </a:lnTo>
                  <a:lnTo>
                    <a:pt x="352" y="2"/>
                  </a:lnTo>
                  <a:lnTo>
                    <a:pt x="352" y="2"/>
                  </a:lnTo>
                  <a:lnTo>
                    <a:pt x="354" y="2"/>
                  </a:lnTo>
                  <a:lnTo>
                    <a:pt x="354" y="2"/>
                  </a:lnTo>
                  <a:lnTo>
                    <a:pt x="358" y="2"/>
                  </a:lnTo>
                  <a:lnTo>
                    <a:pt x="360" y="2"/>
                  </a:lnTo>
                  <a:lnTo>
                    <a:pt x="360" y="2"/>
                  </a:lnTo>
                  <a:lnTo>
                    <a:pt x="360" y="4"/>
                  </a:lnTo>
                  <a:lnTo>
                    <a:pt x="360" y="6"/>
                  </a:lnTo>
                  <a:lnTo>
                    <a:pt x="360" y="6"/>
                  </a:lnTo>
                  <a:lnTo>
                    <a:pt x="362" y="4"/>
                  </a:lnTo>
                  <a:lnTo>
                    <a:pt x="364" y="2"/>
                  </a:lnTo>
                  <a:lnTo>
                    <a:pt x="364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4" y="4"/>
                  </a:lnTo>
                  <a:lnTo>
                    <a:pt x="374" y="4"/>
                  </a:lnTo>
                  <a:lnTo>
                    <a:pt x="376" y="2"/>
                  </a:lnTo>
                  <a:lnTo>
                    <a:pt x="376" y="2"/>
                  </a:lnTo>
                  <a:lnTo>
                    <a:pt x="378" y="4"/>
                  </a:lnTo>
                  <a:lnTo>
                    <a:pt x="378" y="4"/>
                  </a:lnTo>
                  <a:lnTo>
                    <a:pt x="384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4"/>
                  </a:lnTo>
                  <a:lnTo>
                    <a:pt x="390" y="4"/>
                  </a:lnTo>
                  <a:lnTo>
                    <a:pt x="390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6" y="6"/>
                  </a:lnTo>
                  <a:lnTo>
                    <a:pt x="396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402" y="4"/>
                  </a:lnTo>
                  <a:lnTo>
                    <a:pt x="402" y="4"/>
                  </a:lnTo>
                  <a:lnTo>
                    <a:pt x="406" y="6"/>
                  </a:lnTo>
                  <a:lnTo>
                    <a:pt x="406" y="6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2" y="6"/>
                  </a:lnTo>
                  <a:lnTo>
                    <a:pt x="412" y="4"/>
                  </a:lnTo>
                  <a:lnTo>
                    <a:pt x="412" y="4"/>
                  </a:lnTo>
                  <a:lnTo>
                    <a:pt x="420" y="4"/>
                  </a:lnTo>
                  <a:lnTo>
                    <a:pt x="420" y="4"/>
                  </a:lnTo>
                  <a:lnTo>
                    <a:pt x="424" y="4"/>
                  </a:lnTo>
                  <a:lnTo>
                    <a:pt x="424" y="4"/>
                  </a:lnTo>
                  <a:lnTo>
                    <a:pt x="428" y="6"/>
                  </a:lnTo>
                  <a:lnTo>
                    <a:pt x="428" y="6"/>
                  </a:lnTo>
                  <a:lnTo>
                    <a:pt x="430" y="4"/>
                  </a:lnTo>
                  <a:lnTo>
                    <a:pt x="430" y="4"/>
                  </a:lnTo>
                  <a:lnTo>
                    <a:pt x="432" y="6"/>
                  </a:lnTo>
                  <a:lnTo>
                    <a:pt x="432" y="6"/>
                  </a:lnTo>
                  <a:lnTo>
                    <a:pt x="436" y="4"/>
                  </a:lnTo>
                  <a:lnTo>
                    <a:pt x="436" y="4"/>
                  </a:lnTo>
                  <a:lnTo>
                    <a:pt x="442" y="4"/>
                  </a:lnTo>
                  <a:lnTo>
                    <a:pt x="442" y="4"/>
                  </a:lnTo>
                  <a:lnTo>
                    <a:pt x="446" y="4"/>
                  </a:lnTo>
                  <a:lnTo>
                    <a:pt x="446" y="4"/>
                  </a:lnTo>
                  <a:lnTo>
                    <a:pt x="448" y="4"/>
                  </a:lnTo>
                  <a:lnTo>
                    <a:pt x="448" y="4"/>
                  </a:lnTo>
                  <a:lnTo>
                    <a:pt x="450" y="6"/>
                  </a:lnTo>
                  <a:lnTo>
                    <a:pt x="450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8" y="6"/>
                  </a:lnTo>
                  <a:lnTo>
                    <a:pt x="458" y="6"/>
                  </a:lnTo>
                  <a:lnTo>
                    <a:pt x="458" y="8"/>
                  </a:lnTo>
                  <a:lnTo>
                    <a:pt x="458" y="8"/>
                  </a:lnTo>
                  <a:lnTo>
                    <a:pt x="460" y="6"/>
                  </a:lnTo>
                  <a:lnTo>
                    <a:pt x="460" y="6"/>
                  </a:lnTo>
                  <a:lnTo>
                    <a:pt x="464" y="8"/>
                  </a:lnTo>
                  <a:lnTo>
                    <a:pt x="464" y="8"/>
                  </a:lnTo>
                  <a:lnTo>
                    <a:pt x="468" y="6"/>
                  </a:lnTo>
                  <a:lnTo>
                    <a:pt x="468" y="6"/>
                  </a:lnTo>
                  <a:lnTo>
                    <a:pt x="472" y="6"/>
                  </a:lnTo>
                  <a:lnTo>
                    <a:pt x="472" y="6"/>
                  </a:lnTo>
                  <a:lnTo>
                    <a:pt x="476" y="6"/>
                  </a:lnTo>
                  <a:lnTo>
                    <a:pt x="476" y="6"/>
                  </a:lnTo>
                  <a:lnTo>
                    <a:pt x="478" y="6"/>
                  </a:lnTo>
                  <a:lnTo>
                    <a:pt x="478" y="6"/>
                  </a:lnTo>
                  <a:lnTo>
                    <a:pt x="482" y="6"/>
                  </a:lnTo>
                  <a:lnTo>
                    <a:pt x="482" y="6"/>
                  </a:lnTo>
                  <a:lnTo>
                    <a:pt x="484" y="6"/>
                  </a:lnTo>
                  <a:lnTo>
                    <a:pt x="484" y="6"/>
                  </a:lnTo>
                  <a:lnTo>
                    <a:pt x="490" y="4"/>
                  </a:lnTo>
                  <a:lnTo>
                    <a:pt x="490" y="4"/>
                  </a:lnTo>
                  <a:lnTo>
                    <a:pt x="490" y="6"/>
                  </a:lnTo>
                  <a:lnTo>
                    <a:pt x="490" y="6"/>
                  </a:lnTo>
                  <a:lnTo>
                    <a:pt x="494" y="6"/>
                  </a:lnTo>
                  <a:lnTo>
                    <a:pt x="494" y="6"/>
                  </a:lnTo>
                  <a:lnTo>
                    <a:pt x="498" y="6"/>
                  </a:lnTo>
                  <a:lnTo>
                    <a:pt x="498" y="6"/>
                  </a:lnTo>
                  <a:lnTo>
                    <a:pt x="506" y="6"/>
                  </a:lnTo>
                  <a:lnTo>
                    <a:pt x="516" y="6"/>
                  </a:lnTo>
                  <a:lnTo>
                    <a:pt x="516" y="6"/>
                  </a:lnTo>
                  <a:lnTo>
                    <a:pt x="518" y="6"/>
                  </a:lnTo>
                  <a:lnTo>
                    <a:pt x="518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4" y="6"/>
                  </a:lnTo>
                  <a:lnTo>
                    <a:pt x="524" y="6"/>
                  </a:lnTo>
                  <a:lnTo>
                    <a:pt x="526" y="6"/>
                  </a:lnTo>
                  <a:lnTo>
                    <a:pt x="526" y="6"/>
                  </a:lnTo>
                  <a:lnTo>
                    <a:pt x="528" y="6"/>
                  </a:lnTo>
                  <a:lnTo>
                    <a:pt x="528" y="6"/>
                  </a:lnTo>
                  <a:lnTo>
                    <a:pt x="530" y="6"/>
                  </a:lnTo>
                  <a:lnTo>
                    <a:pt x="530" y="6"/>
                  </a:lnTo>
                  <a:lnTo>
                    <a:pt x="532" y="6"/>
                  </a:lnTo>
                  <a:lnTo>
                    <a:pt x="532" y="6"/>
                  </a:lnTo>
                  <a:lnTo>
                    <a:pt x="534" y="6"/>
                  </a:lnTo>
                  <a:lnTo>
                    <a:pt x="534" y="6"/>
                  </a:lnTo>
                  <a:lnTo>
                    <a:pt x="536" y="6"/>
                  </a:lnTo>
                  <a:lnTo>
                    <a:pt x="536" y="6"/>
                  </a:lnTo>
                  <a:lnTo>
                    <a:pt x="540" y="4"/>
                  </a:lnTo>
                  <a:lnTo>
                    <a:pt x="540" y="4"/>
                  </a:lnTo>
                  <a:lnTo>
                    <a:pt x="542" y="4"/>
                  </a:lnTo>
                  <a:lnTo>
                    <a:pt x="542" y="4"/>
                  </a:lnTo>
                  <a:lnTo>
                    <a:pt x="544" y="4"/>
                  </a:lnTo>
                  <a:lnTo>
                    <a:pt x="544" y="4"/>
                  </a:lnTo>
                  <a:lnTo>
                    <a:pt x="548" y="4"/>
                  </a:lnTo>
                  <a:lnTo>
                    <a:pt x="548" y="4"/>
                  </a:lnTo>
                  <a:lnTo>
                    <a:pt x="550" y="4"/>
                  </a:lnTo>
                  <a:lnTo>
                    <a:pt x="550" y="4"/>
                  </a:lnTo>
                  <a:lnTo>
                    <a:pt x="556" y="4"/>
                  </a:lnTo>
                  <a:lnTo>
                    <a:pt x="560" y="4"/>
                  </a:lnTo>
                  <a:lnTo>
                    <a:pt x="560" y="4"/>
                  </a:lnTo>
                  <a:lnTo>
                    <a:pt x="562" y="6"/>
                  </a:lnTo>
                  <a:lnTo>
                    <a:pt x="562" y="6"/>
                  </a:lnTo>
                  <a:lnTo>
                    <a:pt x="568" y="6"/>
                  </a:lnTo>
                  <a:lnTo>
                    <a:pt x="568" y="6"/>
                  </a:lnTo>
                  <a:lnTo>
                    <a:pt x="570" y="4"/>
                  </a:lnTo>
                  <a:lnTo>
                    <a:pt x="570" y="4"/>
                  </a:lnTo>
                  <a:lnTo>
                    <a:pt x="572" y="4"/>
                  </a:lnTo>
                  <a:lnTo>
                    <a:pt x="572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8" y="6"/>
                  </a:lnTo>
                  <a:lnTo>
                    <a:pt x="578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6" y="6"/>
                  </a:lnTo>
                  <a:lnTo>
                    <a:pt x="586" y="6"/>
                  </a:lnTo>
                  <a:lnTo>
                    <a:pt x="590" y="6"/>
                  </a:lnTo>
                  <a:lnTo>
                    <a:pt x="590" y="6"/>
                  </a:lnTo>
                  <a:lnTo>
                    <a:pt x="592" y="4"/>
                  </a:lnTo>
                  <a:lnTo>
                    <a:pt x="592" y="4"/>
                  </a:lnTo>
                  <a:lnTo>
                    <a:pt x="594" y="4"/>
                  </a:lnTo>
                  <a:lnTo>
                    <a:pt x="596" y="6"/>
                  </a:lnTo>
                  <a:lnTo>
                    <a:pt x="596" y="6"/>
                  </a:lnTo>
                  <a:lnTo>
                    <a:pt x="600" y="8"/>
                  </a:lnTo>
                  <a:lnTo>
                    <a:pt x="600" y="8"/>
                  </a:lnTo>
                  <a:lnTo>
                    <a:pt x="602" y="8"/>
                  </a:lnTo>
                  <a:lnTo>
                    <a:pt x="604" y="8"/>
                  </a:lnTo>
                  <a:lnTo>
                    <a:pt x="604" y="8"/>
                  </a:lnTo>
                  <a:lnTo>
                    <a:pt x="606" y="8"/>
                  </a:lnTo>
                  <a:lnTo>
                    <a:pt x="606" y="8"/>
                  </a:lnTo>
                  <a:lnTo>
                    <a:pt x="612" y="8"/>
                  </a:lnTo>
                  <a:lnTo>
                    <a:pt x="612" y="8"/>
                  </a:lnTo>
                  <a:lnTo>
                    <a:pt x="616" y="6"/>
                  </a:lnTo>
                  <a:lnTo>
                    <a:pt x="616" y="6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20" y="10"/>
                  </a:lnTo>
                  <a:lnTo>
                    <a:pt x="620" y="10"/>
                  </a:lnTo>
                  <a:lnTo>
                    <a:pt x="628" y="8"/>
                  </a:lnTo>
                  <a:lnTo>
                    <a:pt x="628" y="8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634" y="8"/>
                  </a:lnTo>
                  <a:lnTo>
                    <a:pt x="634" y="8"/>
                  </a:lnTo>
                  <a:lnTo>
                    <a:pt x="636" y="6"/>
                  </a:lnTo>
                  <a:lnTo>
                    <a:pt x="636" y="6"/>
                  </a:lnTo>
                  <a:lnTo>
                    <a:pt x="644" y="6"/>
                  </a:lnTo>
                  <a:lnTo>
                    <a:pt x="644" y="6"/>
                  </a:lnTo>
                  <a:lnTo>
                    <a:pt x="646" y="6"/>
                  </a:lnTo>
                  <a:lnTo>
                    <a:pt x="646" y="6"/>
                  </a:lnTo>
                  <a:lnTo>
                    <a:pt x="650" y="4"/>
                  </a:lnTo>
                  <a:lnTo>
                    <a:pt x="650" y="4"/>
                  </a:lnTo>
                  <a:lnTo>
                    <a:pt x="652" y="6"/>
                  </a:lnTo>
                  <a:lnTo>
                    <a:pt x="652" y="6"/>
                  </a:lnTo>
                  <a:lnTo>
                    <a:pt x="658" y="6"/>
                  </a:lnTo>
                  <a:lnTo>
                    <a:pt x="658" y="6"/>
                  </a:lnTo>
                  <a:lnTo>
                    <a:pt x="660" y="6"/>
                  </a:lnTo>
                  <a:lnTo>
                    <a:pt x="660" y="6"/>
                  </a:lnTo>
                  <a:lnTo>
                    <a:pt x="664" y="4"/>
                  </a:lnTo>
                  <a:lnTo>
                    <a:pt x="664" y="4"/>
                  </a:lnTo>
                  <a:lnTo>
                    <a:pt x="664" y="6"/>
                  </a:lnTo>
                  <a:lnTo>
                    <a:pt x="664" y="6"/>
                  </a:lnTo>
                  <a:lnTo>
                    <a:pt x="668" y="6"/>
                  </a:lnTo>
                  <a:lnTo>
                    <a:pt x="668" y="6"/>
                  </a:lnTo>
                  <a:lnTo>
                    <a:pt x="670" y="6"/>
                  </a:lnTo>
                  <a:lnTo>
                    <a:pt x="670" y="6"/>
                  </a:lnTo>
                  <a:lnTo>
                    <a:pt x="674" y="6"/>
                  </a:lnTo>
                  <a:lnTo>
                    <a:pt x="674" y="6"/>
                  </a:lnTo>
                  <a:lnTo>
                    <a:pt x="676" y="6"/>
                  </a:lnTo>
                  <a:lnTo>
                    <a:pt x="678" y="6"/>
                  </a:lnTo>
                  <a:lnTo>
                    <a:pt x="678" y="6"/>
                  </a:lnTo>
                  <a:lnTo>
                    <a:pt x="682" y="4"/>
                  </a:lnTo>
                  <a:lnTo>
                    <a:pt x="682" y="4"/>
                  </a:lnTo>
                  <a:lnTo>
                    <a:pt x="684" y="4"/>
                  </a:lnTo>
                  <a:lnTo>
                    <a:pt x="684" y="4"/>
                  </a:lnTo>
                  <a:lnTo>
                    <a:pt x="686" y="4"/>
                  </a:lnTo>
                  <a:lnTo>
                    <a:pt x="686" y="4"/>
                  </a:lnTo>
                  <a:lnTo>
                    <a:pt x="688" y="4"/>
                  </a:lnTo>
                  <a:lnTo>
                    <a:pt x="688" y="4"/>
                  </a:lnTo>
                  <a:lnTo>
                    <a:pt x="690" y="6"/>
                  </a:lnTo>
                  <a:lnTo>
                    <a:pt x="690" y="6"/>
                  </a:lnTo>
                  <a:lnTo>
                    <a:pt x="692" y="6"/>
                  </a:lnTo>
                  <a:lnTo>
                    <a:pt x="692" y="6"/>
                  </a:lnTo>
                  <a:lnTo>
                    <a:pt x="696" y="6"/>
                  </a:lnTo>
                  <a:lnTo>
                    <a:pt x="696" y="6"/>
                  </a:lnTo>
                  <a:lnTo>
                    <a:pt x="700" y="6"/>
                  </a:lnTo>
                  <a:lnTo>
                    <a:pt x="700" y="6"/>
                  </a:lnTo>
                  <a:lnTo>
                    <a:pt x="706" y="6"/>
                  </a:lnTo>
                  <a:lnTo>
                    <a:pt x="706" y="6"/>
                  </a:lnTo>
                  <a:lnTo>
                    <a:pt x="706" y="8"/>
                  </a:lnTo>
                  <a:lnTo>
                    <a:pt x="706" y="8"/>
                  </a:lnTo>
                  <a:lnTo>
                    <a:pt x="708" y="10"/>
                  </a:lnTo>
                  <a:lnTo>
                    <a:pt x="708" y="10"/>
                  </a:lnTo>
                  <a:lnTo>
                    <a:pt x="712" y="10"/>
                  </a:lnTo>
                  <a:lnTo>
                    <a:pt x="712" y="10"/>
                  </a:lnTo>
                  <a:lnTo>
                    <a:pt x="716" y="8"/>
                  </a:lnTo>
                  <a:lnTo>
                    <a:pt x="716" y="8"/>
                  </a:lnTo>
                  <a:lnTo>
                    <a:pt x="722" y="8"/>
                  </a:lnTo>
                  <a:lnTo>
                    <a:pt x="722" y="8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34" y="4"/>
                  </a:lnTo>
                  <a:lnTo>
                    <a:pt x="734" y="4"/>
                  </a:lnTo>
                  <a:lnTo>
                    <a:pt x="746" y="4"/>
                  </a:lnTo>
                  <a:lnTo>
                    <a:pt x="746" y="4"/>
                  </a:lnTo>
                  <a:lnTo>
                    <a:pt x="746" y="6"/>
                  </a:lnTo>
                  <a:lnTo>
                    <a:pt x="746" y="6"/>
                  </a:lnTo>
                  <a:lnTo>
                    <a:pt x="750" y="6"/>
                  </a:lnTo>
                  <a:lnTo>
                    <a:pt x="754" y="6"/>
                  </a:lnTo>
                  <a:lnTo>
                    <a:pt x="754" y="6"/>
                  </a:lnTo>
                  <a:lnTo>
                    <a:pt x="764" y="6"/>
                  </a:lnTo>
                  <a:lnTo>
                    <a:pt x="764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70" y="6"/>
                  </a:lnTo>
                  <a:lnTo>
                    <a:pt x="770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8" y="8"/>
                  </a:lnTo>
                  <a:lnTo>
                    <a:pt x="778" y="8"/>
                  </a:lnTo>
                  <a:lnTo>
                    <a:pt x="780" y="8"/>
                  </a:lnTo>
                  <a:lnTo>
                    <a:pt x="780" y="8"/>
                  </a:lnTo>
                  <a:lnTo>
                    <a:pt x="780" y="6"/>
                  </a:lnTo>
                  <a:lnTo>
                    <a:pt x="780" y="6"/>
                  </a:lnTo>
                  <a:lnTo>
                    <a:pt x="784" y="6"/>
                  </a:lnTo>
                  <a:lnTo>
                    <a:pt x="786" y="6"/>
                  </a:lnTo>
                  <a:lnTo>
                    <a:pt x="786" y="6"/>
                  </a:lnTo>
                  <a:lnTo>
                    <a:pt x="788" y="8"/>
                  </a:lnTo>
                  <a:lnTo>
                    <a:pt x="788" y="8"/>
                  </a:lnTo>
                  <a:lnTo>
                    <a:pt x="790" y="8"/>
                  </a:lnTo>
                  <a:lnTo>
                    <a:pt x="790" y="8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8" y="6"/>
                  </a:lnTo>
                  <a:lnTo>
                    <a:pt x="798" y="6"/>
                  </a:lnTo>
                  <a:lnTo>
                    <a:pt x="800" y="6"/>
                  </a:lnTo>
                  <a:lnTo>
                    <a:pt x="800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8" y="6"/>
                  </a:lnTo>
                  <a:lnTo>
                    <a:pt x="808" y="6"/>
                  </a:lnTo>
                  <a:lnTo>
                    <a:pt x="810" y="6"/>
                  </a:lnTo>
                  <a:lnTo>
                    <a:pt x="810" y="6"/>
                  </a:lnTo>
                  <a:lnTo>
                    <a:pt x="812" y="4"/>
                  </a:lnTo>
                  <a:lnTo>
                    <a:pt x="812" y="4"/>
                  </a:lnTo>
                  <a:lnTo>
                    <a:pt x="816" y="4"/>
                  </a:lnTo>
                  <a:lnTo>
                    <a:pt x="816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20" y="4"/>
                  </a:lnTo>
                  <a:lnTo>
                    <a:pt x="820" y="4"/>
                  </a:lnTo>
                  <a:lnTo>
                    <a:pt x="822" y="4"/>
                  </a:lnTo>
                  <a:lnTo>
                    <a:pt x="822" y="4"/>
                  </a:lnTo>
                  <a:lnTo>
                    <a:pt x="826" y="4"/>
                  </a:lnTo>
                  <a:lnTo>
                    <a:pt x="826" y="4"/>
                  </a:lnTo>
                  <a:lnTo>
                    <a:pt x="832" y="4"/>
                  </a:lnTo>
                  <a:lnTo>
                    <a:pt x="832" y="4"/>
                  </a:lnTo>
                  <a:lnTo>
                    <a:pt x="834" y="4"/>
                  </a:lnTo>
                  <a:lnTo>
                    <a:pt x="834" y="4"/>
                  </a:lnTo>
                  <a:lnTo>
                    <a:pt x="838" y="4"/>
                  </a:lnTo>
                  <a:lnTo>
                    <a:pt x="838" y="4"/>
                  </a:lnTo>
                  <a:lnTo>
                    <a:pt x="840" y="4"/>
                  </a:lnTo>
                  <a:lnTo>
                    <a:pt x="840" y="4"/>
                  </a:lnTo>
                  <a:lnTo>
                    <a:pt x="848" y="4"/>
                  </a:lnTo>
                  <a:lnTo>
                    <a:pt x="848" y="4"/>
                  </a:lnTo>
                  <a:lnTo>
                    <a:pt x="850" y="6"/>
                  </a:lnTo>
                  <a:lnTo>
                    <a:pt x="850" y="6"/>
                  </a:lnTo>
                  <a:lnTo>
                    <a:pt x="852" y="6"/>
                  </a:lnTo>
                  <a:lnTo>
                    <a:pt x="852" y="6"/>
                  </a:lnTo>
                  <a:lnTo>
                    <a:pt x="854" y="6"/>
                  </a:lnTo>
                  <a:lnTo>
                    <a:pt x="854" y="6"/>
                  </a:lnTo>
                  <a:lnTo>
                    <a:pt x="856" y="6"/>
                  </a:lnTo>
                  <a:lnTo>
                    <a:pt x="856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4" y="4"/>
                  </a:lnTo>
                  <a:lnTo>
                    <a:pt x="864" y="4"/>
                  </a:lnTo>
                  <a:lnTo>
                    <a:pt x="868" y="4"/>
                  </a:lnTo>
                  <a:lnTo>
                    <a:pt x="868" y="4"/>
                  </a:lnTo>
                  <a:lnTo>
                    <a:pt x="874" y="4"/>
                  </a:lnTo>
                  <a:lnTo>
                    <a:pt x="880" y="4"/>
                  </a:lnTo>
                  <a:lnTo>
                    <a:pt x="880" y="4"/>
                  </a:lnTo>
                  <a:lnTo>
                    <a:pt x="888" y="4"/>
                  </a:lnTo>
                  <a:lnTo>
                    <a:pt x="888" y="4"/>
                  </a:lnTo>
                  <a:lnTo>
                    <a:pt x="894" y="4"/>
                  </a:lnTo>
                  <a:lnTo>
                    <a:pt x="894" y="4"/>
                  </a:lnTo>
                  <a:lnTo>
                    <a:pt x="896" y="4"/>
                  </a:lnTo>
                  <a:lnTo>
                    <a:pt x="896" y="4"/>
                  </a:lnTo>
                  <a:lnTo>
                    <a:pt x="912" y="4"/>
                  </a:lnTo>
                  <a:lnTo>
                    <a:pt x="912" y="4"/>
                  </a:lnTo>
                  <a:lnTo>
                    <a:pt x="914" y="6"/>
                  </a:lnTo>
                  <a:lnTo>
                    <a:pt x="914" y="6"/>
                  </a:lnTo>
                  <a:lnTo>
                    <a:pt x="928" y="6"/>
                  </a:lnTo>
                  <a:lnTo>
                    <a:pt x="928" y="6"/>
                  </a:lnTo>
                  <a:lnTo>
                    <a:pt x="930" y="6"/>
                  </a:lnTo>
                  <a:lnTo>
                    <a:pt x="930" y="6"/>
                  </a:lnTo>
                  <a:lnTo>
                    <a:pt x="932" y="4"/>
                  </a:lnTo>
                  <a:lnTo>
                    <a:pt x="932" y="4"/>
                  </a:lnTo>
                  <a:lnTo>
                    <a:pt x="936" y="6"/>
                  </a:lnTo>
                  <a:lnTo>
                    <a:pt x="936" y="6"/>
                  </a:lnTo>
                  <a:lnTo>
                    <a:pt x="942" y="4"/>
                  </a:lnTo>
                  <a:lnTo>
                    <a:pt x="942" y="4"/>
                  </a:lnTo>
                  <a:lnTo>
                    <a:pt x="948" y="4"/>
                  </a:lnTo>
                  <a:lnTo>
                    <a:pt x="948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2" y="4"/>
                  </a:lnTo>
                  <a:lnTo>
                    <a:pt x="952" y="4"/>
                  </a:lnTo>
                  <a:lnTo>
                    <a:pt x="954" y="4"/>
                  </a:lnTo>
                  <a:lnTo>
                    <a:pt x="954" y="4"/>
                  </a:lnTo>
                  <a:lnTo>
                    <a:pt x="956" y="4"/>
                  </a:lnTo>
                  <a:lnTo>
                    <a:pt x="960" y="4"/>
                  </a:lnTo>
                  <a:lnTo>
                    <a:pt x="960" y="4"/>
                  </a:lnTo>
                  <a:lnTo>
                    <a:pt x="962" y="4"/>
                  </a:lnTo>
                  <a:lnTo>
                    <a:pt x="962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2"/>
                  </a:lnTo>
                  <a:lnTo>
                    <a:pt x="968" y="2"/>
                  </a:lnTo>
                  <a:lnTo>
                    <a:pt x="980" y="6"/>
                  </a:lnTo>
                  <a:lnTo>
                    <a:pt x="980" y="6"/>
                  </a:lnTo>
                  <a:lnTo>
                    <a:pt x="984" y="6"/>
                  </a:lnTo>
                  <a:lnTo>
                    <a:pt x="988" y="6"/>
                  </a:lnTo>
                  <a:lnTo>
                    <a:pt x="988" y="6"/>
                  </a:lnTo>
                  <a:lnTo>
                    <a:pt x="990" y="4"/>
                  </a:lnTo>
                  <a:lnTo>
                    <a:pt x="990" y="4"/>
                  </a:lnTo>
                  <a:lnTo>
                    <a:pt x="994" y="4"/>
                  </a:lnTo>
                  <a:lnTo>
                    <a:pt x="994" y="4"/>
                  </a:lnTo>
                  <a:lnTo>
                    <a:pt x="996" y="4"/>
                  </a:lnTo>
                  <a:lnTo>
                    <a:pt x="996" y="4"/>
                  </a:lnTo>
                  <a:lnTo>
                    <a:pt x="998" y="6"/>
                  </a:lnTo>
                  <a:lnTo>
                    <a:pt x="998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4" y="4"/>
                  </a:lnTo>
                  <a:lnTo>
                    <a:pt x="1004" y="4"/>
                  </a:lnTo>
                  <a:lnTo>
                    <a:pt x="1008" y="4"/>
                  </a:lnTo>
                  <a:lnTo>
                    <a:pt x="1008" y="4"/>
                  </a:lnTo>
                  <a:lnTo>
                    <a:pt x="1010" y="4"/>
                  </a:lnTo>
                  <a:lnTo>
                    <a:pt x="1010" y="4"/>
                  </a:lnTo>
                  <a:lnTo>
                    <a:pt x="1014" y="2"/>
                  </a:lnTo>
                  <a:lnTo>
                    <a:pt x="1014" y="2"/>
                  </a:lnTo>
                  <a:lnTo>
                    <a:pt x="1018" y="2"/>
                  </a:lnTo>
                  <a:lnTo>
                    <a:pt x="1018" y="2"/>
                  </a:lnTo>
                  <a:lnTo>
                    <a:pt x="1020" y="2"/>
                  </a:lnTo>
                  <a:lnTo>
                    <a:pt x="1024" y="4"/>
                  </a:lnTo>
                  <a:lnTo>
                    <a:pt x="1024" y="4"/>
                  </a:lnTo>
                  <a:lnTo>
                    <a:pt x="1026" y="2"/>
                  </a:lnTo>
                  <a:lnTo>
                    <a:pt x="1026" y="2"/>
                  </a:lnTo>
                  <a:lnTo>
                    <a:pt x="1030" y="4"/>
                  </a:lnTo>
                  <a:lnTo>
                    <a:pt x="1030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4" y="6"/>
                  </a:lnTo>
                  <a:lnTo>
                    <a:pt x="1034" y="6"/>
                  </a:lnTo>
                  <a:lnTo>
                    <a:pt x="1036" y="6"/>
                  </a:lnTo>
                  <a:lnTo>
                    <a:pt x="1036" y="6"/>
                  </a:lnTo>
                  <a:lnTo>
                    <a:pt x="1038" y="6"/>
                  </a:lnTo>
                  <a:lnTo>
                    <a:pt x="1038" y="6"/>
                  </a:lnTo>
                  <a:lnTo>
                    <a:pt x="1038" y="4"/>
                  </a:lnTo>
                  <a:lnTo>
                    <a:pt x="1038" y="4"/>
                  </a:lnTo>
                  <a:lnTo>
                    <a:pt x="1042" y="4"/>
                  </a:lnTo>
                  <a:lnTo>
                    <a:pt x="1042" y="4"/>
                  </a:lnTo>
                  <a:lnTo>
                    <a:pt x="1046" y="2"/>
                  </a:lnTo>
                  <a:lnTo>
                    <a:pt x="1046" y="2"/>
                  </a:lnTo>
                  <a:lnTo>
                    <a:pt x="1058" y="6"/>
                  </a:lnTo>
                  <a:lnTo>
                    <a:pt x="1058" y="6"/>
                  </a:lnTo>
                  <a:lnTo>
                    <a:pt x="1060" y="4"/>
                  </a:lnTo>
                  <a:lnTo>
                    <a:pt x="1060" y="4"/>
                  </a:lnTo>
                  <a:lnTo>
                    <a:pt x="1066" y="4"/>
                  </a:lnTo>
                  <a:lnTo>
                    <a:pt x="1066" y="4"/>
                  </a:lnTo>
                  <a:lnTo>
                    <a:pt x="1068" y="6"/>
                  </a:lnTo>
                  <a:lnTo>
                    <a:pt x="1068" y="6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6" y="4"/>
                  </a:lnTo>
                  <a:lnTo>
                    <a:pt x="1080" y="6"/>
                  </a:lnTo>
                  <a:lnTo>
                    <a:pt x="1080" y="6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8" y="4"/>
                  </a:lnTo>
                  <a:lnTo>
                    <a:pt x="1088" y="4"/>
                  </a:lnTo>
                  <a:lnTo>
                    <a:pt x="1092" y="2"/>
                  </a:lnTo>
                  <a:lnTo>
                    <a:pt x="1092" y="2"/>
                  </a:lnTo>
                  <a:lnTo>
                    <a:pt x="1098" y="2"/>
                  </a:lnTo>
                  <a:lnTo>
                    <a:pt x="1098" y="2"/>
                  </a:lnTo>
                  <a:lnTo>
                    <a:pt x="1102" y="2"/>
                  </a:lnTo>
                  <a:lnTo>
                    <a:pt x="1102" y="2"/>
                  </a:lnTo>
                  <a:lnTo>
                    <a:pt x="1104" y="2"/>
                  </a:lnTo>
                  <a:lnTo>
                    <a:pt x="1104" y="2"/>
                  </a:lnTo>
                  <a:lnTo>
                    <a:pt x="1108" y="2"/>
                  </a:lnTo>
                  <a:lnTo>
                    <a:pt x="1108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8" y="0"/>
                  </a:lnTo>
                  <a:lnTo>
                    <a:pt x="1118" y="0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1136" y="0"/>
                  </a:lnTo>
                  <a:lnTo>
                    <a:pt x="1136" y="0"/>
                  </a:lnTo>
                  <a:lnTo>
                    <a:pt x="1140" y="0"/>
                  </a:lnTo>
                  <a:lnTo>
                    <a:pt x="1140" y="0"/>
                  </a:lnTo>
                  <a:lnTo>
                    <a:pt x="1146" y="0"/>
                  </a:lnTo>
                  <a:lnTo>
                    <a:pt x="1146" y="0"/>
                  </a:lnTo>
                  <a:lnTo>
                    <a:pt x="1152" y="0"/>
                  </a:lnTo>
                  <a:lnTo>
                    <a:pt x="1152" y="0"/>
                  </a:lnTo>
                  <a:lnTo>
                    <a:pt x="1156" y="0"/>
                  </a:lnTo>
                  <a:lnTo>
                    <a:pt x="1156" y="0"/>
                  </a:lnTo>
                  <a:lnTo>
                    <a:pt x="1158" y="0"/>
                  </a:lnTo>
                  <a:lnTo>
                    <a:pt x="1158" y="0"/>
                  </a:lnTo>
                  <a:lnTo>
                    <a:pt x="1162" y="0"/>
                  </a:lnTo>
                  <a:lnTo>
                    <a:pt x="1162" y="0"/>
                  </a:lnTo>
                  <a:lnTo>
                    <a:pt x="1166" y="0"/>
                  </a:lnTo>
                  <a:lnTo>
                    <a:pt x="1166" y="0"/>
                  </a:lnTo>
                  <a:lnTo>
                    <a:pt x="1172" y="0"/>
                  </a:lnTo>
                  <a:lnTo>
                    <a:pt x="1172" y="0"/>
                  </a:lnTo>
                  <a:lnTo>
                    <a:pt x="1174" y="0"/>
                  </a:lnTo>
                  <a:lnTo>
                    <a:pt x="1174" y="0"/>
                  </a:lnTo>
                  <a:lnTo>
                    <a:pt x="1178" y="2"/>
                  </a:lnTo>
                  <a:lnTo>
                    <a:pt x="1178" y="2"/>
                  </a:lnTo>
                  <a:lnTo>
                    <a:pt x="1186" y="2"/>
                  </a:lnTo>
                  <a:lnTo>
                    <a:pt x="1186" y="2"/>
                  </a:lnTo>
                  <a:lnTo>
                    <a:pt x="1190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8" y="2"/>
                  </a:lnTo>
                  <a:lnTo>
                    <a:pt x="1198" y="2"/>
                  </a:lnTo>
                  <a:lnTo>
                    <a:pt x="1200" y="0"/>
                  </a:lnTo>
                  <a:lnTo>
                    <a:pt x="1200" y="0"/>
                  </a:lnTo>
                  <a:lnTo>
                    <a:pt x="1206" y="2"/>
                  </a:lnTo>
                  <a:lnTo>
                    <a:pt x="1206" y="2"/>
                  </a:lnTo>
                  <a:lnTo>
                    <a:pt x="1208" y="2"/>
                  </a:lnTo>
                  <a:lnTo>
                    <a:pt x="1208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2" y="2"/>
                  </a:lnTo>
                  <a:lnTo>
                    <a:pt x="1212" y="2"/>
                  </a:lnTo>
                  <a:lnTo>
                    <a:pt x="1218" y="2"/>
                  </a:lnTo>
                  <a:lnTo>
                    <a:pt x="1218" y="2"/>
                  </a:lnTo>
                  <a:lnTo>
                    <a:pt x="1220" y="0"/>
                  </a:lnTo>
                  <a:lnTo>
                    <a:pt x="1220" y="0"/>
                  </a:lnTo>
                  <a:lnTo>
                    <a:pt x="1222" y="0"/>
                  </a:lnTo>
                  <a:lnTo>
                    <a:pt x="1222" y="0"/>
                  </a:lnTo>
                  <a:lnTo>
                    <a:pt x="1224" y="2"/>
                  </a:lnTo>
                  <a:lnTo>
                    <a:pt x="1224" y="2"/>
                  </a:lnTo>
                  <a:lnTo>
                    <a:pt x="1232" y="2"/>
                  </a:lnTo>
                  <a:lnTo>
                    <a:pt x="1232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6" y="2"/>
                  </a:lnTo>
                  <a:lnTo>
                    <a:pt x="1236" y="2"/>
                  </a:lnTo>
                  <a:lnTo>
                    <a:pt x="1240" y="2"/>
                  </a:lnTo>
                  <a:lnTo>
                    <a:pt x="1240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8" y="2"/>
                  </a:lnTo>
                  <a:lnTo>
                    <a:pt x="1248" y="2"/>
                  </a:lnTo>
                  <a:lnTo>
                    <a:pt x="1252" y="4"/>
                  </a:lnTo>
                  <a:lnTo>
                    <a:pt x="1252" y="4"/>
                  </a:lnTo>
                  <a:lnTo>
                    <a:pt x="1254" y="2"/>
                  </a:lnTo>
                  <a:lnTo>
                    <a:pt x="1254" y="2"/>
                  </a:lnTo>
                  <a:lnTo>
                    <a:pt x="1256" y="4"/>
                  </a:lnTo>
                  <a:lnTo>
                    <a:pt x="1256" y="4"/>
                  </a:lnTo>
                  <a:lnTo>
                    <a:pt x="1260" y="4"/>
                  </a:lnTo>
                  <a:lnTo>
                    <a:pt x="1260" y="4"/>
                  </a:lnTo>
                  <a:lnTo>
                    <a:pt x="1260" y="2"/>
                  </a:lnTo>
                  <a:lnTo>
                    <a:pt x="1260" y="2"/>
                  </a:lnTo>
                  <a:lnTo>
                    <a:pt x="1262" y="4"/>
                  </a:lnTo>
                  <a:lnTo>
                    <a:pt x="1262" y="4"/>
                  </a:lnTo>
                  <a:lnTo>
                    <a:pt x="1266" y="2"/>
                  </a:lnTo>
                  <a:lnTo>
                    <a:pt x="1266" y="2"/>
                  </a:lnTo>
                  <a:lnTo>
                    <a:pt x="1268" y="6"/>
                  </a:lnTo>
                  <a:lnTo>
                    <a:pt x="1268" y="6"/>
                  </a:lnTo>
                  <a:lnTo>
                    <a:pt x="1276" y="6"/>
                  </a:lnTo>
                  <a:lnTo>
                    <a:pt x="1276" y="6"/>
                  </a:lnTo>
                  <a:lnTo>
                    <a:pt x="1280" y="6"/>
                  </a:lnTo>
                  <a:lnTo>
                    <a:pt x="1282" y="4"/>
                  </a:lnTo>
                  <a:lnTo>
                    <a:pt x="1282" y="4"/>
                  </a:lnTo>
                  <a:lnTo>
                    <a:pt x="1286" y="4"/>
                  </a:lnTo>
                  <a:lnTo>
                    <a:pt x="1286" y="4"/>
                  </a:lnTo>
                  <a:lnTo>
                    <a:pt x="1288" y="4"/>
                  </a:lnTo>
                  <a:lnTo>
                    <a:pt x="1288" y="4"/>
                  </a:lnTo>
                  <a:lnTo>
                    <a:pt x="1294" y="4"/>
                  </a:lnTo>
                  <a:lnTo>
                    <a:pt x="1294" y="4"/>
                  </a:lnTo>
                  <a:lnTo>
                    <a:pt x="1300" y="2"/>
                  </a:lnTo>
                  <a:lnTo>
                    <a:pt x="1300" y="2"/>
                  </a:lnTo>
                  <a:lnTo>
                    <a:pt x="1302" y="4"/>
                  </a:lnTo>
                  <a:lnTo>
                    <a:pt x="1302" y="4"/>
                  </a:lnTo>
                  <a:lnTo>
                    <a:pt x="1304" y="4"/>
                  </a:lnTo>
                  <a:lnTo>
                    <a:pt x="1304" y="4"/>
                  </a:lnTo>
                  <a:lnTo>
                    <a:pt x="1314" y="2"/>
                  </a:lnTo>
                  <a:lnTo>
                    <a:pt x="1314" y="2"/>
                  </a:lnTo>
                  <a:lnTo>
                    <a:pt x="1318" y="4"/>
                  </a:lnTo>
                  <a:lnTo>
                    <a:pt x="1322" y="2"/>
                  </a:lnTo>
                  <a:lnTo>
                    <a:pt x="1322" y="2"/>
                  </a:lnTo>
                  <a:lnTo>
                    <a:pt x="1324" y="4"/>
                  </a:lnTo>
                  <a:lnTo>
                    <a:pt x="1324" y="4"/>
                  </a:lnTo>
                  <a:lnTo>
                    <a:pt x="1326" y="4"/>
                  </a:lnTo>
                  <a:lnTo>
                    <a:pt x="1326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2" y="4"/>
                  </a:lnTo>
                  <a:lnTo>
                    <a:pt x="1332" y="4"/>
                  </a:lnTo>
                  <a:lnTo>
                    <a:pt x="1336" y="4"/>
                  </a:lnTo>
                  <a:lnTo>
                    <a:pt x="1336" y="4"/>
                  </a:lnTo>
                  <a:lnTo>
                    <a:pt x="1340" y="4"/>
                  </a:lnTo>
                  <a:lnTo>
                    <a:pt x="1344" y="4"/>
                  </a:lnTo>
                  <a:lnTo>
                    <a:pt x="1344" y="4"/>
                  </a:lnTo>
                  <a:lnTo>
                    <a:pt x="1346" y="4"/>
                  </a:lnTo>
                  <a:lnTo>
                    <a:pt x="1346" y="4"/>
                  </a:lnTo>
                  <a:lnTo>
                    <a:pt x="1348" y="4"/>
                  </a:lnTo>
                  <a:lnTo>
                    <a:pt x="1348" y="4"/>
                  </a:lnTo>
                  <a:lnTo>
                    <a:pt x="1352" y="4"/>
                  </a:lnTo>
                  <a:lnTo>
                    <a:pt x="1352" y="4"/>
                  </a:lnTo>
                  <a:lnTo>
                    <a:pt x="1356" y="4"/>
                  </a:lnTo>
                  <a:lnTo>
                    <a:pt x="1356" y="4"/>
                  </a:lnTo>
                  <a:lnTo>
                    <a:pt x="1360" y="4"/>
                  </a:lnTo>
                  <a:lnTo>
                    <a:pt x="1360" y="4"/>
                  </a:lnTo>
                  <a:lnTo>
                    <a:pt x="1362" y="4"/>
                  </a:lnTo>
                  <a:lnTo>
                    <a:pt x="1362" y="4"/>
                  </a:lnTo>
                  <a:lnTo>
                    <a:pt x="1366" y="6"/>
                  </a:lnTo>
                  <a:lnTo>
                    <a:pt x="1366" y="6"/>
                  </a:lnTo>
                  <a:lnTo>
                    <a:pt x="1366" y="8"/>
                  </a:lnTo>
                  <a:lnTo>
                    <a:pt x="1366" y="8"/>
                  </a:lnTo>
                  <a:lnTo>
                    <a:pt x="1368" y="8"/>
                  </a:lnTo>
                  <a:lnTo>
                    <a:pt x="1370" y="8"/>
                  </a:lnTo>
                  <a:lnTo>
                    <a:pt x="1370" y="8"/>
                  </a:lnTo>
                  <a:lnTo>
                    <a:pt x="1374" y="6"/>
                  </a:lnTo>
                  <a:lnTo>
                    <a:pt x="1374" y="6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6" y="4"/>
                  </a:lnTo>
                  <a:lnTo>
                    <a:pt x="1376" y="4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8" y="4"/>
                  </a:lnTo>
                  <a:lnTo>
                    <a:pt x="1378" y="4"/>
                  </a:lnTo>
                  <a:lnTo>
                    <a:pt x="1378" y="6"/>
                  </a:lnTo>
                  <a:lnTo>
                    <a:pt x="1378" y="6"/>
                  </a:lnTo>
                  <a:lnTo>
                    <a:pt x="1384" y="4"/>
                  </a:lnTo>
                  <a:lnTo>
                    <a:pt x="1384" y="4"/>
                  </a:lnTo>
                  <a:lnTo>
                    <a:pt x="1386" y="6"/>
                  </a:lnTo>
                  <a:lnTo>
                    <a:pt x="1386" y="6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90" y="6"/>
                  </a:lnTo>
                  <a:lnTo>
                    <a:pt x="1390" y="6"/>
                  </a:lnTo>
                  <a:lnTo>
                    <a:pt x="1394" y="6"/>
                  </a:lnTo>
                  <a:lnTo>
                    <a:pt x="1394" y="6"/>
                  </a:lnTo>
                  <a:lnTo>
                    <a:pt x="1396" y="6"/>
                  </a:lnTo>
                  <a:lnTo>
                    <a:pt x="1396" y="6"/>
                  </a:lnTo>
                  <a:lnTo>
                    <a:pt x="1398" y="6"/>
                  </a:lnTo>
                  <a:lnTo>
                    <a:pt x="1398" y="6"/>
                  </a:lnTo>
                  <a:lnTo>
                    <a:pt x="1400" y="4"/>
                  </a:lnTo>
                  <a:lnTo>
                    <a:pt x="1400" y="4"/>
                  </a:lnTo>
                  <a:lnTo>
                    <a:pt x="1402" y="6"/>
                  </a:lnTo>
                  <a:lnTo>
                    <a:pt x="1402" y="6"/>
                  </a:lnTo>
                  <a:lnTo>
                    <a:pt x="1402" y="4"/>
                  </a:lnTo>
                  <a:lnTo>
                    <a:pt x="1402" y="4"/>
                  </a:lnTo>
                  <a:lnTo>
                    <a:pt x="1404" y="4"/>
                  </a:lnTo>
                  <a:lnTo>
                    <a:pt x="1404" y="4"/>
                  </a:lnTo>
                  <a:lnTo>
                    <a:pt x="1404" y="6"/>
                  </a:lnTo>
                  <a:lnTo>
                    <a:pt x="1404" y="6"/>
                  </a:lnTo>
                  <a:lnTo>
                    <a:pt x="1406" y="4"/>
                  </a:lnTo>
                  <a:lnTo>
                    <a:pt x="1406" y="4"/>
                  </a:lnTo>
                  <a:lnTo>
                    <a:pt x="1412" y="6"/>
                  </a:lnTo>
                  <a:lnTo>
                    <a:pt x="1412" y="6"/>
                  </a:lnTo>
                  <a:lnTo>
                    <a:pt x="1414" y="6"/>
                  </a:lnTo>
                  <a:lnTo>
                    <a:pt x="1414" y="6"/>
                  </a:lnTo>
                  <a:lnTo>
                    <a:pt x="1416" y="6"/>
                  </a:lnTo>
                  <a:lnTo>
                    <a:pt x="1416" y="6"/>
                  </a:lnTo>
                  <a:lnTo>
                    <a:pt x="1420" y="4"/>
                  </a:lnTo>
                  <a:lnTo>
                    <a:pt x="1420" y="4"/>
                  </a:lnTo>
                  <a:lnTo>
                    <a:pt x="1428" y="4"/>
                  </a:lnTo>
                  <a:lnTo>
                    <a:pt x="1428" y="4"/>
                  </a:lnTo>
                  <a:lnTo>
                    <a:pt x="1432" y="4"/>
                  </a:lnTo>
                  <a:lnTo>
                    <a:pt x="1432" y="4"/>
                  </a:lnTo>
                  <a:lnTo>
                    <a:pt x="1434" y="6"/>
                  </a:lnTo>
                  <a:lnTo>
                    <a:pt x="1434" y="6"/>
                  </a:lnTo>
                  <a:lnTo>
                    <a:pt x="1436" y="6"/>
                  </a:lnTo>
                  <a:lnTo>
                    <a:pt x="1436" y="6"/>
                  </a:lnTo>
                  <a:lnTo>
                    <a:pt x="1438" y="6"/>
                  </a:lnTo>
                  <a:lnTo>
                    <a:pt x="1438" y="6"/>
                  </a:lnTo>
                  <a:lnTo>
                    <a:pt x="1440" y="6"/>
                  </a:lnTo>
                  <a:lnTo>
                    <a:pt x="1440" y="6"/>
                  </a:lnTo>
                  <a:lnTo>
                    <a:pt x="1444" y="6"/>
                  </a:lnTo>
                  <a:lnTo>
                    <a:pt x="1444" y="6"/>
                  </a:lnTo>
                  <a:lnTo>
                    <a:pt x="1446" y="6"/>
                  </a:lnTo>
                  <a:lnTo>
                    <a:pt x="1446" y="6"/>
                  </a:lnTo>
                  <a:lnTo>
                    <a:pt x="1450" y="6"/>
                  </a:lnTo>
                  <a:lnTo>
                    <a:pt x="1450" y="6"/>
                  </a:lnTo>
                  <a:lnTo>
                    <a:pt x="1452" y="6"/>
                  </a:lnTo>
                  <a:lnTo>
                    <a:pt x="1452" y="6"/>
                  </a:lnTo>
                  <a:lnTo>
                    <a:pt x="1454" y="4"/>
                  </a:lnTo>
                  <a:lnTo>
                    <a:pt x="1454" y="4"/>
                  </a:lnTo>
                  <a:lnTo>
                    <a:pt x="1456" y="4"/>
                  </a:lnTo>
                  <a:lnTo>
                    <a:pt x="1456" y="4"/>
                  </a:lnTo>
                  <a:lnTo>
                    <a:pt x="1462" y="4"/>
                  </a:lnTo>
                  <a:lnTo>
                    <a:pt x="1462" y="4"/>
                  </a:lnTo>
                  <a:lnTo>
                    <a:pt x="1464" y="4"/>
                  </a:lnTo>
                  <a:lnTo>
                    <a:pt x="1464" y="4"/>
                  </a:lnTo>
                  <a:lnTo>
                    <a:pt x="1468" y="4"/>
                  </a:lnTo>
                  <a:lnTo>
                    <a:pt x="1468" y="4"/>
                  </a:lnTo>
                  <a:lnTo>
                    <a:pt x="1472" y="4"/>
                  </a:lnTo>
                  <a:lnTo>
                    <a:pt x="1472" y="4"/>
                  </a:lnTo>
                  <a:lnTo>
                    <a:pt x="1476" y="4"/>
                  </a:lnTo>
                  <a:lnTo>
                    <a:pt x="1476" y="4"/>
                  </a:lnTo>
                  <a:lnTo>
                    <a:pt x="1480" y="4"/>
                  </a:lnTo>
                  <a:lnTo>
                    <a:pt x="1480" y="4"/>
                  </a:lnTo>
                  <a:lnTo>
                    <a:pt x="1484" y="6"/>
                  </a:lnTo>
                  <a:lnTo>
                    <a:pt x="1484" y="6"/>
                  </a:lnTo>
                  <a:lnTo>
                    <a:pt x="1486" y="6"/>
                  </a:lnTo>
                  <a:lnTo>
                    <a:pt x="1486" y="6"/>
                  </a:lnTo>
                  <a:lnTo>
                    <a:pt x="1488" y="6"/>
                  </a:lnTo>
                  <a:lnTo>
                    <a:pt x="1488" y="6"/>
                  </a:lnTo>
                  <a:lnTo>
                    <a:pt x="1492" y="4"/>
                  </a:lnTo>
                  <a:lnTo>
                    <a:pt x="1492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500" y="4"/>
                  </a:lnTo>
                  <a:lnTo>
                    <a:pt x="1500" y="4"/>
                  </a:lnTo>
                  <a:lnTo>
                    <a:pt x="1504" y="4"/>
                  </a:lnTo>
                  <a:lnTo>
                    <a:pt x="1504" y="4"/>
                  </a:lnTo>
                  <a:lnTo>
                    <a:pt x="1506" y="4"/>
                  </a:lnTo>
                  <a:lnTo>
                    <a:pt x="1506" y="4"/>
                  </a:lnTo>
                  <a:lnTo>
                    <a:pt x="1512" y="4"/>
                  </a:lnTo>
                  <a:lnTo>
                    <a:pt x="1512" y="4"/>
                  </a:lnTo>
                  <a:lnTo>
                    <a:pt x="1514" y="6"/>
                  </a:lnTo>
                  <a:lnTo>
                    <a:pt x="1514" y="6"/>
                  </a:lnTo>
                  <a:lnTo>
                    <a:pt x="1520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8" y="4"/>
                  </a:lnTo>
                  <a:lnTo>
                    <a:pt x="1528" y="4"/>
                  </a:lnTo>
                  <a:lnTo>
                    <a:pt x="1532" y="4"/>
                  </a:lnTo>
                  <a:lnTo>
                    <a:pt x="1532" y="4"/>
                  </a:lnTo>
                  <a:lnTo>
                    <a:pt x="1540" y="4"/>
                  </a:lnTo>
                  <a:lnTo>
                    <a:pt x="1540" y="4"/>
                  </a:lnTo>
                  <a:lnTo>
                    <a:pt x="1542" y="4"/>
                  </a:lnTo>
                  <a:lnTo>
                    <a:pt x="1542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50" y="6"/>
                  </a:lnTo>
                  <a:lnTo>
                    <a:pt x="1550" y="6"/>
                  </a:lnTo>
                  <a:lnTo>
                    <a:pt x="1556" y="4"/>
                  </a:lnTo>
                  <a:lnTo>
                    <a:pt x="1556" y="4"/>
                  </a:lnTo>
                  <a:lnTo>
                    <a:pt x="1560" y="6"/>
                  </a:lnTo>
                  <a:lnTo>
                    <a:pt x="1560" y="6"/>
                  </a:lnTo>
                  <a:lnTo>
                    <a:pt x="1564" y="4"/>
                  </a:lnTo>
                  <a:lnTo>
                    <a:pt x="1568" y="6"/>
                  </a:lnTo>
                  <a:lnTo>
                    <a:pt x="1568" y="6"/>
                  </a:lnTo>
                  <a:lnTo>
                    <a:pt x="1574" y="4"/>
                  </a:lnTo>
                  <a:lnTo>
                    <a:pt x="1574" y="4"/>
                  </a:lnTo>
                  <a:lnTo>
                    <a:pt x="1576" y="6"/>
                  </a:lnTo>
                  <a:lnTo>
                    <a:pt x="1576" y="6"/>
                  </a:lnTo>
                  <a:lnTo>
                    <a:pt x="1578" y="4"/>
                  </a:lnTo>
                  <a:lnTo>
                    <a:pt x="1578" y="4"/>
                  </a:lnTo>
                  <a:lnTo>
                    <a:pt x="1586" y="6"/>
                  </a:lnTo>
                  <a:lnTo>
                    <a:pt x="1586" y="6"/>
                  </a:lnTo>
                  <a:lnTo>
                    <a:pt x="1588" y="6"/>
                  </a:lnTo>
                  <a:lnTo>
                    <a:pt x="1588" y="6"/>
                  </a:lnTo>
                  <a:lnTo>
                    <a:pt x="1592" y="6"/>
                  </a:lnTo>
                  <a:lnTo>
                    <a:pt x="1592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6" y="4"/>
                  </a:lnTo>
                  <a:lnTo>
                    <a:pt x="1596" y="4"/>
                  </a:lnTo>
                  <a:lnTo>
                    <a:pt x="1602" y="4"/>
                  </a:lnTo>
                  <a:lnTo>
                    <a:pt x="1602" y="4"/>
                  </a:lnTo>
                  <a:lnTo>
                    <a:pt x="1608" y="4"/>
                  </a:lnTo>
                  <a:lnTo>
                    <a:pt x="1608" y="4"/>
                  </a:lnTo>
                  <a:lnTo>
                    <a:pt x="1610" y="4"/>
                  </a:lnTo>
                  <a:lnTo>
                    <a:pt x="1610" y="4"/>
                  </a:lnTo>
                  <a:lnTo>
                    <a:pt x="1612" y="4"/>
                  </a:lnTo>
                  <a:lnTo>
                    <a:pt x="1612" y="4"/>
                  </a:lnTo>
                  <a:lnTo>
                    <a:pt x="1616" y="4"/>
                  </a:lnTo>
                  <a:lnTo>
                    <a:pt x="1616" y="4"/>
                  </a:lnTo>
                  <a:lnTo>
                    <a:pt x="1618" y="4"/>
                  </a:lnTo>
                  <a:lnTo>
                    <a:pt x="1618" y="4"/>
                  </a:lnTo>
                  <a:lnTo>
                    <a:pt x="1624" y="4"/>
                  </a:lnTo>
                  <a:lnTo>
                    <a:pt x="1624" y="4"/>
                  </a:lnTo>
                  <a:lnTo>
                    <a:pt x="1626" y="4"/>
                  </a:lnTo>
                  <a:lnTo>
                    <a:pt x="1626" y="4"/>
                  </a:lnTo>
                  <a:lnTo>
                    <a:pt x="1628" y="4"/>
                  </a:lnTo>
                  <a:lnTo>
                    <a:pt x="1628" y="4"/>
                  </a:lnTo>
                  <a:lnTo>
                    <a:pt x="1632" y="4"/>
                  </a:lnTo>
                  <a:lnTo>
                    <a:pt x="1632" y="4"/>
                  </a:lnTo>
                  <a:lnTo>
                    <a:pt x="1634" y="4"/>
                  </a:lnTo>
                  <a:lnTo>
                    <a:pt x="1634" y="4"/>
                  </a:lnTo>
                  <a:lnTo>
                    <a:pt x="1640" y="4"/>
                  </a:lnTo>
                  <a:lnTo>
                    <a:pt x="1640" y="4"/>
                  </a:lnTo>
                  <a:lnTo>
                    <a:pt x="1642" y="4"/>
                  </a:lnTo>
                  <a:lnTo>
                    <a:pt x="1642" y="4"/>
                  </a:lnTo>
                  <a:lnTo>
                    <a:pt x="1644" y="4"/>
                  </a:lnTo>
                  <a:lnTo>
                    <a:pt x="1644" y="4"/>
                  </a:lnTo>
                  <a:lnTo>
                    <a:pt x="1648" y="4"/>
                  </a:lnTo>
                  <a:lnTo>
                    <a:pt x="1648" y="4"/>
                  </a:lnTo>
                  <a:lnTo>
                    <a:pt x="1650" y="4"/>
                  </a:lnTo>
                  <a:lnTo>
                    <a:pt x="1650" y="4"/>
                  </a:lnTo>
                  <a:lnTo>
                    <a:pt x="1656" y="4"/>
                  </a:lnTo>
                  <a:lnTo>
                    <a:pt x="1656" y="4"/>
                  </a:lnTo>
                  <a:lnTo>
                    <a:pt x="1658" y="4"/>
                  </a:lnTo>
                  <a:lnTo>
                    <a:pt x="1658" y="4"/>
                  </a:lnTo>
                  <a:lnTo>
                    <a:pt x="1662" y="4"/>
                  </a:lnTo>
                  <a:lnTo>
                    <a:pt x="1662" y="4"/>
                  </a:lnTo>
                  <a:lnTo>
                    <a:pt x="1664" y="4"/>
                  </a:lnTo>
                  <a:lnTo>
                    <a:pt x="1664" y="4"/>
                  </a:lnTo>
                  <a:lnTo>
                    <a:pt x="1668" y="4"/>
                  </a:lnTo>
                  <a:lnTo>
                    <a:pt x="1668" y="4"/>
                  </a:lnTo>
                  <a:lnTo>
                    <a:pt x="1670" y="4"/>
                  </a:lnTo>
                  <a:lnTo>
                    <a:pt x="1670" y="4"/>
                  </a:lnTo>
                  <a:lnTo>
                    <a:pt x="1680" y="4"/>
                  </a:lnTo>
                  <a:lnTo>
                    <a:pt x="1680" y="4"/>
                  </a:lnTo>
                  <a:lnTo>
                    <a:pt x="1688" y="6"/>
                  </a:lnTo>
                  <a:lnTo>
                    <a:pt x="1688" y="6"/>
                  </a:lnTo>
                  <a:lnTo>
                    <a:pt x="1690" y="6"/>
                  </a:lnTo>
                  <a:lnTo>
                    <a:pt x="1690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6" y="4"/>
                  </a:lnTo>
                  <a:lnTo>
                    <a:pt x="1696" y="4"/>
                  </a:lnTo>
                  <a:lnTo>
                    <a:pt x="1702" y="6"/>
                  </a:lnTo>
                  <a:lnTo>
                    <a:pt x="1702" y="6"/>
                  </a:lnTo>
                  <a:lnTo>
                    <a:pt x="1704" y="8"/>
                  </a:lnTo>
                  <a:lnTo>
                    <a:pt x="1704" y="8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10" y="6"/>
                  </a:lnTo>
                  <a:lnTo>
                    <a:pt x="1710" y="6"/>
                  </a:lnTo>
                  <a:lnTo>
                    <a:pt x="1712" y="8"/>
                  </a:lnTo>
                  <a:lnTo>
                    <a:pt x="1712" y="8"/>
                  </a:lnTo>
                  <a:lnTo>
                    <a:pt x="1714" y="6"/>
                  </a:lnTo>
                  <a:lnTo>
                    <a:pt x="1718" y="6"/>
                  </a:lnTo>
                  <a:lnTo>
                    <a:pt x="1718" y="6"/>
                  </a:lnTo>
                  <a:lnTo>
                    <a:pt x="1722" y="6"/>
                  </a:lnTo>
                  <a:lnTo>
                    <a:pt x="1722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6" y="8"/>
                  </a:lnTo>
                  <a:lnTo>
                    <a:pt x="1726" y="8"/>
                  </a:lnTo>
                  <a:lnTo>
                    <a:pt x="1728" y="8"/>
                  </a:lnTo>
                  <a:lnTo>
                    <a:pt x="1730" y="6"/>
                  </a:lnTo>
                  <a:lnTo>
                    <a:pt x="1730" y="6"/>
                  </a:lnTo>
                  <a:lnTo>
                    <a:pt x="1734" y="6"/>
                  </a:lnTo>
                  <a:lnTo>
                    <a:pt x="1734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8" y="6"/>
                  </a:lnTo>
                  <a:lnTo>
                    <a:pt x="1738" y="6"/>
                  </a:lnTo>
                  <a:lnTo>
                    <a:pt x="1750" y="4"/>
                  </a:lnTo>
                  <a:lnTo>
                    <a:pt x="1750" y="4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8" y="6"/>
                  </a:lnTo>
                  <a:lnTo>
                    <a:pt x="1758" y="6"/>
                  </a:lnTo>
                  <a:lnTo>
                    <a:pt x="1762" y="6"/>
                  </a:lnTo>
                  <a:lnTo>
                    <a:pt x="1762" y="6"/>
                  </a:lnTo>
                  <a:lnTo>
                    <a:pt x="1764" y="4"/>
                  </a:lnTo>
                  <a:lnTo>
                    <a:pt x="1764" y="4"/>
                  </a:lnTo>
                  <a:lnTo>
                    <a:pt x="1766" y="6"/>
                  </a:lnTo>
                  <a:lnTo>
                    <a:pt x="1766" y="6"/>
                  </a:lnTo>
                  <a:lnTo>
                    <a:pt x="1770" y="4"/>
                  </a:lnTo>
                  <a:lnTo>
                    <a:pt x="1770" y="4"/>
                  </a:lnTo>
                  <a:lnTo>
                    <a:pt x="1772" y="6"/>
                  </a:lnTo>
                  <a:lnTo>
                    <a:pt x="1772" y="6"/>
                  </a:lnTo>
                  <a:lnTo>
                    <a:pt x="1776" y="4"/>
                  </a:lnTo>
                  <a:lnTo>
                    <a:pt x="1776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4" y="6"/>
                  </a:lnTo>
                  <a:lnTo>
                    <a:pt x="1784" y="6"/>
                  </a:lnTo>
                  <a:lnTo>
                    <a:pt x="1792" y="6"/>
                  </a:lnTo>
                  <a:lnTo>
                    <a:pt x="1792" y="6"/>
                  </a:lnTo>
                  <a:lnTo>
                    <a:pt x="1794" y="4"/>
                  </a:lnTo>
                  <a:lnTo>
                    <a:pt x="1794" y="4"/>
                  </a:lnTo>
                  <a:lnTo>
                    <a:pt x="1798" y="6"/>
                  </a:lnTo>
                  <a:lnTo>
                    <a:pt x="1798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2" y="4"/>
                  </a:lnTo>
                  <a:lnTo>
                    <a:pt x="1802" y="4"/>
                  </a:lnTo>
                  <a:lnTo>
                    <a:pt x="1802" y="6"/>
                  </a:lnTo>
                  <a:lnTo>
                    <a:pt x="1802" y="6"/>
                  </a:lnTo>
                  <a:lnTo>
                    <a:pt x="1804" y="4"/>
                  </a:lnTo>
                  <a:lnTo>
                    <a:pt x="1804" y="4"/>
                  </a:lnTo>
                  <a:lnTo>
                    <a:pt x="1804" y="6"/>
                  </a:lnTo>
                  <a:lnTo>
                    <a:pt x="1804" y="6"/>
                  </a:lnTo>
                  <a:lnTo>
                    <a:pt x="1812" y="6"/>
                  </a:lnTo>
                  <a:lnTo>
                    <a:pt x="1812" y="6"/>
                  </a:lnTo>
                  <a:lnTo>
                    <a:pt x="1814" y="6"/>
                  </a:lnTo>
                  <a:lnTo>
                    <a:pt x="1814" y="6"/>
                  </a:lnTo>
                  <a:lnTo>
                    <a:pt x="1816" y="6"/>
                  </a:lnTo>
                  <a:lnTo>
                    <a:pt x="1816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4" y="6"/>
                  </a:lnTo>
                  <a:lnTo>
                    <a:pt x="1824" y="6"/>
                  </a:lnTo>
                  <a:lnTo>
                    <a:pt x="1826" y="6"/>
                  </a:lnTo>
                  <a:lnTo>
                    <a:pt x="1826" y="6"/>
                  </a:lnTo>
                  <a:lnTo>
                    <a:pt x="1826" y="8"/>
                  </a:lnTo>
                  <a:lnTo>
                    <a:pt x="1826" y="8"/>
                  </a:lnTo>
                  <a:lnTo>
                    <a:pt x="1828" y="8"/>
                  </a:lnTo>
                  <a:lnTo>
                    <a:pt x="1828" y="8"/>
                  </a:lnTo>
                  <a:lnTo>
                    <a:pt x="1832" y="8"/>
                  </a:lnTo>
                  <a:lnTo>
                    <a:pt x="1832" y="8"/>
                  </a:lnTo>
                  <a:lnTo>
                    <a:pt x="1836" y="6"/>
                  </a:lnTo>
                  <a:lnTo>
                    <a:pt x="1836" y="6"/>
                  </a:lnTo>
                  <a:lnTo>
                    <a:pt x="1838" y="6"/>
                  </a:lnTo>
                  <a:lnTo>
                    <a:pt x="1838" y="6"/>
                  </a:lnTo>
                  <a:lnTo>
                    <a:pt x="1840" y="6"/>
                  </a:lnTo>
                  <a:lnTo>
                    <a:pt x="1840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4" y="6"/>
                  </a:lnTo>
                  <a:lnTo>
                    <a:pt x="1844" y="6"/>
                  </a:lnTo>
                  <a:lnTo>
                    <a:pt x="1846" y="6"/>
                  </a:lnTo>
                  <a:lnTo>
                    <a:pt x="1846" y="6"/>
                  </a:lnTo>
                  <a:lnTo>
                    <a:pt x="1848" y="6"/>
                  </a:lnTo>
                  <a:lnTo>
                    <a:pt x="1848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2" y="6"/>
                  </a:lnTo>
                  <a:lnTo>
                    <a:pt x="1852" y="6"/>
                  </a:lnTo>
                  <a:lnTo>
                    <a:pt x="1854" y="6"/>
                  </a:lnTo>
                  <a:lnTo>
                    <a:pt x="1854" y="6"/>
                  </a:lnTo>
                  <a:lnTo>
                    <a:pt x="1858" y="6"/>
                  </a:lnTo>
                  <a:lnTo>
                    <a:pt x="1858" y="6"/>
                  </a:lnTo>
                  <a:lnTo>
                    <a:pt x="1860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6" y="6"/>
                  </a:lnTo>
                  <a:lnTo>
                    <a:pt x="1866" y="6"/>
                  </a:lnTo>
                  <a:lnTo>
                    <a:pt x="1872" y="6"/>
                  </a:lnTo>
                  <a:lnTo>
                    <a:pt x="1872" y="6"/>
                  </a:lnTo>
                  <a:lnTo>
                    <a:pt x="1880" y="6"/>
                  </a:lnTo>
                  <a:lnTo>
                    <a:pt x="1880" y="6"/>
                  </a:lnTo>
                  <a:lnTo>
                    <a:pt x="1882" y="6"/>
                  </a:lnTo>
                  <a:lnTo>
                    <a:pt x="1882" y="6"/>
                  </a:lnTo>
                  <a:lnTo>
                    <a:pt x="1888" y="6"/>
                  </a:lnTo>
                  <a:lnTo>
                    <a:pt x="1888" y="6"/>
                  </a:lnTo>
                  <a:lnTo>
                    <a:pt x="1892" y="6"/>
                  </a:lnTo>
                  <a:lnTo>
                    <a:pt x="1892" y="6"/>
                  </a:lnTo>
                  <a:lnTo>
                    <a:pt x="1896" y="6"/>
                  </a:lnTo>
                  <a:lnTo>
                    <a:pt x="1896" y="6"/>
                  </a:lnTo>
                  <a:lnTo>
                    <a:pt x="1898" y="6"/>
                  </a:lnTo>
                  <a:lnTo>
                    <a:pt x="1898" y="6"/>
                  </a:lnTo>
                  <a:lnTo>
                    <a:pt x="1902" y="4"/>
                  </a:lnTo>
                  <a:lnTo>
                    <a:pt x="1902" y="4"/>
                  </a:lnTo>
                  <a:lnTo>
                    <a:pt x="1906" y="6"/>
                  </a:lnTo>
                  <a:lnTo>
                    <a:pt x="1906" y="6"/>
                  </a:lnTo>
                  <a:lnTo>
                    <a:pt x="1914" y="4"/>
                  </a:lnTo>
                  <a:lnTo>
                    <a:pt x="1914" y="4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8" y="8"/>
                  </a:lnTo>
                  <a:lnTo>
                    <a:pt x="1918" y="8"/>
                  </a:lnTo>
                  <a:lnTo>
                    <a:pt x="1922" y="8"/>
                  </a:lnTo>
                  <a:lnTo>
                    <a:pt x="1926" y="8"/>
                  </a:lnTo>
                  <a:lnTo>
                    <a:pt x="1926" y="8"/>
                  </a:lnTo>
                  <a:lnTo>
                    <a:pt x="1928" y="10"/>
                  </a:lnTo>
                  <a:lnTo>
                    <a:pt x="1928" y="10"/>
                  </a:lnTo>
                  <a:lnTo>
                    <a:pt x="1934" y="8"/>
                  </a:lnTo>
                  <a:lnTo>
                    <a:pt x="1934" y="8"/>
                  </a:lnTo>
                  <a:lnTo>
                    <a:pt x="1944" y="6"/>
                  </a:lnTo>
                  <a:lnTo>
                    <a:pt x="1944" y="6"/>
                  </a:lnTo>
                  <a:lnTo>
                    <a:pt x="1946" y="6"/>
                  </a:lnTo>
                  <a:lnTo>
                    <a:pt x="1946" y="6"/>
                  </a:lnTo>
                  <a:lnTo>
                    <a:pt x="1948" y="4"/>
                  </a:lnTo>
                  <a:lnTo>
                    <a:pt x="1948" y="4"/>
                  </a:lnTo>
                  <a:lnTo>
                    <a:pt x="1950" y="4"/>
                  </a:lnTo>
                  <a:lnTo>
                    <a:pt x="1950" y="4"/>
                  </a:lnTo>
                  <a:lnTo>
                    <a:pt x="1950" y="6"/>
                  </a:lnTo>
                  <a:lnTo>
                    <a:pt x="1950" y="6"/>
                  </a:lnTo>
                  <a:lnTo>
                    <a:pt x="1954" y="6"/>
                  </a:lnTo>
                  <a:lnTo>
                    <a:pt x="1954" y="6"/>
                  </a:lnTo>
                  <a:lnTo>
                    <a:pt x="1960" y="6"/>
                  </a:lnTo>
                  <a:lnTo>
                    <a:pt x="1960" y="6"/>
                  </a:lnTo>
                  <a:lnTo>
                    <a:pt x="1960" y="4"/>
                  </a:lnTo>
                  <a:lnTo>
                    <a:pt x="1960" y="4"/>
                  </a:lnTo>
                  <a:lnTo>
                    <a:pt x="1962" y="4"/>
                  </a:lnTo>
                  <a:lnTo>
                    <a:pt x="1962" y="4"/>
                  </a:lnTo>
                  <a:lnTo>
                    <a:pt x="1968" y="6"/>
                  </a:lnTo>
                  <a:lnTo>
                    <a:pt x="1968" y="6"/>
                  </a:lnTo>
                  <a:lnTo>
                    <a:pt x="1970" y="6"/>
                  </a:lnTo>
                  <a:lnTo>
                    <a:pt x="1970" y="6"/>
                  </a:lnTo>
                  <a:lnTo>
                    <a:pt x="1972" y="6"/>
                  </a:lnTo>
                  <a:lnTo>
                    <a:pt x="1972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6" y="6"/>
                  </a:lnTo>
                  <a:lnTo>
                    <a:pt x="1976" y="6"/>
                  </a:lnTo>
                  <a:lnTo>
                    <a:pt x="1978" y="8"/>
                  </a:lnTo>
                  <a:lnTo>
                    <a:pt x="1978" y="8"/>
                  </a:lnTo>
                  <a:lnTo>
                    <a:pt x="1978" y="6"/>
                  </a:lnTo>
                  <a:lnTo>
                    <a:pt x="1978" y="6"/>
                  </a:lnTo>
                  <a:lnTo>
                    <a:pt x="1982" y="6"/>
                  </a:lnTo>
                  <a:lnTo>
                    <a:pt x="1982" y="6"/>
                  </a:lnTo>
                  <a:lnTo>
                    <a:pt x="1986" y="8"/>
                  </a:lnTo>
                  <a:lnTo>
                    <a:pt x="1986" y="8"/>
                  </a:lnTo>
                  <a:lnTo>
                    <a:pt x="1994" y="8"/>
                  </a:lnTo>
                  <a:lnTo>
                    <a:pt x="1994" y="8"/>
                  </a:lnTo>
                  <a:lnTo>
                    <a:pt x="1996" y="6"/>
                  </a:lnTo>
                  <a:lnTo>
                    <a:pt x="1996" y="6"/>
                  </a:lnTo>
                  <a:lnTo>
                    <a:pt x="2000" y="6"/>
                  </a:lnTo>
                  <a:lnTo>
                    <a:pt x="2000" y="6"/>
                  </a:lnTo>
                  <a:lnTo>
                    <a:pt x="2002" y="4"/>
                  </a:lnTo>
                  <a:lnTo>
                    <a:pt x="2002" y="4"/>
                  </a:lnTo>
                  <a:lnTo>
                    <a:pt x="2010" y="4"/>
                  </a:lnTo>
                  <a:lnTo>
                    <a:pt x="2010" y="4"/>
                  </a:lnTo>
                  <a:lnTo>
                    <a:pt x="2012" y="4"/>
                  </a:lnTo>
                  <a:lnTo>
                    <a:pt x="2012" y="4"/>
                  </a:lnTo>
                  <a:lnTo>
                    <a:pt x="2014" y="4"/>
                  </a:lnTo>
                  <a:lnTo>
                    <a:pt x="2014" y="4"/>
                  </a:lnTo>
                  <a:lnTo>
                    <a:pt x="2016" y="4"/>
                  </a:lnTo>
                  <a:lnTo>
                    <a:pt x="2016" y="4"/>
                  </a:lnTo>
                  <a:lnTo>
                    <a:pt x="2018" y="4"/>
                  </a:lnTo>
                  <a:lnTo>
                    <a:pt x="2018" y="4"/>
                  </a:lnTo>
                  <a:lnTo>
                    <a:pt x="2032" y="4"/>
                  </a:lnTo>
                  <a:lnTo>
                    <a:pt x="2032" y="4"/>
                  </a:lnTo>
                  <a:lnTo>
                    <a:pt x="2040" y="4"/>
                  </a:lnTo>
                  <a:lnTo>
                    <a:pt x="2040" y="4"/>
                  </a:lnTo>
                  <a:lnTo>
                    <a:pt x="2050" y="4"/>
                  </a:lnTo>
                  <a:lnTo>
                    <a:pt x="2050" y="4"/>
                  </a:lnTo>
                  <a:lnTo>
                    <a:pt x="2052" y="4"/>
                  </a:lnTo>
                  <a:lnTo>
                    <a:pt x="2052" y="4"/>
                  </a:lnTo>
                  <a:lnTo>
                    <a:pt x="2054" y="4"/>
                  </a:lnTo>
                  <a:lnTo>
                    <a:pt x="2054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60" y="4"/>
                  </a:lnTo>
                  <a:lnTo>
                    <a:pt x="2060" y="4"/>
                  </a:lnTo>
                  <a:lnTo>
                    <a:pt x="2066" y="4"/>
                  </a:lnTo>
                  <a:lnTo>
                    <a:pt x="2066" y="4"/>
                  </a:lnTo>
                  <a:lnTo>
                    <a:pt x="2070" y="4"/>
                  </a:lnTo>
                  <a:lnTo>
                    <a:pt x="2070" y="4"/>
                  </a:lnTo>
                  <a:lnTo>
                    <a:pt x="2072" y="4"/>
                  </a:lnTo>
                  <a:lnTo>
                    <a:pt x="2072" y="4"/>
                  </a:lnTo>
                  <a:lnTo>
                    <a:pt x="2074" y="6"/>
                  </a:lnTo>
                  <a:lnTo>
                    <a:pt x="2074" y="6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86" y="4"/>
                  </a:lnTo>
                  <a:lnTo>
                    <a:pt x="2086" y="4"/>
                  </a:lnTo>
                  <a:lnTo>
                    <a:pt x="2088" y="4"/>
                  </a:lnTo>
                  <a:lnTo>
                    <a:pt x="2088" y="4"/>
                  </a:lnTo>
                  <a:lnTo>
                    <a:pt x="2092" y="4"/>
                  </a:lnTo>
                  <a:lnTo>
                    <a:pt x="2092" y="4"/>
                  </a:lnTo>
                  <a:lnTo>
                    <a:pt x="2096" y="4"/>
                  </a:lnTo>
                  <a:lnTo>
                    <a:pt x="2096" y="4"/>
                  </a:lnTo>
                  <a:lnTo>
                    <a:pt x="2098" y="4"/>
                  </a:lnTo>
                  <a:lnTo>
                    <a:pt x="2098" y="4"/>
                  </a:lnTo>
                  <a:lnTo>
                    <a:pt x="2106" y="4"/>
                  </a:lnTo>
                  <a:lnTo>
                    <a:pt x="2106" y="4"/>
                  </a:lnTo>
                  <a:lnTo>
                    <a:pt x="2108" y="4"/>
                  </a:lnTo>
                  <a:lnTo>
                    <a:pt x="2108" y="4"/>
                  </a:lnTo>
                  <a:lnTo>
                    <a:pt x="2114" y="4"/>
                  </a:lnTo>
                  <a:lnTo>
                    <a:pt x="2114" y="4"/>
                  </a:lnTo>
                  <a:lnTo>
                    <a:pt x="2116" y="4"/>
                  </a:lnTo>
                  <a:lnTo>
                    <a:pt x="2116" y="4"/>
                  </a:lnTo>
                  <a:lnTo>
                    <a:pt x="2118" y="4"/>
                  </a:lnTo>
                  <a:lnTo>
                    <a:pt x="2118" y="4"/>
                  </a:lnTo>
                  <a:lnTo>
                    <a:pt x="2124" y="4"/>
                  </a:lnTo>
                  <a:lnTo>
                    <a:pt x="2124" y="4"/>
                  </a:lnTo>
                  <a:lnTo>
                    <a:pt x="2132" y="4"/>
                  </a:lnTo>
                  <a:lnTo>
                    <a:pt x="2132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8" y="4"/>
                  </a:lnTo>
                  <a:lnTo>
                    <a:pt x="2138" y="4"/>
                  </a:lnTo>
                  <a:lnTo>
                    <a:pt x="2144" y="4"/>
                  </a:lnTo>
                  <a:lnTo>
                    <a:pt x="2144" y="4"/>
                  </a:lnTo>
                  <a:lnTo>
                    <a:pt x="2146" y="4"/>
                  </a:lnTo>
                  <a:lnTo>
                    <a:pt x="2146" y="4"/>
                  </a:lnTo>
                  <a:lnTo>
                    <a:pt x="2150" y="4"/>
                  </a:lnTo>
                  <a:lnTo>
                    <a:pt x="2150" y="4"/>
                  </a:lnTo>
                  <a:lnTo>
                    <a:pt x="2154" y="4"/>
                  </a:lnTo>
                  <a:lnTo>
                    <a:pt x="2154" y="4"/>
                  </a:lnTo>
                  <a:lnTo>
                    <a:pt x="2156" y="4"/>
                  </a:lnTo>
                  <a:lnTo>
                    <a:pt x="2156" y="4"/>
                  </a:lnTo>
                  <a:lnTo>
                    <a:pt x="2160" y="4"/>
                  </a:lnTo>
                  <a:lnTo>
                    <a:pt x="2160" y="4"/>
                  </a:lnTo>
                  <a:lnTo>
                    <a:pt x="2164" y="4"/>
                  </a:lnTo>
                  <a:lnTo>
                    <a:pt x="2164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72" y="4"/>
                  </a:lnTo>
                  <a:lnTo>
                    <a:pt x="2172" y="4"/>
                  </a:lnTo>
                  <a:lnTo>
                    <a:pt x="2178" y="4"/>
                  </a:lnTo>
                  <a:lnTo>
                    <a:pt x="2178" y="4"/>
                  </a:lnTo>
                  <a:lnTo>
                    <a:pt x="2182" y="4"/>
                  </a:lnTo>
                  <a:lnTo>
                    <a:pt x="2182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8" y="4"/>
                  </a:lnTo>
                  <a:lnTo>
                    <a:pt x="2188" y="4"/>
                  </a:lnTo>
                  <a:lnTo>
                    <a:pt x="2190" y="2"/>
                  </a:lnTo>
                  <a:lnTo>
                    <a:pt x="219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6" y="4"/>
                  </a:lnTo>
                  <a:lnTo>
                    <a:pt x="2206" y="4"/>
                  </a:lnTo>
                  <a:lnTo>
                    <a:pt x="2210" y="4"/>
                  </a:lnTo>
                  <a:lnTo>
                    <a:pt x="2210" y="4"/>
                  </a:lnTo>
                  <a:lnTo>
                    <a:pt x="2216" y="2"/>
                  </a:lnTo>
                  <a:lnTo>
                    <a:pt x="2216" y="2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6" y="2"/>
                  </a:lnTo>
                  <a:lnTo>
                    <a:pt x="2230" y="4"/>
                  </a:lnTo>
                  <a:lnTo>
                    <a:pt x="2230" y="4"/>
                  </a:lnTo>
                  <a:lnTo>
                    <a:pt x="2232" y="2"/>
                  </a:lnTo>
                  <a:lnTo>
                    <a:pt x="2232" y="2"/>
                  </a:lnTo>
                  <a:lnTo>
                    <a:pt x="2234" y="2"/>
                  </a:lnTo>
                  <a:lnTo>
                    <a:pt x="2234" y="2"/>
                  </a:lnTo>
                  <a:lnTo>
                    <a:pt x="2236" y="2"/>
                  </a:lnTo>
                  <a:lnTo>
                    <a:pt x="2236" y="2"/>
                  </a:lnTo>
                  <a:lnTo>
                    <a:pt x="2240" y="2"/>
                  </a:lnTo>
                  <a:lnTo>
                    <a:pt x="2240" y="2"/>
                  </a:lnTo>
                  <a:lnTo>
                    <a:pt x="2248" y="4"/>
                  </a:lnTo>
                  <a:lnTo>
                    <a:pt x="2248" y="4"/>
                  </a:lnTo>
                  <a:lnTo>
                    <a:pt x="2252" y="2"/>
                  </a:lnTo>
                  <a:lnTo>
                    <a:pt x="2252" y="2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62" y="2"/>
                  </a:lnTo>
                  <a:lnTo>
                    <a:pt x="2262" y="2"/>
                  </a:lnTo>
                  <a:lnTo>
                    <a:pt x="2266" y="4"/>
                  </a:lnTo>
                  <a:lnTo>
                    <a:pt x="2266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82" y="4"/>
                  </a:lnTo>
                  <a:lnTo>
                    <a:pt x="2282" y="4"/>
                  </a:lnTo>
                  <a:lnTo>
                    <a:pt x="2286" y="4"/>
                  </a:lnTo>
                  <a:lnTo>
                    <a:pt x="2286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90" y="4"/>
                  </a:lnTo>
                  <a:lnTo>
                    <a:pt x="2290" y="4"/>
                  </a:lnTo>
                  <a:lnTo>
                    <a:pt x="2292" y="2"/>
                  </a:lnTo>
                  <a:lnTo>
                    <a:pt x="2296" y="2"/>
                  </a:lnTo>
                  <a:lnTo>
                    <a:pt x="2296" y="2"/>
                  </a:lnTo>
                  <a:lnTo>
                    <a:pt x="2298" y="2"/>
                  </a:lnTo>
                  <a:lnTo>
                    <a:pt x="2298" y="2"/>
                  </a:lnTo>
                  <a:lnTo>
                    <a:pt x="2304" y="2"/>
                  </a:lnTo>
                  <a:lnTo>
                    <a:pt x="2304" y="2"/>
                  </a:lnTo>
                  <a:lnTo>
                    <a:pt x="2306" y="2"/>
                  </a:lnTo>
                  <a:lnTo>
                    <a:pt x="2306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6" y="2"/>
                  </a:lnTo>
                  <a:lnTo>
                    <a:pt x="2316" y="2"/>
                  </a:lnTo>
                  <a:lnTo>
                    <a:pt x="2318" y="2"/>
                  </a:lnTo>
                  <a:lnTo>
                    <a:pt x="2318" y="2"/>
                  </a:lnTo>
                  <a:lnTo>
                    <a:pt x="2322" y="2"/>
                  </a:lnTo>
                  <a:lnTo>
                    <a:pt x="2322" y="2"/>
                  </a:lnTo>
                  <a:lnTo>
                    <a:pt x="2328" y="2"/>
                  </a:lnTo>
                  <a:lnTo>
                    <a:pt x="2328" y="2"/>
                  </a:lnTo>
                  <a:lnTo>
                    <a:pt x="2330" y="2"/>
                  </a:lnTo>
                  <a:lnTo>
                    <a:pt x="2330" y="2"/>
                  </a:lnTo>
                  <a:lnTo>
                    <a:pt x="2334" y="4"/>
                  </a:lnTo>
                  <a:lnTo>
                    <a:pt x="2334" y="4"/>
                  </a:lnTo>
                  <a:lnTo>
                    <a:pt x="2338" y="2"/>
                  </a:lnTo>
                  <a:lnTo>
                    <a:pt x="2338" y="2"/>
                  </a:lnTo>
                  <a:lnTo>
                    <a:pt x="2344" y="2"/>
                  </a:lnTo>
                  <a:lnTo>
                    <a:pt x="2344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64" y="2"/>
                  </a:lnTo>
                  <a:lnTo>
                    <a:pt x="2364" y="2"/>
                  </a:lnTo>
                  <a:lnTo>
                    <a:pt x="2366" y="4"/>
                  </a:lnTo>
                  <a:lnTo>
                    <a:pt x="2366" y="4"/>
                  </a:lnTo>
                  <a:lnTo>
                    <a:pt x="2368" y="4"/>
                  </a:lnTo>
                  <a:lnTo>
                    <a:pt x="2368" y="4"/>
                  </a:lnTo>
                  <a:lnTo>
                    <a:pt x="2370" y="4"/>
                  </a:lnTo>
                  <a:lnTo>
                    <a:pt x="2370" y="4"/>
                  </a:lnTo>
                  <a:lnTo>
                    <a:pt x="2374" y="2"/>
                  </a:lnTo>
                  <a:lnTo>
                    <a:pt x="2374" y="2"/>
                  </a:lnTo>
                  <a:lnTo>
                    <a:pt x="2378" y="2"/>
                  </a:lnTo>
                  <a:lnTo>
                    <a:pt x="2378" y="2"/>
                  </a:lnTo>
                  <a:lnTo>
                    <a:pt x="2380" y="2"/>
                  </a:lnTo>
                  <a:lnTo>
                    <a:pt x="2384" y="2"/>
                  </a:lnTo>
                  <a:lnTo>
                    <a:pt x="2384" y="2"/>
                  </a:lnTo>
                  <a:lnTo>
                    <a:pt x="2388" y="2"/>
                  </a:lnTo>
                  <a:lnTo>
                    <a:pt x="2390" y="2"/>
                  </a:lnTo>
                  <a:lnTo>
                    <a:pt x="2390" y="2"/>
                  </a:lnTo>
                  <a:lnTo>
                    <a:pt x="2398" y="2"/>
                  </a:lnTo>
                  <a:lnTo>
                    <a:pt x="2398" y="2"/>
                  </a:lnTo>
                  <a:lnTo>
                    <a:pt x="2402" y="2"/>
                  </a:lnTo>
                  <a:lnTo>
                    <a:pt x="2402" y="2"/>
                  </a:lnTo>
                  <a:lnTo>
                    <a:pt x="2404" y="2"/>
                  </a:lnTo>
                  <a:lnTo>
                    <a:pt x="2404" y="2"/>
                  </a:lnTo>
                  <a:lnTo>
                    <a:pt x="2406" y="2"/>
                  </a:lnTo>
                  <a:lnTo>
                    <a:pt x="2406" y="2"/>
                  </a:lnTo>
                  <a:lnTo>
                    <a:pt x="2410" y="2"/>
                  </a:lnTo>
                  <a:lnTo>
                    <a:pt x="2410" y="2"/>
                  </a:lnTo>
                  <a:lnTo>
                    <a:pt x="2414" y="4"/>
                  </a:lnTo>
                  <a:lnTo>
                    <a:pt x="2414" y="4"/>
                  </a:lnTo>
                  <a:lnTo>
                    <a:pt x="2414" y="6"/>
                  </a:lnTo>
                  <a:lnTo>
                    <a:pt x="2414" y="6"/>
                  </a:lnTo>
                  <a:lnTo>
                    <a:pt x="2418" y="4"/>
                  </a:lnTo>
                  <a:lnTo>
                    <a:pt x="2418" y="4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2" y="6"/>
                  </a:lnTo>
                  <a:lnTo>
                    <a:pt x="2422" y="6"/>
                  </a:lnTo>
                  <a:lnTo>
                    <a:pt x="2428" y="6"/>
                  </a:lnTo>
                  <a:lnTo>
                    <a:pt x="2434" y="6"/>
                  </a:lnTo>
                  <a:lnTo>
                    <a:pt x="2434" y="6"/>
                  </a:lnTo>
                  <a:lnTo>
                    <a:pt x="2436" y="6"/>
                  </a:lnTo>
                  <a:lnTo>
                    <a:pt x="2436" y="6"/>
                  </a:lnTo>
                  <a:lnTo>
                    <a:pt x="2442" y="4"/>
                  </a:lnTo>
                  <a:lnTo>
                    <a:pt x="2442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50" y="4"/>
                  </a:lnTo>
                  <a:lnTo>
                    <a:pt x="2450" y="4"/>
                  </a:lnTo>
                  <a:lnTo>
                    <a:pt x="2452" y="4"/>
                  </a:lnTo>
                  <a:lnTo>
                    <a:pt x="2452" y="4"/>
                  </a:lnTo>
                  <a:lnTo>
                    <a:pt x="2460" y="4"/>
                  </a:lnTo>
                  <a:lnTo>
                    <a:pt x="2460" y="4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4" y="8"/>
                  </a:lnTo>
                  <a:lnTo>
                    <a:pt x="2464" y="8"/>
                  </a:lnTo>
                  <a:lnTo>
                    <a:pt x="2468" y="6"/>
                  </a:lnTo>
                  <a:lnTo>
                    <a:pt x="2474" y="4"/>
                  </a:lnTo>
                  <a:lnTo>
                    <a:pt x="2474" y="4"/>
                  </a:lnTo>
                  <a:lnTo>
                    <a:pt x="2476" y="6"/>
                  </a:lnTo>
                  <a:lnTo>
                    <a:pt x="2476" y="6"/>
                  </a:lnTo>
                  <a:lnTo>
                    <a:pt x="2478" y="6"/>
                  </a:lnTo>
                  <a:lnTo>
                    <a:pt x="2478" y="6"/>
                  </a:lnTo>
                  <a:lnTo>
                    <a:pt x="2484" y="6"/>
                  </a:lnTo>
                  <a:lnTo>
                    <a:pt x="2484" y="6"/>
                  </a:lnTo>
                  <a:lnTo>
                    <a:pt x="2486" y="6"/>
                  </a:lnTo>
                  <a:lnTo>
                    <a:pt x="2486" y="6"/>
                  </a:lnTo>
                  <a:lnTo>
                    <a:pt x="2492" y="6"/>
                  </a:lnTo>
                  <a:lnTo>
                    <a:pt x="2492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502" y="6"/>
                  </a:lnTo>
                  <a:lnTo>
                    <a:pt x="2502" y="6"/>
                  </a:lnTo>
                  <a:lnTo>
                    <a:pt x="2504" y="6"/>
                  </a:lnTo>
                  <a:lnTo>
                    <a:pt x="2504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4"/>
                  </a:lnTo>
                  <a:lnTo>
                    <a:pt x="2506" y="4"/>
                  </a:lnTo>
                  <a:lnTo>
                    <a:pt x="2518" y="4"/>
                  </a:lnTo>
                  <a:lnTo>
                    <a:pt x="2518" y="4"/>
                  </a:lnTo>
                  <a:lnTo>
                    <a:pt x="2522" y="6"/>
                  </a:lnTo>
                  <a:lnTo>
                    <a:pt x="2522" y="6"/>
                  </a:lnTo>
                  <a:lnTo>
                    <a:pt x="2524" y="6"/>
                  </a:lnTo>
                  <a:lnTo>
                    <a:pt x="2524" y="6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8" y="4"/>
                  </a:lnTo>
                  <a:lnTo>
                    <a:pt x="2528" y="4"/>
                  </a:lnTo>
                  <a:lnTo>
                    <a:pt x="2536" y="4"/>
                  </a:lnTo>
                  <a:lnTo>
                    <a:pt x="2536" y="4"/>
                  </a:lnTo>
                  <a:lnTo>
                    <a:pt x="2538" y="4"/>
                  </a:lnTo>
                  <a:lnTo>
                    <a:pt x="2538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52" y="6"/>
                  </a:lnTo>
                  <a:lnTo>
                    <a:pt x="2552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60" y="6"/>
                  </a:lnTo>
                  <a:lnTo>
                    <a:pt x="2560" y="6"/>
                  </a:lnTo>
                  <a:lnTo>
                    <a:pt x="2562" y="6"/>
                  </a:lnTo>
                  <a:lnTo>
                    <a:pt x="2562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70" y="4"/>
                  </a:lnTo>
                  <a:lnTo>
                    <a:pt x="2570" y="4"/>
                  </a:lnTo>
                  <a:lnTo>
                    <a:pt x="2574" y="4"/>
                  </a:lnTo>
                  <a:lnTo>
                    <a:pt x="2574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8" y="4"/>
                  </a:lnTo>
                  <a:lnTo>
                    <a:pt x="2578" y="4"/>
                  </a:lnTo>
                  <a:lnTo>
                    <a:pt x="2580" y="4"/>
                  </a:lnTo>
                  <a:lnTo>
                    <a:pt x="2580" y="4"/>
                  </a:lnTo>
                  <a:lnTo>
                    <a:pt x="2580" y="6"/>
                  </a:lnTo>
                  <a:lnTo>
                    <a:pt x="2580" y="6"/>
                  </a:lnTo>
                  <a:lnTo>
                    <a:pt x="2584" y="6"/>
                  </a:lnTo>
                  <a:lnTo>
                    <a:pt x="2584" y="6"/>
                  </a:lnTo>
                  <a:lnTo>
                    <a:pt x="2590" y="6"/>
                  </a:lnTo>
                  <a:lnTo>
                    <a:pt x="2590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4" y="6"/>
                  </a:lnTo>
                  <a:lnTo>
                    <a:pt x="2594" y="6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600" y="6"/>
                  </a:lnTo>
                  <a:lnTo>
                    <a:pt x="2600" y="6"/>
                  </a:lnTo>
                  <a:lnTo>
                    <a:pt x="2608" y="6"/>
                  </a:lnTo>
                  <a:lnTo>
                    <a:pt x="2608" y="6"/>
                  </a:lnTo>
                  <a:lnTo>
                    <a:pt x="2612" y="6"/>
                  </a:lnTo>
                  <a:lnTo>
                    <a:pt x="2612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8" y="8"/>
                  </a:lnTo>
                  <a:lnTo>
                    <a:pt x="2618" y="8"/>
                  </a:lnTo>
                  <a:lnTo>
                    <a:pt x="2620" y="8"/>
                  </a:lnTo>
                  <a:lnTo>
                    <a:pt x="2620" y="8"/>
                  </a:lnTo>
                  <a:lnTo>
                    <a:pt x="2626" y="6"/>
                  </a:lnTo>
                  <a:lnTo>
                    <a:pt x="2626" y="6"/>
                  </a:lnTo>
                  <a:lnTo>
                    <a:pt x="2628" y="8"/>
                  </a:lnTo>
                  <a:lnTo>
                    <a:pt x="2628" y="8"/>
                  </a:lnTo>
                  <a:lnTo>
                    <a:pt x="2630" y="8"/>
                  </a:lnTo>
                  <a:lnTo>
                    <a:pt x="2630" y="8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6" y="12"/>
                  </a:lnTo>
                  <a:lnTo>
                    <a:pt x="2636" y="12"/>
                  </a:lnTo>
                  <a:lnTo>
                    <a:pt x="2636" y="10"/>
                  </a:lnTo>
                  <a:lnTo>
                    <a:pt x="2636" y="10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4" y="6"/>
                  </a:lnTo>
                  <a:lnTo>
                    <a:pt x="2644" y="6"/>
                  </a:lnTo>
                  <a:lnTo>
                    <a:pt x="2646" y="6"/>
                  </a:lnTo>
                  <a:lnTo>
                    <a:pt x="2646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60" y="6"/>
                  </a:lnTo>
                  <a:lnTo>
                    <a:pt x="2660" y="6"/>
                  </a:lnTo>
                  <a:lnTo>
                    <a:pt x="2662" y="6"/>
                  </a:lnTo>
                  <a:lnTo>
                    <a:pt x="2662" y="6"/>
                  </a:lnTo>
                  <a:lnTo>
                    <a:pt x="2664" y="4"/>
                  </a:lnTo>
                  <a:lnTo>
                    <a:pt x="2664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74" y="4"/>
                  </a:lnTo>
                  <a:lnTo>
                    <a:pt x="2674" y="4"/>
                  </a:lnTo>
                  <a:lnTo>
                    <a:pt x="2678" y="4"/>
                  </a:lnTo>
                  <a:lnTo>
                    <a:pt x="2678" y="4"/>
                  </a:lnTo>
                  <a:lnTo>
                    <a:pt x="2682" y="4"/>
                  </a:lnTo>
                  <a:lnTo>
                    <a:pt x="2682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90" y="2"/>
                  </a:lnTo>
                  <a:lnTo>
                    <a:pt x="2690" y="2"/>
                  </a:lnTo>
                  <a:lnTo>
                    <a:pt x="2692" y="4"/>
                  </a:lnTo>
                  <a:lnTo>
                    <a:pt x="2692" y="4"/>
                  </a:lnTo>
                  <a:lnTo>
                    <a:pt x="2698" y="4"/>
                  </a:lnTo>
                  <a:lnTo>
                    <a:pt x="2698" y="4"/>
                  </a:lnTo>
                  <a:lnTo>
                    <a:pt x="2704" y="4"/>
                  </a:lnTo>
                  <a:lnTo>
                    <a:pt x="2704" y="4"/>
                  </a:lnTo>
                  <a:lnTo>
                    <a:pt x="2712" y="2"/>
                  </a:lnTo>
                  <a:lnTo>
                    <a:pt x="2712" y="2"/>
                  </a:lnTo>
                  <a:lnTo>
                    <a:pt x="2714" y="4"/>
                  </a:lnTo>
                  <a:lnTo>
                    <a:pt x="2714" y="4"/>
                  </a:lnTo>
                  <a:lnTo>
                    <a:pt x="2718" y="4"/>
                  </a:lnTo>
                  <a:lnTo>
                    <a:pt x="2718" y="4"/>
                  </a:lnTo>
                  <a:lnTo>
                    <a:pt x="2724" y="4"/>
                  </a:lnTo>
                  <a:lnTo>
                    <a:pt x="2724" y="4"/>
                  </a:lnTo>
                  <a:lnTo>
                    <a:pt x="2728" y="4"/>
                  </a:lnTo>
                  <a:lnTo>
                    <a:pt x="2728" y="4"/>
                  </a:lnTo>
                  <a:lnTo>
                    <a:pt x="2732" y="4"/>
                  </a:lnTo>
                  <a:lnTo>
                    <a:pt x="2732" y="4"/>
                  </a:lnTo>
                  <a:lnTo>
                    <a:pt x="2740" y="4"/>
                  </a:lnTo>
                  <a:lnTo>
                    <a:pt x="2740" y="4"/>
                  </a:lnTo>
                  <a:lnTo>
                    <a:pt x="2742" y="4"/>
                  </a:lnTo>
                  <a:lnTo>
                    <a:pt x="2742" y="4"/>
                  </a:lnTo>
                  <a:lnTo>
                    <a:pt x="2748" y="2"/>
                  </a:lnTo>
                  <a:lnTo>
                    <a:pt x="2748" y="2"/>
                  </a:lnTo>
                  <a:lnTo>
                    <a:pt x="2754" y="2"/>
                  </a:lnTo>
                  <a:lnTo>
                    <a:pt x="2754" y="2"/>
                  </a:lnTo>
                  <a:lnTo>
                    <a:pt x="2758" y="4"/>
                  </a:lnTo>
                  <a:lnTo>
                    <a:pt x="2758" y="4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8" y="2"/>
                  </a:lnTo>
                  <a:lnTo>
                    <a:pt x="2768" y="2"/>
                  </a:lnTo>
                  <a:lnTo>
                    <a:pt x="2772" y="4"/>
                  </a:lnTo>
                  <a:lnTo>
                    <a:pt x="2772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6" y="4"/>
                  </a:lnTo>
                  <a:lnTo>
                    <a:pt x="2776" y="4"/>
                  </a:lnTo>
                  <a:lnTo>
                    <a:pt x="2782" y="2"/>
                  </a:lnTo>
                  <a:lnTo>
                    <a:pt x="2782" y="2"/>
                  </a:lnTo>
                  <a:lnTo>
                    <a:pt x="2784" y="4"/>
                  </a:lnTo>
                  <a:lnTo>
                    <a:pt x="2784" y="4"/>
                  </a:lnTo>
                  <a:lnTo>
                    <a:pt x="2784" y="2"/>
                  </a:lnTo>
                  <a:lnTo>
                    <a:pt x="2784" y="2"/>
                  </a:lnTo>
                  <a:lnTo>
                    <a:pt x="2796" y="4"/>
                  </a:lnTo>
                  <a:lnTo>
                    <a:pt x="2796" y="4"/>
                  </a:lnTo>
                  <a:lnTo>
                    <a:pt x="2802" y="4"/>
                  </a:lnTo>
                  <a:lnTo>
                    <a:pt x="2802" y="4"/>
                  </a:lnTo>
                  <a:lnTo>
                    <a:pt x="2806" y="4"/>
                  </a:lnTo>
                  <a:lnTo>
                    <a:pt x="2806" y="4"/>
                  </a:lnTo>
                  <a:lnTo>
                    <a:pt x="2810" y="4"/>
                  </a:lnTo>
                  <a:lnTo>
                    <a:pt x="2810" y="4"/>
                  </a:lnTo>
                  <a:lnTo>
                    <a:pt x="2814" y="4"/>
                  </a:lnTo>
                  <a:lnTo>
                    <a:pt x="2814" y="4"/>
                  </a:lnTo>
                  <a:lnTo>
                    <a:pt x="2818" y="4"/>
                  </a:lnTo>
                  <a:lnTo>
                    <a:pt x="2818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6" y="4"/>
                  </a:lnTo>
                  <a:lnTo>
                    <a:pt x="2826" y="4"/>
                  </a:lnTo>
                  <a:lnTo>
                    <a:pt x="2828" y="4"/>
                  </a:lnTo>
                  <a:lnTo>
                    <a:pt x="2828" y="4"/>
                  </a:lnTo>
                  <a:lnTo>
                    <a:pt x="2830" y="4"/>
                  </a:lnTo>
                  <a:lnTo>
                    <a:pt x="2830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42" y="6"/>
                  </a:lnTo>
                  <a:lnTo>
                    <a:pt x="2842" y="6"/>
                  </a:lnTo>
                  <a:lnTo>
                    <a:pt x="2848" y="6"/>
                  </a:lnTo>
                  <a:lnTo>
                    <a:pt x="2852" y="6"/>
                  </a:lnTo>
                  <a:lnTo>
                    <a:pt x="2852" y="6"/>
                  </a:lnTo>
                  <a:lnTo>
                    <a:pt x="2854" y="4"/>
                  </a:lnTo>
                  <a:lnTo>
                    <a:pt x="2854" y="4"/>
                  </a:lnTo>
                  <a:lnTo>
                    <a:pt x="2856" y="4"/>
                  </a:lnTo>
                  <a:lnTo>
                    <a:pt x="2856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62" y="6"/>
                  </a:lnTo>
                  <a:lnTo>
                    <a:pt x="2862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6" y="6"/>
                  </a:lnTo>
                  <a:lnTo>
                    <a:pt x="2866" y="6"/>
                  </a:lnTo>
                  <a:lnTo>
                    <a:pt x="2868" y="6"/>
                  </a:lnTo>
                  <a:lnTo>
                    <a:pt x="2868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4" y="6"/>
                  </a:lnTo>
                  <a:lnTo>
                    <a:pt x="2874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80" y="6"/>
                  </a:lnTo>
                  <a:lnTo>
                    <a:pt x="2880" y="6"/>
                  </a:lnTo>
                  <a:lnTo>
                    <a:pt x="2882" y="6"/>
                  </a:lnTo>
                  <a:lnTo>
                    <a:pt x="2882" y="6"/>
                  </a:lnTo>
                  <a:lnTo>
                    <a:pt x="2888" y="6"/>
                  </a:lnTo>
                  <a:lnTo>
                    <a:pt x="2888" y="6"/>
                  </a:lnTo>
                  <a:lnTo>
                    <a:pt x="2892" y="6"/>
                  </a:lnTo>
                  <a:lnTo>
                    <a:pt x="2892" y="6"/>
                  </a:lnTo>
                  <a:lnTo>
                    <a:pt x="2898" y="6"/>
                  </a:lnTo>
                  <a:lnTo>
                    <a:pt x="2898" y="6"/>
                  </a:lnTo>
                  <a:lnTo>
                    <a:pt x="2906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20" y="6"/>
                  </a:lnTo>
                  <a:lnTo>
                    <a:pt x="2920" y="6"/>
                  </a:lnTo>
                  <a:lnTo>
                    <a:pt x="2928" y="6"/>
                  </a:lnTo>
                  <a:lnTo>
                    <a:pt x="2928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8" y="6"/>
                  </a:lnTo>
                  <a:lnTo>
                    <a:pt x="2938" y="6"/>
                  </a:lnTo>
                  <a:lnTo>
                    <a:pt x="2944" y="4"/>
                  </a:lnTo>
                  <a:lnTo>
                    <a:pt x="2944" y="4"/>
                  </a:lnTo>
                  <a:lnTo>
                    <a:pt x="2948" y="6"/>
                  </a:lnTo>
                  <a:lnTo>
                    <a:pt x="2948" y="6"/>
                  </a:lnTo>
                  <a:lnTo>
                    <a:pt x="2950" y="6"/>
                  </a:lnTo>
                  <a:lnTo>
                    <a:pt x="2950" y="6"/>
                  </a:lnTo>
                  <a:lnTo>
                    <a:pt x="2956" y="6"/>
                  </a:lnTo>
                  <a:lnTo>
                    <a:pt x="2956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2" y="6"/>
                  </a:lnTo>
                  <a:lnTo>
                    <a:pt x="2962" y="6"/>
                  </a:lnTo>
                  <a:lnTo>
                    <a:pt x="2968" y="8"/>
                  </a:lnTo>
                  <a:lnTo>
                    <a:pt x="2974" y="8"/>
                  </a:lnTo>
                  <a:lnTo>
                    <a:pt x="2974" y="8"/>
                  </a:lnTo>
                  <a:lnTo>
                    <a:pt x="2980" y="8"/>
                  </a:lnTo>
                  <a:lnTo>
                    <a:pt x="2980" y="8"/>
                  </a:lnTo>
                  <a:lnTo>
                    <a:pt x="2984" y="8"/>
                  </a:lnTo>
                  <a:lnTo>
                    <a:pt x="2984" y="8"/>
                  </a:lnTo>
                  <a:lnTo>
                    <a:pt x="2988" y="8"/>
                  </a:lnTo>
                  <a:lnTo>
                    <a:pt x="2988" y="8"/>
                  </a:lnTo>
                  <a:lnTo>
                    <a:pt x="2994" y="8"/>
                  </a:lnTo>
                  <a:lnTo>
                    <a:pt x="2994" y="8"/>
                  </a:lnTo>
                  <a:lnTo>
                    <a:pt x="2998" y="6"/>
                  </a:lnTo>
                  <a:lnTo>
                    <a:pt x="2998" y="6"/>
                  </a:lnTo>
                  <a:lnTo>
                    <a:pt x="3000" y="6"/>
                  </a:lnTo>
                  <a:lnTo>
                    <a:pt x="3000" y="6"/>
                  </a:lnTo>
                  <a:lnTo>
                    <a:pt x="3002" y="6"/>
                  </a:lnTo>
                  <a:lnTo>
                    <a:pt x="3002" y="6"/>
                  </a:lnTo>
                  <a:lnTo>
                    <a:pt x="3008" y="6"/>
                  </a:lnTo>
                  <a:lnTo>
                    <a:pt x="3008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4" y="6"/>
                  </a:lnTo>
                  <a:lnTo>
                    <a:pt x="3014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2" y="8"/>
                  </a:lnTo>
                  <a:lnTo>
                    <a:pt x="3022" y="8"/>
                  </a:lnTo>
                  <a:lnTo>
                    <a:pt x="3024" y="8"/>
                  </a:lnTo>
                  <a:lnTo>
                    <a:pt x="3024" y="8"/>
                  </a:lnTo>
                  <a:lnTo>
                    <a:pt x="3024" y="6"/>
                  </a:lnTo>
                  <a:lnTo>
                    <a:pt x="3024" y="6"/>
                  </a:lnTo>
                  <a:lnTo>
                    <a:pt x="3028" y="8"/>
                  </a:lnTo>
                  <a:lnTo>
                    <a:pt x="3032" y="8"/>
                  </a:lnTo>
                  <a:lnTo>
                    <a:pt x="3032" y="8"/>
                  </a:lnTo>
                  <a:lnTo>
                    <a:pt x="3036" y="8"/>
                  </a:lnTo>
                  <a:lnTo>
                    <a:pt x="3036" y="8"/>
                  </a:lnTo>
                  <a:lnTo>
                    <a:pt x="3040" y="8"/>
                  </a:lnTo>
                  <a:lnTo>
                    <a:pt x="3040" y="8"/>
                  </a:lnTo>
                  <a:lnTo>
                    <a:pt x="3044" y="8"/>
                  </a:lnTo>
                  <a:lnTo>
                    <a:pt x="3044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6" y="8"/>
                  </a:lnTo>
                  <a:lnTo>
                    <a:pt x="3056" y="8"/>
                  </a:lnTo>
                  <a:lnTo>
                    <a:pt x="3058" y="6"/>
                  </a:lnTo>
                  <a:lnTo>
                    <a:pt x="3058" y="6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4" y="8"/>
                  </a:lnTo>
                  <a:lnTo>
                    <a:pt x="3064" y="8"/>
                  </a:lnTo>
                  <a:lnTo>
                    <a:pt x="3066" y="8"/>
                  </a:lnTo>
                  <a:lnTo>
                    <a:pt x="3066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2" y="8"/>
                  </a:lnTo>
                  <a:lnTo>
                    <a:pt x="3072" y="8"/>
                  </a:lnTo>
                  <a:lnTo>
                    <a:pt x="3074" y="8"/>
                  </a:lnTo>
                  <a:lnTo>
                    <a:pt x="3074" y="8"/>
                  </a:lnTo>
                  <a:lnTo>
                    <a:pt x="3078" y="6"/>
                  </a:lnTo>
                  <a:lnTo>
                    <a:pt x="3078" y="6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8" y="6"/>
                  </a:lnTo>
                  <a:lnTo>
                    <a:pt x="3088" y="6"/>
                  </a:lnTo>
                  <a:lnTo>
                    <a:pt x="3090" y="8"/>
                  </a:lnTo>
                  <a:lnTo>
                    <a:pt x="3090" y="8"/>
                  </a:lnTo>
                  <a:lnTo>
                    <a:pt x="3090" y="6"/>
                  </a:lnTo>
                  <a:lnTo>
                    <a:pt x="3090" y="6"/>
                  </a:lnTo>
                  <a:lnTo>
                    <a:pt x="3092" y="8"/>
                  </a:lnTo>
                  <a:lnTo>
                    <a:pt x="3092" y="8"/>
                  </a:lnTo>
                  <a:lnTo>
                    <a:pt x="3094" y="8"/>
                  </a:lnTo>
                  <a:lnTo>
                    <a:pt x="3094" y="8"/>
                  </a:lnTo>
                  <a:lnTo>
                    <a:pt x="3098" y="8"/>
                  </a:lnTo>
                  <a:lnTo>
                    <a:pt x="3098" y="8"/>
                  </a:lnTo>
                  <a:lnTo>
                    <a:pt x="3100" y="8"/>
                  </a:lnTo>
                  <a:lnTo>
                    <a:pt x="3100" y="8"/>
                  </a:lnTo>
                  <a:lnTo>
                    <a:pt x="3108" y="8"/>
                  </a:lnTo>
                  <a:lnTo>
                    <a:pt x="3108" y="8"/>
                  </a:lnTo>
                  <a:lnTo>
                    <a:pt x="3110" y="8"/>
                  </a:lnTo>
                  <a:lnTo>
                    <a:pt x="3110" y="8"/>
                  </a:lnTo>
                  <a:lnTo>
                    <a:pt x="3114" y="8"/>
                  </a:lnTo>
                  <a:lnTo>
                    <a:pt x="3114" y="8"/>
                  </a:lnTo>
                  <a:lnTo>
                    <a:pt x="3120" y="8"/>
                  </a:lnTo>
                  <a:lnTo>
                    <a:pt x="3120" y="8"/>
                  </a:lnTo>
                  <a:lnTo>
                    <a:pt x="3124" y="8"/>
                  </a:lnTo>
                  <a:lnTo>
                    <a:pt x="3124" y="8"/>
                  </a:lnTo>
                  <a:lnTo>
                    <a:pt x="3132" y="8"/>
                  </a:lnTo>
                  <a:lnTo>
                    <a:pt x="3132" y="8"/>
                  </a:lnTo>
                  <a:lnTo>
                    <a:pt x="3140" y="8"/>
                  </a:lnTo>
                  <a:lnTo>
                    <a:pt x="3140" y="8"/>
                  </a:lnTo>
                  <a:lnTo>
                    <a:pt x="3142" y="8"/>
                  </a:lnTo>
                  <a:lnTo>
                    <a:pt x="3142" y="8"/>
                  </a:lnTo>
                  <a:lnTo>
                    <a:pt x="3148" y="10"/>
                  </a:lnTo>
                  <a:lnTo>
                    <a:pt x="314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60" y="8"/>
                  </a:lnTo>
                  <a:lnTo>
                    <a:pt x="3160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4" y="8"/>
                  </a:lnTo>
                  <a:lnTo>
                    <a:pt x="3164" y="8"/>
                  </a:lnTo>
                  <a:lnTo>
                    <a:pt x="3168" y="8"/>
                  </a:lnTo>
                  <a:lnTo>
                    <a:pt x="3168" y="8"/>
                  </a:lnTo>
                  <a:lnTo>
                    <a:pt x="3168" y="10"/>
                  </a:lnTo>
                  <a:lnTo>
                    <a:pt x="3168" y="10"/>
                  </a:lnTo>
                  <a:lnTo>
                    <a:pt x="3170" y="8"/>
                  </a:lnTo>
                  <a:lnTo>
                    <a:pt x="3170" y="8"/>
                  </a:lnTo>
                  <a:lnTo>
                    <a:pt x="3172" y="10"/>
                  </a:lnTo>
                  <a:lnTo>
                    <a:pt x="3172" y="10"/>
                  </a:lnTo>
                  <a:lnTo>
                    <a:pt x="3174" y="10"/>
                  </a:lnTo>
                  <a:lnTo>
                    <a:pt x="3174" y="10"/>
                  </a:lnTo>
                  <a:lnTo>
                    <a:pt x="3176" y="10"/>
                  </a:lnTo>
                  <a:lnTo>
                    <a:pt x="3176" y="10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78" y="8"/>
                  </a:lnTo>
                  <a:lnTo>
                    <a:pt x="3178" y="8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82" y="8"/>
                  </a:lnTo>
                  <a:lnTo>
                    <a:pt x="3182" y="8"/>
                  </a:lnTo>
                  <a:lnTo>
                    <a:pt x="3186" y="8"/>
                  </a:lnTo>
                  <a:lnTo>
                    <a:pt x="3186" y="8"/>
                  </a:lnTo>
                  <a:lnTo>
                    <a:pt x="3188" y="10"/>
                  </a:lnTo>
                  <a:lnTo>
                    <a:pt x="3188" y="10"/>
                  </a:lnTo>
                  <a:lnTo>
                    <a:pt x="3194" y="10"/>
                  </a:lnTo>
                  <a:lnTo>
                    <a:pt x="3194" y="10"/>
                  </a:lnTo>
                  <a:lnTo>
                    <a:pt x="3198" y="8"/>
                  </a:lnTo>
                  <a:lnTo>
                    <a:pt x="3198" y="8"/>
                  </a:lnTo>
                  <a:lnTo>
                    <a:pt x="3202" y="8"/>
                  </a:lnTo>
                  <a:lnTo>
                    <a:pt x="3202" y="8"/>
                  </a:lnTo>
                  <a:lnTo>
                    <a:pt x="3206" y="8"/>
                  </a:lnTo>
                  <a:lnTo>
                    <a:pt x="3206" y="8"/>
                  </a:lnTo>
                  <a:lnTo>
                    <a:pt x="3210" y="10"/>
                  </a:lnTo>
                  <a:lnTo>
                    <a:pt x="3210" y="10"/>
                  </a:lnTo>
                  <a:lnTo>
                    <a:pt x="3214" y="10"/>
                  </a:lnTo>
                  <a:lnTo>
                    <a:pt x="3214" y="10"/>
                  </a:lnTo>
                  <a:lnTo>
                    <a:pt x="3218" y="10"/>
                  </a:lnTo>
                  <a:lnTo>
                    <a:pt x="3218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2" y="10"/>
                  </a:lnTo>
                  <a:lnTo>
                    <a:pt x="3222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2" y="10"/>
                  </a:lnTo>
                  <a:lnTo>
                    <a:pt x="3232" y="10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6" y="12"/>
                  </a:lnTo>
                  <a:lnTo>
                    <a:pt x="3236" y="12"/>
                  </a:lnTo>
                  <a:lnTo>
                    <a:pt x="3238" y="12"/>
                  </a:lnTo>
                  <a:lnTo>
                    <a:pt x="3238" y="12"/>
                  </a:lnTo>
                  <a:lnTo>
                    <a:pt x="3240" y="10"/>
                  </a:lnTo>
                  <a:lnTo>
                    <a:pt x="3240" y="10"/>
                  </a:lnTo>
                  <a:lnTo>
                    <a:pt x="3246" y="12"/>
                  </a:lnTo>
                  <a:lnTo>
                    <a:pt x="3246" y="12"/>
                  </a:lnTo>
                  <a:lnTo>
                    <a:pt x="3248" y="12"/>
                  </a:lnTo>
                  <a:lnTo>
                    <a:pt x="3248" y="12"/>
                  </a:lnTo>
                  <a:lnTo>
                    <a:pt x="3252" y="12"/>
                  </a:lnTo>
                  <a:lnTo>
                    <a:pt x="3256" y="12"/>
                  </a:lnTo>
                  <a:lnTo>
                    <a:pt x="3256" y="12"/>
                  </a:lnTo>
                  <a:lnTo>
                    <a:pt x="3258" y="12"/>
                  </a:lnTo>
                  <a:lnTo>
                    <a:pt x="3258" y="12"/>
                  </a:lnTo>
                  <a:lnTo>
                    <a:pt x="3260" y="12"/>
                  </a:lnTo>
                  <a:lnTo>
                    <a:pt x="3260" y="12"/>
                  </a:lnTo>
                  <a:lnTo>
                    <a:pt x="3262" y="12"/>
                  </a:lnTo>
                  <a:lnTo>
                    <a:pt x="3262" y="12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6"/>
                  </a:lnTo>
                  <a:lnTo>
                    <a:pt x="3262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8"/>
                  </a:lnTo>
                  <a:lnTo>
                    <a:pt x="3264" y="18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8" y="14"/>
                  </a:lnTo>
                  <a:lnTo>
                    <a:pt x="3268" y="14"/>
                  </a:lnTo>
                  <a:lnTo>
                    <a:pt x="3268" y="12"/>
                  </a:lnTo>
                  <a:lnTo>
                    <a:pt x="3268" y="12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4" y="14"/>
                  </a:lnTo>
                  <a:lnTo>
                    <a:pt x="3274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8" y="14"/>
                  </a:lnTo>
                  <a:lnTo>
                    <a:pt x="3278" y="14"/>
                  </a:lnTo>
                  <a:lnTo>
                    <a:pt x="3280" y="14"/>
                  </a:lnTo>
                  <a:lnTo>
                    <a:pt x="3280" y="14"/>
                  </a:lnTo>
                  <a:lnTo>
                    <a:pt x="3282" y="14"/>
                  </a:lnTo>
                  <a:lnTo>
                    <a:pt x="3282" y="14"/>
                  </a:lnTo>
                  <a:lnTo>
                    <a:pt x="3284" y="14"/>
                  </a:lnTo>
                  <a:lnTo>
                    <a:pt x="3284" y="14"/>
                  </a:lnTo>
                  <a:lnTo>
                    <a:pt x="3290" y="12"/>
                  </a:lnTo>
                  <a:lnTo>
                    <a:pt x="3290" y="12"/>
                  </a:lnTo>
                  <a:lnTo>
                    <a:pt x="3294" y="12"/>
                  </a:lnTo>
                  <a:lnTo>
                    <a:pt x="3298" y="12"/>
                  </a:lnTo>
                  <a:lnTo>
                    <a:pt x="3298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2" y="12"/>
                  </a:lnTo>
                  <a:lnTo>
                    <a:pt x="3302" y="12"/>
                  </a:lnTo>
                  <a:lnTo>
                    <a:pt x="3304" y="12"/>
                  </a:lnTo>
                  <a:lnTo>
                    <a:pt x="3304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6" y="12"/>
                  </a:lnTo>
                  <a:lnTo>
                    <a:pt x="3316" y="12"/>
                  </a:lnTo>
                  <a:lnTo>
                    <a:pt x="3322" y="12"/>
                  </a:lnTo>
                  <a:lnTo>
                    <a:pt x="3322" y="12"/>
                  </a:lnTo>
                  <a:lnTo>
                    <a:pt x="3324" y="14"/>
                  </a:lnTo>
                  <a:lnTo>
                    <a:pt x="3324" y="14"/>
                  </a:lnTo>
                  <a:lnTo>
                    <a:pt x="3328" y="14"/>
                  </a:lnTo>
                  <a:lnTo>
                    <a:pt x="3328" y="14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4" y="12"/>
                  </a:lnTo>
                  <a:lnTo>
                    <a:pt x="3334" y="12"/>
                  </a:lnTo>
                  <a:lnTo>
                    <a:pt x="3340" y="12"/>
                  </a:lnTo>
                  <a:lnTo>
                    <a:pt x="3340" y="12"/>
                  </a:lnTo>
                  <a:lnTo>
                    <a:pt x="3344" y="12"/>
                  </a:lnTo>
                  <a:lnTo>
                    <a:pt x="3344" y="12"/>
                  </a:lnTo>
                  <a:lnTo>
                    <a:pt x="3346" y="12"/>
                  </a:lnTo>
                  <a:lnTo>
                    <a:pt x="3346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52" y="12"/>
                  </a:lnTo>
                  <a:lnTo>
                    <a:pt x="3352" y="12"/>
                  </a:lnTo>
                  <a:lnTo>
                    <a:pt x="3362" y="12"/>
                  </a:lnTo>
                  <a:lnTo>
                    <a:pt x="3362" y="12"/>
                  </a:lnTo>
                  <a:lnTo>
                    <a:pt x="3366" y="12"/>
                  </a:lnTo>
                  <a:lnTo>
                    <a:pt x="3366" y="12"/>
                  </a:lnTo>
                  <a:lnTo>
                    <a:pt x="3372" y="12"/>
                  </a:lnTo>
                  <a:lnTo>
                    <a:pt x="3372" y="12"/>
                  </a:lnTo>
                  <a:lnTo>
                    <a:pt x="3374" y="14"/>
                  </a:lnTo>
                  <a:lnTo>
                    <a:pt x="3374" y="14"/>
                  </a:lnTo>
                  <a:lnTo>
                    <a:pt x="3378" y="14"/>
                  </a:lnTo>
                  <a:lnTo>
                    <a:pt x="3378" y="14"/>
                  </a:lnTo>
                  <a:lnTo>
                    <a:pt x="3382" y="14"/>
                  </a:lnTo>
                  <a:lnTo>
                    <a:pt x="3384" y="14"/>
                  </a:lnTo>
                  <a:lnTo>
                    <a:pt x="3384" y="14"/>
                  </a:lnTo>
                  <a:lnTo>
                    <a:pt x="3392" y="12"/>
                  </a:lnTo>
                  <a:lnTo>
                    <a:pt x="3392" y="12"/>
                  </a:lnTo>
                  <a:lnTo>
                    <a:pt x="3396" y="14"/>
                  </a:lnTo>
                  <a:lnTo>
                    <a:pt x="3396" y="14"/>
                  </a:lnTo>
                  <a:lnTo>
                    <a:pt x="3408" y="12"/>
                  </a:lnTo>
                  <a:lnTo>
                    <a:pt x="3408" y="12"/>
                  </a:lnTo>
                  <a:lnTo>
                    <a:pt x="3412" y="12"/>
                  </a:lnTo>
                  <a:lnTo>
                    <a:pt x="3412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4" y="12"/>
                  </a:lnTo>
                  <a:lnTo>
                    <a:pt x="3424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32" y="12"/>
                  </a:lnTo>
                  <a:lnTo>
                    <a:pt x="3432" y="12"/>
                  </a:lnTo>
                  <a:lnTo>
                    <a:pt x="3434" y="12"/>
                  </a:lnTo>
                  <a:lnTo>
                    <a:pt x="3434" y="12"/>
                  </a:lnTo>
                  <a:lnTo>
                    <a:pt x="3438" y="12"/>
                  </a:lnTo>
                  <a:lnTo>
                    <a:pt x="3438" y="12"/>
                  </a:lnTo>
                  <a:lnTo>
                    <a:pt x="3440" y="12"/>
                  </a:lnTo>
                  <a:lnTo>
                    <a:pt x="3440" y="12"/>
                  </a:lnTo>
                  <a:lnTo>
                    <a:pt x="3442" y="12"/>
                  </a:lnTo>
                  <a:lnTo>
                    <a:pt x="3442" y="12"/>
                  </a:lnTo>
                  <a:lnTo>
                    <a:pt x="3444" y="12"/>
                  </a:lnTo>
                  <a:lnTo>
                    <a:pt x="3444" y="12"/>
                  </a:lnTo>
                  <a:lnTo>
                    <a:pt x="3446" y="12"/>
                  </a:lnTo>
                  <a:lnTo>
                    <a:pt x="3446" y="12"/>
                  </a:lnTo>
                  <a:lnTo>
                    <a:pt x="3448" y="12"/>
                  </a:lnTo>
                  <a:lnTo>
                    <a:pt x="3448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4" y="16"/>
                  </a:lnTo>
                  <a:lnTo>
                    <a:pt x="3454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8" y="18"/>
                  </a:lnTo>
                  <a:lnTo>
                    <a:pt x="3458" y="18"/>
                  </a:lnTo>
                  <a:lnTo>
                    <a:pt x="3470" y="18"/>
                  </a:lnTo>
                  <a:lnTo>
                    <a:pt x="3470" y="18"/>
                  </a:lnTo>
                  <a:lnTo>
                    <a:pt x="3478" y="16"/>
                  </a:lnTo>
                  <a:lnTo>
                    <a:pt x="3478" y="16"/>
                  </a:lnTo>
                  <a:lnTo>
                    <a:pt x="3480" y="16"/>
                  </a:lnTo>
                  <a:lnTo>
                    <a:pt x="3480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8" y="14"/>
                  </a:lnTo>
                  <a:lnTo>
                    <a:pt x="3488" y="14"/>
                  </a:lnTo>
                  <a:lnTo>
                    <a:pt x="3490" y="14"/>
                  </a:lnTo>
                  <a:lnTo>
                    <a:pt x="3490" y="14"/>
                  </a:lnTo>
                  <a:lnTo>
                    <a:pt x="3494" y="14"/>
                  </a:lnTo>
                  <a:lnTo>
                    <a:pt x="3494" y="14"/>
                  </a:lnTo>
                  <a:lnTo>
                    <a:pt x="3498" y="12"/>
                  </a:lnTo>
                  <a:lnTo>
                    <a:pt x="3500" y="14"/>
                  </a:lnTo>
                  <a:lnTo>
                    <a:pt x="3500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6" y="14"/>
                  </a:lnTo>
                  <a:lnTo>
                    <a:pt x="3506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10" y="14"/>
                  </a:lnTo>
                  <a:lnTo>
                    <a:pt x="3510" y="14"/>
                  </a:lnTo>
                  <a:lnTo>
                    <a:pt x="3514" y="16"/>
                  </a:lnTo>
                  <a:lnTo>
                    <a:pt x="3514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2" y="16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6" y="18"/>
                  </a:lnTo>
                  <a:lnTo>
                    <a:pt x="3526" y="18"/>
                  </a:lnTo>
                  <a:lnTo>
                    <a:pt x="3530" y="18"/>
                  </a:lnTo>
                  <a:lnTo>
                    <a:pt x="3530" y="18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2" y="16"/>
                  </a:lnTo>
                  <a:lnTo>
                    <a:pt x="3532" y="16"/>
                  </a:lnTo>
                  <a:lnTo>
                    <a:pt x="3534" y="14"/>
                  </a:lnTo>
                  <a:lnTo>
                    <a:pt x="3534" y="14"/>
                  </a:lnTo>
                  <a:lnTo>
                    <a:pt x="3540" y="12"/>
                  </a:lnTo>
                  <a:lnTo>
                    <a:pt x="3540" y="12"/>
                  </a:lnTo>
                  <a:lnTo>
                    <a:pt x="3554" y="14"/>
                  </a:lnTo>
                  <a:lnTo>
                    <a:pt x="3554" y="14"/>
                  </a:lnTo>
                  <a:lnTo>
                    <a:pt x="3556" y="14"/>
                  </a:lnTo>
                  <a:lnTo>
                    <a:pt x="3556" y="14"/>
                  </a:lnTo>
                  <a:lnTo>
                    <a:pt x="3560" y="14"/>
                  </a:lnTo>
                  <a:lnTo>
                    <a:pt x="3560" y="14"/>
                  </a:lnTo>
                  <a:lnTo>
                    <a:pt x="3566" y="14"/>
                  </a:lnTo>
                  <a:lnTo>
                    <a:pt x="3572" y="14"/>
                  </a:lnTo>
                  <a:lnTo>
                    <a:pt x="3572" y="14"/>
                  </a:lnTo>
                  <a:lnTo>
                    <a:pt x="3576" y="14"/>
                  </a:lnTo>
                  <a:lnTo>
                    <a:pt x="3582" y="14"/>
                  </a:lnTo>
                  <a:lnTo>
                    <a:pt x="3582" y="14"/>
                  </a:lnTo>
                  <a:lnTo>
                    <a:pt x="3588" y="14"/>
                  </a:lnTo>
                  <a:lnTo>
                    <a:pt x="3588" y="14"/>
                  </a:lnTo>
                  <a:lnTo>
                    <a:pt x="3592" y="16"/>
                  </a:lnTo>
                  <a:lnTo>
                    <a:pt x="3592" y="16"/>
                  </a:lnTo>
                  <a:lnTo>
                    <a:pt x="3600" y="16"/>
                  </a:lnTo>
                  <a:lnTo>
                    <a:pt x="3600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4" y="18"/>
                  </a:lnTo>
                  <a:lnTo>
                    <a:pt x="3604" y="18"/>
                  </a:lnTo>
                  <a:lnTo>
                    <a:pt x="3614" y="16"/>
                  </a:lnTo>
                  <a:lnTo>
                    <a:pt x="3614" y="16"/>
                  </a:lnTo>
                  <a:lnTo>
                    <a:pt x="3616" y="16"/>
                  </a:lnTo>
                  <a:lnTo>
                    <a:pt x="3616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4"/>
                  </a:lnTo>
                  <a:lnTo>
                    <a:pt x="3618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4"/>
                  </a:lnTo>
                  <a:lnTo>
                    <a:pt x="3620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2" y="14"/>
                  </a:lnTo>
                  <a:lnTo>
                    <a:pt x="3622" y="14"/>
                  </a:lnTo>
                  <a:lnTo>
                    <a:pt x="3622" y="16"/>
                  </a:lnTo>
                  <a:lnTo>
                    <a:pt x="3622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50" y="16"/>
                  </a:lnTo>
                  <a:lnTo>
                    <a:pt x="3650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6" y="14"/>
                  </a:lnTo>
                  <a:lnTo>
                    <a:pt x="3658" y="14"/>
                  </a:lnTo>
                  <a:lnTo>
                    <a:pt x="3658" y="14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62" y="20"/>
                  </a:lnTo>
                  <a:lnTo>
                    <a:pt x="3662" y="20"/>
                  </a:lnTo>
                  <a:lnTo>
                    <a:pt x="3668" y="20"/>
                  </a:lnTo>
                  <a:lnTo>
                    <a:pt x="3672" y="20"/>
                  </a:lnTo>
                  <a:lnTo>
                    <a:pt x="3672" y="20"/>
                  </a:lnTo>
                  <a:lnTo>
                    <a:pt x="3678" y="22"/>
                  </a:lnTo>
                  <a:lnTo>
                    <a:pt x="3684" y="22"/>
                  </a:lnTo>
                  <a:lnTo>
                    <a:pt x="3684" y="22"/>
                  </a:lnTo>
                  <a:lnTo>
                    <a:pt x="3688" y="20"/>
                  </a:lnTo>
                  <a:lnTo>
                    <a:pt x="3688" y="20"/>
                  </a:lnTo>
                  <a:lnTo>
                    <a:pt x="3690" y="20"/>
                  </a:lnTo>
                  <a:lnTo>
                    <a:pt x="3690" y="20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4" y="18"/>
                  </a:lnTo>
                  <a:lnTo>
                    <a:pt x="3694" y="18"/>
                  </a:lnTo>
                  <a:lnTo>
                    <a:pt x="3698" y="18"/>
                  </a:lnTo>
                  <a:lnTo>
                    <a:pt x="3698" y="18"/>
                  </a:lnTo>
                  <a:lnTo>
                    <a:pt x="3702" y="16"/>
                  </a:lnTo>
                  <a:lnTo>
                    <a:pt x="3702" y="16"/>
                  </a:lnTo>
                  <a:lnTo>
                    <a:pt x="3708" y="18"/>
                  </a:lnTo>
                  <a:lnTo>
                    <a:pt x="3708" y="18"/>
                  </a:lnTo>
                  <a:lnTo>
                    <a:pt x="3710" y="18"/>
                  </a:lnTo>
                  <a:lnTo>
                    <a:pt x="3710" y="18"/>
                  </a:lnTo>
                  <a:lnTo>
                    <a:pt x="3714" y="18"/>
                  </a:lnTo>
                  <a:lnTo>
                    <a:pt x="3714" y="18"/>
                  </a:lnTo>
                  <a:lnTo>
                    <a:pt x="3716" y="18"/>
                  </a:lnTo>
                  <a:lnTo>
                    <a:pt x="3716" y="18"/>
                  </a:lnTo>
                  <a:lnTo>
                    <a:pt x="3720" y="18"/>
                  </a:lnTo>
                  <a:lnTo>
                    <a:pt x="3720" y="18"/>
                  </a:lnTo>
                  <a:lnTo>
                    <a:pt x="3726" y="18"/>
                  </a:lnTo>
                  <a:lnTo>
                    <a:pt x="3726" y="18"/>
                  </a:lnTo>
                  <a:lnTo>
                    <a:pt x="3732" y="18"/>
                  </a:lnTo>
                  <a:lnTo>
                    <a:pt x="3732" y="18"/>
                  </a:lnTo>
                  <a:lnTo>
                    <a:pt x="3734" y="18"/>
                  </a:lnTo>
                  <a:lnTo>
                    <a:pt x="3734" y="18"/>
                  </a:lnTo>
                  <a:lnTo>
                    <a:pt x="3740" y="18"/>
                  </a:lnTo>
                  <a:lnTo>
                    <a:pt x="3740" y="18"/>
                  </a:lnTo>
                  <a:lnTo>
                    <a:pt x="3748" y="18"/>
                  </a:lnTo>
                  <a:lnTo>
                    <a:pt x="3748" y="18"/>
                  </a:lnTo>
                  <a:lnTo>
                    <a:pt x="3756" y="18"/>
                  </a:lnTo>
                  <a:lnTo>
                    <a:pt x="3756" y="18"/>
                  </a:lnTo>
                  <a:lnTo>
                    <a:pt x="3760" y="20"/>
                  </a:lnTo>
                  <a:lnTo>
                    <a:pt x="3760" y="20"/>
                  </a:lnTo>
                  <a:lnTo>
                    <a:pt x="3764" y="20"/>
                  </a:lnTo>
                  <a:lnTo>
                    <a:pt x="3764" y="20"/>
                  </a:lnTo>
                  <a:lnTo>
                    <a:pt x="3770" y="20"/>
                  </a:lnTo>
                  <a:lnTo>
                    <a:pt x="3770" y="20"/>
                  </a:lnTo>
                  <a:lnTo>
                    <a:pt x="3772" y="20"/>
                  </a:lnTo>
                  <a:lnTo>
                    <a:pt x="3772" y="20"/>
                  </a:lnTo>
                  <a:lnTo>
                    <a:pt x="3776" y="20"/>
                  </a:lnTo>
                  <a:lnTo>
                    <a:pt x="3776" y="20"/>
                  </a:lnTo>
                  <a:lnTo>
                    <a:pt x="3778" y="20"/>
                  </a:lnTo>
                  <a:lnTo>
                    <a:pt x="3780" y="20"/>
                  </a:lnTo>
                  <a:lnTo>
                    <a:pt x="3780" y="20"/>
                  </a:lnTo>
                  <a:lnTo>
                    <a:pt x="3782" y="20"/>
                  </a:lnTo>
                  <a:lnTo>
                    <a:pt x="3782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8" y="20"/>
                  </a:lnTo>
                  <a:lnTo>
                    <a:pt x="3788" y="20"/>
                  </a:lnTo>
                  <a:lnTo>
                    <a:pt x="3790" y="22"/>
                  </a:lnTo>
                  <a:lnTo>
                    <a:pt x="3790" y="22"/>
                  </a:lnTo>
                  <a:lnTo>
                    <a:pt x="3794" y="22"/>
                  </a:lnTo>
                  <a:lnTo>
                    <a:pt x="3794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8" y="20"/>
                  </a:lnTo>
                  <a:lnTo>
                    <a:pt x="3798" y="20"/>
                  </a:lnTo>
                  <a:lnTo>
                    <a:pt x="3802" y="22"/>
                  </a:lnTo>
                  <a:lnTo>
                    <a:pt x="3802" y="22"/>
                  </a:lnTo>
                  <a:lnTo>
                    <a:pt x="3802" y="20"/>
                  </a:lnTo>
                  <a:lnTo>
                    <a:pt x="3802" y="20"/>
                  </a:lnTo>
                  <a:lnTo>
                    <a:pt x="3804" y="20"/>
                  </a:lnTo>
                  <a:lnTo>
                    <a:pt x="3804" y="20"/>
                  </a:lnTo>
                  <a:lnTo>
                    <a:pt x="3804" y="22"/>
                  </a:lnTo>
                  <a:lnTo>
                    <a:pt x="3804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2" y="22"/>
                  </a:lnTo>
                  <a:lnTo>
                    <a:pt x="3812" y="22"/>
                  </a:lnTo>
                  <a:lnTo>
                    <a:pt x="3814" y="22"/>
                  </a:lnTo>
                  <a:lnTo>
                    <a:pt x="3814" y="22"/>
                  </a:lnTo>
                  <a:lnTo>
                    <a:pt x="3816" y="22"/>
                  </a:lnTo>
                  <a:lnTo>
                    <a:pt x="3816" y="22"/>
                  </a:lnTo>
                  <a:lnTo>
                    <a:pt x="3818" y="22"/>
                  </a:lnTo>
                  <a:lnTo>
                    <a:pt x="3818" y="22"/>
                  </a:lnTo>
                  <a:lnTo>
                    <a:pt x="3822" y="22"/>
                  </a:lnTo>
                  <a:lnTo>
                    <a:pt x="3822" y="22"/>
                  </a:lnTo>
                  <a:lnTo>
                    <a:pt x="3824" y="22"/>
                  </a:lnTo>
                  <a:lnTo>
                    <a:pt x="3824" y="22"/>
                  </a:lnTo>
                  <a:lnTo>
                    <a:pt x="3828" y="24"/>
                  </a:lnTo>
                  <a:lnTo>
                    <a:pt x="3828" y="24"/>
                  </a:lnTo>
                  <a:lnTo>
                    <a:pt x="3828" y="22"/>
                  </a:lnTo>
                  <a:lnTo>
                    <a:pt x="3828" y="22"/>
                  </a:lnTo>
                  <a:lnTo>
                    <a:pt x="3830" y="24"/>
                  </a:lnTo>
                  <a:lnTo>
                    <a:pt x="3830" y="24"/>
                  </a:lnTo>
                  <a:lnTo>
                    <a:pt x="3832" y="24"/>
                  </a:lnTo>
                  <a:lnTo>
                    <a:pt x="3832" y="24"/>
                  </a:lnTo>
                  <a:lnTo>
                    <a:pt x="3834" y="24"/>
                  </a:lnTo>
                  <a:lnTo>
                    <a:pt x="3834" y="24"/>
                  </a:lnTo>
                  <a:lnTo>
                    <a:pt x="3836" y="24"/>
                  </a:lnTo>
                  <a:lnTo>
                    <a:pt x="3836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6"/>
                  </a:lnTo>
                  <a:lnTo>
                    <a:pt x="3850" y="26"/>
                  </a:lnTo>
                  <a:lnTo>
                    <a:pt x="3860" y="26"/>
                  </a:lnTo>
                  <a:lnTo>
                    <a:pt x="3860" y="26"/>
                  </a:lnTo>
                  <a:lnTo>
                    <a:pt x="3864" y="24"/>
                  </a:lnTo>
                  <a:lnTo>
                    <a:pt x="3864" y="24"/>
                  </a:lnTo>
                  <a:lnTo>
                    <a:pt x="3868" y="26"/>
                  </a:lnTo>
                  <a:lnTo>
                    <a:pt x="3868" y="26"/>
                  </a:lnTo>
                  <a:lnTo>
                    <a:pt x="3876" y="26"/>
                  </a:lnTo>
                  <a:lnTo>
                    <a:pt x="3876" y="26"/>
                  </a:lnTo>
                  <a:lnTo>
                    <a:pt x="3878" y="26"/>
                  </a:lnTo>
                  <a:lnTo>
                    <a:pt x="3878" y="26"/>
                  </a:lnTo>
                  <a:lnTo>
                    <a:pt x="3890" y="28"/>
                  </a:lnTo>
                  <a:lnTo>
                    <a:pt x="3890" y="28"/>
                  </a:lnTo>
                  <a:lnTo>
                    <a:pt x="3892" y="28"/>
                  </a:lnTo>
                  <a:lnTo>
                    <a:pt x="3892" y="28"/>
                  </a:lnTo>
                  <a:lnTo>
                    <a:pt x="3902" y="28"/>
                  </a:lnTo>
                  <a:lnTo>
                    <a:pt x="3902" y="28"/>
                  </a:lnTo>
                  <a:lnTo>
                    <a:pt x="3904" y="30"/>
                  </a:lnTo>
                  <a:lnTo>
                    <a:pt x="3904" y="30"/>
                  </a:lnTo>
                  <a:lnTo>
                    <a:pt x="3908" y="28"/>
                  </a:lnTo>
                  <a:lnTo>
                    <a:pt x="3908" y="28"/>
                  </a:lnTo>
                  <a:lnTo>
                    <a:pt x="3910" y="28"/>
                  </a:lnTo>
                  <a:lnTo>
                    <a:pt x="3910" y="28"/>
                  </a:lnTo>
                  <a:lnTo>
                    <a:pt x="3912" y="28"/>
                  </a:lnTo>
                  <a:lnTo>
                    <a:pt x="3912" y="28"/>
                  </a:lnTo>
                  <a:lnTo>
                    <a:pt x="3918" y="30"/>
                  </a:lnTo>
                  <a:lnTo>
                    <a:pt x="3918" y="30"/>
                  </a:lnTo>
                  <a:lnTo>
                    <a:pt x="3922" y="30"/>
                  </a:lnTo>
                  <a:lnTo>
                    <a:pt x="3922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30" y="32"/>
                  </a:lnTo>
                  <a:lnTo>
                    <a:pt x="3930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898" y="34"/>
                  </a:lnTo>
                  <a:lnTo>
                    <a:pt x="3898" y="34"/>
                  </a:lnTo>
                  <a:lnTo>
                    <a:pt x="3892" y="36"/>
                  </a:lnTo>
                  <a:lnTo>
                    <a:pt x="3892" y="36"/>
                  </a:lnTo>
                  <a:lnTo>
                    <a:pt x="3890" y="36"/>
                  </a:lnTo>
                  <a:lnTo>
                    <a:pt x="3890" y="36"/>
                  </a:lnTo>
                  <a:lnTo>
                    <a:pt x="3888" y="36"/>
                  </a:lnTo>
                  <a:lnTo>
                    <a:pt x="3888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4" y="36"/>
                  </a:lnTo>
                  <a:lnTo>
                    <a:pt x="3884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6" y="36"/>
                  </a:lnTo>
                  <a:lnTo>
                    <a:pt x="3876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8"/>
                  </a:lnTo>
                  <a:lnTo>
                    <a:pt x="3874" y="38"/>
                  </a:lnTo>
                  <a:lnTo>
                    <a:pt x="3870" y="38"/>
                  </a:lnTo>
                  <a:lnTo>
                    <a:pt x="3870" y="38"/>
                  </a:lnTo>
                  <a:lnTo>
                    <a:pt x="3864" y="38"/>
                  </a:lnTo>
                  <a:lnTo>
                    <a:pt x="3864" y="38"/>
                  </a:lnTo>
                  <a:lnTo>
                    <a:pt x="3854" y="38"/>
                  </a:lnTo>
                  <a:lnTo>
                    <a:pt x="3854" y="38"/>
                  </a:lnTo>
                  <a:lnTo>
                    <a:pt x="3850" y="36"/>
                  </a:lnTo>
                  <a:lnTo>
                    <a:pt x="3850" y="36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2" y="34"/>
                  </a:lnTo>
                  <a:lnTo>
                    <a:pt x="3842" y="34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0" y="38"/>
                  </a:lnTo>
                  <a:lnTo>
                    <a:pt x="3840" y="38"/>
                  </a:lnTo>
                  <a:lnTo>
                    <a:pt x="3832" y="38"/>
                  </a:lnTo>
                  <a:lnTo>
                    <a:pt x="3832" y="38"/>
                  </a:lnTo>
                  <a:lnTo>
                    <a:pt x="3830" y="38"/>
                  </a:lnTo>
                  <a:lnTo>
                    <a:pt x="3830" y="38"/>
                  </a:lnTo>
                  <a:lnTo>
                    <a:pt x="3828" y="38"/>
                  </a:lnTo>
                  <a:lnTo>
                    <a:pt x="3828" y="38"/>
                  </a:lnTo>
                  <a:lnTo>
                    <a:pt x="3826" y="38"/>
                  </a:lnTo>
                  <a:lnTo>
                    <a:pt x="3826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2" y="38"/>
                  </a:lnTo>
                  <a:lnTo>
                    <a:pt x="3822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12" y="40"/>
                  </a:lnTo>
                  <a:lnTo>
                    <a:pt x="3812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2" y="42"/>
                  </a:lnTo>
                  <a:lnTo>
                    <a:pt x="3802" y="42"/>
                  </a:lnTo>
                  <a:lnTo>
                    <a:pt x="3800" y="42"/>
                  </a:lnTo>
                  <a:lnTo>
                    <a:pt x="3800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88" y="42"/>
                  </a:lnTo>
                  <a:lnTo>
                    <a:pt x="3788" y="42"/>
                  </a:lnTo>
                  <a:lnTo>
                    <a:pt x="3782" y="42"/>
                  </a:lnTo>
                  <a:lnTo>
                    <a:pt x="3782" y="42"/>
                  </a:lnTo>
                  <a:lnTo>
                    <a:pt x="3780" y="42"/>
                  </a:lnTo>
                  <a:lnTo>
                    <a:pt x="3780" y="42"/>
                  </a:lnTo>
                  <a:lnTo>
                    <a:pt x="3772" y="42"/>
                  </a:lnTo>
                  <a:lnTo>
                    <a:pt x="3772" y="42"/>
                  </a:lnTo>
                  <a:lnTo>
                    <a:pt x="3762" y="40"/>
                  </a:lnTo>
                  <a:lnTo>
                    <a:pt x="3762" y="40"/>
                  </a:lnTo>
                  <a:lnTo>
                    <a:pt x="3758" y="42"/>
                  </a:lnTo>
                  <a:lnTo>
                    <a:pt x="3758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6" y="42"/>
                  </a:lnTo>
                  <a:lnTo>
                    <a:pt x="3746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2" y="42"/>
                  </a:lnTo>
                  <a:lnTo>
                    <a:pt x="3742" y="42"/>
                  </a:lnTo>
                  <a:lnTo>
                    <a:pt x="3740" y="42"/>
                  </a:lnTo>
                  <a:lnTo>
                    <a:pt x="3740" y="42"/>
                  </a:lnTo>
                  <a:lnTo>
                    <a:pt x="3738" y="42"/>
                  </a:lnTo>
                  <a:lnTo>
                    <a:pt x="3738" y="42"/>
                  </a:lnTo>
                  <a:lnTo>
                    <a:pt x="3736" y="42"/>
                  </a:lnTo>
                  <a:lnTo>
                    <a:pt x="3736" y="42"/>
                  </a:lnTo>
                  <a:lnTo>
                    <a:pt x="3730" y="42"/>
                  </a:lnTo>
                  <a:lnTo>
                    <a:pt x="3730" y="42"/>
                  </a:lnTo>
                  <a:lnTo>
                    <a:pt x="3728" y="42"/>
                  </a:lnTo>
                  <a:lnTo>
                    <a:pt x="3728" y="42"/>
                  </a:lnTo>
                  <a:lnTo>
                    <a:pt x="3724" y="42"/>
                  </a:lnTo>
                  <a:lnTo>
                    <a:pt x="3724" y="42"/>
                  </a:lnTo>
                  <a:lnTo>
                    <a:pt x="3720" y="42"/>
                  </a:lnTo>
                  <a:lnTo>
                    <a:pt x="3720" y="42"/>
                  </a:lnTo>
                  <a:lnTo>
                    <a:pt x="3718" y="42"/>
                  </a:lnTo>
                  <a:lnTo>
                    <a:pt x="3718" y="42"/>
                  </a:lnTo>
                  <a:lnTo>
                    <a:pt x="3714" y="42"/>
                  </a:lnTo>
                  <a:lnTo>
                    <a:pt x="3714" y="42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6" y="44"/>
                  </a:lnTo>
                  <a:lnTo>
                    <a:pt x="3706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0" y="46"/>
                  </a:lnTo>
                  <a:lnTo>
                    <a:pt x="3690" y="46"/>
                  </a:lnTo>
                  <a:lnTo>
                    <a:pt x="3688" y="46"/>
                  </a:lnTo>
                  <a:lnTo>
                    <a:pt x="3688" y="46"/>
                  </a:lnTo>
                  <a:lnTo>
                    <a:pt x="3684" y="46"/>
                  </a:lnTo>
                  <a:lnTo>
                    <a:pt x="3684" y="46"/>
                  </a:lnTo>
                  <a:lnTo>
                    <a:pt x="3680" y="46"/>
                  </a:lnTo>
                  <a:lnTo>
                    <a:pt x="3680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4" y="46"/>
                  </a:lnTo>
                  <a:lnTo>
                    <a:pt x="3674" y="46"/>
                  </a:lnTo>
                  <a:lnTo>
                    <a:pt x="3670" y="48"/>
                  </a:lnTo>
                  <a:lnTo>
                    <a:pt x="3670" y="48"/>
                  </a:lnTo>
                  <a:lnTo>
                    <a:pt x="3664" y="46"/>
                  </a:lnTo>
                  <a:lnTo>
                    <a:pt x="3664" y="46"/>
                  </a:lnTo>
                  <a:lnTo>
                    <a:pt x="3660" y="44"/>
                  </a:lnTo>
                  <a:lnTo>
                    <a:pt x="3660" y="44"/>
                  </a:lnTo>
                  <a:lnTo>
                    <a:pt x="3658" y="44"/>
                  </a:lnTo>
                  <a:lnTo>
                    <a:pt x="3658" y="44"/>
                  </a:lnTo>
                  <a:lnTo>
                    <a:pt x="3656" y="44"/>
                  </a:lnTo>
                  <a:lnTo>
                    <a:pt x="3656" y="44"/>
                  </a:lnTo>
                  <a:lnTo>
                    <a:pt x="3652" y="46"/>
                  </a:lnTo>
                  <a:lnTo>
                    <a:pt x="3652" y="46"/>
                  </a:lnTo>
                  <a:lnTo>
                    <a:pt x="3650" y="48"/>
                  </a:lnTo>
                  <a:lnTo>
                    <a:pt x="3650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2" y="48"/>
                  </a:lnTo>
                  <a:lnTo>
                    <a:pt x="3642" y="48"/>
                  </a:lnTo>
                  <a:lnTo>
                    <a:pt x="3638" y="48"/>
                  </a:lnTo>
                  <a:lnTo>
                    <a:pt x="3638" y="48"/>
                  </a:lnTo>
                  <a:lnTo>
                    <a:pt x="3638" y="46"/>
                  </a:lnTo>
                  <a:lnTo>
                    <a:pt x="3638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28" y="46"/>
                  </a:lnTo>
                  <a:lnTo>
                    <a:pt x="3628" y="46"/>
                  </a:lnTo>
                  <a:lnTo>
                    <a:pt x="3626" y="46"/>
                  </a:lnTo>
                  <a:lnTo>
                    <a:pt x="3626" y="46"/>
                  </a:lnTo>
                  <a:lnTo>
                    <a:pt x="3624" y="46"/>
                  </a:lnTo>
                  <a:lnTo>
                    <a:pt x="3624" y="46"/>
                  </a:lnTo>
                  <a:lnTo>
                    <a:pt x="3620" y="48"/>
                  </a:lnTo>
                  <a:lnTo>
                    <a:pt x="3620" y="48"/>
                  </a:lnTo>
                  <a:lnTo>
                    <a:pt x="3610" y="48"/>
                  </a:lnTo>
                  <a:lnTo>
                    <a:pt x="3610" y="48"/>
                  </a:lnTo>
                  <a:lnTo>
                    <a:pt x="3608" y="48"/>
                  </a:lnTo>
                  <a:lnTo>
                    <a:pt x="3608" y="48"/>
                  </a:lnTo>
                  <a:lnTo>
                    <a:pt x="3606" y="48"/>
                  </a:lnTo>
                  <a:lnTo>
                    <a:pt x="3606" y="48"/>
                  </a:lnTo>
                  <a:lnTo>
                    <a:pt x="3604" y="48"/>
                  </a:lnTo>
                  <a:lnTo>
                    <a:pt x="3604" y="48"/>
                  </a:lnTo>
                  <a:lnTo>
                    <a:pt x="3602" y="48"/>
                  </a:lnTo>
                  <a:lnTo>
                    <a:pt x="3602" y="48"/>
                  </a:lnTo>
                  <a:lnTo>
                    <a:pt x="3598" y="48"/>
                  </a:lnTo>
                  <a:lnTo>
                    <a:pt x="3598" y="48"/>
                  </a:lnTo>
                  <a:lnTo>
                    <a:pt x="3596" y="46"/>
                  </a:lnTo>
                  <a:lnTo>
                    <a:pt x="3596" y="46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0" y="48"/>
                  </a:lnTo>
                  <a:lnTo>
                    <a:pt x="3590" y="48"/>
                  </a:lnTo>
                  <a:lnTo>
                    <a:pt x="3588" y="48"/>
                  </a:lnTo>
                  <a:lnTo>
                    <a:pt x="3588" y="48"/>
                  </a:lnTo>
                  <a:lnTo>
                    <a:pt x="3586" y="48"/>
                  </a:lnTo>
                  <a:lnTo>
                    <a:pt x="3586" y="48"/>
                  </a:lnTo>
                  <a:lnTo>
                    <a:pt x="3582" y="48"/>
                  </a:lnTo>
                  <a:lnTo>
                    <a:pt x="3582" y="48"/>
                  </a:lnTo>
                  <a:lnTo>
                    <a:pt x="3576" y="48"/>
                  </a:lnTo>
                  <a:lnTo>
                    <a:pt x="3576" y="48"/>
                  </a:lnTo>
                  <a:lnTo>
                    <a:pt x="3572" y="48"/>
                  </a:lnTo>
                  <a:lnTo>
                    <a:pt x="3570" y="48"/>
                  </a:lnTo>
                  <a:lnTo>
                    <a:pt x="3570" y="48"/>
                  </a:lnTo>
                  <a:lnTo>
                    <a:pt x="3568" y="50"/>
                  </a:lnTo>
                  <a:lnTo>
                    <a:pt x="3568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2" y="50"/>
                  </a:lnTo>
                  <a:lnTo>
                    <a:pt x="3562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0" y="48"/>
                  </a:lnTo>
                  <a:lnTo>
                    <a:pt x="3560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6"/>
                  </a:lnTo>
                  <a:lnTo>
                    <a:pt x="3550" y="46"/>
                  </a:lnTo>
                  <a:lnTo>
                    <a:pt x="3548" y="48"/>
                  </a:lnTo>
                  <a:lnTo>
                    <a:pt x="3548" y="48"/>
                  </a:lnTo>
                  <a:lnTo>
                    <a:pt x="3548" y="46"/>
                  </a:lnTo>
                  <a:lnTo>
                    <a:pt x="3548" y="46"/>
                  </a:lnTo>
                  <a:lnTo>
                    <a:pt x="3546" y="46"/>
                  </a:lnTo>
                  <a:lnTo>
                    <a:pt x="3546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42" y="48"/>
                  </a:lnTo>
                  <a:lnTo>
                    <a:pt x="3542" y="48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36" y="48"/>
                  </a:lnTo>
                  <a:lnTo>
                    <a:pt x="3536" y="48"/>
                  </a:lnTo>
                  <a:lnTo>
                    <a:pt x="3534" y="48"/>
                  </a:lnTo>
                  <a:lnTo>
                    <a:pt x="3534" y="48"/>
                  </a:lnTo>
                  <a:lnTo>
                    <a:pt x="3526" y="48"/>
                  </a:lnTo>
                  <a:lnTo>
                    <a:pt x="3526" y="48"/>
                  </a:lnTo>
                  <a:lnTo>
                    <a:pt x="3524" y="48"/>
                  </a:lnTo>
                  <a:lnTo>
                    <a:pt x="3524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0" y="48"/>
                  </a:lnTo>
                  <a:lnTo>
                    <a:pt x="3520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50"/>
                  </a:lnTo>
                  <a:lnTo>
                    <a:pt x="3518" y="50"/>
                  </a:lnTo>
                  <a:lnTo>
                    <a:pt x="3512" y="48"/>
                  </a:lnTo>
                  <a:lnTo>
                    <a:pt x="3508" y="50"/>
                  </a:lnTo>
                  <a:lnTo>
                    <a:pt x="3508" y="50"/>
                  </a:lnTo>
                  <a:lnTo>
                    <a:pt x="3502" y="48"/>
                  </a:lnTo>
                  <a:lnTo>
                    <a:pt x="3502" y="48"/>
                  </a:lnTo>
                  <a:lnTo>
                    <a:pt x="3494" y="48"/>
                  </a:lnTo>
                  <a:lnTo>
                    <a:pt x="3494" y="48"/>
                  </a:lnTo>
                  <a:lnTo>
                    <a:pt x="3490" y="48"/>
                  </a:lnTo>
                  <a:lnTo>
                    <a:pt x="3490" y="48"/>
                  </a:lnTo>
                  <a:lnTo>
                    <a:pt x="3488" y="48"/>
                  </a:lnTo>
                  <a:lnTo>
                    <a:pt x="3488" y="48"/>
                  </a:lnTo>
                  <a:lnTo>
                    <a:pt x="3486" y="48"/>
                  </a:lnTo>
                  <a:lnTo>
                    <a:pt x="3486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6" y="48"/>
                  </a:lnTo>
                  <a:lnTo>
                    <a:pt x="3476" y="48"/>
                  </a:lnTo>
                  <a:lnTo>
                    <a:pt x="3474" y="48"/>
                  </a:lnTo>
                  <a:lnTo>
                    <a:pt x="3474" y="48"/>
                  </a:lnTo>
                  <a:lnTo>
                    <a:pt x="3472" y="48"/>
                  </a:lnTo>
                  <a:lnTo>
                    <a:pt x="3472" y="48"/>
                  </a:lnTo>
                  <a:lnTo>
                    <a:pt x="3470" y="48"/>
                  </a:lnTo>
                  <a:lnTo>
                    <a:pt x="3470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2" y="48"/>
                  </a:lnTo>
                  <a:lnTo>
                    <a:pt x="3462" y="48"/>
                  </a:lnTo>
                  <a:lnTo>
                    <a:pt x="3460" y="48"/>
                  </a:lnTo>
                  <a:lnTo>
                    <a:pt x="3460" y="48"/>
                  </a:lnTo>
                  <a:lnTo>
                    <a:pt x="3456" y="48"/>
                  </a:lnTo>
                  <a:lnTo>
                    <a:pt x="3456" y="48"/>
                  </a:lnTo>
                  <a:lnTo>
                    <a:pt x="3452" y="48"/>
                  </a:lnTo>
                  <a:lnTo>
                    <a:pt x="3452" y="48"/>
                  </a:lnTo>
                  <a:lnTo>
                    <a:pt x="3448" y="48"/>
                  </a:lnTo>
                  <a:lnTo>
                    <a:pt x="3448" y="48"/>
                  </a:lnTo>
                  <a:lnTo>
                    <a:pt x="3446" y="48"/>
                  </a:lnTo>
                  <a:lnTo>
                    <a:pt x="3446" y="48"/>
                  </a:lnTo>
                  <a:lnTo>
                    <a:pt x="3442" y="48"/>
                  </a:lnTo>
                  <a:lnTo>
                    <a:pt x="3442" y="48"/>
                  </a:lnTo>
                  <a:lnTo>
                    <a:pt x="3440" y="48"/>
                  </a:lnTo>
                  <a:lnTo>
                    <a:pt x="3440" y="48"/>
                  </a:lnTo>
                  <a:lnTo>
                    <a:pt x="3438" y="48"/>
                  </a:lnTo>
                  <a:lnTo>
                    <a:pt x="3438" y="48"/>
                  </a:lnTo>
                  <a:lnTo>
                    <a:pt x="3436" y="48"/>
                  </a:lnTo>
                  <a:lnTo>
                    <a:pt x="3436" y="48"/>
                  </a:lnTo>
                  <a:lnTo>
                    <a:pt x="3434" y="46"/>
                  </a:lnTo>
                  <a:lnTo>
                    <a:pt x="3434" y="46"/>
                  </a:lnTo>
                  <a:lnTo>
                    <a:pt x="3430" y="46"/>
                  </a:lnTo>
                  <a:lnTo>
                    <a:pt x="3430" y="46"/>
                  </a:lnTo>
                  <a:lnTo>
                    <a:pt x="3422" y="46"/>
                  </a:lnTo>
                  <a:lnTo>
                    <a:pt x="3422" y="46"/>
                  </a:lnTo>
                  <a:lnTo>
                    <a:pt x="3420" y="48"/>
                  </a:lnTo>
                  <a:lnTo>
                    <a:pt x="3420" y="48"/>
                  </a:lnTo>
                  <a:lnTo>
                    <a:pt x="3418" y="48"/>
                  </a:lnTo>
                  <a:lnTo>
                    <a:pt x="3418" y="48"/>
                  </a:lnTo>
                  <a:lnTo>
                    <a:pt x="3412" y="48"/>
                  </a:lnTo>
                  <a:lnTo>
                    <a:pt x="3412" y="48"/>
                  </a:lnTo>
                  <a:lnTo>
                    <a:pt x="3408" y="48"/>
                  </a:lnTo>
                  <a:lnTo>
                    <a:pt x="3408" y="48"/>
                  </a:lnTo>
                  <a:lnTo>
                    <a:pt x="3406" y="48"/>
                  </a:lnTo>
                  <a:lnTo>
                    <a:pt x="3406" y="48"/>
                  </a:lnTo>
                  <a:lnTo>
                    <a:pt x="3404" y="46"/>
                  </a:lnTo>
                  <a:lnTo>
                    <a:pt x="3404" y="46"/>
                  </a:lnTo>
                  <a:lnTo>
                    <a:pt x="3398" y="48"/>
                  </a:lnTo>
                  <a:lnTo>
                    <a:pt x="3398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88" y="46"/>
                  </a:lnTo>
                  <a:lnTo>
                    <a:pt x="3388" y="46"/>
                  </a:lnTo>
                  <a:lnTo>
                    <a:pt x="3386" y="48"/>
                  </a:lnTo>
                  <a:lnTo>
                    <a:pt x="3386" y="48"/>
                  </a:lnTo>
                  <a:lnTo>
                    <a:pt x="3382" y="48"/>
                  </a:lnTo>
                  <a:lnTo>
                    <a:pt x="3382" y="48"/>
                  </a:lnTo>
                  <a:lnTo>
                    <a:pt x="3380" y="50"/>
                  </a:lnTo>
                  <a:lnTo>
                    <a:pt x="3380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2" y="50"/>
                  </a:lnTo>
                  <a:lnTo>
                    <a:pt x="3372" y="50"/>
                  </a:lnTo>
                  <a:lnTo>
                    <a:pt x="3370" y="50"/>
                  </a:lnTo>
                  <a:lnTo>
                    <a:pt x="3370" y="50"/>
                  </a:lnTo>
                  <a:lnTo>
                    <a:pt x="3366" y="50"/>
                  </a:lnTo>
                  <a:lnTo>
                    <a:pt x="3366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0" y="50"/>
                  </a:lnTo>
                  <a:lnTo>
                    <a:pt x="3360" y="50"/>
                  </a:lnTo>
                  <a:lnTo>
                    <a:pt x="3358" y="50"/>
                  </a:lnTo>
                  <a:lnTo>
                    <a:pt x="3356" y="50"/>
                  </a:lnTo>
                  <a:lnTo>
                    <a:pt x="3356" y="50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0" y="48"/>
                  </a:lnTo>
                  <a:lnTo>
                    <a:pt x="3340" y="48"/>
                  </a:lnTo>
                  <a:lnTo>
                    <a:pt x="3332" y="48"/>
                  </a:lnTo>
                  <a:lnTo>
                    <a:pt x="3332" y="48"/>
                  </a:lnTo>
                  <a:lnTo>
                    <a:pt x="3328" y="46"/>
                  </a:lnTo>
                  <a:lnTo>
                    <a:pt x="3328" y="46"/>
                  </a:lnTo>
                  <a:lnTo>
                    <a:pt x="3324" y="44"/>
                  </a:lnTo>
                  <a:lnTo>
                    <a:pt x="3324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18" y="44"/>
                  </a:lnTo>
                  <a:lnTo>
                    <a:pt x="3318" y="44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6" y="46"/>
                  </a:lnTo>
                  <a:lnTo>
                    <a:pt x="3316" y="46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08" y="48"/>
                  </a:lnTo>
                  <a:lnTo>
                    <a:pt x="3308" y="48"/>
                  </a:lnTo>
                  <a:lnTo>
                    <a:pt x="3306" y="48"/>
                  </a:lnTo>
                  <a:lnTo>
                    <a:pt x="3306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2" y="46"/>
                  </a:lnTo>
                  <a:lnTo>
                    <a:pt x="3302" y="46"/>
                  </a:lnTo>
                  <a:lnTo>
                    <a:pt x="3302" y="48"/>
                  </a:lnTo>
                  <a:lnTo>
                    <a:pt x="3302" y="48"/>
                  </a:lnTo>
                  <a:lnTo>
                    <a:pt x="3298" y="46"/>
                  </a:lnTo>
                  <a:lnTo>
                    <a:pt x="3298" y="46"/>
                  </a:lnTo>
                  <a:lnTo>
                    <a:pt x="3294" y="44"/>
                  </a:lnTo>
                  <a:lnTo>
                    <a:pt x="3290" y="44"/>
                  </a:lnTo>
                  <a:lnTo>
                    <a:pt x="3282" y="46"/>
                  </a:lnTo>
                  <a:lnTo>
                    <a:pt x="3282" y="46"/>
                  </a:lnTo>
                  <a:lnTo>
                    <a:pt x="3276" y="44"/>
                  </a:lnTo>
                  <a:lnTo>
                    <a:pt x="3276" y="44"/>
                  </a:lnTo>
                  <a:lnTo>
                    <a:pt x="3268" y="44"/>
                  </a:lnTo>
                  <a:lnTo>
                    <a:pt x="3268" y="44"/>
                  </a:lnTo>
                  <a:lnTo>
                    <a:pt x="3266" y="44"/>
                  </a:lnTo>
                  <a:lnTo>
                    <a:pt x="3266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56" y="44"/>
                  </a:lnTo>
                  <a:lnTo>
                    <a:pt x="3256" y="44"/>
                  </a:lnTo>
                  <a:lnTo>
                    <a:pt x="3254" y="44"/>
                  </a:lnTo>
                  <a:lnTo>
                    <a:pt x="3254" y="44"/>
                  </a:lnTo>
                  <a:lnTo>
                    <a:pt x="3250" y="42"/>
                  </a:lnTo>
                  <a:lnTo>
                    <a:pt x="3248" y="42"/>
                  </a:lnTo>
                  <a:lnTo>
                    <a:pt x="3248" y="42"/>
                  </a:lnTo>
                  <a:lnTo>
                    <a:pt x="3246" y="44"/>
                  </a:lnTo>
                  <a:lnTo>
                    <a:pt x="3246" y="44"/>
                  </a:lnTo>
                  <a:lnTo>
                    <a:pt x="3244" y="44"/>
                  </a:lnTo>
                  <a:lnTo>
                    <a:pt x="3244" y="44"/>
                  </a:lnTo>
                  <a:lnTo>
                    <a:pt x="3238" y="44"/>
                  </a:lnTo>
                  <a:lnTo>
                    <a:pt x="3238" y="44"/>
                  </a:lnTo>
                  <a:lnTo>
                    <a:pt x="3234" y="44"/>
                  </a:lnTo>
                  <a:lnTo>
                    <a:pt x="3234" y="44"/>
                  </a:lnTo>
                  <a:lnTo>
                    <a:pt x="3230" y="44"/>
                  </a:lnTo>
                  <a:lnTo>
                    <a:pt x="3230" y="44"/>
                  </a:lnTo>
                  <a:lnTo>
                    <a:pt x="3226" y="44"/>
                  </a:lnTo>
                  <a:lnTo>
                    <a:pt x="3226" y="44"/>
                  </a:lnTo>
                  <a:lnTo>
                    <a:pt x="3222" y="46"/>
                  </a:lnTo>
                  <a:lnTo>
                    <a:pt x="3222" y="46"/>
                  </a:lnTo>
                  <a:lnTo>
                    <a:pt x="3218" y="44"/>
                  </a:lnTo>
                  <a:lnTo>
                    <a:pt x="3218" y="44"/>
                  </a:lnTo>
                  <a:lnTo>
                    <a:pt x="3212" y="44"/>
                  </a:lnTo>
                  <a:lnTo>
                    <a:pt x="3212" y="44"/>
                  </a:lnTo>
                  <a:lnTo>
                    <a:pt x="3202" y="46"/>
                  </a:lnTo>
                  <a:lnTo>
                    <a:pt x="3202" y="46"/>
                  </a:lnTo>
                  <a:lnTo>
                    <a:pt x="3198" y="44"/>
                  </a:lnTo>
                  <a:lnTo>
                    <a:pt x="3198" y="44"/>
                  </a:lnTo>
                  <a:lnTo>
                    <a:pt x="3194" y="44"/>
                  </a:lnTo>
                  <a:lnTo>
                    <a:pt x="3194" y="44"/>
                  </a:lnTo>
                  <a:lnTo>
                    <a:pt x="3190" y="44"/>
                  </a:lnTo>
                  <a:lnTo>
                    <a:pt x="3190" y="44"/>
                  </a:lnTo>
                  <a:lnTo>
                    <a:pt x="3186" y="44"/>
                  </a:lnTo>
                  <a:lnTo>
                    <a:pt x="3186" y="44"/>
                  </a:lnTo>
                  <a:lnTo>
                    <a:pt x="3180" y="44"/>
                  </a:lnTo>
                  <a:lnTo>
                    <a:pt x="3180" y="44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2" y="42"/>
                  </a:lnTo>
                  <a:lnTo>
                    <a:pt x="3172" y="42"/>
                  </a:lnTo>
                  <a:lnTo>
                    <a:pt x="3168" y="40"/>
                  </a:lnTo>
                  <a:lnTo>
                    <a:pt x="3168" y="40"/>
                  </a:lnTo>
                  <a:lnTo>
                    <a:pt x="3162" y="38"/>
                  </a:lnTo>
                  <a:lnTo>
                    <a:pt x="3162" y="38"/>
                  </a:lnTo>
                  <a:lnTo>
                    <a:pt x="3158" y="40"/>
                  </a:lnTo>
                  <a:lnTo>
                    <a:pt x="3158" y="40"/>
                  </a:lnTo>
                  <a:lnTo>
                    <a:pt x="3156" y="40"/>
                  </a:lnTo>
                  <a:lnTo>
                    <a:pt x="3156" y="40"/>
                  </a:lnTo>
                  <a:lnTo>
                    <a:pt x="3154" y="40"/>
                  </a:lnTo>
                  <a:lnTo>
                    <a:pt x="3154" y="40"/>
                  </a:lnTo>
                  <a:lnTo>
                    <a:pt x="3152" y="40"/>
                  </a:lnTo>
                  <a:lnTo>
                    <a:pt x="3152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38"/>
                  </a:lnTo>
                  <a:lnTo>
                    <a:pt x="3146" y="38"/>
                  </a:lnTo>
                  <a:lnTo>
                    <a:pt x="3146" y="36"/>
                  </a:lnTo>
                  <a:lnTo>
                    <a:pt x="3144" y="36"/>
                  </a:lnTo>
                  <a:lnTo>
                    <a:pt x="3144" y="36"/>
                  </a:lnTo>
                  <a:lnTo>
                    <a:pt x="3138" y="36"/>
                  </a:lnTo>
                  <a:lnTo>
                    <a:pt x="3138" y="36"/>
                  </a:lnTo>
                  <a:lnTo>
                    <a:pt x="3136" y="38"/>
                  </a:lnTo>
                  <a:lnTo>
                    <a:pt x="3136" y="38"/>
                  </a:lnTo>
                  <a:lnTo>
                    <a:pt x="3134" y="38"/>
                  </a:lnTo>
                  <a:lnTo>
                    <a:pt x="3134" y="38"/>
                  </a:lnTo>
                  <a:lnTo>
                    <a:pt x="3130" y="38"/>
                  </a:lnTo>
                  <a:lnTo>
                    <a:pt x="3130" y="38"/>
                  </a:lnTo>
                  <a:lnTo>
                    <a:pt x="3128" y="38"/>
                  </a:lnTo>
                  <a:lnTo>
                    <a:pt x="3128" y="38"/>
                  </a:lnTo>
                  <a:lnTo>
                    <a:pt x="3120" y="40"/>
                  </a:lnTo>
                  <a:lnTo>
                    <a:pt x="3120" y="40"/>
                  </a:lnTo>
                  <a:lnTo>
                    <a:pt x="3112" y="40"/>
                  </a:lnTo>
                  <a:lnTo>
                    <a:pt x="3112" y="40"/>
                  </a:lnTo>
                  <a:lnTo>
                    <a:pt x="3110" y="42"/>
                  </a:lnTo>
                  <a:lnTo>
                    <a:pt x="3110" y="42"/>
                  </a:lnTo>
                  <a:lnTo>
                    <a:pt x="3108" y="42"/>
                  </a:lnTo>
                  <a:lnTo>
                    <a:pt x="3108" y="42"/>
                  </a:lnTo>
                  <a:lnTo>
                    <a:pt x="3106" y="42"/>
                  </a:lnTo>
                  <a:lnTo>
                    <a:pt x="3106" y="42"/>
                  </a:lnTo>
                  <a:lnTo>
                    <a:pt x="3106" y="44"/>
                  </a:lnTo>
                  <a:lnTo>
                    <a:pt x="3106" y="44"/>
                  </a:lnTo>
                  <a:lnTo>
                    <a:pt x="3104" y="42"/>
                  </a:lnTo>
                  <a:lnTo>
                    <a:pt x="3104" y="42"/>
                  </a:lnTo>
                  <a:lnTo>
                    <a:pt x="3102" y="44"/>
                  </a:lnTo>
                  <a:lnTo>
                    <a:pt x="3102" y="44"/>
                  </a:lnTo>
                  <a:lnTo>
                    <a:pt x="3102" y="42"/>
                  </a:lnTo>
                  <a:lnTo>
                    <a:pt x="3102" y="42"/>
                  </a:lnTo>
                  <a:lnTo>
                    <a:pt x="3100" y="42"/>
                  </a:lnTo>
                  <a:lnTo>
                    <a:pt x="3100" y="42"/>
                  </a:lnTo>
                  <a:lnTo>
                    <a:pt x="3096" y="42"/>
                  </a:lnTo>
                  <a:lnTo>
                    <a:pt x="3096" y="42"/>
                  </a:lnTo>
                  <a:lnTo>
                    <a:pt x="3094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88" y="42"/>
                  </a:lnTo>
                  <a:lnTo>
                    <a:pt x="3088" y="42"/>
                  </a:lnTo>
                  <a:lnTo>
                    <a:pt x="3086" y="42"/>
                  </a:lnTo>
                  <a:lnTo>
                    <a:pt x="3086" y="42"/>
                  </a:lnTo>
                  <a:lnTo>
                    <a:pt x="3082" y="42"/>
                  </a:lnTo>
                  <a:lnTo>
                    <a:pt x="3082" y="42"/>
                  </a:lnTo>
                  <a:lnTo>
                    <a:pt x="3080" y="40"/>
                  </a:lnTo>
                  <a:lnTo>
                    <a:pt x="3080" y="40"/>
                  </a:lnTo>
                  <a:lnTo>
                    <a:pt x="3078" y="42"/>
                  </a:lnTo>
                  <a:lnTo>
                    <a:pt x="3078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2" y="42"/>
                  </a:lnTo>
                  <a:lnTo>
                    <a:pt x="3072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66" y="40"/>
                  </a:lnTo>
                  <a:lnTo>
                    <a:pt x="3066" y="40"/>
                  </a:lnTo>
                  <a:lnTo>
                    <a:pt x="3058" y="42"/>
                  </a:lnTo>
                  <a:lnTo>
                    <a:pt x="3052" y="40"/>
                  </a:lnTo>
                  <a:lnTo>
                    <a:pt x="3052" y="40"/>
                  </a:lnTo>
                  <a:lnTo>
                    <a:pt x="3050" y="40"/>
                  </a:lnTo>
                  <a:lnTo>
                    <a:pt x="3050" y="40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0" y="42"/>
                  </a:lnTo>
                  <a:lnTo>
                    <a:pt x="3040" y="42"/>
                  </a:lnTo>
                  <a:lnTo>
                    <a:pt x="3040" y="40"/>
                  </a:lnTo>
                  <a:lnTo>
                    <a:pt x="3040" y="40"/>
                  </a:lnTo>
                  <a:lnTo>
                    <a:pt x="3036" y="42"/>
                  </a:lnTo>
                  <a:lnTo>
                    <a:pt x="3036" y="42"/>
                  </a:lnTo>
                  <a:lnTo>
                    <a:pt x="3032" y="42"/>
                  </a:lnTo>
                  <a:lnTo>
                    <a:pt x="3032" y="42"/>
                  </a:lnTo>
                  <a:lnTo>
                    <a:pt x="3030" y="42"/>
                  </a:lnTo>
                  <a:lnTo>
                    <a:pt x="3030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2" y="42"/>
                  </a:lnTo>
                  <a:lnTo>
                    <a:pt x="3022" y="42"/>
                  </a:lnTo>
                  <a:lnTo>
                    <a:pt x="3020" y="42"/>
                  </a:lnTo>
                  <a:lnTo>
                    <a:pt x="3020" y="42"/>
                  </a:lnTo>
                  <a:lnTo>
                    <a:pt x="3014" y="42"/>
                  </a:lnTo>
                  <a:lnTo>
                    <a:pt x="3008" y="42"/>
                  </a:lnTo>
                  <a:lnTo>
                    <a:pt x="3008" y="42"/>
                  </a:lnTo>
                  <a:lnTo>
                    <a:pt x="3006" y="40"/>
                  </a:lnTo>
                  <a:lnTo>
                    <a:pt x="3004" y="42"/>
                  </a:lnTo>
                  <a:lnTo>
                    <a:pt x="3004" y="42"/>
                  </a:lnTo>
                  <a:lnTo>
                    <a:pt x="3002" y="40"/>
                  </a:lnTo>
                  <a:lnTo>
                    <a:pt x="3002" y="40"/>
                  </a:lnTo>
                  <a:lnTo>
                    <a:pt x="2998" y="40"/>
                  </a:lnTo>
                  <a:lnTo>
                    <a:pt x="2996" y="40"/>
                  </a:lnTo>
                  <a:lnTo>
                    <a:pt x="2996" y="40"/>
                  </a:lnTo>
                  <a:lnTo>
                    <a:pt x="2994" y="38"/>
                  </a:lnTo>
                  <a:lnTo>
                    <a:pt x="2994" y="38"/>
                  </a:lnTo>
                  <a:lnTo>
                    <a:pt x="2986" y="38"/>
                  </a:lnTo>
                  <a:lnTo>
                    <a:pt x="2986" y="38"/>
                  </a:lnTo>
                  <a:lnTo>
                    <a:pt x="2980" y="38"/>
                  </a:lnTo>
                  <a:lnTo>
                    <a:pt x="2976" y="38"/>
                  </a:lnTo>
                  <a:lnTo>
                    <a:pt x="2976" y="38"/>
                  </a:lnTo>
                  <a:lnTo>
                    <a:pt x="2972" y="38"/>
                  </a:lnTo>
                  <a:lnTo>
                    <a:pt x="2972" y="38"/>
                  </a:lnTo>
                  <a:lnTo>
                    <a:pt x="2970" y="38"/>
                  </a:lnTo>
                  <a:lnTo>
                    <a:pt x="2970" y="38"/>
                  </a:lnTo>
                  <a:lnTo>
                    <a:pt x="2962" y="40"/>
                  </a:lnTo>
                  <a:lnTo>
                    <a:pt x="2962" y="40"/>
                  </a:lnTo>
                  <a:lnTo>
                    <a:pt x="2954" y="38"/>
                  </a:lnTo>
                  <a:lnTo>
                    <a:pt x="2954" y="38"/>
                  </a:lnTo>
                  <a:lnTo>
                    <a:pt x="2946" y="40"/>
                  </a:lnTo>
                  <a:lnTo>
                    <a:pt x="2946" y="40"/>
                  </a:lnTo>
                  <a:lnTo>
                    <a:pt x="2942" y="38"/>
                  </a:lnTo>
                  <a:lnTo>
                    <a:pt x="2942" y="38"/>
                  </a:lnTo>
                  <a:lnTo>
                    <a:pt x="2940" y="38"/>
                  </a:lnTo>
                  <a:lnTo>
                    <a:pt x="2940" y="38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2" y="36"/>
                  </a:lnTo>
                  <a:lnTo>
                    <a:pt x="2932" y="36"/>
                  </a:lnTo>
                  <a:lnTo>
                    <a:pt x="2930" y="36"/>
                  </a:lnTo>
                  <a:lnTo>
                    <a:pt x="2930" y="36"/>
                  </a:lnTo>
                  <a:lnTo>
                    <a:pt x="2926" y="36"/>
                  </a:lnTo>
                  <a:lnTo>
                    <a:pt x="2926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18" y="38"/>
                  </a:lnTo>
                  <a:lnTo>
                    <a:pt x="2918" y="38"/>
                  </a:lnTo>
                  <a:lnTo>
                    <a:pt x="2914" y="38"/>
                  </a:lnTo>
                  <a:lnTo>
                    <a:pt x="2914" y="38"/>
                  </a:lnTo>
                  <a:lnTo>
                    <a:pt x="2910" y="36"/>
                  </a:lnTo>
                  <a:lnTo>
                    <a:pt x="2910" y="36"/>
                  </a:lnTo>
                  <a:lnTo>
                    <a:pt x="2904" y="36"/>
                  </a:lnTo>
                  <a:lnTo>
                    <a:pt x="2904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0" y="36"/>
                  </a:lnTo>
                  <a:lnTo>
                    <a:pt x="2900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4"/>
                  </a:lnTo>
                  <a:lnTo>
                    <a:pt x="2898" y="34"/>
                  </a:lnTo>
                  <a:lnTo>
                    <a:pt x="2896" y="34"/>
                  </a:lnTo>
                  <a:lnTo>
                    <a:pt x="2896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0" y="36"/>
                  </a:lnTo>
                  <a:lnTo>
                    <a:pt x="2890" y="36"/>
                  </a:lnTo>
                  <a:lnTo>
                    <a:pt x="2888" y="36"/>
                  </a:lnTo>
                  <a:lnTo>
                    <a:pt x="2888" y="36"/>
                  </a:lnTo>
                  <a:lnTo>
                    <a:pt x="2886" y="36"/>
                  </a:lnTo>
                  <a:lnTo>
                    <a:pt x="2886" y="36"/>
                  </a:lnTo>
                  <a:lnTo>
                    <a:pt x="2884" y="36"/>
                  </a:lnTo>
                  <a:lnTo>
                    <a:pt x="2884" y="36"/>
                  </a:lnTo>
                  <a:lnTo>
                    <a:pt x="2878" y="36"/>
                  </a:lnTo>
                  <a:lnTo>
                    <a:pt x="2878" y="36"/>
                  </a:lnTo>
                  <a:lnTo>
                    <a:pt x="2874" y="34"/>
                  </a:lnTo>
                  <a:lnTo>
                    <a:pt x="2874" y="34"/>
                  </a:lnTo>
                  <a:lnTo>
                    <a:pt x="2872" y="34"/>
                  </a:lnTo>
                  <a:lnTo>
                    <a:pt x="2872" y="34"/>
                  </a:lnTo>
                  <a:lnTo>
                    <a:pt x="2870" y="34"/>
                  </a:lnTo>
                  <a:lnTo>
                    <a:pt x="2870" y="34"/>
                  </a:lnTo>
                  <a:lnTo>
                    <a:pt x="2866" y="34"/>
                  </a:lnTo>
                  <a:lnTo>
                    <a:pt x="2866" y="34"/>
                  </a:lnTo>
                  <a:lnTo>
                    <a:pt x="2864" y="34"/>
                  </a:lnTo>
                  <a:lnTo>
                    <a:pt x="2864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58" y="34"/>
                  </a:lnTo>
                  <a:lnTo>
                    <a:pt x="2858" y="34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8"/>
                  </a:lnTo>
                  <a:lnTo>
                    <a:pt x="2858" y="38"/>
                  </a:lnTo>
                  <a:lnTo>
                    <a:pt x="2852" y="38"/>
                  </a:lnTo>
                  <a:lnTo>
                    <a:pt x="2852" y="38"/>
                  </a:lnTo>
                  <a:lnTo>
                    <a:pt x="2844" y="38"/>
                  </a:lnTo>
                  <a:lnTo>
                    <a:pt x="2844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0" y="38"/>
                  </a:lnTo>
                  <a:lnTo>
                    <a:pt x="2840" y="38"/>
                  </a:lnTo>
                  <a:lnTo>
                    <a:pt x="2834" y="38"/>
                  </a:lnTo>
                  <a:lnTo>
                    <a:pt x="2834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28" y="38"/>
                  </a:lnTo>
                  <a:lnTo>
                    <a:pt x="2828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4" y="38"/>
                  </a:lnTo>
                  <a:lnTo>
                    <a:pt x="2824" y="38"/>
                  </a:lnTo>
                  <a:lnTo>
                    <a:pt x="2820" y="38"/>
                  </a:lnTo>
                  <a:lnTo>
                    <a:pt x="2816" y="38"/>
                  </a:lnTo>
                  <a:lnTo>
                    <a:pt x="2816" y="38"/>
                  </a:lnTo>
                  <a:lnTo>
                    <a:pt x="2814" y="38"/>
                  </a:lnTo>
                  <a:lnTo>
                    <a:pt x="2814" y="38"/>
                  </a:lnTo>
                  <a:lnTo>
                    <a:pt x="2806" y="38"/>
                  </a:lnTo>
                  <a:lnTo>
                    <a:pt x="2806" y="38"/>
                  </a:lnTo>
                  <a:lnTo>
                    <a:pt x="2804" y="38"/>
                  </a:lnTo>
                  <a:lnTo>
                    <a:pt x="2804" y="38"/>
                  </a:lnTo>
                  <a:lnTo>
                    <a:pt x="2796" y="38"/>
                  </a:lnTo>
                  <a:lnTo>
                    <a:pt x="2796" y="38"/>
                  </a:lnTo>
                  <a:lnTo>
                    <a:pt x="2794" y="38"/>
                  </a:lnTo>
                  <a:lnTo>
                    <a:pt x="2794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86" y="38"/>
                  </a:lnTo>
                  <a:lnTo>
                    <a:pt x="2784" y="38"/>
                  </a:lnTo>
                  <a:lnTo>
                    <a:pt x="2784" y="38"/>
                  </a:lnTo>
                  <a:lnTo>
                    <a:pt x="2782" y="38"/>
                  </a:lnTo>
                  <a:lnTo>
                    <a:pt x="2782" y="38"/>
                  </a:lnTo>
                  <a:lnTo>
                    <a:pt x="2780" y="38"/>
                  </a:lnTo>
                  <a:lnTo>
                    <a:pt x="2780" y="38"/>
                  </a:lnTo>
                  <a:lnTo>
                    <a:pt x="2776" y="38"/>
                  </a:lnTo>
                  <a:lnTo>
                    <a:pt x="2776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68" y="38"/>
                  </a:lnTo>
                  <a:lnTo>
                    <a:pt x="2768" y="38"/>
                  </a:lnTo>
                  <a:lnTo>
                    <a:pt x="2764" y="38"/>
                  </a:lnTo>
                  <a:lnTo>
                    <a:pt x="2764" y="38"/>
                  </a:lnTo>
                  <a:lnTo>
                    <a:pt x="2762" y="38"/>
                  </a:lnTo>
                  <a:lnTo>
                    <a:pt x="2762" y="38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0" y="36"/>
                  </a:lnTo>
                  <a:lnTo>
                    <a:pt x="2760" y="36"/>
                  </a:lnTo>
                  <a:lnTo>
                    <a:pt x="2754" y="36"/>
                  </a:lnTo>
                  <a:lnTo>
                    <a:pt x="2754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48" y="36"/>
                  </a:lnTo>
                  <a:lnTo>
                    <a:pt x="2748" y="36"/>
                  </a:lnTo>
                  <a:lnTo>
                    <a:pt x="2746" y="36"/>
                  </a:lnTo>
                  <a:lnTo>
                    <a:pt x="2746" y="36"/>
                  </a:lnTo>
                  <a:lnTo>
                    <a:pt x="2744" y="38"/>
                  </a:lnTo>
                  <a:lnTo>
                    <a:pt x="2744" y="38"/>
                  </a:lnTo>
                  <a:lnTo>
                    <a:pt x="2742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6" y="38"/>
                  </a:lnTo>
                  <a:lnTo>
                    <a:pt x="2736" y="38"/>
                  </a:lnTo>
                  <a:lnTo>
                    <a:pt x="2728" y="38"/>
                  </a:lnTo>
                  <a:lnTo>
                    <a:pt x="2728" y="38"/>
                  </a:lnTo>
                  <a:lnTo>
                    <a:pt x="2724" y="38"/>
                  </a:lnTo>
                  <a:lnTo>
                    <a:pt x="2724" y="38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16" y="38"/>
                  </a:lnTo>
                  <a:lnTo>
                    <a:pt x="2716" y="38"/>
                  </a:lnTo>
                  <a:lnTo>
                    <a:pt x="2712" y="38"/>
                  </a:lnTo>
                  <a:lnTo>
                    <a:pt x="2712" y="38"/>
                  </a:lnTo>
                  <a:lnTo>
                    <a:pt x="2710" y="38"/>
                  </a:lnTo>
                  <a:lnTo>
                    <a:pt x="2706" y="38"/>
                  </a:lnTo>
                  <a:lnTo>
                    <a:pt x="2706" y="38"/>
                  </a:lnTo>
                  <a:lnTo>
                    <a:pt x="2700" y="38"/>
                  </a:lnTo>
                  <a:lnTo>
                    <a:pt x="2700" y="38"/>
                  </a:lnTo>
                  <a:lnTo>
                    <a:pt x="2694" y="38"/>
                  </a:lnTo>
                  <a:lnTo>
                    <a:pt x="2694" y="38"/>
                  </a:lnTo>
                  <a:lnTo>
                    <a:pt x="2692" y="36"/>
                  </a:lnTo>
                  <a:lnTo>
                    <a:pt x="2692" y="36"/>
                  </a:lnTo>
                  <a:lnTo>
                    <a:pt x="2688" y="36"/>
                  </a:lnTo>
                  <a:lnTo>
                    <a:pt x="2688" y="36"/>
                  </a:lnTo>
                  <a:lnTo>
                    <a:pt x="2686" y="36"/>
                  </a:lnTo>
                  <a:lnTo>
                    <a:pt x="2686" y="36"/>
                  </a:lnTo>
                  <a:lnTo>
                    <a:pt x="2684" y="36"/>
                  </a:lnTo>
                  <a:lnTo>
                    <a:pt x="2684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6" y="36"/>
                  </a:lnTo>
                  <a:lnTo>
                    <a:pt x="2676" y="36"/>
                  </a:lnTo>
                  <a:lnTo>
                    <a:pt x="2670" y="36"/>
                  </a:lnTo>
                  <a:lnTo>
                    <a:pt x="2670" y="36"/>
                  </a:lnTo>
                  <a:lnTo>
                    <a:pt x="2664" y="38"/>
                  </a:lnTo>
                  <a:lnTo>
                    <a:pt x="2664" y="38"/>
                  </a:lnTo>
                  <a:lnTo>
                    <a:pt x="2660" y="38"/>
                  </a:lnTo>
                  <a:lnTo>
                    <a:pt x="2660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4" y="38"/>
                  </a:lnTo>
                  <a:lnTo>
                    <a:pt x="2654" y="38"/>
                  </a:lnTo>
                  <a:lnTo>
                    <a:pt x="2648" y="38"/>
                  </a:lnTo>
                  <a:lnTo>
                    <a:pt x="2648" y="38"/>
                  </a:lnTo>
                  <a:lnTo>
                    <a:pt x="2644" y="38"/>
                  </a:lnTo>
                  <a:lnTo>
                    <a:pt x="2644" y="38"/>
                  </a:lnTo>
                  <a:lnTo>
                    <a:pt x="2642" y="38"/>
                  </a:lnTo>
                  <a:lnTo>
                    <a:pt x="2642" y="38"/>
                  </a:lnTo>
                  <a:lnTo>
                    <a:pt x="2640" y="38"/>
                  </a:lnTo>
                  <a:lnTo>
                    <a:pt x="2640" y="38"/>
                  </a:lnTo>
                  <a:lnTo>
                    <a:pt x="2636" y="40"/>
                  </a:lnTo>
                  <a:lnTo>
                    <a:pt x="2636" y="40"/>
                  </a:lnTo>
                  <a:lnTo>
                    <a:pt x="2634" y="40"/>
                  </a:lnTo>
                  <a:lnTo>
                    <a:pt x="2634" y="40"/>
                  </a:lnTo>
                  <a:lnTo>
                    <a:pt x="2632" y="40"/>
                  </a:lnTo>
                  <a:lnTo>
                    <a:pt x="2632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28" y="40"/>
                  </a:lnTo>
                  <a:lnTo>
                    <a:pt x="2628" y="40"/>
                  </a:lnTo>
                  <a:lnTo>
                    <a:pt x="2624" y="40"/>
                  </a:lnTo>
                  <a:lnTo>
                    <a:pt x="2624" y="40"/>
                  </a:lnTo>
                  <a:lnTo>
                    <a:pt x="2624" y="38"/>
                  </a:lnTo>
                  <a:lnTo>
                    <a:pt x="2624" y="38"/>
                  </a:lnTo>
                  <a:lnTo>
                    <a:pt x="2618" y="38"/>
                  </a:lnTo>
                  <a:lnTo>
                    <a:pt x="2618" y="38"/>
                  </a:lnTo>
                  <a:lnTo>
                    <a:pt x="2616" y="38"/>
                  </a:lnTo>
                  <a:lnTo>
                    <a:pt x="2616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2" y="38"/>
                  </a:lnTo>
                  <a:lnTo>
                    <a:pt x="2612" y="38"/>
                  </a:lnTo>
                  <a:lnTo>
                    <a:pt x="2608" y="38"/>
                  </a:lnTo>
                  <a:lnTo>
                    <a:pt x="2608" y="38"/>
                  </a:lnTo>
                  <a:lnTo>
                    <a:pt x="2604" y="38"/>
                  </a:lnTo>
                  <a:lnTo>
                    <a:pt x="2604" y="38"/>
                  </a:lnTo>
                  <a:lnTo>
                    <a:pt x="2602" y="36"/>
                  </a:lnTo>
                  <a:lnTo>
                    <a:pt x="2602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598" y="34"/>
                  </a:lnTo>
                  <a:lnTo>
                    <a:pt x="2598" y="34"/>
                  </a:lnTo>
                  <a:lnTo>
                    <a:pt x="2596" y="34"/>
                  </a:lnTo>
                  <a:lnTo>
                    <a:pt x="2596" y="34"/>
                  </a:lnTo>
                  <a:lnTo>
                    <a:pt x="2588" y="34"/>
                  </a:lnTo>
                  <a:lnTo>
                    <a:pt x="2588" y="34"/>
                  </a:lnTo>
                  <a:lnTo>
                    <a:pt x="2584" y="34"/>
                  </a:lnTo>
                  <a:lnTo>
                    <a:pt x="2584" y="34"/>
                  </a:lnTo>
                  <a:lnTo>
                    <a:pt x="2570" y="34"/>
                  </a:lnTo>
                  <a:lnTo>
                    <a:pt x="2570" y="34"/>
                  </a:lnTo>
                  <a:lnTo>
                    <a:pt x="2568" y="34"/>
                  </a:lnTo>
                  <a:lnTo>
                    <a:pt x="2568" y="34"/>
                  </a:lnTo>
                  <a:lnTo>
                    <a:pt x="2566" y="34"/>
                  </a:lnTo>
                  <a:lnTo>
                    <a:pt x="2566" y="34"/>
                  </a:lnTo>
                  <a:lnTo>
                    <a:pt x="2562" y="36"/>
                  </a:lnTo>
                  <a:lnTo>
                    <a:pt x="2562" y="36"/>
                  </a:lnTo>
                  <a:lnTo>
                    <a:pt x="2556" y="36"/>
                  </a:lnTo>
                  <a:lnTo>
                    <a:pt x="2556" y="36"/>
                  </a:lnTo>
                  <a:lnTo>
                    <a:pt x="2552" y="34"/>
                  </a:lnTo>
                  <a:lnTo>
                    <a:pt x="2552" y="34"/>
                  </a:lnTo>
                  <a:lnTo>
                    <a:pt x="2544" y="34"/>
                  </a:lnTo>
                  <a:lnTo>
                    <a:pt x="2544" y="34"/>
                  </a:lnTo>
                  <a:lnTo>
                    <a:pt x="2542" y="34"/>
                  </a:lnTo>
                  <a:lnTo>
                    <a:pt x="2542" y="34"/>
                  </a:lnTo>
                  <a:lnTo>
                    <a:pt x="2536" y="34"/>
                  </a:lnTo>
                  <a:lnTo>
                    <a:pt x="2536" y="34"/>
                  </a:lnTo>
                  <a:lnTo>
                    <a:pt x="2532" y="36"/>
                  </a:lnTo>
                  <a:lnTo>
                    <a:pt x="2532" y="36"/>
                  </a:lnTo>
                  <a:lnTo>
                    <a:pt x="2528" y="36"/>
                  </a:lnTo>
                  <a:lnTo>
                    <a:pt x="2528" y="36"/>
                  </a:lnTo>
                  <a:lnTo>
                    <a:pt x="2526" y="36"/>
                  </a:lnTo>
                  <a:lnTo>
                    <a:pt x="2526" y="36"/>
                  </a:lnTo>
                  <a:lnTo>
                    <a:pt x="2524" y="36"/>
                  </a:lnTo>
                  <a:lnTo>
                    <a:pt x="2524" y="36"/>
                  </a:lnTo>
                  <a:lnTo>
                    <a:pt x="2520" y="36"/>
                  </a:lnTo>
                  <a:lnTo>
                    <a:pt x="2520" y="36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2" y="38"/>
                  </a:lnTo>
                  <a:lnTo>
                    <a:pt x="2512" y="38"/>
                  </a:lnTo>
                  <a:lnTo>
                    <a:pt x="2512" y="36"/>
                  </a:lnTo>
                  <a:lnTo>
                    <a:pt x="2512" y="36"/>
                  </a:lnTo>
                  <a:lnTo>
                    <a:pt x="2510" y="36"/>
                  </a:lnTo>
                  <a:lnTo>
                    <a:pt x="2510" y="36"/>
                  </a:lnTo>
                  <a:lnTo>
                    <a:pt x="2508" y="36"/>
                  </a:lnTo>
                  <a:lnTo>
                    <a:pt x="2508" y="36"/>
                  </a:lnTo>
                  <a:lnTo>
                    <a:pt x="2506" y="36"/>
                  </a:lnTo>
                  <a:lnTo>
                    <a:pt x="2506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0" y="36"/>
                  </a:lnTo>
                  <a:lnTo>
                    <a:pt x="2500" y="36"/>
                  </a:lnTo>
                  <a:lnTo>
                    <a:pt x="2496" y="36"/>
                  </a:lnTo>
                  <a:lnTo>
                    <a:pt x="2496" y="3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4" y="36"/>
                  </a:lnTo>
                  <a:lnTo>
                    <a:pt x="2484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74" y="36"/>
                  </a:lnTo>
                  <a:lnTo>
                    <a:pt x="2474" y="36"/>
                  </a:lnTo>
                  <a:lnTo>
                    <a:pt x="2470" y="36"/>
                  </a:lnTo>
                  <a:lnTo>
                    <a:pt x="2470" y="36"/>
                  </a:lnTo>
                  <a:lnTo>
                    <a:pt x="2466" y="38"/>
                  </a:lnTo>
                  <a:lnTo>
                    <a:pt x="2466" y="38"/>
                  </a:lnTo>
                  <a:lnTo>
                    <a:pt x="2464" y="36"/>
                  </a:lnTo>
                  <a:lnTo>
                    <a:pt x="2464" y="36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2" y="36"/>
                  </a:lnTo>
                  <a:lnTo>
                    <a:pt x="2452" y="36"/>
                  </a:lnTo>
                  <a:lnTo>
                    <a:pt x="2448" y="38"/>
                  </a:lnTo>
                  <a:lnTo>
                    <a:pt x="2448" y="38"/>
                  </a:lnTo>
                  <a:lnTo>
                    <a:pt x="2446" y="38"/>
                  </a:lnTo>
                  <a:lnTo>
                    <a:pt x="2446" y="38"/>
                  </a:lnTo>
                  <a:lnTo>
                    <a:pt x="2442" y="40"/>
                  </a:lnTo>
                  <a:lnTo>
                    <a:pt x="2442" y="40"/>
                  </a:lnTo>
                  <a:lnTo>
                    <a:pt x="2438" y="40"/>
                  </a:lnTo>
                  <a:lnTo>
                    <a:pt x="2438" y="40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0" y="36"/>
                  </a:lnTo>
                  <a:lnTo>
                    <a:pt x="2430" y="36"/>
                  </a:lnTo>
                  <a:lnTo>
                    <a:pt x="2428" y="36"/>
                  </a:lnTo>
                  <a:lnTo>
                    <a:pt x="2428" y="36"/>
                  </a:lnTo>
                  <a:lnTo>
                    <a:pt x="2424" y="34"/>
                  </a:lnTo>
                  <a:lnTo>
                    <a:pt x="2424" y="34"/>
                  </a:lnTo>
                  <a:lnTo>
                    <a:pt x="2420" y="34"/>
                  </a:lnTo>
                  <a:lnTo>
                    <a:pt x="2420" y="34"/>
                  </a:lnTo>
                  <a:lnTo>
                    <a:pt x="2416" y="36"/>
                  </a:lnTo>
                  <a:lnTo>
                    <a:pt x="2416" y="36"/>
                  </a:lnTo>
                  <a:lnTo>
                    <a:pt x="2414" y="36"/>
                  </a:lnTo>
                  <a:lnTo>
                    <a:pt x="2414" y="36"/>
                  </a:lnTo>
                  <a:lnTo>
                    <a:pt x="2412" y="36"/>
                  </a:lnTo>
                  <a:lnTo>
                    <a:pt x="2412" y="36"/>
                  </a:lnTo>
                  <a:lnTo>
                    <a:pt x="2408" y="36"/>
                  </a:lnTo>
                  <a:lnTo>
                    <a:pt x="2408" y="36"/>
                  </a:lnTo>
                  <a:lnTo>
                    <a:pt x="2406" y="36"/>
                  </a:lnTo>
                  <a:lnTo>
                    <a:pt x="2406" y="36"/>
                  </a:lnTo>
                  <a:lnTo>
                    <a:pt x="2402" y="36"/>
                  </a:lnTo>
                  <a:lnTo>
                    <a:pt x="2402" y="36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398" y="38"/>
                  </a:lnTo>
                  <a:lnTo>
                    <a:pt x="2398" y="38"/>
                  </a:lnTo>
                  <a:lnTo>
                    <a:pt x="2396" y="36"/>
                  </a:lnTo>
                  <a:lnTo>
                    <a:pt x="2396" y="36"/>
                  </a:lnTo>
                  <a:lnTo>
                    <a:pt x="2394" y="36"/>
                  </a:lnTo>
                  <a:lnTo>
                    <a:pt x="2394" y="36"/>
                  </a:lnTo>
                  <a:lnTo>
                    <a:pt x="2392" y="36"/>
                  </a:lnTo>
                  <a:lnTo>
                    <a:pt x="2392" y="36"/>
                  </a:lnTo>
                  <a:lnTo>
                    <a:pt x="2388" y="36"/>
                  </a:lnTo>
                  <a:lnTo>
                    <a:pt x="2388" y="36"/>
                  </a:lnTo>
                  <a:lnTo>
                    <a:pt x="2384" y="34"/>
                  </a:lnTo>
                  <a:lnTo>
                    <a:pt x="2384" y="34"/>
                  </a:lnTo>
                  <a:lnTo>
                    <a:pt x="2380" y="36"/>
                  </a:lnTo>
                  <a:lnTo>
                    <a:pt x="2380" y="36"/>
                  </a:lnTo>
                  <a:lnTo>
                    <a:pt x="2374" y="36"/>
                  </a:lnTo>
                  <a:lnTo>
                    <a:pt x="2374" y="36"/>
                  </a:lnTo>
                  <a:lnTo>
                    <a:pt x="2372" y="38"/>
                  </a:lnTo>
                  <a:lnTo>
                    <a:pt x="2372" y="38"/>
                  </a:lnTo>
                  <a:lnTo>
                    <a:pt x="2368" y="38"/>
                  </a:lnTo>
                  <a:lnTo>
                    <a:pt x="2368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4" y="36"/>
                  </a:lnTo>
                  <a:lnTo>
                    <a:pt x="2364" y="36"/>
                  </a:lnTo>
                  <a:lnTo>
                    <a:pt x="2356" y="36"/>
                  </a:lnTo>
                  <a:lnTo>
                    <a:pt x="2356" y="36"/>
                  </a:lnTo>
                  <a:lnTo>
                    <a:pt x="2354" y="34"/>
                  </a:lnTo>
                  <a:lnTo>
                    <a:pt x="2354" y="34"/>
                  </a:lnTo>
                  <a:lnTo>
                    <a:pt x="2352" y="34"/>
                  </a:lnTo>
                  <a:lnTo>
                    <a:pt x="2352" y="34"/>
                  </a:lnTo>
                  <a:lnTo>
                    <a:pt x="2350" y="34"/>
                  </a:lnTo>
                  <a:lnTo>
                    <a:pt x="2350" y="34"/>
                  </a:lnTo>
                  <a:lnTo>
                    <a:pt x="2344" y="34"/>
                  </a:lnTo>
                  <a:lnTo>
                    <a:pt x="2344" y="34"/>
                  </a:lnTo>
                  <a:lnTo>
                    <a:pt x="2342" y="36"/>
                  </a:lnTo>
                  <a:lnTo>
                    <a:pt x="2342" y="36"/>
                  </a:lnTo>
                  <a:lnTo>
                    <a:pt x="2338" y="36"/>
                  </a:lnTo>
                  <a:lnTo>
                    <a:pt x="2338" y="36"/>
                  </a:lnTo>
                  <a:lnTo>
                    <a:pt x="2334" y="38"/>
                  </a:lnTo>
                  <a:lnTo>
                    <a:pt x="2334" y="38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6" y="36"/>
                  </a:lnTo>
                  <a:lnTo>
                    <a:pt x="2326" y="36"/>
                  </a:lnTo>
                  <a:lnTo>
                    <a:pt x="2324" y="34"/>
                  </a:lnTo>
                  <a:lnTo>
                    <a:pt x="2324" y="34"/>
                  </a:lnTo>
                  <a:lnTo>
                    <a:pt x="2320" y="34"/>
                  </a:lnTo>
                  <a:lnTo>
                    <a:pt x="2320" y="34"/>
                  </a:lnTo>
                  <a:lnTo>
                    <a:pt x="2318" y="34"/>
                  </a:lnTo>
                  <a:lnTo>
                    <a:pt x="2318" y="34"/>
                  </a:lnTo>
                  <a:lnTo>
                    <a:pt x="2312" y="34"/>
                  </a:lnTo>
                  <a:lnTo>
                    <a:pt x="2312" y="34"/>
                  </a:lnTo>
                  <a:lnTo>
                    <a:pt x="2306" y="34"/>
                  </a:lnTo>
                  <a:lnTo>
                    <a:pt x="2306" y="34"/>
                  </a:lnTo>
                  <a:lnTo>
                    <a:pt x="2300" y="34"/>
                  </a:lnTo>
                  <a:lnTo>
                    <a:pt x="2300" y="34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2" y="36"/>
                  </a:lnTo>
                  <a:lnTo>
                    <a:pt x="2292" y="36"/>
                  </a:lnTo>
                  <a:lnTo>
                    <a:pt x="2290" y="34"/>
                  </a:lnTo>
                  <a:lnTo>
                    <a:pt x="2290" y="34"/>
                  </a:lnTo>
                  <a:lnTo>
                    <a:pt x="2286" y="34"/>
                  </a:lnTo>
                  <a:lnTo>
                    <a:pt x="2286" y="34"/>
                  </a:lnTo>
                  <a:lnTo>
                    <a:pt x="2284" y="34"/>
                  </a:lnTo>
                  <a:lnTo>
                    <a:pt x="2284" y="34"/>
                  </a:lnTo>
                  <a:lnTo>
                    <a:pt x="2282" y="32"/>
                  </a:lnTo>
                  <a:lnTo>
                    <a:pt x="2282" y="32"/>
                  </a:lnTo>
                  <a:lnTo>
                    <a:pt x="2276" y="34"/>
                  </a:lnTo>
                  <a:lnTo>
                    <a:pt x="2276" y="34"/>
                  </a:lnTo>
                  <a:lnTo>
                    <a:pt x="2272" y="36"/>
                  </a:lnTo>
                  <a:lnTo>
                    <a:pt x="2272" y="36"/>
                  </a:lnTo>
                  <a:lnTo>
                    <a:pt x="2262" y="36"/>
                  </a:lnTo>
                  <a:lnTo>
                    <a:pt x="2262" y="36"/>
                  </a:lnTo>
                  <a:lnTo>
                    <a:pt x="2258" y="34"/>
                  </a:lnTo>
                  <a:lnTo>
                    <a:pt x="2258" y="34"/>
                  </a:lnTo>
                  <a:lnTo>
                    <a:pt x="2254" y="36"/>
                  </a:lnTo>
                  <a:lnTo>
                    <a:pt x="2254" y="36"/>
                  </a:lnTo>
                  <a:lnTo>
                    <a:pt x="2252" y="36"/>
                  </a:lnTo>
                  <a:lnTo>
                    <a:pt x="2248" y="34"/>
                  </a:lnTo>
                  <a:lnTo>
                    <a:pt x="2248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2" y="34"/>
                  </a:lnTo>
                  <a:lnTo>
                    <a:pt x="2242" y="34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26" y="38"/>
                  </a:lnTo>
                  <a:lnTo>
                    <a:pt x="2226" y="38"/>
                  </a:lnTo>
                  <a:lnTo>
                    <a:pt x="2218" y="38"/>
                  </a:lnTo>
                  <a:lnTo>
                    <a:pt x="2218" y="38"/>
                  </a:lnTo>
                  <a:lnTo>
                    <a:pt x="2216" y="40"/>
                  </a:lnTo>
                  <a:lnTo>
                    <a:pt x="2216" y="40"/>
                  </a:lnTo>
                  <a:lnTo>
                    <a:pt x="2212" y="40"/>
                  </a:lnTo>
                  <a:lnTo>
                    <a:pt x="2212" y="40"/>
                  </a:lnTo>
                  <a:lnTo>
                    <a:pt x="2210" y="38"/>
                  </a:lnTo>
                  <a:lnTo>
                    <a:pt x="2210" y="38"/>
                  </a:lnTo>
                  <a:lnTo>
                    <a:pt x="2208" y="36"/>
                  </a:lnTo>
                  <a:lnTo>
                    <a:pt x="2208" y="36"/>
                  </a:lnTo>
                  <a:lnTo>
                    <a:pt x="2204" y="36"/>
                  </a:lnTo>
                  <a:lnTo>
                    <a:pt x="2200" y="36"/>
                  </a:lnTo>
                  <a:lnTo>
                    <a:pt x="2200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0" y="36"/>
                  </a:lnTo>
                  <a:lnTo>
                    <a:pt x="2190" y="36"/>
                  </a:lnTo>
                  <a:lnTo>
                    <a:pt x="2186" y="36"/>
                  </a:lnTo>
                  <a:lnTo>
                    <a:pt x="2186" y="36"/>
                  </a:lnTo>
                  <a:lnTo>
                    <a:pt x="2184" y="36"/>
                  </a:lnTo>
                  <a:lnTo>
                    <a:pt x="2184" y="36"/>
                  </a:lnTo>
                  <a:lnTo>
                    <a:pt x="2178" y="36"/>
                  </a:lnTo>
                  <a:lnTo>
                    <a:pt x="2178" y="36"/>
                  </a:lnTo>
                  <a:lnTo>
                    <a:pt x="2170" y="36"/>
                  </a:lnTo>
                  <a:lnTo>
                    <a:pt x="2170" y="36"/>
                  </a:lnTo>
                  <a:lnTo>
                    <a:pt x="2168" y="38"/>
                  </a:lnTo>
                  <a:lnTo>
                    <a:pt x="2168" y="38"/>
                  </a:lnTo>
                  <a:lnTo>
                    <a:pt x="2164" y="38"/>
                  </a:lnTo>
                  <a:lnTo>
                    <a:pt x="2164" y="38"/>
                  </a:lnTo>
                  <a:lnTo>
                    <a:pt x="2162" y="38"/>
                  </a:lnTo>
                  <a:lnTo>
                    <a:pt x="2162" y="38"/>
                  </a:lnTo>
                  <a:lnTo>
                    <a:pt x="2158" y="38"/>
                  </a:lnTo>
                  <a:lnTo>
                    <a:pt x="2158" y="38"/>
                  </a:lnTo>
                  <a:lnTo>
                    <a:pt x="2154" y="36"/>
                  </a:lnTo>
                  <a:lnTo>
                    <a:pt x="2154" y="36"/>
                  </a:lnTo>
                  <a:lnTo>
                    <a:pt x="2148" y="38"/>
                  </a:lnTo>
                  <a:lnTo>
                    <a:pt x="2148" y="38"/>
                  </a:lnTo>
                  <a:lnTo>
                    <a:pt x="2144" y="36"/>
                  </a:lnTo>
                  <a:lnTo>
                    <a:pt x="2144" y="36"/>
                  </a:lnTo>
                  <a:lnTo>
                    <a:pt x="2140" y="36"/>
                  </a:lnTo>
                  <a:lnTo>
                    <a:pt x="2140" y="36"/>
                  </a:lnTo>
                  <a:lnTo>
                    <a:pt x="2130" y="36"/>
                  </a:lnTo>
                  <a:lnTo>
                    <a:pt x="2130" y="36"/>
                  </a:lnTo>
                  <a:lnTo>
                    <a:pt x="2128" y="36"/>
                  </a:lnTo>
                  <a:lnTo>
                    <a:pt x="2128" y="36"/>
                  </a:lnTo>
                  <a:lnTo>
                    <a:pt x="2124" y="36"/>
                  </a:lnTo>
                  <a:lnTo>
                    <a:pt x="2118" y="36"/>
                  </a:lnTo>
                  <a:lnTo>
                    <a:pt x="2118" y="36"/>
                  </a:lnTo>
                  <a:lnTo>
                    <a:pt x="2114" y="36"/>
                  </a:lnTo>
                  <a:lnTo>
                    <a:pt x="2110" y="38"/>
                  </a:lnTo>
                  <a:lnTo>
                    <a:pt x="2110" y="38"/>
                  </a:lnTo>
                  <a:lnTo>
                    <a:pt x="2102" y="38"/>
                  </a:lnTo>
                  <a:lnTo>
                    <a:pt x="2102" y="38"/>
                  </a:lnTo>
                  <a:lnTo>
                    <a:pt x="2100" y="36"/>
                  </a:lnTo>
                  <a:lnTo>
                    <a:pt x="2100" y="36"/>
                  </a:lnTo>
                  <a:lnTo>
                    <a:pt x="2096" y="36"/>
                  </a:lnTo>
                  <a:lnTo>
                    <a:pt x="2092" y="36"/>
                  </a:lnTo>
                  <a:lnTo>
                    <a:pt x="2092" y="36"/>
                  </a:lnTo>
                  <a:lnTo>
                    <a:pt x="2090" y="38"/>
                  </a:lnTo>
                  <a:lnTo>
                    <a:pt x="2090" y="38"/>
                  </a:lnTo>
                  <a:lnTo>
                    <a:pt x="2088" y="38"/>
                  </a:lnTo>
                  <a:lnTo>
                    <a:pt x="2088" y="38"/>
                  </a:lnTo>
                  <a:lnTo>
                    <a:pt x="2082" y="38"/>
                  </a:lnTo>
                  <a:lnTo>
                    <a:pt x="2082" y="38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2" y="40"/>
                  </a:lnTo>
                  <a:lnTo>
                    <a:pt x="2072" y="40"/>
                  </a:lnTo>
                  <a:lnTo>
                    <a:pt x="2068" y="40"/>
                  </a:lnTo>
                  <a:lnTo>
                    <a:pt x="2068" y="40"/>
                  </a:lnTo>
                  <a:lnTo>
                    <a:pt x="2062" y="40"/>
                  </a:lnTo>
                  <a:lnTo>
                    <a:pt x="2058" y="38"/>
                  </a:lnTo>
                  <a:lnTo>
                    <a:pt x="2058" y="38"/>
                  </a:lnTo>
                  <a:lnTo>
                    <a:pt x="2052" y="38"/>
                  </a:lnTo>
                  <a:lnTo>
                    <a:pt x="2052" y="38"/>
                  </a:lnTo>
                  <a:lnTo>
                    <a:pt x="2046" y="40"/>
                  </a:lnTo>
                  <a:lnTo>
                    <a:pt x="2042" y="40"/>
                  </a:lnTo>
                  <a:lnTo>
                    <a:pt x="2042" y="40"/>
                  </a:lnTo>
                  <a:lnTo>
                    <a:pt x="2040" y="40"/>
                  </a:lnTo>
                  <a:lnTo>
                    <a:pt x="2040" y="40"/>
                  </a:lnTo>
                  <a:lnTo>
                    <a:pt x="2036" y="40"/>
                  </a:lnTo>
                  <a:lnTo>
                    <a:pt x="2036" y="40"/>
                  </a:lnTo>
                  <a:lnTo>
                    <a:pt x="2030" y="40"/>
                  </a:lnTo>
                  <a:lnTo>
                    <a:pt x="2030" y="40"/>
                  </a:lnTo>
                  <a:lnTo>
                    <a:pt x="2024" y="40"/>
                  </a:lnTo>
                  <a:lnTo>
                    <a:pt x="2024" y="40"/>
                  </a:lnTo>
                  <a:lnTo>
                    <a:pt x="2020" y="40"/>
                  </a:lnTo>
                  <a:lnTo>
                    <a:pt x="2020" y="40"/>
                  </a:lnTo>
                  <a:lnTo>
                    <a:pt x="2018" y="40"/>
                  </a:lnTo>
                  <a:lnTo>
                    <a:pt x="2018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38"/>
                  </a:lnTo>
                  <a:lnTo>
                    <a:pt x="2016" y="38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08" y="40"/>
                  </a:lnTo>
                  <a:lnTo>
                    <a:pt x="2008" y="40"/>
                  </a:lnTo>
                  <a:lnTo>
                    <a:pt x="2006" y="40"/>
                  </a:lnTo>
                  <a:lnTo>
                    <a:pt x="2006" y="40"/>
                  </a:lnTo>
                  <a:lnTo>
                    <a:pt x="2000" y="40"/>
                  </a:lnTo>
                  <a:lnTo>
                    <a:pt x="2000" y="40"/>
                  </a:lnTo>
                  <a:lnTo>
                    <a:pt x="1998" y="40"/>
                  </a:lnTo>
                  <a:lnTo>
                    <a:pt x="1998" y="40"/>
                  </a:lnTo>
                  <a:lnTo>
                    <a:pt x="1996" y="40"/>
                  </a:lnTo>
                  <a:lnTo>
                    <a:pt x="1996" y="40"/>
                  </a:lnTo>
                  <a:lnTo>
                    <a:pt x="1994" y="40"/>
                  </a:lnTo>
                  <a:lnTo>
                    <a:pt x="1994" y="40"/>
                  </a:lnTo>
                  <a:lnTo>
                    <a:pt x="1988" y="38"/>
                  </a:lnTo>
                  <a:lnTo>
                    <a:pt x="1988" y="38"/>
                  </a:lnTo>
                  <a:lnTo>
                    <a:pt x="1984" y="38"/>
                  </a:lnTo>
                  <a:lnTo>
                    <a:pt x="1984" y="38"/>
                  </a:lnTo>
                  <a:lnTo>
                    <a:pt x="1976" y="38"/>
                  </a:lnTo>
                  <a:lnTo>
                    <a:pt x="1976" y="38"/>
                  </a:lnTo>
                  <a:lnTo>
                    <a:pt x="1972" y="38"/>
                  </a:lnTo>
                  <a:lnTo>
                    <a:pt x="1972" y="38"/>
                  </a:lnTo>
                  <a:lnTo>
                    <a:pt x="1968" y="40"/>
                  </a:lnTo>
                  <a:lnTo>
                    <a:pt x="1968" y="40"/>
                  </a:lnTo>
                  <a:lnTo>
                    <a:pt x="1964" y="40"/>
                  </a:lnTo>
                  <a:lnTo>
                    <a:pt x="1964" y="40"/>
                  </a:lnTo>
                  <a:lnTo>
                    <a:pt x="1960" y="40"/>
                  </a:lnTo>
                  <a:lnTo>
                    <a:pt x="1960" y="40"/>
                  </a:lnTo>
                  <a:lnTo>
                    <a:pt x="1958" y="40"/>
                  </a:lnTo>
                  <a:lnTo>
                    <a:pt x="1958" y="40"/>
                  </a:lnTo>
                  <a:lnTo>
                    <a:pt x="1950" y="40"/>
                  </a:lnTo>
                  <a:lnTo>
                    <a:pt x="1950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6" y="40"/>
                  </a:lnTo>
                  <a:lnTo>
                    <a:pt x="1946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34" y="40"/>
                  </a:lnTo>
                  <a:lnTo>
                    <a:pt x="1934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28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2" y="40"/>
                  </a:lnTo>
                  <a:lnTo>
                    <a:pt x="1922" y="40"/>
                  </a:lnTo>
                  <a:lnTo>
                    <a:pt x="1918" y="40"/>
                  </a:lnTo>
                  <a:lnTo>
                    <a:pt x="1918" y="40"/>
                  </a:lnTo>
                  <a:lnTo>
                    <a:pt x="1914" y="40"/>
                  </a:lnTo>
                  <a:lnTo>
                    <a:pt x="1914" y="40"/>
                  </a:lnTo>
                  <a:lnTo>
                    <a:pt x="1910" y="40"/>
                  </a:lnTo>
                  <a:lnTo>
                    <a:pt x="1910" y="40"/>
                  </a:lnTo>
                  <a:lnTo>
                    <a:pt x="1908" y="40"/>
                  </a:lnTo>
                  <a:lnTo>
                    <a:pt x="1908" y="40"/>
                  </a:lnTo>
                  <a:lnTo>
                    <a:pt x="1906" y="42"/>
                  </a:lnTo>
                  <a:lnTo>
                    <a:pt x="1906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4" y="42"/>
                  </a:lnTo>
                  <a:lnTo>
                    <a:pt x="1894" y="42"/>
                  </a:lnTo>
                  <a:lnTo>
                    <a:pt x="1888" y="42"/>
                  </a:lnTo>
                  <a:lnTo>
                    <a:pt x="1888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4" y="40"/>
                  </a:lnTo>
                  <a:lnTo>
                    <a:pt x="1884" y="40"/>
                  </a:lnTo>
                  <a:lnTo>
                    <a:pt x="1882" y="42"/>
                  </a:lnTo>
                  <a:lnTo>
                    <a:pt x="1882" y="42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0" y="40"/>
                  </a:lnTo>
                  <a:lnTo>
                    <a:pt x="1880" y="40"/>
                  </a:lnTo>
                  <a:lnTo>
                    <a:pt x="1876" y="40"/>
                  </a:lnTo>
                  <a:lnTo>
                    <a:pt x="1876" y="40"/>
                  </a:lnTo>
                  <a:lnTo>
                    <a:pt x="1874" y="42"/>
                  </a:lnTo>
                  <a:lnTo>
                    <a:pt x="1874" y="42"/>
                  </a:lnTo>
                  <a:lnTo>
                    <a:pt x="1870" y="42"/>
                  </a:lnTo>
                  <a:lnTo>
                    <a:pt x="1870" y="42"/>
                  </a:lnTo>
                  <a:lnTo>
                    <a:pt x="1866" y="44"/>
                  </a:lnTo>
                  <a:lnTo>
                    <a:pt x="1866" y="44"/>
                  </a:lnTo>
                  <a:lnTo>
                    <a:pt x="1860" y="42"/>
                  </a:lnTo>
                  <a:lnTo>
                    <a:pt x="1860" y="42"/>
                  </a:lnTo>
                  <a:lnTo>
                    <a:pt x="1856" y="42"/>
                  </a:lnTo>
                  <a:lnTo>
                    <a:pt x="1856" y="42"/>
                  </a:lnTo>
                  <a:lnTo>
                    <a:pt x="1848" y="42"/>
                  </a:lnTo>
                  <a:lnTo>
                    <a:pt x="1848" y="42"/>
                  </a:lnTo>
                  <a:lnTo>
                    <a:pt x="1846" y="42"/>
                  </a:lnTo>
                  <a:lnTo>
                    <a:pt x="1846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36" y="42"/>
                  </a:lnTo>
                  <a:lnTo>
                    <a:pt x="1832" y="42"/>
                  </a:lnTo>
                  <a:lnTo>
                    <a:pt x="1832" y="42"/>
                  </a:lnTo>
                  <a:lnTo>
                    <a:pt x="1832" y="38"/>
                  </a:lnTo>
                  <a:lnTo>
                    <a:pt x="1832" y="38"/>
                  </a:lnTo>
                  <a:lnTo>
                    <a:pt x="1830" y="38"/>
                  </a:lnTo>
                  <a:lnTo>
                    <a:pt x="1830" y="38"/>
                  </a:lnTo>
                  <a:lnTo>
                    <a:pt x="1828" y="40"/>
                  </a:lnTo>
                  <a:lnTo>
                    <a:pt x="1828" y="40"/>
                  </a:lnTo>
                  <a:lnTo>
                    <a:pt x="1826" y="40"/>
                  </a:lnTo>
                  <a:lnTo>
                    <a:pt x="1826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16" y="38"/>
                  </a:lnTo>
                  <a:lnTo>
                    <a:pt x="1816" y="38"/>
                  </a:lnTo>
                  <a:lnTo>
                    <a:pt x="1814" y="38"/>
                  </a:lnTo>
                  <a:lnTo>
                    <a:pt x="1812" y="40"/>
                  </a:lnTo>
                  <a:lnTo>
                    <a:pt x="1812" y="40"/>
                  </a:lnTo>
                  <a:lnTo>
                    <a:pt x="1812" y="42"/>
                  </a:lnTo>
                  <a:lnTo>
                    <a:pt x="1812" y="42"/>
                  </a:lnTo>
                  <a:lnTo>
                    <a:pt x="1804" y="42"/>
                  </a:lnTo>
                  <a:lnTo>
                    <a:pt x="1804" y="42"/>
                  </a:lnTo>
                  <a:lnTo>
                    <a:pt x="1798" y="42"/>
                  </a:lnTo>
                  <a:lnTo>
                    <a:pt x="1798" y="42"/>
                  </a:lnTo>
                  <a:lnTo>
                    <a:pt x="1790" y="44"/>
                  </a:lnTo>
                  <a:lnTo>
                    <a:pt x="1790" y="44"/>
                  </a:lnTo>
                  <a:lnTo>
                    <a:pt x="1786" y="44"/>
                  </a:lnTo>
                  <a:lnTo>
                    <a:pt x="1782" y="44"/>
                  </a:lnTo>
                  <a:lnTo>
                    <a:pt x="1782" y="44"/>
                  </a:lnTo>
                  <a:lnTo>
                    <a:pt x="1778" y="44"/>
                  </a:lnTo>
                  <a:lnTo>
                    <a:pt x="1778" y="44"/>
                  </a:lnTo>
                  <a:lnTo>
                    <a:pt x="1774" y="44"/>
                  </a:lnTo>
                  <a:lnTo>
                    <a:pt x="1774" y="44"/>
                  </a:lnTo>
                  <a:lnTo>
                    <a:pt x="1772" y="44"/>
                  </a:lnTo>
                  <a:lnTo>
                    <a:pt x="1768" y="44"/>
                  </a:lnTo>
                  <a:lnTo>
                    <a:pt x="1768" y="44"/>
                  </a:lnTo>
                  <a:lnTo>
                    <a:pt x="1766" y="44"/>
                  </a:lnTo>
                  <a:lnTo>
                    <a:pt x="1766" y="44"/>
                  </a:lnTo>
                  <a:lnTo>
                    <a:pt x="1762" y="44"/>
                  </a:lnTo>
                  <a:lnTo>
                    <a:pt x="1762" y="44"/>
                  </a:lnTo>
                  <a:lnTo>
                    <a:pt x="1756" y="44"/>
                  </a:lnTo>
                  <a:lnTo>
                    <a:pt x="1756" y="44"/>
                  </a:lnTo>
                  <a:lnTo>
                    <a:pt x="1752" y="44"/>
                  </a:lnTo>
                  <a:lnTo>
                    <a:pt x="1752" y="44"/>
                  </a:lnTo>
                  <a:lnTo>
                    <a:pt x="1748" y="44"/>
                  </a:lnTo>
                  <a:lnTo>
                    <a:pt x="1748" y="44"/>
                  </a:lnTo>
                  <a:lnTo>
                    <a:pt x="1746" y="44"/>
                  </a:lnTo>
                  <a:lnTo>
                    <a:pt x="1746" y="44"/>
                  </a:lnTo>
                  <a:lnTo>
                    <a:pt x="1744" y="44"/>
                  </a:lnTo>
                  <a:lnTo>
                    <a:pt x="1744" y="44"/>
                  </a:lnTo>
                  <a:lnTo>
                    <a:pt x="1742" y="44"/>
                  </a:lnTo>
                  <a:lnTo>
                    <a:pt x="1742" y="44"/>
                  </a:lnTo>
                  <a:lnTo>
                    <a:pt x="1738" y="44"/>
                  </a:lnTo>
                  <a:lnTo>
                    <a:pt x="1738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2" y="44"/>
                  </a:lnTo>
                  <a:lnTo>
                    <a:pt x="1732" y="44"/>
                  </a:lnTo>
                  <a:lnTo>
                    <a:pt x="1724" y="44"/>
                  </a:lnTo>
                  <a:lnTo>
                    <a:pt x="1718" y="46"/>
                  </a:lnTo>
                  <a:lnTo>
                    <a:pt x="1718" y="46"/>
                  </a:lnTo>
                  <a:lnTo>
                    <a:pt x="1718" y="44"/>
                  </a:lnTo>
                  <a:lnTo>
                    <a:pt x="1718" y="44"/>
                  </a:lnTo>
                  <a:lnTo>
                    <a:pt x="1716" y="44"/>
                  </a:lnTo>
                  <a:lnTo>
                    <a:pt x="1716" y="44"/>
                  </a:lnTo>
                  <a:lnTo>
                    <a:pt x="1706" y="44"/>
                  </a:lnTo>
                  <a:lnTo>
                    <a:pt x="1706" y="44"/>
                  </a:lnTo>
                  <a:lnTo>
                    <a:pt x="1702" y="44"/>
                  </a:lnTo>
                  <a:lnTo>
                    <a:pt x="1702" y="44"/>
                  </a:lnTo>
                  <a:lnTo>
                    <a:pt x="1698" y="44"/>
                  </a:lnTo>
                  <a:lnTo>
                    <a:pt x="1698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0" y="44"/>
                  </a:lnTo>
                  <a:lnTo>
                    <a:pt x="1690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2" y="44"/>
                  </a:lnTo>
                  <a:lnTo>
                    <a:pt x="1682" y="44"/>
                  </a:lnTo>
                  <a:lnTo>
                    <a:pt x="1678" y="44"/>
                  </a:lnTo>
                  <a:lnTo>
                    <a:pt x="1678" y="44"/>
                  </a:lnTo>
                  <a:lnTo>
                    <a:pt x="1672" y="44"/>
                  </a:lnTo>
                  <a:lnTo>
                    <a:pt x="1672" y="44"/>
                  </a:lnTo>
                  <a:lnTo>
                    <a:pt x="1670" y="44"/>
                  </a:lnTo>
                  <a:lnTo>
                    <a:pt x="1670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4" y="44"/>
                  </a:lnTo>
                  <a:lnTo>
                    <a:pt x="1664" y="44"/>
                  </a:lnTo>
                  <a:lnTo>
                    <a:pt x="1658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0" y="46"/>
                  </a:lnTo>
                  <a:lnTo>
                    <a:pt x="1650" y="46"/>
                  </a:lnTo>
                  <a:lnTo>
                    <a:pt x="1642" y="44"/>
                  </a:lnTo>
                  <a:lnTo>
                    <a:pt x="1642" y="44"/>
                  </a:lnTo>
                  <a:lnTo>
                    <a:pt x="1638" y="44"/>
                  </a:lnTo>
                  <a:lnTo>
                    <a:pt x="1638" y="44"/>
                  </a:lnTo>
                  <a:lnTo>
                    <a:pt x="1634" y="46"/>
                  </a:lnTo>
                  <a:lnTo>
                    <a:pt x="1634" y="46"/>
                  </a:lnTo>
                  <a:lnTo>
                    <a:pt x="1626" y="46"/>
                  </a:lnTo>
                  <a:lnTo>
                    <a:pt x="1626" y="46"/>
                  </a:lnTo>
                  <a:lnTo>
                    <a:pt x="1622" y="46"/>
                  </a:lnTo>
                  <a:lnTo>
                    <a:pt x="1622" y="46"/>
                  </a:lnTo>
                  <a:lnTo>
                    <a:pt x="1620" y="44"/>
                  </a:lnTo>
                  <a:lnTo>
                    <a:pt x="1620" y="44"/>
                  </a:lnTo>
                  <a:lnTo>
                    <a:pt x="1612" y="44"/>
                  </a:lnTo>
                  <a:lnTo>
                    <a:pt x="1612" y="44"/>
                  </a:lnTo>
                  <a:lnTo>
                    <a:pt x="1608" y="44"/>
                  </a:lnTo>
                  <a:lnTo>
                    <a:pt x="1608" y="44"/>
                  </a:lnTo>
                  <a:lnTo>
                    <a:pt x="1600" y="46"/>
                  </a:lnTo>
                  <a:lnTo>
                    <a:pt x="1600" y="46"/>
                  </a:lnTo>
                  <a:lnTo>
                    <a:pt x="1596" y="46"/>
                  </a:lnTo>
                  <a:lnTo>
                    <a:pt x="1596" y="46"/>
                  </a:lnTo>
                  <a:lnTo>
                    <a:pt x="1592" y="46"/>
                  </a:lnTo>
                  <a:lnTo>
                    <a:pt x="1592" y="46"/>
                  </a:lnTo>
                  <a:lnTo>
                    <a:pt x="1588" y="46"/>
                  </a:lnTo>
                  <a:lnTo>
                    <a:pt x="1588" y="46"/>
                  </a:lnTo>
                  <a:lnTo>
                    <a:pt x="1586" y="46"/>
                  </a:lnTo>
                  <a:lnTo>
                    <a:pt x="1586" y="46"/>
                  </a:lnTo>
                  <a:lnTo>
                    <a:pt x="1584" y="46"/>
                  </a:lnTo>
                  <a:lnTo>
                    <a:pt x="1584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76" y="46"/>
                  </a:lnTo>
                  <a:lnTo>
                    <a:pt x="1570" y="48"/>
                  </a:lnTo>
                  <a:lnTo>
                    <a:pt x="1570" y="48"/>
                  </a:lnTo>
                  <a:lnTo>
                    <a:pt x="1568" y="46"/>
                  </a:lnTo>
                  <a:lnTo>
                    <a:pt x="1568" y="46"/>
                  </a:lnTo>
                  <a:lnTo>
                    <a:pt x="1566" y="48"/>
                  </a:lnTo>
                  <a:lnTo>
                    <a:pt x="1566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58" y="46"/>
                  </a:lnTo>
                  <a:lnTo>
                    <a:pt x="1558" y="46"/>
                  </a:lnTo>
                  <a:lnTo>
                    <a:pt x="1554" y="44"/>
                  </a:lnTo>
                  <a:lnTo>
                    <a:pt x="1554" y="44"/>
                  </a:lnTo>
                  <a:lnTo>
                    <a:pt x="1550" y="46"/>
                  </a:lnTo>
                  <a:lnTo>
                    <a:pt x="1550" y="46"/>
                  </a:lnTo>
                  <a:lnTo>
                    <a:pt x="1546" y="46"/>
                  </a:lnTo>
                  <a:lnTo>
                    <a:pt x="1546" y="46"/>
                  </a:lnTo>
                  <a:lnTo>
                    <a:pt x="1544" y="46"/>
                  </a:lnTo>
                  <a:lnTo>
                    <a:pt x="1544" y="46"/>
                  </a:lnTo>
                  <a:lnTo>
                    <a:pt x="1540" y="48"/>
                  </a:lnTo>
                  <a:lnTo>
                    <a:pt x="1540" y="48"/>
                  </a:lnTo>
                  <a:lnTo>
                    <a:pt x="1538" y="46"/>
                  </a:lnTo>
                  <a:lnTo>
                    <a:pt x="1538" y="46"/>
                  </a:lnTo>
                  <a:lnTo>
                    <a:pt x="1536" y="44"/>
                  </a:lnTo>
                  <a:lnTo>
                    <a:pt x="1536" y="44"/>
                  </a:lnTo>
                  <a:lnTo>
                    <a:pt x="1534" y="44"/>
                  </a:lnTo>
                  <a:lnTo>
                    <a:pt x="1534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26" y="46"/>
                  </a:lnTo>
                  <a:lnTo>
                    <a:pt x="1526" y="46"/>
                  </a:lnTo>
                  <a:lnTo>
                    <a:pt x="1520" y="46"/>
                  </a:lnTo>
                  <a:lnTo>
                    <a:pt x="1520" y="46"/>
                  </a:lnTo>
                  <a:lnTo>
                    <a:pt x="1518" y="46"/>
                  </a:lnTo>
                  <a:lnTo>
                    <a:pt x="1518" y="46"/>
                  </a:lnTo>
                  <a:lnTo>
                    <a:pt x="1516" y="46"/>
                  </a:lnTo>
                  <a:lnTo>
                    <a:pt x="1516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2" y="46"/>
                  </a:lnTo>
                  <a:lnTo>
                    <a:pt x="1512" y="46"/>
                  </a:lnTo>
                  <a:lnTo>
                    <a:pt x="1506" y="44"/>
                  </a:lnTo>
                  <a:lnTo>
                    <a:pt x="1504" y="46"/>
                  </a:lnTo>
                  <a:lnTo>
                    <a:pt x="1504" y="46"/>
                  </a:lnTo>
                  <a:lnTo>
                    <a:pt x="1500" y="46"/>
                  </a:lnTo>
                  <a:lnTo>
                    <a:pt x="1500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0" y="46"/>
                  </a:lnTo>
                  <a:lnTo>
                    <a:pt x="1490" y="46"/>
                  </a:lnTo>
                  <a:lnTo>
                    <a:pt x="1488" y="46"/>
                  </a:lnTo>
                  <a:lnTo>
                    <a:pt x="1488" y="46"/>
                  </a:lnTo>
                  <a:lnTo>
                    <a:pt x="1486" y="46"/>
                  </a:lnTo>
                  <a:lnTo>
                    <a:pt x="1486" y="46"/>
                  </a:lnTo>
                  <a:lnTo>
                    <a:pt x="1484" y="46"/>
                  </a:lnTo>
                  <a:lnTo>
                    <a:pt x="1484" y="46"/>
                  </a:lnTo>
                  <a:lnTo>
                    <a:pt x="1480" y="46"/>
                  </a:lnTo>
                  <a:lnTo>
                    <a:pt x="1480" y="46"/>
                  </a:lnTo>
                  <a:lnTo>
                    <a:pt x="1480" y="44"/>
                  </a:lnTo>
                  <a:lnTo>
                    <a:pt x="1480" y="44"/>
                  </a:lnTo>
                  <a:lnTo>
                    <a:pt x="1476" y="44"/>
                  </a:lnTo>
                  <a:lnTo>
                    <a:pt x="1476" y="44"/>
                  </a:lnTo>
                  <a:lnTo>
                    <a:pt x="1470" y="46"/>
                  </a:lnTo>
                  <a:lnTo>
                    <a:pt x="1470" y="46"/>
                  </a:lnTo>
                  <a:lnTo>
                    <a:pt x="1466" y="44"/>
                  </a:lnTo>
                  <a:lnTo>
                    <a:pt x="1466" y="44"/>
                  </a:lnTo>
                  <a:lnTo>
                    <a:pt x="1464" y="44"/>
                  </a:lnTo>
                  <a:lnTo>
                    <a:pt x="1464" y="44"/>
                  </a:lnTo>
                  <a:lnTo>
                    <a:pt x="1462" y="44"/>
                  </a:lnTo>
                  <a:lnTo>
                    <a:pt x="1462" y="44"/>
                  </a:lnTo>
                  <a:lnTo>
                    <a:pt x="1458" y="44"/>
                  </a:lnTo>
                  <a:lnTo>
                    <a:pt x="1458" y="44"/>
                  </a:lnTo>
                  <a:lnTo>
                    <a:pt x="1456" y="44"/>
                  </a:lnTo>
                  <a:lnTo>
                    <a:pt x="1456" y="44"/>
                  </a:lnTo>
                  <a:lnTo>
                    <a:pt x="1452" y="44"/>
                  </a:lnTo>
                  <a:lnTo>
                    <a:pt x="1452" y="44"/>
                  </a:lnTo>
                  <a:lnTo>
                    <a:pt x="1450" y="44"/>
                  </a:lnTo>
                  <a:lnTo>
                    <a:pt x="1450" y="44"/>
                  </a:lnTo>
                  <a:lnTo>
                    <a:pt x="1442" y="44"/>
                  </a:lnTo>
                  <a:lnTo>
                    <a:pt x="1442" y="44"/>
                  </a:lnTo>
                  <a:lnTo>
                    <a:pt x="1438" y="42"/>
                  </a:lnTo>
                  <a:lnTo>
                    <a:pt x="1438" y="42"/>
                  </a:lnTo>
                  <a:lnTo>
                    <a:pt x="1434" y="42"/>
                  </a:lnTo>
                  <a:lnTo>
                    <a:pt x="1434" y="42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24" y="42"/>
                  </a:lnTo>
                  <a:lnTo>
                    <a:pt x="1424" y="42"/>
                  </a:lnTo>
                  <a:lnTo>
                    <a:pt x="1420" y="44"/>
                  </a:lnTo>
                  <a:lnTo>
                    <a:pt x="1420" y="44"/>
                  </a:lnTo>
                  <a:lnTo>
                    <a:pt x="1414" y="42"/>
                  </a:lnTo>
                  <a:lnTo>
                    <a:pt x="1414" y="42"/>
                  </a:lnTo>
                  <a:lnTo>
                    <a:pt x="1412" y="44"/>
                  </a:lnTo>
                  <a:lnTo>
                    <a:pt x="1412" y="44"/>
                  </a:lnTo>
                  <a:lnTo>
                    <a:pt x="1406" y="42"/>
                  </a:lnTo>
                  <a:lnTo>
                    <a:pt x="1406" y="42"/>
                  </a:lnTo>
                  <a:lnTo>
                    <a:pt x="1398" y="42"/>
                  </a:lnTo>
                  <a:lnTo>
                    <a:pt x="1398" y="42"/>
                  </a:lnTo>
                  <a:lnTo>
                    <a:pt x="1396" y="44"/>
                  </a:lnTo>
                  <a:lnTo>
                    <a:pt x="1396" y="44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0" y="44"/>
                  </a:lnTo>
                  <a:lnTo>
                    <a:pt x="1386" y="44"/>
                  </a:lnTo>
                  <a:lnTo>
                    <a:pt x="1386" y="44"/>
                  </a:lnTo>
                  <a:lnTo>
                    <a:pt x="1384" y="44"/>
                  </a:lnTo>
                  <a:lnTo>
                    <a:pt x="1384" y="44"/>
                  </a:lnTo>
                  <a:lnTo>
                    <a:pt x="1380" y="44"/>
                  </a:lnTo>
                  <a:lnTo>
                    <a:pt x="1380" y="44"/>
                  </a:lnTo>
                  <a:lnTo>
                    <a:pt x="1378" y="44"/>
                  </a:lnTo>
                  <a:lnTo>
                    <a:pt x="1378" y="44"/>
                  </a:lnTo>
                  <a:lnTo>
                    <a:pt x="1374" y="44"/>
                  </a:lnTo>
                  <a:lnTo>
                    <a:pt x="1374" y="44"/>
                  </a:lnTo>
                  <a:lnTo>
                    <a:pt x="1372" y="44"/>
                  </a:lnTo>
                  <a:lnTo>
                    <a:pt x="1372" y="44"/>
                  </a:lnTo>
                  <a:lnTo>
                    <a:pt x="1370" y="44"/>
                  </a:lnTo>
                  <a:lnTo>
                    <a:pt x="1370" y="44"/>
                  </a:lnTo>
                  <a:lnTo>
                    <a:pt x="1366" y="44"/>
                  </a:lnTo>
                  <a:lnTo>
                    <a:pt x="1366" y="44"/>
                  </a:lnTo>
                  <a:lnTo>
                    <a:pt x="1364" y="44"/>
                  </a:lnTo>
                  <a:lnTo>
                    <a:pt x="1364" y="44"/>
                  </a:lnTo>
                  <a:lnTo>
                    <a:pt x="1362" y="44"/>
                  </a:lnTo>
                  <a:lnTo>
                    <a:pt x="1362" y="44"/>
                  </a:lnTo>
                  <a:lnTo>
                    <a:pt x="1354" y="44"/>
                  </a:lnTo>
                  <a:lnTo>
                    <a:pt x="1354" y="44"/>
                  </a:lnTo>
                  <a:lnTo>
                    <a:pt x="1350" y="44"/>
                  </a:lnTo>
                  <a:lnTo>
                    <a:pt x="1350" y="44"/>
                  </a:lnTo>
                  <a:lnTo>
                    <a:pt x="1348" y="44"/>
                  </a:lnTo>
                  <a:lnTo>
                    <a:pt x="1348" y="44"/>
                  </a:lnTo>
                  <a:lnTo>
                    <a:pt x="1344" y="44"/>
                  </a:lnTo>
                  <a:lnTo>
                    <a:pt x="1344" y="44"/>
                  </a:lnTo>
                  <a:lnTo>
                    <a:pt x="1340" y="46"/>
                  </a:lnTo>
                  <a:lnTo>
                    <a:pt x="1340" y="46"/>
                  </a:lnTo>
                  <a:lnTo>
                    <a:pt x="1336" y="46"/>
                  </a:lnTo>
                  <a:lnTo>
                    <a:pt x="1336" y="46"/>
                  </a:lnTo>
                  <a:lnTo>
                    <a:pt x="1328" y="46"/>
                  </a:lnTo>
                  <a:lnTo>
                    <a:pt x="1328" y="46"/>
                  </a:lnTo>
                  <a:lnTo>
                    <a:pt x="1326" y="44"/>
                  </a:lnTo>
                  <a:lnTo>
                    <a:pt x="1326" y="44"/>
                  </a:lnTo>
                  <a:lnTo>
                    <a:pt x="1318" y="44"/>
                  </a:lnTo>
                  <a:lnTo>
                    <a:pt x="1318" y="44"/>
                  </a:lnTo>
                  <a:lnTo>
                    <a:pt x="1316" y="44"/>
                  </a:lnTo>
                  <a:lnTo>
                    <a:pt x="1316" y="44"/>
                  </a:lnTo>
                  <a:lnTo>
                    <a:pt x="1312" y="44"/>
                  </a:lnTo>
                  <a:lnTo>
                    <a:pt x="1312" y="44"/>
                  </a:lnTo>
                  <a:lnTo>
                    <a:pt x="1306" y="46"/>
                  </a:lnTo>
                  <a:lnTo>
                    <a:pt x="1306" y="46"/>
                  </a:lnTo>
                  <a:lnTo>
                    <a:pt x="1302" y="46"/>
                  </a:lnTo>
                  <a:lnTo>
                    <a:pt x="1296" y="46"/>
                  </a:lnTo>
                  <a:lnTo>
                    <a:pt x="1296" y="46"/>
                  </a:lnTo>
                  <a:lnTo>
                    <a:pt x="1290" y="46"/>
                  </a:lnTo>
                  <a:lnTo>
                    <a:pt x="1290" y="46"/>
                  </a:lnTo>
                  <a:lnTo>
                    <a:pt x="1288" y="46"/>
                  </a:lnTo>
                  <a:lnTo>
                    <a:pt x="1288" y="46"/>
                  </a:lnTo>
                  <a:lnTo>
                    <a:pt x="1284" y="44"/>
                  </a:lnTo>
                  <a:lnTo>
                    <a:pt x="1284" y="44"/>
                  </a:lnTo>
                  <a:lnTo>
                    <a:pt x="1282" y="46"/>
                  </a:lnTo>
                  <a:lnTo>
                    <a:pt x="1282" y="46"/>
                  </a:lnTo>
                  <a:lnTo>
                    <a:pt x="1276" y="46"/>
                  </a:lnTo>
                  <a:lnTo>
                    <a:pt x="1276" y="46"/>
                  </a:lnTo>
                  <a:lnTo>
                    <a:pt x="1274" y="46"/>
                  </a:lnTo>
                  <a:lnTo>
                    <a:pt x="1274" y="46"/>
                  </a:lnTo>
                  <a:lnTo>
                    <a:pt x="1272" y="46"/>
                  </a:lnTo>
                  <a:lnTo>
                    <a:pt x="1272" y="46"/>
                  </a:lnTo>
                  <a:lnTo>
                    <a:pt x="1266" y="44"/>
                  </a:lnTo>
                  <a:lnTo>
                    <a:pt x="1266" y="44"/>
                  </a:lnTo>
                  <a:lnTo>
                    <a:pt x="1262" y="44"/>
                  </a:lnTo>
                  <a:lnTo>
                    <a:pt x="1262" y="44"/>
                  </a:lnTo>
                  <a:lnTo>
                    <a:pt x="1260" y="44"/>
                  </a:lnTo>
                  <a:lnTo>
                    <a:pt x="1260" y="44"/>
                  </a:lnTo>
                  <a:lnTo>
                    <a:pt x="1258" y="46"/>
                  </a:lnTo>
                  <a:lnTo>
                    <a:pt x="1258" y="46"/>
                  </a:lnTo>
                  <a:lnTo>
                    <a:pt x="1254" y="46"/>
                  </a:lnTo>
                  <a:lnTo>
                    <a:pt x="1254" y="46"/>
                  </a:lnTo>
                  <a:lnTo>
                    <a:pt x="1250" y="48"/>
                  </a:lnTo>
                  <a:lnTo>
                    <a:pt x="1250" y="48"/>
                  </a:lnTo>
                  <a:lnTo>
                    <a:pt x="1248" y="46"/>
                  </a:lnTo>
                  <a:lnTo>
                    <a:pt x="1248" y="46"/>
                  </a:lnTo>
                  <a:lnTo>
                    <a:pt x="1248" y="48"/>
                  </a:lnTo>
                  <a:lnTo>
                    <a:pt x="1248" y="48"/>
                  </a:lnTo>
                  <a:lnTo>
                    <a:pt x="1246" y="46"/>
                  </a:lnTo>
                  <a:lnTo>
                    <a:pt x="1246" y="46"/>
                  </a:lnTo>
                  <a:lnTo>
                    <a:pt x="1244" y="46"/>
                  </a:lnTo>
                  <a:lnTo>
                    <a:pt x="1244" y="46"/>
                  </a:lnTo>
                  <a:lnTo>
                    <a:pt x="1240" y="48"/>
                  </a:lnTo>
                  <a:lnTo>
                    <a:pt x="1240" y="48"/>
                  </a:lnTo>
                  <a:lnTo>
                    <a:pt x="1236" y="44"/>
                  </a:lnTo>
                  <a:lnTo>
                    <a:pt x="1236" y="44"/>
                  </a:lnTo>
                  <a:lnTo>
                    <a:pt x="1230" y="46"/>
                  </a:lnTo>
                  <a:lnTo>
                    <a:pt x="1224" y="46"/>
                  </a:lnTo>
                  <a:lnTo>
                    <a:pt x="1224" y="46"/>
                  </a:lnTo>
                  <a:lnTo>
                    <a:pt x="1222" y="46"/>
                  </a:lnTo>
                  <a:lnTo>
                    <a:pt x="1218" y="46"/>
                  </a:lnTo>
                  <a:lnTo>
                    <a:pt x="1218" y="46"/>
                  </a:lnTo>
                  <a:lnTo>
                    <a:pt x="1216" y="44"/>
                  </a:lnTo>
                  <a:lnTo>
                    <a:pt x="1214" y="44"/>
                  </a:lnTo>
                  <a:lnTo>
                    <a:pt x="1214" y="44"/>
                  </a:lnTo>
                  <a:lnTo>
                    <a:pt x="1204" y="44"/>
                  </a:lnTo>
                  <a:lnTo>
                    <a:pt x="1204" y="44"/>
                  </a:lnTo>
                  <a:lnTo>
                    <a:pt x="1200" y="42"/>
                  </a:lnTo>
                  <a:lnTo>
                    <a:pt x="1200" y="42"/>
                  </a:lnTo>
                  <a:lnTo>
                    <a:pt x="1196" y="42"/>
                  </a:lnTo>
                  <a:lnTo>
                    <a:pt x="1196" y="42"/>
                  </a:lnTo>
                  <a:lnTo>
                    <a:pt x="1188" y="44"/>
                  </a:lnTo>
                  <a:lnTo>
                    <a:pt x="1188" y="44"/>
                  </a:lnTo>
                  <a:lnTo>
                    <a:pt x="1186" y="44"/>
                  </a:lnTo>
                  <a:lnTo>
                    <a:pt x="1186" y="44"/>
                  </a:lnTo>
                  <a:lnTo>
                    <a:pt x="1180" y="44"/>
                  </a:lnTo>
                  <a:lnTo>
                    <a:pt x="1180" y="44"/>
                  </a:lnTo>
                  <a:lnTo>
                    <a:pt x="1180" y="42"/>
                  </a:lnTo>
                  <a:lnTo>
                    <a:pt x="1180" y="42"/>
                  </a:lnTo>
                  <a:lnTo>
                    <a:pt x="1176" y="42"/>
                  </a:lnTo>
                  <a:lnTo>
                    <a:pt x="1176" y="42"/>
                  </a:lnTo>
                  <a:lnTo>
                    <a:pt x="1174" y="42"/>
                  </a:lnTo>
                  <a:lnTo>
                    <a:pt x="1174" y="42"/>
                  </a:lnTo>
                  <a:lnTo>
                    <a:pt x="1170" y="44"/>
                  </a:lnTo>
                  <a:lnTo>
                    <a:pt x="1170" y="44"/>
                  </a:lnTo>
                  <a:lnTo>
                    <a:pt x="1164" y="42"/>
                  </a:lnTo>
                  <a:lnTo>
                    <a:pt x="1164" y="42"/>
                  </a:lnTo>
                  <a:lnTo>
                    <a:pt x="1156" y="42"/>
                  </a:lnTo>
                  <a:lnTo>
                    <a:pt x="1156" y="42"/>
                  </a:lnTo>
                  <a:lnTo>
                    <a:pt x="1152" y="42"/>
                  </a:lnTo>
                  <a:lnTo>
                    <a:pt x="1152" y="42"/>
                  </a:lnTo>
                  <a:lnTo>
                    <a:pt x="1148" y="44"/>
                  </a:lnTo>
                  <a:lnTo>
                    <a:pt x="1148" y="44"/>
                  </a:lnTo>
                  <a:lnTo>
                    <a:pt x="1146" y="44"/>
                  </a:lnTo>
                  <a:lnTo>
                    <a:pt x="1144" y="44"/>
                  </a:lnTo>
                  <a:lnTo>
                    <a:pt x="1142" y="44"/>
                  </a:lnTo>
                  <a:lnTo>
                    <a:pt x="1142" y="44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38" y="42"/>
                  </a:lnTo>
                  <a:lnTo>
                    <a:pt x="1138" y="42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6" y="40"/>
                  </a:lnTo>
                  <a:lnTo>
                    <a:pt x="1136" y="40"/>
                  </a:lnTo>
                  <a:lnTo>
                    <a:pt x="1134" y="40"/>
                  </a:lnTo>
                  <a:lnTo>
                    <a:pt x="1134" y="40"/>
                  </a:lnTo>
                  <a:lnTo>
                    <a:pt x="1132" y="40"/>
                  </a:lnTo>
                  <a:lnTo>
                    <a:pt x="1132" y="40"/>
                  </a:lnTo>
                  <a:lnTo>
                    <a:pt x="1128" y="38"/>
                  </a:lnTo>
                  <a:lnTo>
                    <a:pt x="1128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2" y="38"/>
                  </a:lnTo>
                  <a:lnTo>
                    <a:pt x="1122" y="38"/>
                  </a:lnTo>
                  <a:lnTo>
                    <a:pt x="1120" y="40"/>
                  </a:lnTo>
                  <a:lnTo>
                    <a:pt x="1120" y="40"/>
                  </a:lnTo>
                  <a:lnTo>
                    <a:pt x="1114" y="42"/>
                  </a:lnTo>
                  <a:lnTo>
                    <a:pt x="1114" y="42"/>
                  </a:lnTo>
                  <a:lnTo>
                    <a:pt x="1112" y="44"/>
                  </a:lnTo>
                  <a:lnTo>
                    <a:pt x="1112" y="44"/>
                  </a:lnTo>
                  <a:lnTo>
                    <a:pt x="1104" y="42"/>
                  </a:lnTo>
                  <a:lnTo>
                    <a:pt x="1104" y="42"/>
                  </a:lnTo>
                  <a:lnTo>
                    <a:pt x="1102" y="44"/>
                  </a:lnTo>
                  <a:lnTo>
                    <a:pt x="1102" y="44"/>
                  </a:lnTo>
                  <a:lnTo>
                    <a:pt x="1096" y="44"/>
                  </a:lnTo>
                  <a:lnTo>
                    <a:pt x="1096" y="44"/>
                  </a:lnTo>
                  <a:lnTo>
                    <a:pt x="1094" y="42"/>
                  </a:lnTo>
                  <a:lnTo>
                    <a:pt x="1094" y="42"/>
                  </a:lnTo>
                  <a:lnTo>
                    <a:pt x="1090" y="44"/>
                  </a:lnTo>
                  <a:lnTo>
                    <a:pt x="1090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0" y="44"/>
                  </a:lnTo>
                  <a:lnTo>
                    <a:pt x="1080" y="44"/>
                  </a:lnTo>
                  <a:lnTo>
                    <a:pt x="1078" y="44"/>
                  </a:lnTo>
                  <a:lnTo>
                    <a:pt x="1078" y="44"/>
                  </a:lnTo>
                  <a:lnTo>
                    <a:pt x="1072" y="44"/>
                  </a:lnTo>
                  <a:lnTo>
                    <a:pt x="1072" y="44"/>
                  </a:lnTo>
                  <a:lnTo>
                    <a:pt x="1068" y="44"/>
                  </a:lnTo>
                  <a:lnTo>
                    <a:pt x="1068" y="44"/>
                  </a:lnTo>
                  <a:lnTo>
                    <a:pt x="1066" y="42"/>
                  </a:lnTo>
                  <a:lnTo>
                    <a:pt x="1066" y="42"/>
                  </a:lnTo>
                  <a:lnTo>
                    <a:pt x="1064" y="42"/>
                  </a:lnTo>
                  <a:lnTo>
                    <a:pt x="1062" y="44"/>
                  </a:lnTo>
                  <a:lnTo>
                    <a:pt x="1062" y="44"/>
                  </a:lnTo>
                  <a:lnTo>
                    <a:pt x="1056" y="44"/>
                  </a:lnTo>
                  <a:lnTo>
                    <a:pt x="1056" y="44"/>
                  </a:lnTo>
                  <a:lnTo>
                    <a:pt x="1054" y="44"/>
                  </a:lnTo>
                  <a:lnTo>
                    <a:pt x="1054" y="44"/>
                  </a:lnTo>
                  <a:lnTo>
                    <a:pt x="1052" y="46"/>
                  </a:lnTo>
                  <a:lnTo>
                    <a:pt x="1052" y="46"/>
                  </a:lnTo>
                  <a:lnTo>
                    <a:pt x="1050" y="44"/>
                  </a:lnTo>
                  <a:lnTo>
                    <a:pt x="1050" y="44"/>
                  </a:lnTo>
                  <a:lnTo>
                    <a:pt x="1050" y="46"/>
                  </a:lnTo>
                  <a:lnTo>
                    <a:pt x="1050" y="46"/>
                  </a:lnTo>
                  <a:lnTo>
                    <a:pt x="1046" y="44"/>
                  </a:lnTo>
                  <a:lnTo>
                    <a:pt x="1046" y="44"/>
                  </a:lnTo>
                  <a:lnTo>
                    <a:pt x="1044" y="44"/>
                  </a:lnTo>
                  <a:lnTo>
                    <a:pt x="1044" y="44"/>
                  </a:lnTo>
                  <a:lnTo>
                    <a:pt x="1042" y="46"/>
                  </a:lnTo>
                  <a:lnTo>
                    <a:pt x="1042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0" y="46"/>
                  </a:lnTo>
                  <a:lnTo>
                    <a:pt x="1030" y="46"/>
                  </a:lnTo>
                  <a:lnTo>
                    <a:pt x="1028" y="46"/>
                  </a:lnTo>
                  <a:lnTo>
                    <a:pt x="1028" y="46"/>
                  </a:lnTo>
                  <a:lnTo>
                    <a:pt x="1022" y="44"/>
                  </a:lnTo>
                  <a:lnTo>
                    <a:pt x="1022" y="44"/>
                  </a:lnTo>
                  <a:lnTo>
                    <a:pt x="1018" y="42"/>
                  </a:lnTo>
                  <a:lnTo>
                    <a:pt x="1018" y="42"/>
                  </a:lnTo>
                  <a:lnTo>
                    <a:pt x="1014" y="42"/>
                  </a:lnTo>
                  <a:lnTo>
                    <a:pt x="1014" y="42"/>
                  </a:lnTo>
                  <a:lnTo>
                    <a:pt x="1012" y="42"/>
                  </a:lnTo>
                  <a:lnTo>
                    <a:pt x="1012" y="42"/>
                  </a:lnTo>
                  <a:lnTo>
                    <a:pt x="1010" y="42"/>
                  </a:lnTo>
                  <a:lnTo>
                    <a:pt x="1010" y="42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6" y="44"/>
                  </a:lnTo>
                  <a:lnTo>
                    <a:pt x="1006" y="44"/>
                  </a:lnTo>
                  <a:lnTo>
                    <a:pt x="1002" y="44"/>
                  </a:lnTo>
                  <a:lnTo>
                    <a:pt x="1000" y="44"/>
                  </a:lnTo>
                  <a:lnTo>
                    <a:pt x="1000" y="44"/>
                  </a:lnTo>
                  <a:lnTo>
                    <a:pt x="996" y="44"/>
                  </a:lnTo>
                  <a:lnTo>
                    <a:pt x="996" y="44"/>
                  </a:lnTo>
                  <a:lnTo>
                    <a:pt x="996" y="42"/>
                  </a:lnTo>
                  <a:lnTo>
                    <a:pt x="996" y="42"/>
                  </a:lnTo>
                  <a:lnTo>
                    <a:pt x="992" y="42"/>
                  </a:lnTo>
                  <a:lnTo>
                    <a:pt x="992" y="42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0" y="40"/>
                  </a:lnTo>
                  <a:lnTo>
                    <a:pt x="990" y="40"/>
                  </a:lnTo>
                  <a:lnTo>
                    <a:pt x="988" y="40"/>
                  </a:lnTo>
                  <a:lnTo>
                    <a:pt x="988" y="40"/>
                  </a:lnTo>
                  <a:lnTo>
                    <a:pt x="982" y="42"/>
                  </a:lnTo>
                  <a:lnTo>
                    <a:pt x="982" y="42"/>
                  </a:lnTo>
                  <a:lnTo>
                    <a:pt x="980" y="40"/>
                  </a:lnTo>
                  <a:lnTo>
                    <a:pt x="980" y="40"/>
                  </a:lnTo>
                  <a:lnTo>
                    <a:pt x="974" y="42"/>
                  </a:lnTo>
                  <a:lnTo>
                    <a:pt x="968" y="42"/>
                  </a:lnTo>
                  <a:lnTo>
                    <a:pt x="968" y="42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66" y="40"/>
                  </a:lnTo>
                  <a:lnTo>
                    <a:pt x="966" y="40"/>
                  </a:lnTo>
                  <a:lnTo>
                    <a:pt x="964" y="40"/>
                  </a:lnTo>
                  <a:lnTo>
                    <a:pt x="964" y="40"/>
                  </a:lnTo>
                  <a:lnTo>
                    <a:pt x="960" y="42"/>
                  </a:lnTo>
                  <a:lnTo>
                    <a:pt x="960" y="42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2" y="44"/>
                  </a:lnTo>
                  <a:lnTo>
                    <a:pt x="952" y="44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48" y="46"/>
                  </a:lnTo>
                  <a:lnTo>
                    <a:pt x="948" y="46"/>
                  </a:lnTo>
                  <a:lnTo>
                    <a:pt x="942" y="46"/>
                  </a:lnTo>
                  <a:lnTo>
                    <a:pt x="942" y="46"/>
                  </a:lnTo>
                  <a:lnTo>
                    <a:pt x="936" y="44"/>
                  </a:lnTo>
                  <a:lnTo>
                    <a:pt x="936" y="44"/>
                  </a:lnTo>
                  <a:lnTo>
                    <a:pt x="934" y="42"/>
                  </a:lnTo>
                  <a:lnTo>
                    <a:pt x="934" y="42"/>
                  </a:lnTo>
                  <a:lnTo>
                    <a:pt x="930" y="42"/>
                  </a:lnTo>
                  <a:lnTo>
                    <a:pt x="930" y="42"/>
                  </a:lnTo>
                  <a:lnTo>
                    <a:pt x="930" y="40"/>
                  </a:lnTo>
                  <a:lnTo>
                    <a:pt x="930" y="40"/>
                  </a:lnTo>
                  <a:lnTo>
                    <a:pt x="922" y="42"/>
                  </a:lnTo>
                  <a:lnTo>
                    <a:pt x="912" y="42"/>
                  </a:lnTo>
                  <a:lnTo>
                    <a:pt x="912" y="42"/>
                  </a:lnTo>
                  <a:lnTo>
                    <a:pt x="910" y="44"/>
                  </a:lnTo>
                  <a:lnTo>
                    <a:pt x="910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2" y="46"/>
                  </a:lnTo>
                  <a:lnTo>
                    <a:pt x="902" y="46"/>
                  </a:lnTo>
                  <a:lnTo>
                    <a:pt x="900" y="44"/>
                  </a:lnTo>
                  <a:lnTo>
                    <a:pt x="900" y="44"/>
                  </a:lnTo>
                  <a:lnTo>
                    <a:pt x="896" y="44"/>
                  </a:lnTo>
                  <a:lnTo>
                    <a:pt x="892" y="44"/>
                  </a:lnTo>
                  <a:lnTo>
                    <a:pt x="892" y="44"/>
                  </a:lnTo>
                  <a:lnTo>
                    <a:pt x="890" y="44"/>
                  </a:lnTo>
                  <a:lnTo>
                    <a:pt x="890" y="44"/>
                  </a:lnTo>
                  <a:lnTo>
                    <a:pt x="888" y="46"/>
                  </a:lnTo>
                  <a:lnTo>
                    <a:pt x="888" y="46"/>
                  </a:lnTo>
                  <a:lnTo>
                    <a:pt x="882" y="44"/>
                  </a:lnTo>
                  <a:lnTo>
                    <a:pt x="882" y="44"/>
                  </a:lnTo>
                  <a:lnTo>
                    <a:pt x="876" y="42"/>
                  </a:lnTo>
                  <a:lnTo>
                    <a:pt x="876" y="42"/>
                  </a:lnTo>
                  <a:lnTo>
                    <a:pt x="874" y="42"/>
                  </a:lnTo>
                  <a:lnTo>
                    <a:pt x="870" y="42"/>
                  </a:lnTo>
                  <a:lnTo>
                    <a:pt x="870" y="42"/>
                  </a:lnTo>
                  <a:lnTo>
                    <a:pt x="866" y="44"/>
                  </a:lnTo>
                  <a:lnTo>
                    <a:pt x="866" y="44"/>
                  </a:lnTo>
                  <a:lnTo>
                    <a:pt x="862" y="46"/>
                  </a:lnTo>
                  <a:lnTo>
                    <a:pt x="862" y="46"/>
                  </a:lnTo>
                  <a:lnTo>
                    <a:pt x="858" y="46"/>
                  </a:lnTo>
                  <a:lnTo>
                    <a:pt x="858" y="46"/>
                  </a:lnTo>
                  <a:lnTo>
                    <a:pt x="856" y="44"/>
                  </a:lnTo>
                  <a:lnTo>
                    <a:pt x="856" y="44"/>
                  </a:lnTo>
                  <a:lnTo>
                    <a:pt x="852" y="44"/>
                  </a:lnTo>
                  <a:lnTo>
                    <a:pt x="852" y="44"/>
                  </a:lnTo>
                  <a:lnTo>
                    <a:pt x="850" y="44"/>
                  </a:lnTo>
                  <a:lnTo>
                    <a:pt x="850" y="44"/>
                  </a:lnTo>
                  <a:lnTo>
                    <a:pt x="848" y="40"/>
                  </a:lnTo>
                  <a:lnTo>
                    <a:pt x="846" y="40"/>
                  </a:lnTo>
                  <a:lnTo>
                    <a:pt x="846" y="40"/>
                  </a:lnTo>
                  <a:lnTo>
                    <a:pt x="844" y="42"/>
                  </a:lnTo>
                  <a:lnTo>
                    <a:pt x="844" y="42"/>
                  </a:lnTo>
                  <a:lnTo>
                    <a:pt x="840" y="42"/>
                  </a:lnTo>
                  <a:lnTo>
                    <a:pt x="836" y="40"/>
                  </a:lnTo>
                  <a:lnTo>
                    <a:pt x="836" y="40"/>
                  </a:lnTo>
                  <a:lnTo>
                    <a:pt x="834" y="38"/>
                  </a:lnTo>
                  <a:lnTo>
                    <a:pt x="834" y="38"/>
                  </a:lnTo>
                  <a:lnTo>
                    <a:pt x="830" y="40"/>
                  </a:lnTo>
                  <a:lnTo>
                    <a:pt x="828" y="38"/>
                  </a:lnTo>
                  <a:lnTo>
                    <a:pt x="828" y="38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16" y="42"/>
                  </a:lnTo>
                  <a:lnTo>
                    <a:pt x="816" y="42"/>
                  </a:lnTo>
                  <a:lnTo>
                    <a:pt x="812" y="40"/>
                  </a:lnTo>
                  <a:lnTo>
                    <a:pt x="812" y="40"/>
                  </a:lnTo>
                  <a:lnTo>
                    <a:pt x="808" y="40"/>
                  </a:lnTo>
                  <a:lnTo>
                    <a:pt x="808" y="40"/>
                  </a:lnTo>
                  <a:lnTo>
                    <a:pt x="806" y="40"/>
                  </a:lnTo>
                  <a:lnTo>
                    <a:pt x="806" y="40"/>
                  </a:lnTo>
                  <a:lnTo>
                    <a:pt x="804" y="40"/>
                  </a:lnTo>
                  <a:lnTo>
                    <a:pt x="804" y="40"/>
                  </a:lnTo>
                  <a:lnTo>
                    <a:pt x="802" y="38"/>
                  </a:lnTo>
                  <a:lnTo>
                    <a:pt x="802" y="38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794" y="42"/>
                  </a:lnTo>
                  <a:lnTo>
                    <a:pt x="794" y="42"/>
                  </a:lnTo>
                  <a:lnTo>
                    <a:pt x="792" y="40"/>
                  </a:lnTo>
                  <a:lnTo>
                    <a:pt x="792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88" y="42"/>
                  </a:lnTo>
                  <a:lnTo>
                    <a:pt x="788" y="42"/>
                  </a:lnTo>
                  <a:lnTo>
                    <a:pt x="786" y="42"/>
                  </a:lnTo>
                  <a:lnTo>
                    <a:pt x="786" y="42"/>
                  </a:lnTo>
                  <a:lnTo>
                    <a:pt x="782" y="40"/>
                  </a:lnTo>
                  <a:lnTo>
                    <a:pt x="782" y="40"/>
                  </a:lnTo>
                  <a:lnTo>
                    <a:pt x="778" y="40"/>
                  </a:lnTo>
                  <a:lnTo>
                    <a:pt x="778" y="40"/>
                  </a:lnTo>
                  <a:lnTo>
                    <a:pt x="776" y="42"/>
                  </a:lnTo>
                  <a:lnTo>
                    <a:pt x="772" y="42"/>
                  </a:lnTo>
                  <a:lnTo>
                    <a:pt x="772" y="42"/>
                  </a:lnTo>
                  <a:lnTo>
                    <a:pt x="770" y="42"/>
                  </a:lnTo>
                  <a:lnTo>
                    <a:pt x="770" y="42"/>
                  </a:lnTo>
                  <a:lnTo>
                    <a:pt x="766" y="40"/>
                  </a:lnTo>
                  <a:lnTo>
                    <a:pt x="766" y="40"/>
                  </a:lnTo>
                  <a:lnTo>
                    <a:pt x="764" y="40"/>
                  </a:lnTo>
                  <a:lnTo>
                    <a:pt x="764" y="40"/>
                  </a:lnTo>
                  <a:lnTo>
                    <a:pt x="762" y="42"/>
                  </a:lnTo>
                  <a:lnTo>
                    <a:pt x="762" y="42"/>
                  </a:lnTo>
                  <a:lnTo>
                    <a:pt x="758" y="42"/>
                  </a:lnTo>
                  <a:lnTo>
                    <a:pt x="758" y="42"/>
                  </a:lnTo>
                  <a:lnTo>
                    <a:pt x="756" y="42"/>
                  </a:lnTo>
                  <a:lnTo>
                    <a:pt x="756" y="42"/>
                  </a:lnTo>
                  <a:lnTo>
                    <a:pt x="752" y="42"/>
                  </a:lnTo>
                  <a:lnTo>
                    <a:pt x="752" y="42"/>
                  </a:lnTo>
                  <a:lnTo>
                    <a:pt x="744" y="44"/>
                  </a:lnTo>
                  <a:lnTo>
                    <a:pt x="744" y="44"/>
                  </a:lnTo>
                  <a:lnTo>
                    <a:pt x="738" y="42"/>
                  </a:lnTo>
                  <a:lnTo>
                    <a:pt x="738" y="42"/>
                  </a:lnTo>
                  <a:lnTo>
                    <a:pt x="734" y="40"/>
                  </a:lnTo>
                  <a:lnTo>
                    <a:pt x="734" y="40"/>
                  </a:lnTo>
                  <a:lnTo>
                    <a:pt x="732" y="42"/>
                  </a:lnTo>
                  <a:lnTo>
                    <a:pt x="732" y="42"/>
                  </a:lnTo>
                  <a:lnTo>
                    <a:pt x="728" y="42"/>
                  </a:lnTo>
                  <a:lnTo>
                    <a:pt x="726" y="42"/>
                  </a:lnTo>
                  <a:lnTo>
                    <a:pt x="726" y="42"/>
                  </a:lnTo>
                  <a:lnTo>
                    <a:pt x="724" y="42"/>
                  </a:lnTo>
                  <a:lnTo>
                    <a:pt x="724" y="42"/>
                  </a:lnTo>
                  <a:lnTo>
                    <a:pt x="720" y="42"/>
                  </a:lnTo>
                  <a:lnTo>
                    <a:pt x="720" y="42"/>
                  </a:lnTo>
                  <a:lnTo>
                    <a:pt x="718" y="42"/>
                  </a:lnTo>
                  <a:lnTo>
                    <a:pt x="718" y="42"/>
                  </a:lnTo>
                  <a:lnTo>
                    <a:pt x="712" y="42"/>
                  </a:lnTo>
                  <a:lnTo>
                    <a:pt x="712" y="42"/>
                  </a:lnTo>
                  <a:lnTo>
                    <a:pt x="710" y="42"/>
                  </a:lnTo>
                  <a:lnTo>
                    <a:pt x="710" y="42"/>
                  </a:lnTo>
                  <a:lnTo>
                    <a:pt x="706" y="42"/>
                  </a:lnTo>
                  <a:lnTo>
                    <a:pt x="706" y="42"/>
                  </a:lnTo>
                  <a:lnTo>
                    <a:pt x="704" y="44"/>
                  </a:lnTo>
                  <a:lnTo>
                    <a:pt x="704" y="44"/>
                  </a:lnTo>
                  <a:lnTo>
                    <a:pt x="702" y="42"/>
                  </a:lnTo>
                  <a:lnTo>
                    <a:pt x="702" y="42"/>
                  </a:lnTo>
                  <a:lnTo>
                    <a:pt x="696" y="44"/>
                  </a:lnTo>
                  <a:lnTo>
                    <a:pt x="696" y="44"/>
                  </a:lnTo>
                  <a:lnTo>
                    <a:pt x="692" y="44"/>
                  </a:lnTo>
                  <a:lnTo>
                    <a:pt x="692" y="44"/>
                  </a:lnTo>
                  <a:lnTo>
                    <a:pt x="690" y="44"/>
                  </a:lnTo>
                  <a:lnTo>
                    <a:pt x="690" y="44"/>
                  </a:lnTo>
                  <a:lnTo>
                    <a:pt x="688" y="44"/>
                  </a:lnTo>
                  <a:lnTo>
                    <a:pt x="688" y="44"/>
                  </a:lnTo>
                  <a:lnTo>
                    <a:pt x="686" y="44"/>
                  </a:lnTo>
                  <a:lnTo>
                    <a:pt x="686" y="44"/>
                  </a:lnTo>
                  <a:lnTo>
                    <a:pt x="680" y="44"/>
                  </a:lnTo>
                  <a:lnTo>
                    <a:pt x="680" y="44"/>
                  </a:lnTo>
                  <a:lnTo>
                    <a:pt x="676" y="44"/>
                  </a:lnTo>
                  <a:lnTo>
                    <a:pt x="676" y="44"/>
                  </a:lnTo>
                  <a:lnTo>
                    <a:pt x="668" y="44"/>
                  </a:lnTo>
                  <a:lnTo>
                    <a:pt x="660" y="42"/>
                  </a:lnTo>
                  <a:lnTo>
                    <a:pt x="660" y="42"/>
                  </a:lnTo>
                  <a:lnTo>
                    <a:pt x="658" y="42"/>
                  </a:lnTo>
                  <a:lnTo>
                    <a:pt x="658" y="42"/>
                  </a:lnTo>
                  <a:lnTo>
                    <a:pt x="654" y="42"/>
                  </a:lnTo>
                  <a:lnTo>
                    <a:pt x="652" y="42"/>
                  </a:lnTo>
                  <a:lnTo>
                    <a:pt x="652" y="42"/>
                  </a:lnTo>
                  <a:lnTo>
                    <a:pt x="648" y="42"/>
                  </a:lnTo>
                  <a:lnTo>
                    <a:pt x="648" y="42"/>
                  </a:lnTo>
                  <a:lnTo>
                    <a:pt x="646" y="42"/>
                  </a:lnTo>
                  <a:lnTo>
                    <a:pt x="64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4" y="42"/>
                  </a:lnTo>
                  <a:lnTo>
                    <a:pt x="634" y="42"/>
                  </a:lnTo>
                  <a:lnTo>
                    <a:pt x="630" y="42"/>
                  </a:lnTo>
                  <a:lnTo>
                    <a:pt x="630" y="42"/>
                  </a:lnTo>
                  <a:lnTo>
                    <a:pt x="628" y="42"/>
                  </a:lnTo>
                  <a:lnTo>
                    <a:pt x="628" y="42"/>
                  </a:lnTo>
                  <a:lnTo>
                    <a:pt x="622" y="42"/>
                  </a:lnTo>
                  <a:lnTo>
                    <a:pt x="622" y="42"/>
                  </a:lnTo>
                  <a:lnTo>
                    <a:pt x="614" y="42"/>
                  </a:lnTo>
                  <a:lnTo>
                    <a:pt x="614" y="42"/>
                  </a:lnTo>
                  <a:lnTo>
                    <a:pt x="612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6" y="42"/>
                  </a:lnTo>
                  <a:lnTo>
                    <a:pt x="606" y="42"/>
                  </a:lnTo>
                  <a:lnTo>
                    <a:pt x="604" y="42"/>
                  </a:lnTo>
                  <a:lnTo>
                    <a:pt x="604" y="42"/>
                  </a:lnTo>
                  <a:lnTo>
                    <a:pt x="600" y="42"/>
                  </a:lnTo>
                  <a:lnTo>
                    <a:pt x="600" y="42"/>
                  </a:lnTo>
                  <a:lnTo>
                    <a:pt x="596" y="42"/>
                  </a:lnTo>
                  <a:lnTo>
                    <a:pt x="596" y="42"/>
                  </a:lnTo>
                  <a:lnTo>
                    <a:pt x="594" y="42"/>
                  </a:lnTo>
                  <a:lnTo>
                    <a:pt x="594" y="42"/>
                  </a:lnTo>
                  <a:lnTo>
                    <a:pt x="588" y="42"/>
                  </a:lnTo>
                  <a:lnTo>
                    <a:pt x="588" y="42"/>
                  </a:lnTo>
                  <a:lnTo>
                    <a:pt x="586" y="42"/>
                  </a:lnTo>
                  <a:lnTo>
                    <a:pt x="586" y="42"/>
                  </a:lnTo>
                  <a:lnTo>
                    <a:pt x="582" y="42"/>
                  </a:lnTo>
                  <a:lnTo>
                    <a:pt x="582" y="42"/>
                  </a:lnTo>
                  <a:lnTo>
                    <a:pt x="580" y="42"/>
                  </a:lnTo>
                  <a:lnTo>
                    <a:pt x="580" y="42"/>
                  </a:lnTo>
                  <a:lnTo>
                    <a:pt x="576" y="42"/>
                  </a:lnTo>
                  <a:lnTo>
                    <a:pt x="576" y="42"/>
                  </a:lnTo>
                  <a:lnTo>
                    <a:pt x="574" y="42"/>
                  </a:lnTo>
                  <a:lnTo>
                    <a:pt x="574" y="42"/>
                  </a:lnTo>
                  <a:lnTo>
                    <a:pt x="570" y="42"/>
                  </a:lnTo>
                  <a:lnTo>
                    <a:pt x="570" y="42"/>
                  </a:lnTo>
                  <a:lnTo>
                    <a:pt x="566" y="42"/>
                  </a:lnTo>
                  <a:lnTo>
                    <a:pt x="566" y="42"/>
                  </a:lnTo>
                  <a:lnTo>
                    <a:pt x="564" y="42"/>
                  </a:lnTo>
                  <a:lnTo>
                    <a:pt x="564" y="42"/>
                  </a:lnTo>
                  <a:lnTo>
                    <a:pt x="560" y="42"/>
                  </a:lnTo>
                  <a:lnTo>
                    <a:pt x="560" y="42"/>
                  </a:lnTo>
                  <a:lnTo>
                    <a:pt x="542" y="42"/>
                  </a:lnTo>
                  <a:lnTo>
                    <a:pt x="542" y="42"/>
                  </a:lnTo>
                  <a:lnTo>
                    <a:pt x="540" y="44"/>
                  </a:lnTo>
                  <a:lnTo>
                    <a:pt x="540" y="44"/>
                  </a:lnTo>
                  <a:lnTo>
                    <a:pt x="536" y="42"/>
                  </a:lnTo>
                  <a:lnTo>
                    <a:pt x="532" y="44"/>
                  </a:lnTo>
                  <a:lnTo>
                    <a:pt x="532" y="44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6" y="44"/>
                  </a:lnTo>
                  <a:lnTo>
                    <a:pt x="526" y="44"/>
                  </a:lnTo>
                  <a:lnTo>
                    <a:pt x="518" y="44"/>
                  </a:lnTo>
                  <a:lnTo>
                    <a:pt x="518" y="44"/>
                  </a:lnTo>
                  <a:lnTo>
                    <a:pt x="514" y="46"/>
                  </a:lnTo>
                  <a:lnTo>
                    <a:pt x="514" y="46"/>
                  </a:lnTo>
                  <a:lnTo>
                    <a:pt x="510" y="46"/>
                  </a:lnTo>
                  <a:lnTo>
                    <a:pt x="510" y="46"/>
                  </a:lnTo>
                  <a:lnTo>
                    <a:pt x="508" y="46"/>
                  </a:lnTo>
                  <a:lnTo>
                    <a:pt x="508" y="46"/>
                  </a:lnTo>
                  <a:lnTo>
                    <a:pt x="504" y="46"/>
                  </a:lnTo>
                  <a:lnTo>
                    <a:pt x="504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6" y="46"/>
                  </a:lnTo>
                  <a:lnTo>
                    <a:pt x="496" y="46"/>
                  </a:lnTo>
                  <a:lnTo>
                    <a:pt x="494" y="46"/>
                  </a:lnTo>
                  <a:lnTo>
                    <a:pt x="494" y="46"/>
                  </a:lnTo>
                  <a:lnTo>
                    <a:pt x="490" y="46"/>
                  </a:lnTo>
                  <a:lnTo>
                    <a:pt x="490" y="46"/>
                  </a:lnTo>
                  <a:lnTo>
                    <a:pt x="486" y="44"/>
                  </a:lnTo>
                  <a:lnTo>
                    <a:pt x="486" y="44"/>
                  </a:lnTo>
                  <a:lnTo>
                    <a:pt x="484" y="44"/>
                  </a:lnTo>
                  <a:lnTo>
                    <a:pt x="484" y="44"/>
                  </a:lnTo>
                  <a:lnTo>
                    <a:pt x="482" y="44"/>
                  </a:lnTo>
                  <a:lnTo>
                    <a:pt x="482" y="44"/>
                  </a:lnTo>
                  <a:lnTo>
                    <a:pt x="478" y="44"/>
                  </a:lnTo>
                  <a:lnTo>
                    <a:pt x="478" y="44"/>
                  </a:lnTo>
                  <a:lnTo>
                    <a:pt x="476" y="44"/>
                  </a:lnTo>
                  <a:lnTo>
                    <a:pt x="476" y="44"/>
                  </a:lnTo>
                  <a:lnTo>
                    <a:pt x="472" y="46"/>
                  </a:lnTo>
                  <a:lnTo>
                    <a:pt x="468" y="44"/>
                  </a:lnTo>
                  <a:lnTo>
                    <a:pt x="468" y="44"/>
                  </a:lnTo>
                  <a:lnTo>
                    <a:pt x="466" y="46"/>
                  </a:lnTo>
                  <a:lnTo>
                    <a:pt x="464" y="46"/>
                  </a:lnTo>
                  <a:lnTo>
                    <a:pt x="464" y="46"/>
                  </a:lnTo>
                  <a:lnTo>
                    <a:pt x="464" y="44"/>
                  </a:lnTo>
                  <a:lnTo>
                    <a:pt x="464" y="44"/>
                  </a:lnTo>
                  <a:lnTo>
                    <a:pt x="462" y="44"/>
                  </a:lnTo>
                  <a:lnTo>
                    <a:pt x="462" y="44"/>
                  </a:lnTo>
                  <a:lnTo>
                    <a:pt x="462" y="42"/>
                  </a:lnTo>
                  <a:lnTo>
                    <a:pt x="462" y="42"/>
                  </a:lnTo>
                  <a:lnTo>
                    <a:pt x="456" y="42"/>
                  </a:lnTo>
                  <a:lnTo>
                    <a:pt x="456" y="42"/>
                  </a:lnTo>
                  <a:lnTo>
                    <a:pt x="450" y="42"/>
                  </a:lnTo>
                  <a:lnTo>
                    <a:pt x="450" y="42"/>
                  </a:lnTo>
                  <a:lnTo>
                    <a:pt x="448" y="44"/>
                  </a:lnTo>
                  <a:lnTo>
                    <a:pt x="448" y="44"/>
                  </a:lnTo>
                  <a:lnTo>
                    <a:pt x="442" y="44"/>
                  </a:lnTo>
                  <a:lnTo>
                    <a:pt x="442" y="44"/>
                  </a:lnTo>
                  <a:lnTo>
                    <a:pt x="438" y="44"/>
                  </a:lnTo>
                  <a:lnTo>
                    <a:pt x="438" y="44"/>
                  </a:lnTo>
                  <a:lnTo>
                    <a:pt x="436" y="46"/>
                  </a:lnTo>
                  <a:lnTo>
                    <a:pt x="436" y="46"/>
                  </a:lnTo>
                  <a:lnTo>
                    <a:pt x="432" y="44"/>
                  </a:lnTo>
                  <a:lnTo>
                    <a:pt x="432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0" y="42"/>
                  </a:lnTo>
                  <a:lnTo>
                    <a:pt x="420" y="42"/>
                  </a:lnTo>
                  <a:lnTo>
                    <a:pt x="418" y="44"/>
                  </a:lnTo>
                  <a:lnTo>
                    <a:pt x="418" y="44"/>
                  </a:lnTo>
                  <a:lnTo>
                    <a:pt x="416" y="42"/>
                  </a:lnTo>
                  <a:lnTo>
                    <a:pt x="416" y="40"/>
                  </a:lnTo>
                  <a:lnTo>
                    <a:pt x="416" y="40"/>
                  </a:lnTo>
                  <a:lnTo>
                    <a:pt x="412" y="40"/>
                  </a:lnTo>
                  <a:lnTo>
                    <a:pt x="412" y="40"/>
                  </a:lnTo>
                  <a:lnTo>
                    <a:pt x="412" y="42"/>
                  </a:lnTo>
                  <a:lnTo>
                    <a:pt x="412" y="42"/>
                  </a:lnTo>
                  <a:lnTo>
                    <a:pt x="410" y="44"/>
                  </a:lnTo>
                  <a:lnTo>
                    <a:pt x="410" y="44"/>
                  </a:lnTo>
                  <a:lnTo>
                    <a:pt x="404" y="44"/>
                  </a:lnTo>
                  <a:lnTo>
                    <a:pt x="404" y="44"/>
                  </a:lnTo>
                  <a:lnTo>
                    <a:pt x="400" y="44"/>
                  </a:lnTo>
                  <a:lnTo>
                    <a:pt x="400" y="44"/>
                  </a:lnTo>
                  <a:lnTo>
                    <a:pt x="396" y="42"/>
                  </a:lnTo>
                  <a:lnTo>
                    <a:pt x="396" y="42"/>
                  </a:lnTo>
                  <a:lnTo>
                    <a:pt x="394" y="44"/>
                  </a:lnTo>
                  <a:lnTo>
                    <a:pt x="394" y="44"/>
                  </a:lnTo>
                  <a:lnTo>
                    <a:pt x="390" y="44"/>
                  </a:lnTo>
                  <a:lnTo>
                    <a:pt x="390" y="44"/>
                  </a:lnTo>
                  <a:lnTo>
                    <a:pt x="386" y="42"/>
                  </a:lnTo>
                  <a:lnTo>
                    <a:pt x="386" y="42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4" y="42"/>
                  </a:lnTo>
                  <a:lnTo>
                    <a:pt x="374" y="42"/>
                  </a:lnTo>
                  <a:lnTo>
                    <a:pt x="368" y="42"/>
                  </a:lnTo>
                  <a:lnTo>
                    <a:pt x="368" y="42"/>
                  </a:lnTo>
                  <a:lnTo>
                    <a:pt x="366" y="42"/>
                  </a:lnTo>
                  <a:lnTo>
                    <a:pt x="366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0" y="42"/>
                  </a:lnTo>
                  <a:lnTo>
                    <a:pt x="360" y="42"/>
                  </a:lnTo>
                  <a:lnTo>
                    <a:pt x="358" y="42"/>
                  </a:lnTo>
                  <a:lnTo>
                    <a:pt x="358" y="42"/>
                  </a:lnTo>
                  <a:lnTo>
                    <a:pt x="352" y="44"/>
                  </a:lnTo>
                  <a:lnTo>
                    <a:pt x="352" y="44"/>
                  </a:lnTo>
                  <a:lnTo>
                    <a:pt x="344" y="42"/>
                  </a:lnTo>
                  <a:lnTo>
                    <a:pt x="344" y="42"/>
                  </a:lnTo>
                  <a:lnTo>
                    <a:pt x="342" y="44"/>
                  </a:lnTo>
                  <a:lnTo>
                    <a:pt x="342" y="44"/>
                  </a:lnTo>
                  <a:lnTo>
                    <a:pt x="338" y="42"/>
                  </a:lnTo>
                  <a:lnTo>
                    <a:pt x="338" y="42"/>
                  </a:lnTo>
                  <a:lnTo>
                    <a:pt x="330" y="44"/>
                  </a:lnTo>
                  <a:lnTo>
                    <a:pt x="330" y="44"/>
                  </a:lnTo>
                  <a:lnTo>
                    <a:pt x="328" y="44"/>
                  </a:lnTo>
                  <a:lnTo>
                    <a:pt x="328" y="44"/>
                  </a:lnTo>
                  <a:lnTo>
                    <a:pt x="322" y="42"/>
                  </a:lnTo>
                  <a:lnTo>
                    <a:pt x="322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0" y="42"/>
                  </a:lnTo>
                  <a:lnTo>
                    <a:pt x="310" y="42"/>
                  </a:lnTo>
                  <a:lnTo>
                    <a:pt x="310" y="40"/>
                  </a:lnTo>
                  <a:lnTo>
                    <a:pt x="310" y="40"/>
                  </a:lnTo>
                  <a:lnTo>
                    <a:pt x="308" y="40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06" y="42"/>
                  </a:lnTo>
                  <a:lnTo>
                    <a:pt x="306" y="42"/>
                  </a:lnTo>
                  <a:lnTo>
                    <a:pt x="298" y="42"/>
                  </a:lnTo>
                  <a:lnTo>
                    <a:pt x="298" y="42"/>
                  </a:lnTo>
                  <a:lnTo>
                    <a:pt x="296" y="42"/>
                  </a:lnTo>
                  <a:lnTo>
                    <a:pt x="296" y="42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90" y="42"/>
                  </a:lnTo>
                  <a:lnTo>
                    <a:pt x="290" y="42"/>
                  </a:lnTo>
                  <a:lnTo>
                    <a:pt x="288" y="42"/>
                  </a:lnTo>
                  <a:lnTo>
                    <a:pt x="288" y="42"/>
                  </a:lnTo>
                  <a:lnTo>
                    <a:pt x="286" y="42"/>
                  </a:lnTo>
                  <a:lnTo>
                    <a:pt x="286" y="42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282" y="42"/>
                  </a:lnTo>
                  <a:lnTo>
                    <a:pt x="282" y="42"/>
                  </a:lnTo>
                  <a:lnTo>
                    <a:pt x="278" y="40"/>
                  </a:lnTo>
                  <a:lnTo>
                    <a:pt x="278" y="40"/>
                  </a:lnTo>
                  <a:lnTo>
                    <a:pt x="276" y="40"/>
                  </a:lnTo>
                  <a:lnTo>
                    <a:pt x="274" y="40"/>
                  </a:lnTo>
                  <a:lnTo>
                    <a:pt x="274" y="40"/>
                  </a:lnTo>
                  <a:lnTo>
                    <a:pt x="270" y="40"/>
                  </a:lnTo>
                  <a:lnTo>
                    <a:pt x="270" y="40"/>
                  </a:lnTo>
                  <a:lnTo>
                    <a:pt x="268" y="42"/>
                  </a:lnTo>
                  <a:lnTo>
                    <a:pt x="268" y="42"/>
                  </a:lnTo>
                  <a:lnTo>
                    <a:pt x="264" y="40"/>
                  </a:lnTo>
                  <a:lnTo>
                    <a:pt x="264" y="40"/>
                  </a:lnTo>
                  <a:lnTo>
                    <a:pt x="260" y="40"/>
                  </a:lnTo>
                  <a:lnTo>
                    <a:pt x="260" y="40"/>
                  </a:lnTo>
                  <a:lnTo>
                    <a:pt x="258" y="40"/>
                  </a:lnTo>
                  <a:lnTo>
                    <a:pt x="258" y="40"/>
                  </a:lnTo>
                  <a:lnTo>
                    <a:pt x="252" y="40"/>
                  </a:lnTo>
                  <a:lnTo>
                    <a:pt x="252" y="40"/>
                  </a:lnTo>
                  <a:lnTo>
                    <a:pt x="246" y="40"/>
                  </a:lnTo>
                  <a:lnTo>
                    <a:pt x="242" y="40"/>
                  </a:lnTo>
                  <a:lnTo>
                    <a:pt x="242" y="40"/>
                  </a:lnTo>
                  <a:lnTo>
                    <a:pt x="238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28" y="40"/>
                  </a:lnTo>
                  <a:lnTo>
                    <a:pt x="228" y="40"/>
                  </a:lnTo>
                  <a:lnTo>
                    <a:pt x="224" y="40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22" y="40"/>
                  </a:lnTo>
                  <a:lnTo>
                    <a:pt x="218" y="40"/>
                  </a:lnTo>
                  <a:lnTo>
                    <a:pt x="218" y="40"/>
                  </a:lnTo>
                  <a:lnTo>
                    <a:pt x="216" y="40"/>
                  </a:lnTo>
                  <a:lnTo>
                    <a:pt x="216" y="40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208" y="40"/>
                  </a:lnTo>
                  <a:lnTo>
                    <a:pt x="208" y="40"/>
                  </a:lnTo>
                  <a:lnTo>
                    <a:pt x="204" y="42"/>
                  </a:lnTo>
                  <a:lnTo>
                    <a:pt x="204" y="42"/>
                  </a:lnTo>
                  <a:lnTo>
                    <a:pt x="200" y="40"/>
                  </a:lnTo>
                  <a:lnTo>
                    <a:pt x="200" y="40"/>
                  </a:lnTo>
                  <a:lnTo>
                    <a:pt x="190" y="40"/>
                  </a:lnTo>
                  <a:lnTo>
                    <a:pt x="190" y="40"/>
                  </a:lnTo>
                  <a:lnTo>
                    <a:pt x="188" y="40"/>
                  </a:lnTo>
                  <a:lnTo>
                    <a:pt x="188" y="40"/>
                  </a:lnTo>
                  <a:lnTo>
                    <a:pt x="176" y="40"/>
                  </a:lnTo>
                  <a:lnTo>
                    <a:pt x="176" y="40"/>
                  </a:lnTo>
                  <a:lnTo>
                    <a:pt x="172" y="42"/>
                  </a:lnTo>
                  <a:lnTo>
                    <a:pt x="172" y="42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66" y="42"/>
                  </a:lnTo>
                  <a:lnTo>
                    <a:pt x="166" y="42"/>
                  </a:lnTo>
                  <a:lnTo>
                    <a:pt x="162" y="42"/>
                  </a:lnTo>
                  <a:lnTo>
                    <a:pt x="158" y="42"/>
                  </a:lnTo>
                  <a:lnTo>
                    <a:pt x="158" y="42"/>
                  </a:lnTo>
                  <a:lnTo>
                    <a:pt x="158" y="40"/>
                  </a:lnTo>
                  <a:lnTo>
                    <a:pt x="158" y="40"/>
                  </a:lnTo>
                  <a:lnTo>
                    <a:pt x="156" y="40"/>
                  </a:lnTo>
                  <a:lnTo>
                    <a:pt x="156" y="40"/>
                  </a:lnTo>
                  <a:lnTo>
                    <a:pt x="156" y="38"/>
                  </a:lnTo>
                  <a:lnTo>
                    <a:pt x="156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6" y="38"/>
                  </a:lnTo>
                  <a:lnTo>
                    <a:pt x="146" y="38"/>
                  </a:lnTo>
                  <a:lnTo>
                    <a:pt x="142" y="38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38" y="40"/>
                  </a:lnTo>
                  <a:lnTo>
                    <a:pt x="138" y="40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0" y="40"/>
                  </a:lnTo>
                  <a:lnTo>
                    <a:pt x="130" y="40"/>
                  </a:lnTo>
                  <a:lnTo>
                    <a:pt x="126" y="38"/>
                  </a:lnTo>
                  <a:lnTo>
                    <a:pt x="126" y="38"/>
                  </a:lnTo>
                  <a:lnTo>
                    <a:pt x="124" y="38"/>
                  </a:lnTo>
                  <a:lnTo>
                    <a:pt x="124" y="38"/>
                  </a:lnTo>
                  <a:lnTo>
                    <a:pt x="122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06" y="40"/>
                  </a:lnTo>
                  <a:lnTo>
                    <a:pt x="106" y="40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0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9" name="Freeform 6"/>
            <p:cNvSpPr>
              <a:spLocks noEditPoints="1"/>
            </p:cNvSpPr>
            <p:nvPr userDrawn="1"/>
          </p:nvSpPr>
          <p:spPr bwMode="gray">
            <a:xfrm>
              <a:off x="377760" y="6195126"/>
              <a:ext cx="8418958" cy="60192"/>
            </a:xfrm>
            <a:custGeom>
              <a:avLst/>
              <a:gdLst>
                <a:gd name="T0" fmla="*/ 3752 w 3916"/>
                <a:gd name="T1" fmla="*/ 12 h 28"/>
                <a:gd name="T2" fmla="*/ 3576 w 3916"/>
                <a:gd name="T3" fmla="*/ 14 h 28"/>
                <a:gd name="T4" fmla="*/ 3450 w 3916"/>
                <a:gd name="T5" fmla="*/ 14 h 28"/>
                <a:gd name="T6" fmla="*/ 3348 w 3916"/>
                <a:gd name="T7" fmla="*/ 12 h 28"/>
                <a:gd name="T8" fmla="*/ 3206 w 3916"/>
                <a:gd name="T9" fmla="*/ 12 h 28"/>
                <a:gd name="T10" fmla="*/ 3108 w 3916"/>
                <a:gd name="T11" fmla="*/ 10 h 28"/>
                <a:gd name="T12" fmla="*/ 2950 w 3916"/>
                <a:gd name="T13" fmla="*/ 12 h 28"/>
                <a:gd name="T14" fmla="*/ 2916 w 3916"/>
                <a:gd name="T15" fmla="*/ 10 h 28"/>
                <a:gd name="T16" fmla="*/ 2826 w 3916"/>
                <a:gd name="T17" fmla="*/ 10 h 28"/>
                <a:gd name="T18" fmla="*/ 2684 w 3916"/>
                <a:gd name="T19" fmla="*/ 8 h 28"/>
                <a:gd name="T20" fmla="*/ 2550 w 3916"/>
                <a:gd name="T21" fmla="*/ 6 h 28"/>
                <a:gd name="T22" fmla="*/ 2400 w 3916"/>
                <a:gd name="T23" fmla="*/ 4 h 28"/>
                <a:gd name="T24" fmla="*/ 2252 w 3916"/>
                <a:gd name="T25" fmla="*/ 6 h 28"/>
                <a:gd name="T26" fmla="*/ 2078 w 3916"/>
                <a:gd name="T27" fmla="*/ 4 h 28"/>
                <a:gd name="T28" fmla="*/ 1694 w 3916"/>
                <a:gd name="T29" fmla="*/ 4 h 28"/>
                <a:gd name="T30" fmla="*/ 1488 w 3916"/>
                <a:gd name="T31" fmla="*/ 4 h 28"/>
                <a:gd name="T32" fmla="*/ 1294 w 3916"/>
                <a:gd name="T33" fmla="*/ 6 h 28"/>
                <a:gd name="T34" fmla="*/ 1254 w 3916"/>
                <a:gd name="T35" fmla="*/ 10 h 28"/>
                <a:gd name="T36" fmla="*/ 1126 w 3916"/>
                <a:gd name="T37" fmla="*/ 10 h 28"/>
                <a:gd name="T38" fmla="*/ 1048 w 3916"/>
                <a:gd name="T39" fmla="*/ 8 h 28"/>
                <a:gd name="T40" fmla="*/ 1044 w 3916"/>
                <a:gd name="T41" fmla="*/ 8 h 28"/>
                <a:gd name="T42" fmla="*/ 900 w 3916"/>
                <a:gd name="T43" fmla="*/ 8 h 28"/>
                <a:gd name="T44" fmla="*/ 720 w 3916"/>
                <a:gd name="T45" fmla="*/ 6 h 28"/>
                <a:gd name="T46" fmla="*/ 480 w 3916"/>
                <a:gd name="T47" fmla="*/ 6 h 28"/>
                <a:gd name="T48" fmla="*/ 338 w 3916"/>
                <a:gd name="T49" fmla="*/ 2 h 28"/>
                <a:gd name="T50" fmla="*/ 194 w 3916"/>
                <a:gd name="T51" fmla="*/ 0 h 28"/>
                <a:gd name="T52" fmla="*/ 56 w 3916"/>
                <a:gd name="T53" fmla="*/ 2 h 28"/>
                <a:gd name="T54" fmla="*/ 0 w 3916"/>
                <a:gd name="T55" fmla="*/ 10 h 28"/>
                <a:gd name="T56" fmla="*/ 64 w 3916"/>
                <a:gd name="T57" fmla="*/ 10 h 28"/>
                <a:gd name="T58" fmla="*/ 192 w 3916"/>
                <a:gd name="T59" fmla="*/ 10 h 28"/>
                <a:gd name="T60" fmla="*/ 294 w 3916"/>
                <a:gd name="T61" fmla="*/ 10 h 28"/>
                <a:gd name="T62" fmla="*/ 390 w 3916"/>
                <a:gd name="T63" fmla="*/ 12 h 28"/>
                <a:gd name="T64" fmla="*/ 610 w 3916"/>
                <a:gd name="T65" fmla="*/ 12 h 28"/>
                <a:gd name="T66" fmla="*/ 778 w 3916"/>
                <a:gd name="T67" fmla="*/ 14 h 28"/>
                <a:gd name="T68" fmla="*/ 884 w 3916"/>
                <a:gd name="T69" fmla="*/ 12 h 28"/>
                <a:gd name="T70" fmla="*/ 962 w 3916"/>
                <a:gd name="T71" fmla="*/ 14 h 28"/>
                <a:gd name="T72" fmla="*/ 1062 w 3916"/>
                <a:gd name="T73" fmla="*/ 16 h 28"/>
                <a:gd name="T74" fmla="*/ 1214 w 3916"/>
                <a:gd name="T75" fmla="*/ 16 h 28"/>
                <a:gd name="T76" fmla="*/ 1338 w 3916"/>
                <a:gd name="T77" fmla="*/ 18 h 28"/>
                <a:gd name="T78" fmla="*/ 1394 w 3916"/>
                <a:gd name="T79" fmla="*/ 18 h 28"/>
                <a:gd name="T80" fmla="*/ 1782 w 3916"/>
                <a:gd name="T81" fmla="*/ 20 h 28"/>
                <a:gd name="T82" fmla="*/ 1952 w 3916"/>
                <a:gd name="T83" fmla="*/ 20 h 28"/>
                <a:gd name="T84" fmla="*/ 2142 w 3916"/>
                <a:gd name="T85" fmla="*/ 22 h 28"/>
                <a:gd name="T86" fmla="*/ 2328 w 3916"/>
                <a:gd name="T87" fmla="*/ 22 h 28"/>
                <a:gd name="T88" fmla="*/ 2476 w 3916"/>
                <a:gd name="T89" fmla="*/ 22 h 28"/>
                <a:gd name="T90" fmla="*/ 2586 w 3916"/>
                <a:gd name="T91" fmla="*/ 22 h 28"/>
                <a:gd name="T92" fmla="*/ 2840 w 3916"/>
                <a:gd name="T93" fmla="*/ 22 h 28"/>
                <a:gd name="T94" fmla="*/ 2984 w 3916"/>
                <a:gd name="T95" fmla="*/ 24 h 28"/>
                <a:gd name="T96" fmla="*/ 3156 w 3916"/>
                <a:gd name="T97" fmla="*/ 24 h 28"/>
                <a:gd name="T98" fmla="*/ 3214 w 3916"/>
                <a:gd name="T99" fmla="*/ 24 h 28"/>
                <a:gd name="T100" fmla="*/ 3334 w 3916"/>
                <a:gd name="T101" fmla="*/ 26 h 28"/>
                <a:gd name="T102" fmla="*/ 3470 w 3916"/>
                <a:gd name="T103" fmla="*/ 26 h 28"/>
                <a:gd name="T104" fmla="*/ 3578 w 3916"/>
                <a:gd name="T105" fmla="*/ 26 h 28"/>
                <a:gd name="T106" fmla="*/ 3658 w 3916"/>
                <a:gd name="T107" fmla="*/ 26 h 28"/>
                <a:gd name="T108" fmla="*/ 3810 w 3916"/>
                <a:gd name="T109" fmla="*/ 28 h 28"/>
                <a:gd name="T110" fmla="*/ 3832 w 3916"/>
                <a:gd name="T111" fmla="*/ 26 h 28"/>
                <a:gd name="T112" fmla="*/ 3878 w 3916"/>
                <a:gd name="T113" fmla="*/ 24 h 28"/>
                <a:gd name="T114" fmla="*/ 3916 w 3916"/>
                <a:gd name="T115" fmla="*/ 18 h 28"/>
                <a:gd name="T116" fmla="*/ 3844 w 3916"/>
                <a:gd name="T117" fmla="*/ 14 h 28"/>
                <a:gd name="T118" fmla="*/ 746 w 3916"/>
                <a:gd name="T119" fmla="*/ 8 h 28"/>
                <a:gd name="T120" fmla="*/ 2876 w 3916"/>
                <a:gd name="T121" fmla="*/ 18 h 28"/>
                <a:gd name="T122" fmla="*/ 3162 w 3916"/>
                <a:gd name="T123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16" h="28">
                  <a:moveTo>
                    <a:pt x="3820" y="12"/>
                  </a:moveTo>
                  <a:lnTo>
                    <a:pt x="3820" y="12"/>
                  </a:lnTo>
                  <a:lnTo>
                    <a:pt x="3816" y="14"/>
                  </a:lnTo>
                  <a:lnTo>
                    <a:pt x="3816" y="14"/>
                  </a:lnTo>
                  <a:lnTo>
                    <a:pt x="3796" y="14"/>
                  </a:lnTo>
                  <a:lnTo>
                    <a:pt x="3796" y="14"/>
                  </a:lnTo>
                  <a:lnTo>
                    <a:pt x="3752" y="12"/>
                  </a:lnTo>
                  <a:lnTo>
                    <a:pt x="3752" y="12"/>
                  </a:lnTo>
                  <a:lnTo>
                    <a:pt x="3738" y="14"/>
                  </a:lnTo>
                  <a:lnTo>
                    <a:pt x="3738" y="14"/>
                  </a:lnTo>
                  <a:lnTo>
                    <a:pt x="3684" y="14"/>
                  </a:lnTo>
                  <a:lnTo>
                    <a:pt x="3634" y="14"/>
                  </a:lnTo>
                  <a:lnTo>
                    <a:pt x="3634" y="14"/>
                  </a:lnTo>
                  <a:lnTo>
                    <a:pt x="3604" y="14"/>
                  </a:lnTo>
                  <a:lnTo>
                    <a:pt x="3576" y="14"/>
                  </a:lnTo>
                  <a:lnTo>
                    <a:pt x="3576" y="14"/>
                  </a:lnTo>
                  <a:lnTo>
                    <a:pt x="3562" y="14"/>
                  </a:lnTo>
                  <a:lnTo>
                    <a:pt x="3548" y="12"/>
                  </a:lnTo>
                  <a:lnTo>
                    <a:pt x="3548" y="12"/>
                  </a:lnTo>
                  <a:lnTo>
                    <a:pt x="3530" y="12"/>
                  </a:lnTo>
                  <a:lnTo>
                    <a:pt x="3530" y="12"/>
                  </a:lnTo>
                  <a:lnTo>
                    <a:pt x="3488" y="12"/>
                  </a:lnTo>
                  <a:lnTo>
                    <a:pt x="3468" y="12"/>
                  </a:lnTo>
                  <a:lnTo>
                    <a:pt x="3450" y="14"/>
                  </a:lnTo>
                  <a:lnTo>
                    <a:pt x="3450" y="14"/>
                  </a:lnTo>
                  <a:lnTo>
                    <a:pt x="3440" y="12"/>
                  </a:lnTo>
                  <a:lnTo>
                    <a:pt x="3430" y="12"/>
                  </a:lnTo>
                  <a:lnTo>
                    <a:pt x="3410" y="12"/>
                  </a:lnTo>
                  <a:lnTo>
                    <a:pt x="3410" y="12"/>
                  </a:lnTo>
                  <a:lnTo>
                    <a:pt x="3380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32" y="12"/>
                  </a:lnTo>
                  <a:lnTo>
                    <a:pt x="3316" y="14"/>
                  </a:lnTo>
                  <a:lnTo>
                    <a:pt x="3316" y="14"/>
                  </a:lnTo>
                  <a:lnTo>
                    <a:pt x="3266" y="12"/>
                  </a:lnTo>
                  <a:lnTo>
                    <a:pt x="3216" y="12"/>
                  </a:lnTo>
                  <a:lnTo>
                    <a:pt x="3216" y="12"/>
                  </a:lnTo>
                  <a:lnTo>
                    <a:pt x="3206" y="12"/>
                  </a:lnTo>
                  <a:lnTo>
                    <a:pt x="3206" y="12"/>
                  </a:lnTo>
                  <a:lnTo>
                    <a:pt x="3198" y="14"/>
                  </a:lnTo>
                  <a:lnTo>
                    <a:pt x="3198" y="14"/>
                  </a:lnTo>
                  <a:lnTo>
                    <a:pt x="3170" y="12"/>
                  </a:lnTo>
                  <a:lnTo>
                    <a:pt x="3156" y="12"/>
                  </a:lnTo>
                  <a:lnTo>
                    <a:pt x="3142" y="14"/>
                  </a:lnTo>
                  <a:lnTo>
                    <a:pt x="3142" y="14"/>
                  </a:lnTo>
                  <a:lnTo>
                    <a:pt x="3124" y="12"/>
                  </a:lnTo>
                  <a:lnTo>
                    <a:pt x="3108" y="10"/>
                  </a:lnTo>
                  <a:lnTo>
                    <a:pt x="3074" y="12"/>
                  </a:lnTo>
                  <a:lnTo>
                    <a:pt x="3074" y="12"/>
                  </a:lnTo>
                  <a:lnTo>
                    <a:pt x="3064" y="10"/>
                  </a:lnTo>
                  <a:lnTo>
                    <a:pt x="3064" y="10"/>
                  </a:lnTo>
                  <a:lnTo>
                    <a:pt x="3012" y="10"/>
                  </a:lnTo>
                  <a:lnTo>
                    <a:pt x="2960" y="10"/>
                  </a:lnTo>
                  <a:lnTo>
                    <a:pt x="2960" y="10"/>
                  </a:lnTo>
                  <a:lnTo>
                    <a:pt x="2950" y="12"/>
                  </a:lnTo>
                  <a:lnTo>
                    <a:pt x="2950" y="12"/>
                  </a:lnTo>
                  <a:lnTo>
                    <a:pt x="2944" y="10"/>
                  </a:lnTo>
                  <a:lnTo>
                    <a:pt x="2944" y="10"/>
                  </a:lnTo>
                  <a:lnTo>
                    <a:pt x="2936" y="12"/>
                  </a:lnTo>
                  <a:lnTo>
                    <a:pt x="2936" y="12"/>
                  </a:lnTo>
                  <a:lnTo>
                    <a:pt x="2932" y="10"/>
                  </a:lnTo>
                  <a:lnTo>
                    <a:pt x="2932" y="10"/>
                  </a:lnTo>
                  <a:lnTo>
                    <a:pt x="2916" y="10"/>
                  </a:lnTo>
                  <a:lnTo>
                    <a:pt x="2902" y="10"/>
                  </a:lnTo>
                  <a:lnTo>
                    <a:pt x="2902" y="10"/>
                  </a:lnTo>
                  <a:lnTo>
                    <a:pt x="2882" y="10"/>
                  </a:lnTo>
                  <a:lnTo>
                    <a:pt x="2858" y="10"/>
                  </a:lnTo>
                  <a:lnTo>
                    <a:pt x="2858" y="10"/>
                  </a:lnTo>
                  <a:lnTo>
                    <a:pt x="2844" y="10"/>
                  </a:lnTo>
                  <a:lnTo>
                    <a:pt x="2834" y="10"/>
                  </a:lnTo>
                  <a:lnTo>
                    <a:pt x="2826" y="10"/>
                  </a:lnTo>
                  <a:lnTo>
                    <a:pt x="2826" y="10"/>
                  </a:lnTo>
                  <a:lnTo>
                    <a:pt x="2788" y="8"/>
                  </a:lnTo>
                  <a:lnTo>
                    <a:pt x="2750" y="8"/>
                  </a:lnTo>
                  <a:lnTo>
                    <a:pt x="2750" y="8"/>
                  </a:lnTo>
                  <a:lnTo>
                    <a:pt x="2728" y="8"/>
                  </a:lnTo>
                  <a:lnTo>
                    <a:pt x="2706" y="8"/>
                  </a:lnTo>
                  <a:lnTo>
                    <a:pt x="2706" y="8"/>
                  </a:lnTo>
                  <a:lnTo>
                    <a:pt x="2684" y="8"/>
                  </a:lnTo>
                  <a:lnTo>
                    <a:pt x="2662" y="8"/>
                  </a:lnTo>
                  <a:lnTo>
                    <a:pt x="2662" y="8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578" y="8"/>
                  </a:lnTo>
                  <a:lnTo>
                    <a:pt x="2578" y="8"/>
                  </a:lnTo>
                  <a:lnTo>
                    <a:pt x="2560" y="6"/>
                  </a:lnTo>
                  <a:lnTo>
                    <a:pt x="2550" y="6"/>
                  </a:lnTo>
                  <a:lnTo>
                    <a:pt x="2542" y="8"/>
                  </a:lnTo>
                  <a:lnTo>
                    <a:pt x="2542" y="8"/>
                  </a:lnTo>
                  <a:lnTo>
                    <a:pt x="2538" y="6"/>
                  </a:lnTo>
                  <a:lnTo>
                    <a:pt x="2534" y="6"/>
                  </a:lnTo>
                  <a:lnTo>
                    <a:pt x="2526" y="6"/>
                  </a:lnTo>
                  <a:lnTo>
                    <a:pt x="2526" y="6"/>
                  </a:lnTo>
                  <a:lnTo>
                    <a:pt x="2442" y="6"/>
                  </a:lnTo>
                  <a:lnTo>
                    <a:pt x="2400" y="4"/>
                  </a:lnTo>
                  <a:lnTo>
                    <a:pt x="2358" y="4"/>
                  </a:lnTo>
                  <a:lnTo>
                    <a:pt x="2358" y="4"/>
                  </a:lnTo>
                  <a:lnTo>
                    <a:pt x="2344" y="6"/>
                  </a:lnTo>
                  <a:lnTo>
                    <a:pt x="2328" y="6"/>
                  </a:lnTo>
                  <a:lnTo>
                    <a:pt x="2328" y="6"/>
                  </a:lnTo>
                  <a:lnTo>
                    <a:pt x="2280" y="6"/>
                  </a:lnTo>
                  <a:lnTo>
                    <a:pt x="2280" y="6"/>
                  </a:lnTo>
                  <a:lnTo>
                    <a:pt x="2252" y="6"/>
                  </a:lnTo>
                  <a:lnTo>
                    <a:pt x="2224" y="6"/>
                  </a:lnTo>
                  <a:lnTo>
                    <a:pt x="2224" y="6"/>
                  </a:lnTo>
                  <a:lnTo>
                    <a:pt x="2174" y="6"/>
                  </a:lnTo>
                  <a:lnTo>
                    <a:pt x="2122" y="4"/>
                  </a:lnTo>
                  <a:lnTo>
                    <a:pt x="2122" y="4"/>
                  </a:lnTo>
                  <a:lnTo>
                    <a:pt x="2100" y="6"/>
                  </a:lnTo>
                  <a:lnTo>
                    <a:pt x="2088" y="6"/>
                  </a:lnTo>
                  <a:lnTo>
                    <a:pt x="2078" y="4"/>
                  </a:lnTo>
                  <a:lnTo>
                    <a:pt x="2078" y="4"/>
                  </a:lnTo>
                  <a:lnTo>
                    <a:pt x="2042" y="4"/>
                  </a:lnTo>
                  <a:lnTo>
                    <a:pt x="2004" y="4"/>
                  </a:lnTo>
                  <a:lnTo>
                    <a:pt x="2004" y="4"/>
                  </a:lnTo>
                  <a:lnTo>
                    <a:pt x="1888" y="4"/>
                  </a:lnTo>
                  <a:lnTo>
                    <a:pt x="1888" y="4"/>
                  </a:lnTo>
                  <a:lnTo>
                    <a:pt x="1792" y="4"/>
                  </a:lnTo>
                  <a:lnTo>
                    <a:pt x="1694" y="4"/>
                  </a:lnTo>
                  <a:lnTo>
                    <a:pt x="1694" y="4"/>
                  </a:lnTo>
                  <a:lnTo>
                    <a:pt x="1634" y="4"/>
                  </a:lnTo>
                  <a:lnTo>
                    <a:pt x="1604" y="4"/>
                  </a:lnTo>
                  <a:lnTo>
                    <a:pt x="1574" y="6"/>
                  </a:lnTo>
                  <a:lnTo>
                    <a:pt x="1574" y="6"/>
                  </a:lnTo>
                  <a:lnTo>
                    <a:pt x="1552" y="4"/>
                  </a:lnTo>
                  <a:lnTo>
                    <a:pt x="1532" y="4"/>
                  </a:lnTo>
                  <a:lnTo>
                    <a:pt x="1488" y="4"/>
                  </a:lnTo>
                  <a:lnTo>
                    <a:pt x="1488" y="4"/>
                  </a:lnTo>
                  <a:lnTo>
                    <a:pt x="1462" y="6"/>
                  </a:lnTo>
                  <a:lnTo>
                    <a:pt x="1462" y="6"/>
                  </a:lnTo>
                  <a:lnTo>
                    <a:pt x="1416" y="6"/>
                  </a:lnTo>
                  <a:lnTo>
                    <a:pt x="1370" y="6"/>
                  </a:lnTo>
                  <a:lnTo>
                    <a:pt x="1370" y="6"/>
                  </a:lnTo>
                  <a:lnTo>
                    <a:pt x="1332" y="6"/>
                  </a:lnTo>
                  <a:lnTo>
                    <a:pt x="1294" y="6"/>
                  </a:lnTo>
                  <a:lnTo>
                    <a:pt x="1294" y="6"/>
                  </a:lnTo>
                  <a:lnTo>
                    <a:pt x="1280" y="6"/>
                  </a:lnTo>
                  <a:lnTo>
                    <a:pt x="1266" y="10"/>
                  </a:lnTo>
                  <a:lnTo>
                    <a:pt x="1266" y="10"/>
                  </a:lnTo>
                  <a:lnTo>
                    <a:pt x="1264" y="8"/>
                  </a:lnTo>
                  <a:lnTo>
                    <a:pt x="1260" y="8"/>
                  </a:lnTo>
                  <a:lnTo>
                    <a:pt x="1256" y="8"/>
                  </a:lnTo>
                  <a:lnTo>
                    <a:pt x="1254" y="10"/>
                  </a:lnTo>
                  <a:lnTo>
                    <a:pt x="1254" y="10"/>
                  </a:lnTo>
                  <a:lnTo>
                    <a:pt x="1232" y="8"/>
                  </a:lnTo>
                  <a:lnTo>
                    <a:pt x="1212" y="8"/>
                  </a:lnTo>
                  <a:lnTo>
                    <a:pt x="1192" y="8"/>
                  </a:lnTo>
                  <a:lnTo>
                    <a:pt x="1170" y="8"/>
                  </a:lnTo>
                  <a:lnTo>
                    <a:pt x="1170" y="8"/>
                  </a:lnTo>
                  <a:lnTo>
                    <a:pt x="1148" y="8"/>
                  </a:lnTo>
                  <a:lnTo>
                    <a:pt x="1126" y="10"/>
                  </a:lnTo>
                  <a:lnTo>
                    <a:pt x="1126" y="10"/>
                  </a:lnTo>
                  <a:lnTo>
                    <a:pt x="1114" y="8"/>
                  </a:lnTo>
                  <a:lnTo>
                    <a:pt x="1102" y="8"/>
                  </a:lnTo>
                  <a:lnTo>
                    <a:pt x="1076" y="10"/>
                  </a:lnTo>
                  <a:lnTo>
                    <a:pt x="1076" y="10"/>
                  </a:lnTo>
                  <a:lnTo>
                    <a:pt x="1064" y="8"/>
                  </a:lnTo>
                  <a:lnTo>
                    <a:pt x="1056" y="6"/>
                  </a:lnTo>
                  <a:lnTo>
                    <a:pt x="1048" y="8"/>
                  </a:lnTo>
                  <a:lnTo>
                    <a:pt x="1048" y="8"/>
                  </a:lnTo>
                  <a:lnTo>
                    <a:pt x="1046" y="8"/>
                  </a:lnTo>
                  <a:lnTo>
                    <a:pt x="1046" y="12"/>
                  </a:lnTo>
                  <a:lnTo>
                    <a:pt x="1046" y="12"/>
                  </a:lnTo>
                  <a:lnTo>
                    <a:pt x="1046" y="10"/>
                  </a:lnTo>
                  <a:lnTo>
                    <a:pt x="1046" y="10"/>
                  </a:lnTo>
                  <a:lnTo>
                    <a:pt x="1046" y="8"/>
                  </a:lnTo>
                  <a:lnTo>
                    <a:pt x="1044" y="8"/>
                  </a:lnTo>
                  <a:lnTo>
                    <a:pt x="1044" y="8"/>
                  </a:lnTo>
                  <a:lnTo>
                    <a:pt x="1000" y="8"/>
                  </a:lnTo>
                  <a:lnTo>
                    <a:pt x="958" y="8"/>
                  </a:lnTo>
                  <a:lnTo>
                    <a:pt x="958" y="8"/>
                  </a:lnTo>
                  <a:lnTo>
                    <a:pt x="928" y="6"/>
                  </a:lnTo>
                  <a:lnTo>
                    <a:pt x="914" y="6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38" y="4"/>
                  </a:lnTo>
                  <a:lnTo>
                    <a:pt x="780" y="4"/>
                  </a:lnTo>
                  <a:lnTo>
                    <a:pt x="720" y="6"/>
                  </a:lnTo>
                  <a:lnTo>
                    <a:pt x="662" y="6"/>
                  </a:lnTo>
                  <a:lnTo>
                    <a:pt x="662" y="6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508" y="4"/>
                  </a:lnTo>
                  <a:lnTo>
                    <a:pt x="508" y="4"/>
                  </a:lnTo>
                  <a:lnTo>
                    <a:pt x="480" y="6"/>
                  </a:lnTo>
                  <a:lnTo>
                    <a:pt x="480" y="6"/>
                  </a:lnTo>
                  <a:lnTo>
                    <a:pt x="444" y="4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372" y="4"/>
                  </a:lnTo>
                  <a:lnTo>
                    <a:pt x="372" y="4"/>
                  </a:lnTo>
                  <a:lnTo>
                    <a:pt x="356" y="2"/>
                  </a:lnTo>
                  <a:lnTo>
                    <a:pt x="338" y="2"/>
                  </a:lnTo>
                  <a:lnTo>
                    <a:pt x="338" y="2"/>
                  </a:lnTo>
                  <a:lnTo>
                    <a:pt x="326" y="4"/>
                  </a:lnTo>
                  <a:lnTo>
                    <a:pt x="326" y="4"/>
                  </a:lnTo>
                  <a:lnTo>
                    <a:pt x="300" y="2"/>
                  </a:lnTo>
                  <a:lnTo>
                    <a:pt x="300" y="2"/>
                  </a:lnTo>
                  <a:lnTo>
                    <a:pt x="268" y="2"/>
                  </a:lnTo>
                  <a:lnTo>
                    <a:pt x="236" y="2"/>
                  </a:lnTo>
                  <a:lnTo>
                    <a:pt x="236" y="2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180" y="2"/>
                  </a:lnTo>
                  <a:lnTo>
                    <a:pt x="180" y="2"/>
                  </a:lnTo>
                  <a:lnTo>
                    <a:pt x="158" y="2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20" y="2"/>
                  </a:lnTo>
                  <a:lnTo>
                    <a:pt x="1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98" y="10"/>
                  </a:lnTo>
                  <a:lnTo>
                    <a:pt x="136" y="10"/>
                  </a:lnTo>
                  <a:lnTo>
                    <a:pt x="136" y="10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80" y="10"/>
                  </a:lnTo>
                  <a:lnTo>
                    <a:pt x="192" y="10"/>
                  </a:lnTo>
                  <a:lnTo>
                    <a:pt x="192" y="10"/>
                  </a:lnTo>
                  <a:lnTo>
                    <a:pt x="200" y="12"/>
                  </a:lnTo>
                  <a:lnTo>
                    <a:pt x="200" y="12"/>
                  </a:lnTo>
                  <a:lnTo>
                    <a:pt x="222" y="12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80" y="10"/>
                  </a:lnTo>
                  <a:lnTo>
                    <a:pt x="280" y="10"/>
                  </a:lnTo>
                  <a:lnTo>
                    <a:pt x="294" y="10"/>
                  </a:lnTo>
                  <a:lnTo>
                    <a:pt x="310" y="12"/>
                  </a:lnTo>
                  <a:lnTo>
                    <a:pt x="310" y="12"/>
                  </a:lnTo>
                  <a:lnTo>
                    <a:pt x="326" y="10"/>
                  </a:lnTo>
                  <a:lnTo>
                    <a:pt x="342" y="10"/>
                  </a:lnTo>
                  <a:lnTo>
                    <a:pt x="342" y="10"/>
                  </a:lnTo>
                  <a:lnTo>
                    <a:pt x="352" y="12"/>
                  </a:lnTo>
                  <a:lnTo>
                    <a:pt x="352" y="12"/>
                  </a:lnTo>
                  <a:lnTo>
                    <a:pt x="390" y="12"/>
                  </a:lnTo>
                  <a:lnTo>
                    <a:pt x="430" y="12"/>
                  </a:lnTo>
                  <a:lnTo>
                    <a:pt x="430" y="12"/>
                  </a:lnTo>
                  <a:lnTo>
                    <a:pt x="452" y="12"/>
                  </a:lnTo>
                  <a:lnTo>
                    <a:pt x="472" y="12"/>
                  </a:lnTo>
                  <a:lnTo>
                    <a:pt x="494" y="12"/>
                  </a:lnTo>
                  <a:lnTo>
                    <a:pt x="516" y="14"/>
                  </a:lnTo>
                  <a:lnTo>
                    <a:pt x="516" y="14"/>
                  </a:lnTo>
                  <a:lnTo>
                    <a:pt x="610" y="12"/>
                  </a:lnTo>
                  <a:lnTo>
                    <a:pt x="706" y="14"/>
                  </a:lnTo>
                  <a:lnTo>
                    <a:pt x="706" y="14"/>
                  </a:lnTo>
                  <a:lnTo>
                    <a:pt x="712" y="12"/>
                  </a:lnTo>
                  <a:lnTo>
                    <a:pt x="720" y="12"/>
                  </a:lnTo>
                  <a:lnTo>
                    <a:pt x="720" y="12"/>
                  </a:lnTo>
                  <a:lnTo>
                    <a:pt x="750" y="12"/>
                  </a:lnTo>
                  <a:lnTo>
                    <a:pt x="778" y="14"/>
                  </a:lnTo>
                  <a:lnTo>
                    <a:pt x="778" y="14"/>
                  </a:lnTo>
                  <a:lnTo>
                    <a:pt x="794" y="12"/>
                  </a:lnTo>
                  <a:lnTo>
                    <a:pt x="810" y="12"/>
                  </a:lnTo>
                  <a:lnTo>
                    <a:pt x="826" y="12"/>
                  </a:lnTo>
                  <a:lnTo>
                    <a:pt x="840" y="10"/>
                  </a:lnTo>
                  <a:lnTo>
                    <a:pt x="840" y="10"/>
                  </a:lnTo>
                  <a:lnTo>
                    <a:pt x="850" y="12"/>
                  </a:lnTo>
                  <a:lnTo>
                    <a:pt x="862" y="12"/>
                  </a:lnTo>
                  <a:lnTo>
                    <a:pt x="884" y="12"/>
                  </a:lnTo>
                  <a:lnTo>
                    <a:pt x="884" y="12"/>
                  </a:lnTo>
                  <a:lnTo>
                    <a:pt x="906" y="14"/>
                  </a:lnTo>
                  <a:lnTo>
                    <a:pt x="928" y="14"/>
                  </a:lnTo>
                  <a:lnTo>
                    <a:pt x="928" y="14"/>
                  </a:lnTo>
                  <a:lnTo>
                    <a:pt x="934" y="14"/>
                  </a:lnTo>
                  <a:lnTo>
                    <a:pt x="940" y="12"/>
                  </a:lnTo>
                  <a:lnTo>
                    <a:pt x="940" y="12"/>
                  </a:lnTo>
                  <a:lnTo>
                    <a:pt x="962" y="14"/>
                  </a:lnTo>
                  <a:lnTo>
                    <a:pt x="982" y="14"/>
                  </a:lnTo>
                  <a:lnTo>
                    <a:pt x="1020" y="14"/>
                  </a:lnTo>
                  <a:lnTo>
                    <a:pt x="1020" y="14"/>
                  </a:lnTo>
                  <a:lnTo>
                    <a:pt x="1032" y="14"/>
                  </a:lnTo>
                  <a:lnTo>
                    <a:pt x="1042" y="14"/>
                  </a:lnTo>
                  <a:lnTo>
                    <a:pt x="1052" y="14"/>
                  </a:lnTo>
                  <a:lnTo>
                    <a:pt x="1062" y="16"/>
                  </a:lnTo>
                  <a:lnTo>
                    <a:pt x="1062" y="16"/>
                  </a:lnTo>
                  <a:lnTo>
                    <a:pt x="1096" y="16"/>
                  </a:lnTo>
                  <a:lnTo>
                    <a:pt x="1126" y="16"/>
                  </a:lnTo>
                  <a:lnTo>
                    <a:pt x="1160" y="16"/>
                  </a:lnTo>
                  <a:lnTo>
                    <a:pt x="1194" y="14"/>
                  </a:lnTo>
                  <a:lnTo>
                    <a:pt x="1194" y="14"/>
                  </a:lnTo>
                  <a:lnTo>
                    <a:pt x="1198" y="16"/>
                  </a:lnTo>
                  <a:lnTo>
                    <a:pt x="1202" y="16"/>
                  </a:lnTo>
                  <a:lnTo>
                    <a:pt x="1214" y="16"/>
                  </a:lnTo>
                  <a:lnTo>
                    <a:pt x="1214" y="16"/>
                  </a:lnTo>
                  <a:lnTo>
                    <a:pt x="1252" y="16"/>
                  </a:lnTo>
                  <a:lnTo>
                    <a:pt x="1270" y="16"/>
                  </a:lnTo>
                  <a:lnTo>
                    <a:pt x="1290" y="16"/>
                  </a:lnTo>
                  <a:lnTo>
                    <a:pt x="1290" y="16"/>
                  </a:lnTo>
                  <a:lnTo>
                    <a:pt x="1302" y="14"/>
                  </a:lnTo>
                  <a:lnTo>
                    <a:pt x="1314" y="16"/>
                  </a:lnTo>
                  <a:lnTo>
                    <a:pt x="1338" y="18"/>
                  </a:lnTo>
                  <a:lnTo>
                    <a:pt x="1338" y="18"/>
                  </a:lnTo>
                  <a:lnTo>
                    <a:pt x="1346" y="16"/>
                  </a:lnTo>
                  <a:lnTo>
                    <a:pt x="1346" y="16"/>
                  </a:lnTo>
                  <a:lnTo>
                    <a:pt x="1364" y="16"/>
                  </a:lnTo>
                  <a:lnTo>
                    <a:pt x="1364" y="16"/>
                  </a:lnTo>
                  <a:lnTo>
                    <a:pt x="1380" y="18"/>
                  </a:lnTo>
                  <a:lnTo>
                    <a:pt x="1394" y="18"/>
                  </a:lnTo>
                  <a:lnTo>
                    <a:pt x="1394" y="18"/>
                  </a:lnTo>
                  <a:lnTo>
                    <a:pt x="1404" y="18"/>
                  </a:lnTo>
                  <a:lnTo>
                    <a:pt x="1404" y="18"/>
                  </a:lnTo>
                  <a:lnTo>
                    <a:pt x="1504" y="18"/>
                  </a:lnTo>
                  <a:lnTo>
                    <a:pt x="1504" y="18"/>
                  </a:lnTo>
                  <a:lnTo>
                    <a:pt x="1740" y="18"/>
                  </a:lnTo>
                  <a:lnTo>
                    <a:pt x="1740" y="18"/>
                  </a:lnTo>
                  <a:lnTo>
                    <a:pt x="1760" y="20"/>
                  </a:lnTo>
                  <a:lnTo>
                    <a:pt x="1782" y="20"/>
                  </a:lnTo>
                  <a:lnTo>
                    <a:pt x="1804" y="20"/>
                  </a:lnTo>
                  <a:lnTo>
                    <a:pt x="1826" y="22"/>
                  </a:lnTo>
                  <a:lnTo>
                    <a:pt x="1826" y="22"/>
                  </a:lnTo>
                  <a:lnTo>
                    <a:pt x="1832" y="20"/>
                  </a:lnTo>
                  <a:lnTo>
                    <a:pt x="1838" y="20"/>
                  </a:lnTo>
                  <a:lnTo>
                    <a:pt x="1838" y="20"/>
                  </a:lnTo>
                  <a:lnTo>
                    <a:pt x="1894" y="20"/>
                  </a:lnTo>
                  <a:lnTo>
                    <a:pt x="1952" y="20"/>
                  </a:lnTo>
                  <a:lnTo>
                    <a:pt x="1952" y="20"/>
                  </a:lnTo>
                  <a:lnTo>
                    <a:pt x="2008" y="20"/>
                  </a:lnTo>
                  <a:lnTo>
                    <a:pt x="2064" y="20"/>
                  </a:lnTo>
                  <a:lnTo>
                    <a:pt x="2064" y="20"/>
                  </a:lnTo>
                  <a:lnTo>
                    <a:pt x="2082" y="20"/>
                  </a:lnTo>
                  <a:lnTo>
                    <a:pt x="2102" y="20"/>
                  </a:lnTo>
                  <a:lnTo>
                    <a:pt x="2122" y="20"/>
                  </a:lnTo>
                  <a:lnTo>
                    <a:pt x="2142" y="22"/>
                  </a:lnTo>
                  <a:lnTo>
                    <a:pt x="2142" y="22"/>
                  </a:lnTo>
                  <a:lnTo>
                    <a:pt x="2220" y="20"/>
                  </a:lnTo>
                  <a:lnTo>
                    <a:pt x="2300" y="22"/>
                  </a:lnTo>
                  <a:lnTo>
                    <a:pt x="2300" y="22"/>
                  </a:lnTo>
                  <a:lnTo>
                    <a:pt x="2320" y="20"/>
                  </a:lnTo>
                  <a:lnTo>
                    <a:pt x="2320" y="20"/>
                  </a:lnTo>
                  <a:lnTo>
                    <a:pt x="2328" y="22"/>
                  </a:lnTo>
                  <a:lnTo>
                    <a:pt x="2328" y="22"/>
                  </a:lnTo>
                  <a:lnTo>
                    <a:pt x="2334" y="20"/>
                  </a:lnTo>
                  <a:lnTo>
                    <a:pt x="2340" y="20"/>
                  </a:lnTo>
                  <a:lnTo>
                    <a:pt x="2340" y="20"/>
                  </a:lnTo>
                  <a:lnTo>
                    <a:pt x="2404" y="20"/>
                  </a:lnTo>
                  <a:lnTo>
                    <a:pt x="2438" y="20"/>
                  </a:lnTo>
                  <a:lnTo>
                    <a:pt x="2468" y="24"/>
                  </a:lnTo>
                  <a:lnTo>
                    <a:pt x="2468" y="24"/>
                  </a:lnTo>
                  <a:lnTo>
                    <a:pt x="2476" y="22"/>
                  </a:lnTo>
                  <a:lnTo>
                    <a:pt x="2486" y="22"/>
                  </a:lnTo>
                  <a:lnTo>
                    <a:pt x="2502" y="22"/>
                  </a:lnTo>
                  <a:lnTo>
                    <a:pt x="2502" y="22"/>
                  </a:lnTo>
                  <a:lnTo>
                    <a:pt x="2534" y="22"/>
                  </a:lnTo>
                  <a:lnTo>
                    <a:pt x="2568" y="20"/>
                  </a:lnTo>
                  <a:lnTo>
                    <a:pt x="2568" y="20"/>
                  </a:lnTo>
                  <a:lnTo>
                    <a:pt x="2586" y="22"/>
                  </a:lnTo>
                  <a:lnTo>
                    <a:pt x="2586" y="22"/>
                  </a:lnTo>
                  <a:lnTo>
                    <a:pt x="2624" y="22"/>
                  </a:lnTo>
                  <a:lnTo>
                    <a:pt x="2624" y="22"/>
                  </a:lnTo>
                  <a:lnTo>
                    <a:pt x="2642" y="20"/>
                  </a:lnTo>
                  <a:lnTo>
                    <a:pt x="2642" y="20"/>
                  </a:lnTo>
                  <a:lnTo>
                    <a:pt x="2706" y="22"/>
                  </a:lnTo>
                  <a:lnTo>
                    <a:pt x="2764" y="22"/>
                  </a:lnTo>
                  <a:lnTo>
                    <a:pt x="2764" y="22"/>
                  </a:lnTo>
                  <a:lnTo>
                    <a:pt x="2840" y="22"/>
                  </a:lnTo>
                  <a:lnTo>
                    <a:pt x="2840" y="22"/>
                  </a:lnTo>
                  <a:lnTo>
                    <a:pt x="2888" y="24"/>
                  </a:lnTo>
                  <a:lnTo>
                    <a:pt x="2910" y="24"/>
                  </a:lnTo>
                  <a:lnTo>
                    <a:pt x="2932" y="22"/>
                  </a:lnTo>
                  <a:lnTo>
                    <a:pt x="2932" y="22"/>
                  </a:lnTo>
                  <a:lnTo>
                    <a:pt x="2946" y="24"/>
                  </a:lnTo>
                  <a:lnTo>
                    <a:pt x="2960" y="24"/>
                  </a:lnTo>
                  <a:lnTo>
                    <a:pt x="2984" y="24"/>
                  </a:lnTo>
                  <a:lnTo>
                    <a:pt x="2984" y="24"/>
                  </a:lnTo>
                  <a:lnTo>
                    <a:pt x="3024" y="24"/>
                  </a:lnTo>
                  <a:lnTo>
                    <a:pt x="3024" y="24"/>
                  </a:lnTo>
                  <a:lnTo>
                    <a:pt x="3088" y="24"/>
                  </a:lnTo>
                  <a:lnTo>
                    <a:pt x="3088" y="24"/>
                  </a:lnTo>
                  <a:lnTo>
                    <a:pt x="3132" y="24"/>
                  </a:lnTo>
                  <a:lnTo>
                    <a:pt x="3132" y="24"/>
                  </a:lnTo>
                  <a:lnTo>
                    <a:pt x="3156" y="24"/>
                  </a:lnTo>
                  <a:lnTo>
                    <a:pt x="3178" y="24"/>
                  </a:lnTo>
                  <a:lnTo>
                    <a:pt x="3178" y="24"/>
                  </a:lnTo>
                  <a:lnTo>
                    <a:pt x="3190" y="24"/>
                  </a:lnTo>
                  <a:lnTo>
                    <a:pt x="3202" y="26"/>
                  </a:lnTo>
                  <a:lnTo>
                    <a:pt x="3202" y="26"/>
                  </a:lnTo>
                  <a:lnTo>
                    <a:pt x="3208" y="24"/>
                  </a:lnTo>
                  <a:lnTo>
                    <a:pt x="3208" y="24"/>
                  </a:lnTo>
                  <a:lnTo>
                    <a:pt x="3214" y="24"/>
                  </a:lnTo>
                  <a:lnTo>
                    <a:pt x="3222" y="26"/>
                  </a:lnTo>
                  <a:lnTo>
                    <a:pt x="3222" y="26"/>
                  </a:lnTo>
                  <a:lnTo>
                    <a:pt x="3246" y="26"/>
                  </a:lnTo>
                  <a:lnTo>
                    <a:pt x="3268" y="24"/>
                  </a:lnTo>
                  <a:lnTo>
                    <a:pt x="3268" y="24"/>
                  </a:lnTo>
                  <a:lnTo>
                    <a:pt x="3278" y="26"/>
                  </a:lnTo>
                  <a:lnTo>
                    <a:pt x="3278" y="26"/>
                  </a:lnTo>
                  <a:lnTo>
                    <a:pt x="3334" y="26"/>
                  </a:lnTo>
                  <a:lnTo>
                    <a:pt x="3390" y="26"/>
                  </a:lnTo>
                  <a:lnTo>
                    <a:pt x="3390" y="26"/>
                  </a:lnTo>
                  <a:lnTo>
                    <a:pt x="3404" y="26"/>
                  </a:lnTo>
                  <a:lnTo>
                    <a:pt x="3418" y="24"/>
                  </a:lnTo>
                  <a:lnTo>
                    <a:pt x="3418" y="24"/>
                  </a:lnTo>
                  <a:lnTo>
                    <a:pt x="3446" y="24"/>
                  </a:lnTo>
                  <a:lnTo>
                    <a:pt x="3470" y="26"/>
                  </a:lnTo>
                  <a:lnTo>
                    <a:pt x="3470" y="26"/>
                  </a:lnTo>
                  <a:lnTo>
                    <a:pt x="3496" y="26"/>
                  </a:lnTo>
                  <a:lnTo>
                    <a:pt x="3496" y="26"/>
                  </a:lnTo>
                  <a:lnTo>
                    <a:pt x="3532" y="24"/>
                  </a:lnTo>
                  <a:lnTo>
                    <a:pt x="3532" y="24"/>
                  </a:lnTo>
                  <a:lnTo>
                    <a:pt x="3544" y="24"/>
                  </a:lnTo>
                  <a:lnTo>
                    <a:pt x="3556" y="26"/>
                  </a:lnTo>
                  <a:lnTo>
                    <a:pt x="3556" y="26"/>
                  </a:lnTo>
                  <a:lnTo>
                    <a:pt x="3578" y="26"/>
                  </a:lnTo>
                  <a:lnTo>
                    <a:pt x="3598" y="26"/>
                  </a:lnTo>
                  <a:lnTo>
                    <a:pt x="3598" y="26"/>
                  </a:lnTo>
                  <a:lnTo>
                    <a:pt x="3622" y="26"/>
                  </a:lnTo>
                  <a:lnTo>
                    <a:pt x="3622" y="26"/>
                  </a:lnTo>
                  <a:lnTo>
                    <a:pt x="3634" y="26"/>
                  </a:lnTo>
                  <a:lnTo>
                    <a:pt x="3646" y="26"/>
                  </a:lnTo>
                  <a:lnTo>
                    <a:pt x="3646" y="26"/>
                  </a:lnTo>
                  <a:lnTo>
                    <a:pt x="3658" y="26"/>
                  </a:lnTo>
                  <a:lnTo>
                    <a:pt x="3670" y="26"/>
                  </a:lnTo>
                  <a:lnTo>
                    <a:pt x="3670" y="26"/>
                  </a:lnTo>
                  <a:lnTo>
                    <a:pt x="3706" y="26"/>
                  </a:lnTo>
                  <a:lnTo>
                    <a:pt x="3742" y="26"/>
                  </a:lnTo>
                  <a:lnTo>
                    <a:pt x="3742" y="26"/>
                  </a:lnTo>
                  <a:lnTo>
                    <a:pt x="3788" y="26"/>
                  </a:lnTo>
                  <a:lnTo>
                    <a:pt x="3788" y="26"/>
                  </a:lnTo>
                  <a:lnTo>
                    <a:pt x="3810" y="28"/>
                  </a:lnTo>
                  <a:lnTo>
                    <a:pt x="3810" y="28"/>
                  </a:lnTo>
                  <a:lnTo>
                    <a:pt x="3816" y="26"/>
                  </a:lnTo>
                  <a:lnTo>
                    <a:pt x="3816" y="26"/>
                  </a:lnTo>
                  <a:lnTo>
                    <a:pt x="3820" y="26"/>
                  </a:lnTo>
                  <a:lnTo>
                    <a:pt x="3824" y="28"/>
                  </a:lnTo>
                  <a:lnTo>
                    <a:pt x="3824" y="28"/>
                  </a:lnTo>
                  <a:lnTo>
                    <a:pt x="3832" y="26"/>
                  </a:lnTo>
                  <a:lnTo>
                    <a:pt x="3832" y="26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4"/>
                  </a:lnTo>
                  <a:lnTo>
                    <a:pt x="3850" y="24"/>
                  </a:lnTo>
                  <a:lnTo>
                    <a:pt x="3856" y="26"/>
                  </a:lnTo>
                  <a:lnTo>
                    <a:pt x="3864" y="26"/>
                  </a:lnTo>
                  <a:lnTo>
                    <a:pt x="3878" y="24"/>
                  </a:lnTo>
                  <a:lnTo>
                    <a:pt x="3878" y="24"/>
                  </a:lnTo>
                  <a:lnTo>
                    <a:pt x="3890" y="24"/>
                  </a:lnTo>
                  <a:lnTo>
                    <a:pt x="3890" y="24"/>
                  </a:lnTo>
                  <a:lnTo>
                    <a:pt x="3900" y="24"/>
                  </a:lnTo>
                  <a:lnTo>
                    <a:pt x="3906" y="22"/>
                  </a:lnTo>
                  <a:lnTo>
                    <a:pt x="3910" y="20"/>
                  </a:lnTo>
                  <a:lnTo>
                    <a:pt x="3910" y="20"/>
                  </a:lnTo>
                  <a:lnTo>
                    <a:pt x="3914" y="20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6"/>
                  </a:lnTo>
                  <a:lnTo>
                    <a:pt x="3916" y="14"/>
                  </a:lnTo>
                  <a:lnTo>
                    <a:pt x="3916" y="14"/>
                  </a:lnTo>
                  <a:lnTo>
                    <a:pt x="3868" y="14"/>
                  </a:lnTo>
                  <a:lnTo>
                    <a:pt x="3844" y="14"/>
                  </a:lnTo>
                  <a:lnTo>
                    <a:pt x="3820" y="12"/>
                  </a:lnTo>
                  <a:lnTo>
                    <a:pt x="3820" y="12"/>
                  </a:lnTo>
                  <a:close/>
                  <a:moveTo>
                    <a:pt x="744" y="10"/>
                  </a:moveTo>
                  <a:lnTo>
                    <a:pt x="744" y="10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6" y="8"/>
                  </a:lnTo>
                  <a:lnTo>
                    <a:pt x="744" y="10"/>
                  </a:lnTo>
                  <a:lnTo>
                    <a:pt x="744" y="10"/>
                  </a:lnTo>
                  <a:close/>
                  <a:moveTo>
                    <a:pt x="2874" y="18"/>
                  </a:moveTo>
                  <a:lnTo>
                    <a:pt x="2874" y="18"/>
                  </a:lnTo>
                  <a:lnTo>
                    <a:pt x="2874" y="16"/>
                  </a:lnTo>
                  <a:lnTo>
                    <a:pt x="2874" y="16"/>
                  </a:lnTo>
                  <a:lnTo>
                    <a:pt x="2876" y="18"/>
                  </a:lnTo>
                  <a:lnTo>
                    <a:pt x="2876" y="18"/>
                  </a:lnTo>
                  <a:lnTo>
                    <a:pt x="2874" y="18"/>
                  </a:lnTo>
                  <a:lnTo>
                    <a:pt x="2874" y="18"/>
                  </a:lnTo>
                  <a:close/>
                  <a:moveTo>
                    <a:pt x="3160" y="18"/>
                  </a:moveTo>
                  <a:lnTo>
                    <a:pt x="3160" y="18"/>
                  </a:lnTo>
                  <a:lnTo>
                    <a:pt x="3160" y="16"/>
                  </a:lnTo>
                  <a:lnTo>
                    <a:pt x="3160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0" y="18"/>
                  </a:lnTo>
                  <a:lnTo>
                    <a:pt x="316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0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742194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A020B-04BE-426D-AE2C-2E6EF2F1CA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NetApp Confidential - Limited Use</a:t>
            </a: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 bwMode="gray">
          <a:xfrm>
            <a:off x="347662" y="6160730"/>
            <a:ext cx="8449056" cy="107486"/>
            <a:chOff x="347662" y="6160730"/>
            <a:chExt cx="8449056" cy="107486"/>
          </a:xfrm>
        </p:grpSpPr>
        <p:sp>
          <p:nvSpPr>
            <p:cNvPr id="9" name="Freeform 5"/>
            <p:cNvSpPr>
              <a:spLocks/>
            </p:cNvSpPr>
            <p:nvPr userDrawn="1"/>
          </p:nvSpPr>
          <p:spPr bwMode="gray">
            <a:xfrm>
              <a:off x="347662" y="6160730"/>
              <a:ext cx="8449056" cy="107486"/>
            </a:xfrm>
            <a:custGeom>
              <a:avLst/>
              <a:gdLst>
                <a:gd name="T0" fmla="*/ 116 w 3930"/>
                <a:gd name="T1" fmla="*/ 4 h 50"/>
                <a:gd name="T2" fmla="*/ 258 w 3930"/>
                <a:gd name="T3" fmla="*/ 2 h 50"/>
                <a:gd name="T4" fmla="*/ 376 w 3930"/>
                <a:gd name="T5" fmla="*/ 2 h 50"/>
                <a:gd name="T6" fmla="*/ 494 w 3930"/>
                <a:gd name="T7" fmla="*/ 6 h 50"/>
                <a:gd name="T8" fmla="*/ 628 w 3930"/>
                <a:gd name="T9" fmla="*/ 8 h 50"/>
                <a:gd name="T10" fmla="*/ 774 w 3930"/>
                <a:gd name="T11" fmla="*/ 6 h 50"/>
                <a:gd name="T12" fmla="*/ 894 w 3930"/>
                <a:gd name="T13" fmla="*/ 4 h 50"/>
                <a:gd name="T14" fmla="*/ 1038 w 3930"/>
                <a:gd name="T15" fmla="*/ 4 h 50"/>
                <a:gd name="T16" fmla="*/ 1196 w 3930"/>
                <a:gd name="T17" fmla="*/ 2 h 50"/>
                <a:gd name="T18" fmla="*/ 1326 w 3930"/>
                <a:gd name="T19" fmla="*/ 4 h 50"/>
                <a:gd name="T20" fmla="*/ 1428 w 3930"/>
                <a:gd name="T21" fmla="*/ 4 h 50"/>
                <a:gd name="T22" fmla="*/ 1568 w 3930"/>
                <a:gd name="T23" fmla="*/ 6 h 50"/>
                <a:gd name="T24" fmla="*/ 1710 w 3930"/>
                <a:gd name="T25" fmla="*/ 6 h 50"/>
                <a:gd name="T26" fmla="*/ 1826 w 3930"/>
                <a:gd name="T27" fmla="*/ 8 h 50"/>
                <a:gd name="T28" fmla="*/ 1950 w 3930"/>
                <a:gd name="T29" fmla="*/ 4 h 50"/>
                <a:gd name="T30" fmla="*/ 2106 w 3930"/>
                <a:gd name="T31" fmla="*/ 4 h 50"/>
                <a:gd name="T32" fmla="*/ 2234 w 3930"/>
                <a:gd name="T33" fmla="*/ 2 h 50"/>
                <a:gd name="T34" fmla="*/ 2354 w 3930"/>
                <a:gd name="T35" fmla="*/ 2 h 50"/>
                <a:gd name="T36" fmla="*/ 2498 w 3930"/>
                <a:gd name="T37" fmla="*/ 6 h 50"/>
                <a:gd name="T38" fmla="*/ 2580 w 3930"/>
                <a:gd name="T39" fmla="*/ 4 h 50"/>
                <a:gd name="T40" fmla="*/ 2684 w 3930"/>
                <a:gd name="T41" fmla="*/ 4 h 50"/>
                <a:gd name="T42" fmla="*/ 2830 w 3930"/>
                <a:gd name="T43" fmla="*/ 4 h 50"/>
                <a:gd name="T44" fmla="*/ 2932 w 3930"/>
                <a:gd name="T45" fmla="*/ 6 h 50"/>
                <a:gd name="T46" fmla="*/ 3058 w 3930"/>
                <a:gd name="T47" fmla="*/ 6 h 50"/>
                <a:gd name="T48" fmla="*/ 3176 w 3930"/>
                <a:gd name="T49" fmla="*/ 10 h 50"/>
                <a:gd name="T50" fmla="*/ 3262 w 3930"/>
                <a:gd name="T51" fmla="*/ 14 h 50"/>
                <a:gd name="T52" fmla="*/ 3340 w 3930"/>
                <a:gd name="T53" fmla="*/ 12 h 50"/>
                <a:gd name="T54" fmla="*/ 3456 w 3930"/>
                <a:gd name="T55" fmla="*/ 18 h 50"/>
                <a:gd name="T56" fmla="*/ 3592 w 3930"/>
                <a:gd name="T57" fmla="*/ 16 h 50"/>
                <a:gd name="T58" fmla="*/ 3648 w 3930"/>
                <a:gd name="T59" fmla="*/ 16 h 50"/>
                <a:gd name="T60" fmla="*/ 3784 w 3930"/>
                <a:gd name="T61" fmla="*/ 20 h 50"/>
                <a:gd name="T62" fmla="*/ 3846 w 3930"/>
                <a:gd name="T63" fmla="*/ 24 h 50"/>
                <a:gd name="T64" fmla="*/ 3874 w 3930"/>
                <a:gd name="T65" fmla="*/ 36 h 50"/>
                <a:gd name="T66" fmla="*/ 3782 w 3930"/>
                <a:gd name="T67" fmla="*/ 42 h 50"/>
                <a:gd name="T68" fmla="*/ 3676 w 3930"/>
                <a:gd name="T69" fmla="*/ 46 h 50"/>
                <a:gd name="T70" fmla="*/ 3570 w 3930"/>
                <a:gd name="T71" fmla="*/ 48 h 50"/>
                <a:gd name="T72" fmla="*/ 3518 w 3930"/>
                <a:gd name="T73" fmla="*/ 48 h 50"/>
                <a:gd name="T74" fmla="*/ 3396 w 3930"/>
                <a:gd name="T75" fmla="*/ 48 h 50"/>
                <a:gd name="T76" fmla="*/ 3304 w 3930"/>
                <a:gd name="T77" fmla="*/ 48 h 50"/>
                <a:gd name="T78" fmla="*/ 3152 w 3930"/>
                <a:gd name="T79" fmla="*/ 40 h 50"/>
                <a:gd name="T80" fmla="*/ 3042 w 3930"/>
                <a:gd name="T81" fmla="*/ 42 h 50"/>
                <a:gd name="T82" fmla="*/ 2898 w 3930"/>
                <a:gd name="T83" fmla="*/ 36 h 50"/>
                <a:gd name="T84" fmla="*/ 2814 w 3930"/>
                <a:gd name="T85" fmla="*/ 38 h 50"/>
                <a:gd name="T86" fmla="*/ 2692 w 3930"/>
                <a:gd name="T87" fmla="*/ 36 h 50"/>
                <a:gd name="T88" fmla="*/ 2588 w 3930"/>
                <a:gd name="T89" fmla="*/ 34 h 50"/>
                <a:gd name="T90" fmla="*/ 2466 w 3930"/>
                <a:gd name="T91" fmla="*/ 38 h 50"/>
                <a:gd name="T92" fmla="*/ 2356 w 3930"/>
                <a:gd name="T93" fmla="*/ 36 h 50"/>
                <a:gd name="T94" fmla="*/ 2212 w 3930"/>
                <a:gd name="T95" fmla="*/ 40 h 50"/>
                <a:gd name="T96" fmla="*/ 2040 w 3930"/>
                <a:gd name="T97" fmla="*/ 40 h 50"/>
                <a:gd name="T98" fmla="*/ 1922 w 3930"/>
                <a:gd name="T99" fmla="*/ 40 h 50"/>
                <a:gd name="T100" fmla="*/ 1804 w 3930"/>
                <a:gd name="T101" fmla="*/ 42 h 50"/>
                <a:gd name="T102" fmla="*/ 1642 w 3930"/>
                <a:gd name="T103" fmla="*/ 44 h 50"/>
                <a:gd name="T104" fmla="*/ 1492 w 3930"/>
                <a:gd name="T105" fmla="*/ 46 h 50"/>
                <a:gd name="T106" fmla="*/ 1354 w 3930"/>
                <a:gd name="T107" fmla="*/ 44 h 50"/>
                <a:gd name="T108" fmla="*/ 1180 w 3930"/>
                <a:gd name="T109" fmla="*/ 44 h 50"/>
                <a:gd name="T110" fmla="*/ 1052 w 3930"/>
                <a:gd name="T111" fmla="*/ 46 h 50"/>
                <a:gd name="T112" fmla="*/ 936 w 3930"/>
                <a:gd name="T113" fmla="*/ 44 h 50"/>
                <a:gd name="T114" fmla="*/ 790 w 3930"/>
                <a:gd name="T115" fmla="*/ 40 h 50"/>
                <a:gd name="T116" fmla="*/ 636 w 3930"/>
                <a:gd name="T117" fmla="*/ 42 h 50"/>
                <a:gd name="T118" fmla="*/ 494 w 3930"/>
                <a:gd name="T119" fmla="*/ 46 h 50"/>
                <a:gd name="T120" fmla="*/ 362 w 3930"/>
                <a:gd name="T121" fmla="*/ 42 h 50"/>
                <a:gd name="T122" fmla="*/ 222 w 3930"/>
                <a:gd name="T123" fmla="*/ 40 h 50"/>
                <a:gd name="T124" fmla="*/ 70 w 3930"/>
                <a:gd name="T125" fmla="*/ 3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30" h="50">
                  <a:moveTo>
                    <a:pt x="2" y="14"/>
                  </a:move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10" y="4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16" y="4"/>
                  </a:lnTo>
                  <a:lnTo>
                    <a:pt x="116" y="4"/>
                  </a:lnTo>
                  <a:lnTo>
                    <a:pt x="120" y="4"/>
                  </a:lnTo>
                  <a:lnTo>
                    <a:pt x="120" y="4"/>
                  </a:lnTo>
                  <a:lnTo>
                    <a:pt x="124" y="4"/>
                  </a:lnTo>
                  <a:lnTo>
                    <a:pt x="124" y="4"/>
                  </a:lnTo>
                  <a:lnTo>
                    <a:pt x="128" y="4"/>
                  </a:lnTo>
                  <a:lnTo>
                    <a:pt x="134" y="4"/>
                  </a:lnTo>
                  <a:lnTo>
                    <a:pt x="134" y="4"/>
                  </a:lnTo>
                  <a:lnTo>
                    <a:pt x="136" y="4"/>
                  </a:lnTo>
                  <a:lnTo>
                    <a:pt x="136" y="4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8" y="2"/>
                  </a:lnTo>
                  <a:lnTo>
                    <a:pt x="148" y="2"/>
                  </a:lnTo>
                  <a:lnTo>
                    <a:pt x="150" y="2"/>
                  </a:lnTo>
                  <a:lnTo>
                    <a:pt x="150" y="2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64" y="2"/>
                  </a:lnTo>
                  <a:lnTo>
                    <a:pt x="164" y="2"/>
                  </a:lnTo>
                  <a:lnTo>
                    <a:pt x="168" y="2"/>
                  </a:lnTo>
                  <a:lnTo>
                    <a:pt x="174" y="4"/>
                  </a:lnTo>
                  <a:lnTo>
                    <a:pt x="174" y="4"/>
                  </a:lnTo>
                  <a:lnTo>
                    <a:pt x="178" y="2"/>
                  </a:lnTo>
                  <a:lnTo>
                    <a:pt x="178" y="2"/>
                  </a:lnTo>
                  <a:lnTo>
                    <a:pt x="180" y="4"/>
                  </a:lnTo>
                  <a:lnTo>
                    <a:pt x="180" y="4"/>
                  </a:lnTo>
                  <a:lnTo>
                    <a:pt x="182" y="2"/>
                  </a:lnTo>
                  <a:lnTo>
                    <a:pt x="182" y="2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88" y="4"/>
                  </a:lnTo>
                  <a:lnTo>
                    <a:pt x="188" y="4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10" y="2"/>
                  </a:lnTo>
                  <a:lnTo>
                    <a:pt x="210" y="2"/>
                  </a:lnTo>
                  <a:lnTo>
                    <a:pt x="212" y="2"/>
                  </a:lnTo>
                  <a:lnTo>
                    <a:pt x="212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4"/>
                  </a:lnTo>
                  <a:lnTo>
                    <a:pt x="214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8" y="4"/>
                  </a:lnTo>
                  <a:lnTo>
                    <a:pt x="218" y="4"/>
                  </a:lnTo>
                  <a:lnTo>
                    <a:pt x="224" y="4"/>
                  </a:lnTo>
                  <a:lnTo>
                    <a:pt x="224" y="4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244" y="2"/>
                  </a:lnTo>
                  <a:lnTo>
                    <a:pt x="244" y="2"/>
                  </a:lnTo>
                  <a:lnTo>
                    <a:pt x="248" y="2"/>
                  </a:lnTo>
                  <a:lnTo>
                    <a:pt x="248" y="2"/>
                  </a:lnTo>
                  <a:lnTo>
                    <a:pt x="252" y="2"/>
                  </a:lnTo>
                  <a:lnTo>
                    <a:pt x="252" y="2"/>
                  </a:lnTo>
                  <a:lnTo>
                    <a:pt x="256" y="2"/>
                  </a:lnTo>
                  <a:lnTo>
                    <a:pt x="256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60" y="2"/>
                  </a:lnTo>
                  <a:lnTo>
                    <a:pt x="260" y="2"/>
                  </a:lnTo>
                  <a:lnTo>
                    <a:pt x="262" y="2"/>
                  </a:lnTo>
                  <a:lnTo>
                    <a:pt x="262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70" y="2"/>
                  </a:lnTo>
                  <a:lnTo>
                    <a:pt x="270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8" y="2"/>
                  </a:lnTo>
                  <a:lnTo>
                    <a:pt x="278" y="2"/>
                  </a:lnTo>
                  <a:lnTo>
                    <a:pt x="280" y="2"/>
                  </a:lnTo>
                  <a:lnTo>
                    <a:pt x="280" y="2"/>
                  </a:lnTo>
                  <a:lnTo>
                    <a:pt x="280" y="4"/>
                  </a:lnTo>
                  <a:lnTo>
                    <a:pt x="280" y="4"/>
                  </a:lnTo>
                  <a:lnTo>
                    <a:pt x="282" y="2"/>
                  </a:lnTo>
                  <a:lnTo>
                    <a:pt x="282" y="2"/>
                  </a:lnTo>
                  <a:lnTo>
                    <a:pt x="288" y="2"/>
                  </a:lnTo>
                  <a:lnTo>
                    <a:pt x="288" y="2"/>
                  </a:lnTo>
                  <a:lnTo>
                    <a:pt x="290" y="2"/>
                  </a:lnTo>
                  <a:lnTo>
                    <a:pt x="290" y="2"/>
                  </a:lnTo>
                  <a:lnTo>
                    <a:pt x="296" y="2"/>
                  </a:lnTo>
                  <a:lnTo>
                    <a:pt x="296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302" y="2"/>
                  </a:lnTo>
                  <a:lnTo>
                    <a:pt x="302" y="2"/>
                  </a:lnTo>
                  <a:lnTo>
                    <a:pt x="306" y="2"/>
                  </a:lnTo>
                  <a:lnTo>
                    <a:pt x="306" y="2"/>
                  </a:lnTo>
                  <a:lnTo>
                    <a:pt x="310" y="2"/>
                  </a:lnTo>
                  <a:lnTo>
                    <a:pt x="312" y="2"/>
                  </a:lnTo>
                  <a:lnTo>
                    <a:pt x="312" y="2"/>
                  </a:lnTo>
                  <a:lnTo>
                    <a:pt x="318" y="2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24" y="4"/>
                  </a:lnTo>
                  <a:lnTo>
                    <a:pt x="324" y="4"/>
                  </a:lnTo>
                  <a:lnTo>
                    <a:pt x="324" y="2"/>
                  </a:lnTo>
                  <a:lnTo>
                    <a:pt x="326" y="2"/>
                  </a:lnTo>
                  <a:lnTo>
                    <a:pt x="326" y="2"/>
                  </a:lnTo>
                  <a:lnTo>
                    <a:pt x="332" y="2"/>
                  </a:lnTo>
                  <a:lnTo>
                    <a:pt x="332" y="2"/>
                  </a:lnTo>
                  <a:lnTo>
                    <a:pt x="336" y="2"/>
                  </a:lnTo>
                  <a:lnTo>
                    <a:pt x="342" y="2"/>
                  </a:lnTo>
                  <a:lnTo>
                    <a:pt x="342" y="2"/>
                  </a:lnTo>
                  <a:lnTo>
                    <a:pt x="344" y="2"/>
                  </a:lnTo>
                  <a:lnTo>
                    <a:pt x="348" y="2"/>
                  </a:lnTo>
                  <a:lnTo>
                    <a:pt x="348" y="2"/>
                  </a:lnTo>
                  <a:lnTo>
                    <a:pt x="352" y="2"/>
                  </a:lnTo>
                  <a:lnTo>
                    <a:pt x="352" y="2"/>
                  </a:lnTo>
                  <a:lnTo>
                    <a:pt x="354" y="2"/>
                  </a:lnTo>
                  <a:lnTo>
                    <a:pt x="354" y="2"/>
                  </a:lnTo>
                  <a:lnTo>
                    <a:pt x="358" y="2"/>
                  </a:lnTo>
                  <a:lnTo>
                    <a:pt x="360" y="2"/>
                  </a:lnTo>
                  <a:lnTo>
                    <a:pt x="360" y="2"/>
                  </a:lnTo>
                  <a:lnTo>
                    <a:pt x="360" y="4"/>
                  </a:lnTo>
                  <a:lnTo>
                    <a:pt x="360" y="6"/>
                  </a:lnTo>
                  <a:lnTo>
                    <a:pt x="360" y="6"/>
                  </a:lnTo>
                  <a:lnTo>
                    <a:pt x="362" y="4"/>
                  </a:lnTo>
                  <a:lnTo>
                    <a:pt x="364" y="2"/>
                  </a:lnTo>
                  <a:lnTo>
                    <a:pt x="364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4" y="4"/>
                  </a:lnTo>
                  <a:lnTo>
                    <a:pt x="374" y="4"/>
                  </a:lnTo>
                  <a:lnTo>
                    <a:pt x="376" y="2"/>
                  </a:lnTo>
                  <a:lnTo>
                    <a:pt x="376" y="2"/>
                  </a:lnTo>
                  <a:lnTo>
                    <a:pt x="378" y="4"/>
                  </a:lnTo>
                  <a:lnTo>
                    <a:pt x="378" y="4"/>
                  </a:lnTo>
                  <a:lnTo>
                    <a:pt x="384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4"/>
                  </a:lnTo>
                  <a:lnTo>
                    <a:pt x="390" y="4"/>
                  </a:lnTo>
                  <a:lnTo>
                    <a:pt x="390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6" y="6"/>
                  </a:lnTo>
                  <a:lnTo>
                    <a:pt x="396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402" y="4"/>
                  </a:lnTo>
                  <a:lnTo>
                    <a:pt x="402" y="4"/>
                  </a:lnTo>
                  <a:lnTo>
                    <a:pt x="406" y="6"/>
                  </a:lnTo>
                  <a:lnTo>
                    <a:pt x="406" y="6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2" y="6"/>
                  </a:lnTo>
                  <a:lnTo>
                    <a:pt x="412" y="4"/>
                  </a:lnTo>
                  <a:lnTo>
                    <a:pt x="412" y="4"/>
                  </a:lnTo>
                  <a:lnTo>
                    <a:pt x="420" y="4"/>
                  </a:lnTo>
                  <a:lnTo>
                    <a:pt x="420" y="4"/>
                  </a:lnTo>
                  <a:lnTo>
                    <a:pt x="424" y="4"/>
                  </a:lnTo>
                  <a:lnTo>
                    <a:pt x="424" y="4"/>
                  </a:lnTo>
                  <a:lnTo>
                    <a:pt x="428" y="6"/>
                  </a:lnTo>
                  <a:lnTo>
                    <a:pt x="428" y="6"/>
                  </a:lnTo>
                  <a:lnTo>
                    <a:pt x="430" y="4"/>
                  </a:lnTo>
                  <a:lnTo>
                    <a:pt x="430" y="4"/>
                  </a:lnTo>
                  <a:lnTo>
                    <a:pt x="432" y="6"/>
                  </a:lnTo>
                  <a:lnTo>
                    <a:pt x="432" y="6"/>
                  </a:lnTo>
                  <a:lnTo>
                    <a:pt x="436" y="4"/>
                  </a:lnTo>
                  <a:lnTo>
                    <a:pt x="436" y="4"/>
                  </a:lnTo>
                  <a:lnTo>
                    <a:pt x="442" y="4"/>
                  </a:lnTo>
                  <a:lnTo>
                    <a:pt x="442" y="4"/>
                  </a:lnTo>
                  <a:lnTo>
                    <a:pt x="446" y="4"/>
                  </a:lnTo>
                  <a:lnTo>
                    <a:pt x="446" y="4"/>
                  </a:lnTo>
                  <a:lnTo>
                    <a:pt x="448" y="4"/>
                  </a:lnTo>
                  <a:lnTo>
                    <a:pt x="448" y="4"/>
                  </a:lnTo>
                  <a:lnTo>
                    <a:pt x="450" y="6"/>
                  </a:lnTo>
                  <a:lnTo>
                    <a:pt x="450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8" y="6"/>
                  </a:lnTo>
                  <a:lnTo>
                    <a:pt x="458" y="6"/>
                  </a:lnTo>
                  <a:lnTo>
                    <a:pt x="458" y="8"/>
                  </a:lnTo>
                  <a:lnTo>
                    <a:pt x="458" y="8"/>
                  </a:lnTo>
                  <a:lnTo>
                    <a:pt x="460" y="6"/>
                  </a:lnTo>
                  <a:lnTo>
                    <a:pt x="460" y="6"/>
                  </a:lnTo>
                  <a:lnTo>
                    <a:pt x="464" y="8"/>
                  </a:lnTo>
                  <a:lnTo>
                    <a:pt x="464" y="8"/>
                  </a:lnTo>
                  <a:lnTo>
                    <a:pt x="468" y="6"/>
                  </a:lnTo>
                  <a:lnTo>
                    <a:pt x="468" y="6"/>
                  </a:lnTo>
                  <a:lnTo>
                    <a:pt x="472" y="6"/>
                  </a:lnTo>
                  <a:lnTo>
                    <a:pt x="472" y="6"/>
                  </a:lnTo>
                  <a:lnTo>
                    <a:pt x="476" y="6"/>
                  </a:lnTo>
                  <a:lnTo>
                    <a:pt x="476" y="6"/>
                  </a:lnTo>
                  <a:lnTo>
                    <a:pt x="478" y="6"/>
                  </a:lnTo>
                  <a:lnTo>
                    <a:pt x="478" y="6"/>
                  </a:lnTo>
                  <a:lnTo>
                    <a:pt x="482" y="6"/>
                  </a:lnTo>
                  <a:lnTo>
                    <a:pt x="482" y="6"/>
                  </a:lnTo>
                  <a:lnTo>
                    <a:pt x="484" y="6"/>
                  </a:lnTo>
                  <a:lnTo>
                    <a:pt x="484" y="6"/>
                  </a:lnTo>
                  <a:lnTo>
                    <a:pt x="490" y="4"/>
                  </a:lnTo>
                  <a:lnTo>
                    <a:pt x="490" y="4"/>
                  </a:lnTo>
                  <a:lnTo>
                    <a:pt x="490" y="6"/>
                  </a:lnTo>
                  <a:lnTo>
                    <a:pt x="490" y="6"/>
                  </a:lnTo>
                  <a:lnTo>
                    <a:pt x="494" y="6"/>
                  </a:lnTo>
                  <a:lnTo>
                    <a:pt x="494" y="6"/>
                  </a:lnTo>
                  <a:lnTo>
                    <a:pt x="498" y="6"/>
                  </a:lnTo>
                  <a:lnTo>
                    <a:pt x="498" y="6"/>
                  </a:lnTo>
                  <a:lnTo>
                    <a:pt x="506" y="6"/>
                  </a:lnTo>
                  <a:lnTo>
                    <a:pt x="516" y="6"/>
                  </a:lnTo>
                  <a:lnTo>
                    <a:pt x="516" y="6"/>
                  </a:lnTo>
                  <a:lnTo>
                    <a:pt x="518" y="6"/>
                  </a:lnTo>
                  <a:lnTo>
                    <a:pt x="518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4" y="6"/>
                  </a:lnTo>
                  <a:lnTo>
                    <a:pt x="524" y="6"/>
                  </a:lnTo>
                  <a:lnTo>
                    <a:pt x="526" y="6"/>
                  </a:lnTo>
                  <a:lnTo>
                    <a:pt x="526" y="6"/>
                  </a:lnTo>
                  <a:lnTo>
                    <a:pt x="528" y="6"/>
                  </a:lnTo>
                  <a:lnTo>
                    <a:pt x="528" y="6"/>
                  </a:lnTo>
                  <a:lnTo>
                    <a:pt x="530" y="6"/>
                  </a:lnTo>
                  <a:lnTo>
                    <a:pt x="530" y="6"/>
                  </a:lnTo>
                  <a:lnTo>
                    <a:pt x="532" y="6"/>
                  </a:lnTo>
                  <a:lnTo>
                    <a:pt x="532" y="6"/>
                  </a:lnTo>
                  <a:lnTo>
                    <a:pt x="534" y="6"/>
                  </a:lnTo>
                  <a:lnTo>
                    <a:pt x="534" y="6"/>
                  </a:lnTo>
                  <a:lnTo>
                    <a:pt x="536" y="6"/>
                  </a:lnTo>
                  <a:lnTo>
                    <a:pt x="536" y="6"/>
                  </a:lnTo>
                  <a:lnTo>
                    <a:pt x="540" y="4"/>
                  </a:lnTo>
                  <a:lnTo>
                    <a:pt x="540" y="4"/>
                  </a:lnTo>
                  <a:lnTo>
                    <a:pt x="542" y="4"/>
                  </a:lnTo>
                  <a:lnTo>
                    <a:pt x="542" y="4"/>
                  </a:lnTo>
                  <a:lnTo>
                    <a:pt x="544" y="4"/>
                  </a:lnTo>
                  <a:lnTo>
                    <a:pt x="544" y="4"/>
                  </a:lnTo>
                  <a:lnTo>
                    <a:pt x="548" y="4"/>
                  </a:lnTo>
                  <a:lnTo>
                    <a:pt x="548" y="4"/>
                  </a:lnTo>
                  <a:lnTo>
                    <a:pt x="550" y="4"/>
                  </a:lnTo>
                  <a:lnTo>
                    <a:pt x="550" y="4"/>
                  </a:lnTo>
                  <a:lnTo>
                    <a:pt x="556" y="4"/>
                  </a:lnTo>
                  <a:lnTo>
                    <a:pt x="560" y="4"/>
                  </a:lnTo>
                  <a:lnTo>
                    <a:pt x="560" y="4"/>
                  </a:lnTo>
                  <a:lnTo>
                    <a:pt x="562" y="6"/>
                  </a:lnTo>
                  <a:lnTo>
                    <a:pt x="562" y="6"/>
                  </a:lnTo>
                  <a:lnTo>
                    <a:pt x="568" y="6"/>
                  </a:lnTo>
                  <a:lnTo>
                    <a:pt x="568" y="6"/>
                  </a:lnTo>
                  <a:lnTo>
                    <a:pt x="570" y="4"/>
                  </a:lnTo>
                  <a:lnTo>
                    <a:pt x="570" y="4"/>
                  </a:lnTo>
                  <a:lnTo>
                    <a:pt x="572" y="4"/>
                  </a:lnTo>
                  <a:lnTo>
                    <a:pt x="572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8" y="6"/>
                  </a:lnTo>
                  <a:lnTo>
                    <a:pt x="578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6" y="6"/>
                  </a:lnTo>
                  <a:lnTo>
                    <a:pt x="586" y="6"/>
                  </a:lnTo>
                  <a:lnTo>
                    <a:pt x="590" y="6"/>
                  </a:lnTo>
                  <a:lnTo>
                    <a:pt x="590" y="6"/>
                  </a:lnTo>
                  <a:lnTo>
                    <a:pt x="592" y="4"/>
                  </a:lnTo>
                  <a:lnTo>
                    <a:pt x="592" y="4"/>
                  </a:lnTo>
                  <a:lnTo>
                    <a:pt x="594" y="4"/>
                  </a:lnTo>
                  <a:lnTo>
                    <a:pt x="596" y="6"/>
                  </a:lnTo>
                  <a:lnTo>
                    <a:pt x="596" y="6"/>
                  </a:lnTo>
                  <a:lnTo>
                    <a:pt x="600" y="8"/>
                  </a:lnTo>
                  <a:lnTo>
                    <a:pt x="600" y="8"/>
                  </a:lnTo>
                  <a:lnTo>
                    <a:pt x="602" y="8"/>
                  </a:lnTo>
                  <a:lnTo>
                    <a:pt x="604" y="8"/>
                  </a:lnTo>
                  <a:lnTo>
                    <a:pt x="604" y="8"/>
                  </a:lnTo>
                  <a:lnTo>
                    <a:pt x="606" y="8"/>
                  </a:lnTo>
                  <a:lnTo>
                    <a:pt x="606" y="8"/>
                  </a:lnTo>
                  <a:lnTo>
                    <a:pt x="612" y="8"/>
                  </a:lnTo>
                  <a:lnTo>
                    <a:pt x="612" y="8"/>
                  </a:lnTo>
                  <a:lnTo>
                    <a:pt x="616" y="6"/>
                  </a:lnTo>
                  <a:lnTo>
                    <a:pt x="616" y="6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20" y="10"/>
                  </a:lnTo>
                  <a:lnTo>
                    <a:pt x="620" y="10"/>
                  </a:lnTo>
                  <a:lnTo>
                    <a:pt x="628" y="8"/>
                  </a:lnTo>
                  <a:lnTo>
                    <a:pt x="628" y="8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634" y="8"/>
                  </a:lnTo>
                  <a:lnTo>
                    <a:pt x="634" y="8"/>
                  </a:lnTo>
                  <a:lnTo>
                    <a:pt x="636" y="6"/>
                  </a:lnTo>
                  <a:lnTo>
                    <a:pt x="636" y="6"/>
                  </a:lnTo>
                  <a:lnTo>
                    <a:pt x="644" y="6"/>
                  </a:lnTo>
                  <a:lnTo>
                    <a:pt x="644" y="6"/>
                  </a:lnTo>
                  <a:lnTo>
                    <a:pt x="646" y="6"/>
                  </a:lnTo>
                  <a:lnTo>
                    <a:pt x="646" y="6"/>
                  </a:lnTo>
                  <a:lnTo>
                    <a:pt x="650" y="4"/>
                  </a:lnTo>
                  <a:lnTo>
                    <a:pt x="650" y="4"/>
                  </a:lnTo>
                  <a:lnTo>
                    <a:pt x="652" y="6"/>
                  </a:lnTo>
                  <a:lnTo>
                    <a:pt x="652" y="6"/>
                  </a:lnTo>
                  <a:lnTo>
                    <a:pt x="658" y="6"/>
                  </a:lnTo>
                  <a:lnTo>
                    <a:pt x="658" y="6"/>
                  </a:lnTo>
                  <a:lnTo>
                    <a:pt x="660" y="6"/>
                  </a:lnTo>
                  <a:lnTo>
                    <a:pt x="660" y="6"/>
                  </a:lnTo>
                  <a:lnTo>
                    <a:pt x="664" y="4"/>
                  </a:lnTo>
                  <a:lnTo>
                    <a:pt x="664" y="4"/>
                  </a:lnTo>
                  <a:lnTo>
                    <a:pt x="664" y="6"/>
                  </a:lnTo>
                  <a:lnTo>
                    <a:pt x="664" y="6"/>
                  </a:lnTo>
                  <a:lnTo>
                    <a:pt x="668" y="6"/>
                  </a:lnTo>
                  <a:lnTo>
                    <a:pt x="668" y="6"/>
                  </a:lnTo>
                  <a:lnTo>
                    <a:pt x="670" y="6"/>
                  </a:lnTo>
                  <a:lnTo>
                    <a:pt x="670" y="6"/>
                  </a:lnTo>
                  <a:lnTo>
                    <a:pt x="674" y="6"/>
                  </a:lnTo>
                  <a:lnTo>
                    <a:pt x="674" y="6"/>
                  </a:lnTo>
                  <a:lnTo>
                    <a:pt x="676" y="6"/>
                  </a:lnTo>
                  <a:lnTo>
                    <a:pt x="678" y="6"/>
                  </a:lnTo>
                  <a:lnTo>
                    <a:pt x="678" y="6"/>
                  </a:lnTo>
                  <a:lnTo>
                    <a:pt x="682" y="4"/>
                  </a:lnTo>
                  <a:lnTo>
                    <a:pt x="682" y="4"/>
                  </a:lnTo>
                  <a:lnTo>
                    <a:pt x="684" y="4"/>
                  </a:lnTo>
                  <a:lnTo>
                    <a:pt x="684" y="4"/>
                  </a:lnTo>
                  <a:lnTo>
                    <a:pt x="686" y="4"/>
                  </a:lnTo>
                  <a:lnTo>
                    <a:pt x="686" y="4"/>
                  </a:lnTo>
                  <a:lnTo>
                    <a:pt x="688" y="4"/>
                  </a:lnTo>
                  <a:lnTo>
                    <a:pt x="688" y="4"/>
                  </a:lnTo>
                  <a:lnTo>
                    <a:pt x="690" y="6"/>
                  </a:lnTo>
                  <a:lnTo>
                    <a:pt x="690" y="6"/>
                  </a:lnTo>
                  <a:lnTo>
                    <a:pt x="692" y="6"/>
                  </a:lnTo>
                  <a:lnTo>
                    <a:pt x="692" y="6"/>
                  </a:lnTo>
                  <a:lnTo>
                    <a:pt x="696" y="6"/>
                  </a:lnTo>
                  <a:lnTo>
                    <a:pt x="696" y="6"/>
                  </a:lnTo>
                  <a:lnTo>
                    <a:pt x="700" y="6"/>
                  </a:lnTo>
                  <a:lnTo>
                    <a:pt x="700" y="6"/>
                  </a:lnTo>
                  <a:lnTo>
                    <a:pt x="706" y="6"/>
                  </a:lnTo>
                  <a:lnTo>
                    <a:pt x="706" y="6"/>
                  </a:lnTo>
                  <a:lnTo>
                    <a:pt x="706" y="8"/>
                  </a:lnTo>
                  <a:lnTo>
                    <a:pt x="706" y="8"/>
                  </a:lnTo>
                  <a:lnTo>
                    <a:pt x="708" y="10"/>
                  </a:lnTo>
                  <a:lnTo>
                    <a:pt x="708" y="10"/>
                  </a:lnTo>
                  <a:lnTo>
                    <a:pt x="712" y="10"/>
                  </a:lnTo>
                  <a:lnTo>
                    <a:pt x="712" y="10"/>
                  </a:lnTo>
                  <a:lnTo>
                    <a:pt x="716" y="8"/>
                  </a:lnTo>
                  <a:lnTo>
                    <a:pt x="716" y="8"/>
                  </a:lnTo>
                  <a:lnTo>
                    <a:pt x="722" y="8"/>
                  </a:lnTo>
                  <a:lnTo>
                    <a:pt x="722" y="8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34" y="4"/>
                  </a:lnTo>
                  <a:lnTo>
                    <a:pt x="734" y="4"/>
                  </a:lnTo>
                  <a:lnTo>
                    <a:pt x="746" y="4"/>
                  </a:lnTo>
                  <a:lnTo>
                    <a:pt x="746" y="4"/>
                  </a:lnTo>
                  <a:lnTo>
                    <a:pt x="746" y="6"/>
                  </a:lnTo>
                  <a:lnTo>
                    <a:pt x="746" y="6"/>
                  </a:lnTo>
                  <a:lnTo>
                    <a:pt x="750" y="6"/>
                  </a:lnTo>
                  <a:lnTo>
                    <a:pt x="754" y="6"/>
                  </a:lnTo>
                  <a:lnTo>
                    <a:pt x="754" y="6"/>
                  </a:lnTo>
                  <a:lnTo>
                    <a:pt x="764" y="6"/>
                  </a:lnTo>
                  <a:lnTo>
                    <a:pt x="764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70" y="6"/>
                  </a:lnTo>
                  <a:lnTo>
                    <a:pt x="770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8" y="8"/>
                  </a:lnTo>
                  <a:lnTo>
                    <a:pt x="778" y="8"/>
                  </a:lnTo>
                  <a:lnTo>
                    <a:pt x="780" y="8"/>
                  </a:lnTo>
                  <a:lnTo>
                    <a:pt x="780" y="8"/>
                  </a:lnTo>
                  <a:lnTo>
                    <a:pt x="780" y="6"/>
                  </a:lnTo>
                  <a:lnTo>
                    <a:pt x="780" y="6"/>
                  </a:lnTo>
                  <a:lnTo>
                    <a:pt x="784" y="6"/>
                  </a:lnTo>
                  <a:lnTo>
                    <a:pt x="786" y="6"/>
                  </a:lnTo>
                  <a:lnTo>
                    <a:pt x="786" y="6"/>
                  </a:lnTo>
                  <a:lnTo>
                    <a:pt x="788" y="8"/>
                  </a:lnTo>
                  <a:lnTo>
                    <a:pt x="788" y="8"/>
                  </a:lnTo>
                  <a:lnTo>
                    <a:pt x="790" y="8"/>
                  </a:lnTo>
                  <a:lnTo>
                    <a:pt x="790" y="8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8" y="6"/>
                  </a:lnTo>
                  <a:lnTo>
                    <a:pt x="798" y="6"/>
                  </a:lnTo>
                  <a:lnTo>
                    <a:pt x="800" y="6"/>
                  </a:lnTo>
                  <a:lnTo>
                    <a:pt x="800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8" y="6"/>
                  </a:lnTo>
                  <a:lnTo>
                    <a:pt x="808" y="6"/>
                  </a:lnTo>
                  <a:lnTo>
                    <a:pt x="810" y="6"/>
                  </a:lnTo>
                  <a:lnTo>
                    <a:pt x="810" y="6"/>
                  </a:lnTo>
                  <a:lnTo>
                    <a:pt x="812" y="4"/>
                  </a:lnTo>
                  <a:lnTo>
                    <a:pt x="812" y="4"/>
                  </a:lnTo>
                  <a:lnTo>
                    <a:pt x="816" y="4"/>
                  </a:lnTo>
                  <a:lnTo>
                    <a:pt x="816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20" y="4"/>
                  </a:lnTo>
                  <a:lnTo>
                    <a:pt x="820" y="4"/>
                  </a:lnTo>
                  <a:lnTo>
                    <a:pt x="822" y="4"/>
                  </a:lnTo>
                  <a:lnTo>
                    <a:pt x="822" y="4"/>
                  </a:lnTo>
                  <a:lnTo>
                    <a:pt x="826" y="4"/>
                  </a:lnTo>
                  <a:lnTo>
                    <a:pt x="826" y="4"/>
                  </a:lnTo>
                  <a:lnTo>
                    <a:pt x="832" y="4"/>
                  </a:lnTo>
                  <a:lnTo>
                    <a:pt x="832" y="4"/>
                  </a:lnTo>
                  <a:lnTo>
                    <a:pt x="834" y="4"/>
                  </a:lnTo>
                  <a:lnTo>
                    <a:pt x="834" y="4"/>
                  </a:lnTo>
                  <a:lnTo>
                    <a:pt x="838" y="4"/>
                  </a:lnTo>
                  <a:lnTo>
                    <a:pt x="838" y="4"/>
                  </a:lnTo>
                  <a:lnTo>
                    <a:pt x="840" y="4"/>
                  </a:lnTo>
                  <a:lnTo>
                    <a:pt x="840" y="4"/>
                  </a:lnTo>
                  <a:lnTo>
                    <a:pt x="848" y="4"/>
                  </a:lnTo>
                  <a:lnTo>
                    <a:pt x="848" y="4"/>
                  </a:lnTo>
                  <a:lnTo>
                    <a:pt x="850" y="6"/>
                  </a:lnTo>
                  <a:lnTo>
                    <a:pt x="850" y="6"/>
                  </a:lnTo>
                  <a:lnTo>
                    <a:pt x="852" y="6"/>
                  </a:lnTo>
                  <a:lnTo>
                    <a:pt x="852" y="6"/>
                  </a:lnTo>
                  <a:lnTo>
                    <a:pt x="854" y="6"/>
                  </a:lnTo>
                  <a:lnTo>
                    <a:pt x="854" y="6"/>
                  </a:lnTo>
                  <a:lnTo>
                    <a:pt x="856" y="6"/>
                  </a:lnTo>
                  <a:lnTo>
                    <a:pt x="856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4" y="4"/>
                  </a:lnTo>
                  <a:lnTo>
                    <a:pt x="864" y="4"/>
                  </a:lnTo>
                  <a:lnTo>
                    <a:pt x="868" y="4"/>
                  </a:lnTo>
                  <a:lnTo>
                    <a:pt x="868" y="4"/>
                  </a:lnTo>
                  <a:lnTo>
                    <a:pt x="874" y="4"/>
                  </a:lnTo>
                  <a:lnTo>
                    <a:pt x="880" y="4"/>
                  </a:lnTo>
                  <a:lnTo>
                    <a:pt x="880" y="4"/>
                  </a:lnTo>
                  <a:lnTo>
                    <a:pt x="888" y="4"/>
                  </a:lnTo>
                  <a:lnTo>
                    <a:pt x="888" y="4"/>
                  </a:lnTo>
                  <a:lnTo>
                    <a:pt x="894" y="4"/>
                  </a:lnTo>
                  <a:lnTo>
                    <a:pt x="894" y="4"/>
                  </a:lnTo>
                  <a:lnTo>
                    <a:pt x="896" y="4"/>
                  </a:lnTo>
                  <a:lnTo>
                    <a:pt x="896" y="4"/>
                  </a:lnTo>
                  <a:lnTo>
                    <a:pt x="912" y="4"/>
                  </a:lnTo>
                  <a:lnTo>
                    <a:pt x="912" y="4"/>
                  </a:lnTo>
                  <a:lnTo>
                    <a:pt x="914" y="6"/>
                  </a:lnTo>
                  <a:lnTo>
                    <a:pt x="914" y="6"/>
                  </a:lnTo>
                  <a:lnTo>
                    <a:pt x="928" y="6"/>
                  </a:lnTo>
                  <a:lnTo>
                    <a:pt x="928" y="6"/>
                  </a:lnTo>
                  <a:lnTo>
                    <a:pt x="930" y="6"/>
                  </a:lnTo>
                  <a:lnTo>
                    <a:pt x="930" y="6"/>
                  </a:lnTo>
                  <a:lnTo>
                    <a:pt x="932" y="4"/>
                  </a:lnTo>
                  <a:lnTo>
                    <a:pt x="932" y="4"/>
                  </a:lnTo>
                  <a:lnTo>
                    <a:pt x="936" y="6"/>
                  </a:lnTo>
                  <a:lnTo>
                    <a:pt x="936" y="6"/>
                  </a:lnTo>
                  <a:lnTo>
                    <a:pt x="942" y="4"/>
                  </a:lnTo>
                  <a:lnTo>
                    <a:pt x="942" y="4"/>
                  </a:lnTo>
                  <a:lnTo>
                    <a:pt x="948" y="4"/>
                  </a:lnTo>
                  <a:lnTo>
                    <a:pt x="948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2" y="4"/>
                  </a:lnTo>
                  <a:lnTo>
                    <a:pt x="952" y="4"/>
                  </a:lnTo>
                  <a:lnTo>
                    <a:pt x="954" y="4"/>
                  </a:lnTo>
                  <a:lnTo>
                    <a:pt x="954" y="4"/>
                  </a:lnTo>
                  <a:lnTo>
                    <a:pt x="956" y="4"/>
                  </a:lnTo>
                  <a:lnTo>
                    <a:pt x="960" y="4"/>
                  </a:lnTo>
                  <a:lnTo>
                    <a:pt x="960" y="4"/>
                  </a:lnTo>
                  <a:lnTo>
                    <a:pt x="962" y="4"/>
                  </a:lnTo>
                  <a:lnTo>
                    <a:pt x="962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2"/>
                  </a:lnTo>
                  <a:lnTo>
                    <a:pt x="968" y="2"/>
                  </a:lnTo>
                  <a:lnTo>
                    <a:pt x="980" y="6"/>
                  </a:lnTo>
                  <a:lnTo>
                    <a:pt x="980" y="6"/>
                  </a:lnTo>
                  <a:lnTo>
                    <a:pt x="984" y="6"/>
                  </a:lnTo>
                  <a:lnTo>
                    <a:pt x="988" y="6"/>
                  </a:lnTo>
                  <a:lnTo>
                    <a:pt x="988" y="6"/>
                  </a:lnTo>
                  <a:lnTo>
                    <a:pt x="990" y="4"/>
                  </a:lnTo>
                  <a:lnTo>
                    <a:pt x="990" y="4"/>
                  </a:lnTo>
                  <a:lnTo>
                    <a:pt x="994" y="4"/>
                  </a:lnTo>
                  <a:lnTo>
                    <a:pt x="994" y="4"/>
                  </a:lnTo>
                  <a:lnTo>
                    <a:pt x="996" y="4"/>
                  </a:lnTo>
                  <a:lnTo>
                    <a:pt x="996" y="4"/>
                  </a:lnTo>
                  <a:lnTo>
                    <a:pt x="998" y="6"/>
                  </a:lnTo>
                  <a:lnTo>
                    <a:pt x="998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4" y="4"/>
                  </a:lnTo>
                  <a:lnTo>
                    <a:pt x="1004" y="4"/>
                  </a:lnTo>
                  <a:lnTo>
                    <a:pt x="1008" y="4"/>
                  </a:lnTo>
                  <a:lnTo>
                    <a:pt x="1008" y="4"/>
                  </a:lnTo>
                  <a:lnTo>
                    <a:pt x="1010" y="4"/>
                  </a:lnTo>
                  <a:lnTo>
                    <a:pt x="1010" y="4"/>
                  </a:lnTo>
                  <a:lnTo>
                    <a:pt x="1014" y="2"/>
                  </a:lnTo>
                  <a:lnTo>
                    <a:pt x="1014" y="2"/>
                  </a:lnTo>
                  <a:lnTo>
                    <a:pt x="1018" y="2"/>
                  </a:lnTo>
                  <a:lnTo>
                    <a:pt x="1018" y="2"/>
                  </a:lnTo>
                  <a:lnTo>
                    <a:pt x="1020" y="2"/>
                  </a:lnTo>
                  <a:lnTo>
                    <a:pt x="1024" y="4"/>
                  </a:lnTo>
                  <a:lnTo>
                    <a:pt x="1024" y="4"/>
                  </a:lnTo>
                  <a:lnTo>
                    <a:pt x="1026" y="2"/>
                  </a:lnTo>
                  <a:lnTo>
                    <a:pt x="1026" y="2"/>
                  </a:lnTo>
                  <a:lnTo>
                    <a:pt x="1030" y="4"/>
                  </a:lnTo>
                  <a:lnTo>
                    <a:pt x="1030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4" y="6"/>
                  </a:lnTo>
                  <a:lnTo>
                    <a:pt x="1034" y="6"/>
                  </a:lnTo>
                  <a:lnTo>
                    <a:pt x="1036" y="6"/>
                  </a:lnTo>
                  <a:lnTo>
                    <a:pt x="1036" y="6"/>
                  </a:lnTo>
                  <a:lnTo>
                    <a:pt x="1038" y="6"/>
                  </a:lnTo>
                  <a:lnTo>
                    <a:pt x="1038" y="6"/>
                  </a:lnTo>
                  <a:lnTo>
                    <a:pt x="1038" y="4"/>
                  </a:lnTo>
                  <a:lnTo>
                    <a:pt x="1038" y="4"/>
                  </a:lnTo>
                  <a:lnTo>
                    <a:pt x="1042" y="4"/>
                  </a:lnTo>
                  <a:lnTo>
                    <a:pt x="1042" y="4"/>
                  </a:lnTo>
                  <a:lnTo>
                    <a:pt x="1046" y="2"/>
                  </a:lnTo>
                  <a:lnTo>
                    <a:pt x="1046" y="2"/>
                  </a:lnTo>
                  <a:lnTo>
                    <a:pt x="1058" y="6"/>
                  </a:lnTo>
                  <a:lnTo>
                    <a:pt x="1058" y="6"/>
                  </a:lnTo>
                  <a:lnTo>
                    <a:pt x="1060" y="4"/>
                  </a:lnTo>
                  <a:lnTo>
                    <a:pt x="1060" y="4"/>
                  </a:lnTo>
                  <a:lnTo>
                    <a:pt x="1066" y="4"/>
                  </a:lnTo>
                  <a:lnTo>
                    <a:pt x="1066" y="4"/>
                  </a:lnTo>
                  <a:lnTo>
                    <a:pt x="1068" y="6"/>
                  </a:lnTo>
                  <a:lnTo>
                    <a:pt x="1068" y="6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6" y="4"/>
                  </a:lnTo>
                  <a:lnTo>
                    <a:pt x="1080" y="6"/>
                  </a:lnTo>
                  <a:lnTo>
                    <a:pt x="1080" y="6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8" y="4"/>
                  </a:lnTo>
                  <a:lnTo>
                    <a:pt x="1088" y="4"/>
                  </a:lnTo>
                  <a:lnTo>
                    <a:pt x="1092" y="2"/>
                  </a:lnTo>
                  <a:lnTo>
                    <a:pt x="1092" y="2"/>
                  </a:lnTo>
                  <a:lnTo>
                    <a:pt x="1098" y="2"/>
                  </a:lnTo>
                  <a:lnTo>
                    <a:pt x="1098" y="2"/>
                  </a:lnTo>
                  <a:lnTo>
                    <a:pt x="1102" y="2"/>
                  </a:lnTo>
                  <a:lnTo>
                    <a:pt x="1102" y="2"/>
                  </a:lnTo>
                  <a:lnTo>
                    <a:pt x="1104" y="2"/>
                  </a:lnTo>
                  <a:lnTo>
                    <a:pt x="1104" y="2"/>
                  </a:lnTo>
                  <a:lnTo>
                    <a:pt x="1108" y="2"/>
                  </a:lnTo>
                  <a:lnTo>
                    <a:pt x="1108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8" y="0"/>
                  </a:lnTo>
                  <a:lnTo>
                    <a:pt x="1118" y="0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1136" y="0"/>
                  </a:lnTo>
                  <a:lnTo>
                    <a:pt x="1136" y="0"/>
                  </a:lnTo>
                  <a:lnTo>
                    <a:pt x="1140" y="0"/>
                  </a:lnTo>
                  <a:lnTo>
                    <a:pt x="1140" y="0"/>
                  </a:lnTo>
                  <a:lnTo>
                    <a:pt x="1146" y="0"/>
                  </a:lnTo>
                  <a:lnTo>
                    <a:pt x="1146" y="0"/>
                  </a:lnTo>
                  <a:lnTo>
                    <a:pt x="1152" y="0"/>
                  </a:lnTo>
                  <a:lnTo>
                    <a:pt x="1152" y="0"/>
                  </a:lnTo>
                  <a:lnTo>
                    <a:pt x="1156" y="0"/>
                  </a:lnTo>
                  <a:lnTo>
                    <a:pt x="1156" y="0"/>
                  </a:lnTo>
                  <a:lnTo>
                    <a:pt x="1158" y="0"/>
                  </a:lnTo>
                  <a:lnTo>
                    <a:pt x="1158" y="0"/>
                  </a:lnTo>
                  <a:lnTo>
                    <a:pt x="1162" y="0"/>
                  </a:lnTo>
                  <a:lnTo>
                    <a:pt x="1162" y="0"/>
                  </a:lnTo>
                  <a:lnTo>
                    <a:pt x="1166" y="0"/>
                  </a:lnTo>
                  <a:lnTo>
                    <a:pt x="1166" y="0"/>
                  </a:lnTo>
                  <a:lnTo>
                    <a:pt x="1172" y="0"/>
                  </a:lnTo>
                  <a:lnTo>
                    <a:pt x="1172" y="0"/>
                  </a:lnTo>
                  <a:lnTo>
                    <a:pt x="1174" y="0"/>
                  </a:lnTo>
                  <a:lnTo>
                    <a:pt x="1174" y="0"/>
                  </a:lnTo>
                  <a:lnTo>
                    <a:pt x="1178" y="2"/>
                  </a:lnTo>
                  <a:lnTo>
                    <a:pt x="1178" y="2"/>
                  </a:lnTo>
                  <a:lnTo>
                    <a:pt x="1186" y="2"/>
                  </a:lnTo>
                  <a:lnTo>
                    <a:pt x="1186" y="2"/>
                  </a:lnTo>
                  <a:lnTo>
                    <a:pt x="1190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8" y="2"/>
                  </a:lnTo>
                  <a:lnTo>
                    <a:pt x="1198" y="2"/>
                  </a:lnTo>
                  <a:lnTo>
                    <a:pt x="1200" y="0"/>
                  </a:lnTo>
                  <a:lnTo>
                    <a:pt x="1200" y="0"/>
                  </a:lnTo>
                  <a:lnTo>
                    <a:pt x="1206" y="2"/>
                  </a:lnTo>
                  <a:lnTo>
                    <a:pt x="1206" y="2"/>
                  </a:lnTo>
                  <a:lnTo>
                    <a:pt x="1208" y="2"/>
                  </a:lnTo>
                  <a:lnTo>
                    <a:pt x="1208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2" y="2"/>
                  </a:lnTo>
                  <a:lnTo>
                    <a:pt x="1212" y="2"/>
                  </a:lnTo>
                  <a:lnTo>
                    <a:pt x="1218" y="2"/>
                  </a:lnTo>
                  <a:lnTo>
                    <a:pt x="1218" y="2"/>
                  </a:lnTo>
                  <a:lnTo>
                    <a:pt x="1220" y="0"/>
                  </a:lnTo>
                  <a:lnTo>
                    <a:pt x="1220" y="0"/>
                  </a:lnTo>
                  <a:lnTo>
                    <a:pt x="1222" y="0"/>
                  </a:lnTo>
                  <a:lnTo>
                    <a:pt x="1222" y="0"/>
                  </a:lnTo>
                  <a:lnTo>
                    <a:pt x="1224" y="2"/>
                  </a:lnTo>
                  <a:lnTo>
                    <a:pt x="1224" y="2"/>
                  </a:lnTo>
                  <a:lnTo>
                    <a:pt x="1232" y="2"/>
                  </a:lnTo>
                  <a:lnTo>
                    <a:pt x="1232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6" y="2"/>
                  </a:lnTo>
                  <a:lnTo>
                    <a:pt x="1236" y="2"/>
                  </a:lnTo>
                  <a:lnTo>
                    <a:pt x="1240" y="2"/>
                  </a:lnTo>
                  <a:lnTo>
                    <a:pt x="1240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8" y="2"/>
                  </a:lnTo>
                  <a:lnTo>
                    <a:pt x="1248" y="2"/>
                  </a:lnTo>
                  <a:lnTo>
                    <a:pt x="1252" y="4"/>
                  </a:lnTo>
                  <a:lnTo>
                    <a:pt x="1252" y="4"/>
                  </a:lnTo>
                  <a:lnTo>
                    <a:pt x="1254" y="2"/>
                  </a:lnTo>
                  <a:lnTo>
                    <a:pt x="1254" y="2"/>
                  </a:lnTo>
                  <a:lnTo>
                    <a:pt x="1256" y="4"/>
                  </a:lnTo>
                  <a:lnTo>
                    <a:pt x="1256" y="4"/>
                  </a:lnTo>
                  <a:lnTo>
                    <a:pt x="1260" y="4"/>
                  </a:lnTo>
                  <a:lnTo>
                    <a:pt x="1260" y="4"/>
                  </a:lnTo>
                  <a:lnTo>
                    <a:pt x="1260" y="2"/>
                  </a:lnTo>
                  <a:lnTo>
                    <a:pt x="1260" y="2"/>
                  </a:lnTo>
                  <a:lnTo>
                    <a:pt x="1262" y="4"/>
                  </a:lnTo>
                  <a:lnTo>
                    <a:pt x="1262" y="4"/>
                  </a:lnTo>
                  <a:lnTo>
                    <a:pt x="1266" y="2"/>
                  </a:lnTo>
                  <a:lnTo>
                    <a:pt x="1266" y="2"/>
                  </a:lnTo>
                  <a:lnTo>
                    <a:pt x="1268" y="6"/>
                  </a:lnTo>
                  <a:lnTo>
                    <a:pt x="1268" y="6"/>
                  </a:lnTo>
                  <a:lnTo>
                    <a:pt x="1276" y="6"/>
                  </a:lnTo>
                  <a:lnTo>
                    <a:pt x="1276" y="6"/>
                  </a:lnTo>
                  <a:lnTo>
                    <a:pt x="1280" y="6"/>
                  </a:lnTo>
                  <a:lnTo>
                    <a:pt x="1282" y="4"/>
                  </a:lnTo>
                  <a:lnTo>
                    <a:pt x="1282" y="4"/>
                  </a:lnTo>
                  <a:lnTo>
                    <a:pt x="1286" y="4"/>
                  </a:lnTo>
                  <a:lnTo>
                    <a:pt x="1286" y="4"/>
                  </a:lnTo>
                  <a:lnTo>
                    <a:pt x="1288" y="4"/>
                  </a:lnTo>
                  <a:lnTo>
                    <a:pt x="1288" y="4"/>
                  </a:lnTo>
                  <a:lnTo>
                    <a:pt x="1294" y="4"/>
                  </a:lnTo>
                  <a:lnTo>
                    <a:pt x="1294" y="4"/>
                  </a:lnTo>
                  <a:lnTo>
                    <a:pt x="1300" y="2"/>
                  </a:lnTo>
                  <a:lnTo>
                    <a:pt x="1300" y="2"/>
                  </a:lnTo>
                  <a:lnTo>
                    <a:pt x="1302" y="4"/>
                  </a:lnTo>
                  <a:lnTo>
                    <a:pt x="1302" y="4"/>
                  </a:lnTo>
                  <a:lnTo>
                    <a:pt x="1304" y="4"/>
                  </a:lnTo>
                  <a:lnTo>
                    <a:pt x="1304" y="4"/>
                  </a:lnTo>
                  <a:lnTo>
                    <a:pt x="1314" y="2"/>
                  </a:lnTo>
                  <a:lnTo>
                    <a:pt x="1314" y="2"/>
                  </a:lnTo>
                  <a:lnTo>
                    <a:pt x="1318" y="4"/>
                  </a:lnTo>
                  <a:lnTo>
                    <a:pt x="1322" y="2"/>
                  </a:lnTo>
                  <a:lnTo>
                    <a:pt x="1322" y="2"/>
                  </a:lnTo>
                  <a:lnTo>
                    <a:pt x="1324" y="4"/>
                  </a:lnTo>
                  <a:lnTo>
                    <a:pt x="1324" y="4"/>
                  </a:lnTo>
                  <a:lnTo>
                    <a:pt x="1326" y="4"/>
                  </a:lnTo>
                  <a:lnTo>
                    <a:pt x="1326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2" y="4"/>
                  </a:lnTo>
                  <a:lnTo>
                    <a:pt x="1332" y="4"/>
                  </a:lnTo>
                  <a:lnTo>
                    <a:pt x="1336" y="4"/>
                  </a:lnTo>
                  <a:lnTo>
                    <a:pt x="1336" y="4"/>
                  </a:lnTo>
                  <a:lnTo>
                    <a:pt x="1340" y="4"/>
                  </a:lnTo>
                  <a:lnTo>
                    <a:pt x="1344" y="4"/>
                  </a:lnTo>
                  <a:lnTo>
                    <a:pt x="1344" y="4"/>
                  </a:lnTo>
                  <a:lnTo>
                    <a:pt x="1346" y="4"/>
                  </a:lnTo>
                  <a:lnTo>
                    <a:pt x="1346" y="4"/>
                  </a:lnTo>
                  <a:lnTo>
                    <a:pt x="1348" y="4"/>
                  </a:lnTo>
                  <a:lnTo>
                    <a:pt x="1348" y="4"/>
                  </a:lnTo>
                  <a:lnTo>
                    <a:pt x="1352" y="4"/>
                  </a:lnTo>
                  <a:lnTo>
                    <a:pt x="1352" y="4"/>
                  </a:lnTo>
                  <a:lnTo>
                    <a:pt x="1356" y="4"/>
                  </a:lnTo>
                  <a:lnTo>
                    <a:pt x="1356" y="4"/>
                  </a:lnTo>
                  <a:lnTo>
                    <a:pt x="1360" y="4"/>
                  </a:lnTo>
                  <a:lnTo>
                    <a:pt x="1360" y="4"/>
                  </a:lnTo>
                  <a:lnTo>
                    <a:pt x="1362" y="4"/>
                  </a:lnTo>
                  <a:lnTo>
                    <a:pt x="1362" y="4"/>
                  </a:lnTo>
                  <a:lnTo>
                    <a:pt x="1366" y="6"/>
                  </a:lnTo>
                  <a:lnTo>
                    <a:pt x="1366" y="6"/>
                  </a:lnTo>
                  <a:lnTo>
                    <a:pt x="1366" y="8"/>
                  </a:lnTo>
                  <a:lnTo>
                    <a:pt x="1366" y="8"/>
                  </a:lnTo>
                  <a:lnTo>
                    <a:pt x="1368" y="8"/>
                  </a:lnTo>
                  <a:lnTo>
                    <a:pt x="1370" y="8"/>
                  </a:lnTo>
                  <a:lnTo>
                    <a:pt x="1370" y="8"/>
                  </a:lnTo>
                  <a:lnTo>
                    <a:pt x="1374" y="6"/>
                  </a:lnTo>
                  <a:lnTo>
                    <a:pt x="1374" y="6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6" y="4"/>
                  </a:lnTo>
                  <a:lnTo>
                    <a:pt x="1376" y="4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8" y="4"/>
                  </a:lnTo>
                  <a:lnTo>
                    <a:pt x="1378" y="4"/>
                  </a:lnTo>
                  <a:lnTo>
                    <a:pt x="1378" y="6"/>
                  </a:lnTo>
                  <a:lnTo>
                    <a:pt x="1378" y="6"/>
                  </a:lnTo>
                  <a:lnTo>
                    <a:pt x="1384" y="4"/>
                  </a:lnTo>
                  <a:lnTo>
                    <a:pt x="1384" y="4"/>
                  </a:lnTo>
                  <a:lnTo>
                    <a:pt x="1386" y="6"/>
                  </a:lnTo>
                  <a:lnTo>
                    <a:pt x="1386" y="6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90" y="6"/>
                  </a:lnTo>
                  <a:lnTo>
                    <a:pt x="1390" y="6"/>
                  </a:lnTo>
                  <a:lnTo>
                    <a:pt x="1394" y="6"/>
                  </a:lnTo>
                  <a:lnTo>
                    <a:pt x="1394" y="6"/>
                  </a:lnTo>
                  <a:lnTo>
                    <a:pt x="1396" y="6"/>
                  </a:lnTo>
                  <a:lnTo>
                    <a:pt x="1396" y="6"/>
                  </a:lnTo>
                  <a:lnTo>
                    <a:pt x="1398" y="6"/>
                  </a:lnTo>
                  <a:lnTo>
                    <a:pt x="1398" y="6"/>
                  </a:lnTo>
                  <a:lnTo>
                    <a:pt x="1400" y="4"/>
                  </a:lnTo>
                  <a:lnTo>
                    <a:pt x="1400" y="4"/>
                  </a:lnTo>
                  <a:lnTo>
                    <a:pt x="1402" y="6"/>
                  </a:lnTo>
                  <a:lnTo>
                    <a:pt x="1402" y="6"/>
                  </a:lnTo>
                  <a:lnTo>
                    <a:pt x="1402" y="4"/>
                  </a:lnTo>
                  <a:lnTo>
                    <a:pt x="1402" y="4"/>
                  </a:lnTo>
                  <a:lnTo>
                    <a:pt x="1404" y="4"/>
                  </a:lnTo>
                  <a:lnTo>
                    <a:pt x="1404" y="4"/>
                  </a:lnTo>
                  <a:lnTo>
                    <a:pt x="1404" y="6"/>
                  </a:lnTo>
                  <a:lnTo>
                    <a:pt x="1404" y="6"/>
                  </a:lnTo>
                  <a:lnTo>
                    <a:pt x="1406" y="4"/>
                  </a:lnTo>
                  <a:lnTo>
                    <a:pt x="1406" y="4"/>
                  </a:lnTo>
                  <a:lnTo>
                    <a:pt x="1412" y="6"/>
                  </a:lnTo>
                  <a:lnTo>
                    <a:pt x="1412" y="6"/>
                  </a:lnTo>
                  <a:lnTo>
                    <a:pt x="1414" y="6"/>
                  </a:lnTo>
                  <a:lnTo>
                    <a:pt x="1414" y="6"/>
                  </a:lnTo>
                  <a:lnTo>
                    <a:pt x="1416" y="6"/>
                  </a:lnTo>
                  <a:lnTo>
                    <a:pt x="1416" y="6"/>
                  </a:lnTo>
                  <a:lnTo>
                    <a:pt x="1420" y="4"/>
                  </a:lnTo>
                  <a:lnTo>
                    <a:pt x="1420" y="4"/>
                  </a:lnTo>
                  <a:lnTo>
                    <a:pt x="1428" y="4"/>
                  </a:lnTo>
                  <a:lnTo>
                    <a:pt x="1428" y="4"/>
                  </a:lnTo>
                  <a:lnTo>
                    <a:pt x="1432" y="4"/>
                  </a:lnTo>
                  <a:lnTo>
                    <a:pt x="1432" y="4"/>
                  </a:lnTo>
                  <a:lnTo>
                    <a:pt x="1434" y="6"/>
                  </a:lnTo>
                  <a:lnTo>
                    <a:pt x="1434" y="6"/>
                  </a:lnTo>
                  <a:lnTo>
                    <a:pt x="1436" y="6"/>
                  </a:lnTo>
                  <a:lnTo>
                    <a:pt x="1436" y="6"/>
                  </a:lnTo>
                  <a:lnTo>
                    <a:pt x="1438" y="6"/>
                  </a:lnTo>
                  <a:lnTo>
                    <a:pt x="1438" y="6"/>
                  </a:lnTo>
                  <a:lnTo>
                    <a:pt x="1440" y="6"/>
                  </a:lnTo>
                  <a:lnTo>
                    <a:pt x="1440" y="6"/>
                  </a:lnTo>
                  <a:lnTo>
                    <a:pt x="1444" y="6"/>
                  </a:lnTo>
                  <a:lnTo>
                    <a:pt x="1444" y="6"/>
                  </a:lnTo>
                  <a:lnTo>
                    <a:pt x="1446" y="6"/>
                  </a:lnTo>
                  <a:lnTo>
                    <a:pt x="1446" y="6"/>
                  </a:lnTo>
                  <a:lnTo>
                    <a:pt x="1450" y="6"/>
                  </a:lnTo>
                  <a:lnTo>
                    <a:pt x="1450" y="6"/>
                  </a:lnTo>
                  <a:lnTo>
                    <a:pt x="1452" y="6"/>
                  </a:lnTo>
                  <a:lnTo>
                    <a:pt x="1452" y="6"/>
                  </a:lnTo>
                  <a:lnTo>
                    <a:pt x="1454" y="4"/>
                  </a:lnTo>
                  <a:lnTo>
                    <a:pt x="1454" y="4"/>
                  </a:lnTo>
                  <a:lnTo>
                    <a:pt x="1456" y="4"/>
                  </a:lnTo>
                  <a:lnTo>
                    <a:pt x="1456" y="4"/>
                  </a:lnTo>
                  <a:lnTo>
                    <a:pt x="1462" y="4"/>
                  </a:lnTo>
                  <a:lnTo>
                    <a:pt x="1462" y="4"/>
                  </a:lnTo>
                  <a:lnTo>
                    <a:pt x="1464" y="4"/>
                  </a:lnTo>
                  <a:lnTo>
                    <a:pt x="1464" y="4"/>
                  </a:lnTo>
                  <a:lnTo>
                    <a:pt x="1468" y="4"/>
                  </a:lnTo>
                  <a:lnTo>
                    <a:pt x="1468" y="4"/>
                  </a:lnTo>
                  <a:lnTo>
                    <a:pt x="1472" y="4"/>
                  </a:lnTo>
                  <a:lnTo>
                    <a:pt x="1472" y="4"/>
                  </a:lnTo>
                  <a:lnTo>
                    <a:pt x="1476" y="4"/>
                  </a:lnTo>
                  <a:lnTo>
                    <a:pt x="1476" y="4"/>
                  </a:lnTo>
                  <a:lnTo>
                    <a:pt x="1480" y="4"/>
                  </a:lnTo>
                  <a:lnTo>
                    <a:pt x="1480" y="4"/>
                  </a:lnTo>
                  <a:lnTo>
                    <a:pt x="1484" y="6"/>
                  </a:lnTo>
                  <a:lnTo>
                    <a:pt x="1484" y="6"/>
                  </a:lnTo>
                  <a:lnTo>
                    <a:pt x="1486" y="6"/>
                  </a:lnTo>
                  <a:lnTo>
                    <a:pt x="1486" y="6"/>
                  </a:lnTo>
                  <a:lnTo>
                    <a:pt x="1488" y="6"/>
                  </a:lnTo>
                  <a:lnTo>
                    <a:pt x="1488" y="6"/>
                  </a:lnTo>
                  <a:lnTo>
                    <a:pt x="1492" y="4"/>
                  </a:lnTo>
                  <a:lnTo>
                    <a:pt x="1492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500" y="4"/>
                  </a:lnTo>
                  <a:lnTo>
                    <a:pt x="1500" y="4"/>
                  </a:lnTo>
                  <a:lnTo>
                    <a:pt x="1504" y="4"/>
                  </a:lnTo>
                  <a:lnTo>
                    <a:pt x="1504" y="4"/>
                  </a:lnTo>
                  <a:lnTo>
                    <a:pt x="1506" y="4"/>
                  </a:lnTo>
                  <a:lnTo>
                    <a:pt x="1506" y="4"/>
                  </a:lnTo>
                  <a:lnTo>
                    <a:pt x="1512" y="4"/>
                  </a:lnTo>
                  <a:lnTo>
                    <a:pt x="1512" y="4"/>
                  </a:lnTo>
                  <a:lnTo>
                    <a:pt x="1514" y="6"/>
                  </a:lnTo>
                  <a:lnTo>
                    <a:pt x="1514" y="6"/>
                  </a:lnTo>
                  <a:lnTo>
                    <a:pt x="1520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8" y="4"/>
                  </a:lnTo>
                  <a:lnTo>
                    <a:pt x="1528" y="4"/>
                  </a:lnTo>
                  <a:lnTo>
                    <a:pt x="1532" y="4"/>
                  </a:lnTo>
                  <a:lnTo>
                    <a:pt x="1532" y="4"/>
                  </a:lnTo>
                  <a:lnTo>
                    <a:pt x="1540" y="4"/>
                  </a:lnTo>
                  <a:lnTo>
                    <a:pt x="1540" y="4"/>
                  </a:lnTo>
                  <a:lnTo>
                    <a:pt x="1542" y="4"/>
                  </a:lnTo>
                  <a:lnTo>
                    <a:pt x="1542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50" y="6"/>
                  </a:lnTo>
                  <a:lnTo>
                    <a:pt x="1550" y="6"/>
                  </a:lnTo>
                  <a:lnTo>
                    <a:pt x="1556" y="4"/>
                  </a:lnTo>
                  <a:lnTo>
                    <a:pt x="1556" y="4"/>
                  </a:lnTo>
                  <a:lnTo>
                    <a:pt x="1560" y="6"/>
                  </a:lnTo>
                  <a:lnTo>
                    <a:pt x="1560" y="6"/>
                  </a:lnTo>
                  <a:lnTo>
                    <a:pt x="1564" y="4"/>
                  </a:lnTo>
                  <a:lnTo>
                    <a:pt x="1568" y="6"/>
                  </a:lnTo>
                  <a:lnTo>
                    <a:pt x="1568" y="6"/>
                  </a:lnTo>
                  <a:lnTo>
                    <a:pt x="1574" y="4"/>
                  </a:lnTo>
                  <a:lnTo>
                    <a:pt x="1574" y="4"/>
                  </a:lnTo>
                  <a:lnTo>
                    <a:pt x="1576" y="6"/>
                  </a:lnTo>
                  <a:lnTo>
                    <a:pt x="1576" y="6"/>
                  </a:lnTo>
                  <a:lnTo>
                    <a:pt x="1578" y="4"/>
                  </a:lnTo>
                  <a:lnTo>
                    <a:pt x="1578" y="4"/>
                  </a:lnTo>
                  <a:lnTo>
                    <a:pt x="1586" y="6"/>
                  </a:lnTo>
                  <a:lnTo>
                    <a:pt x="1586" y="6"/>
                  </a:lnTo>
                  <a:lnTo>
                    <a:pt x="1588" y="6"/>
                  </a:lnTo>
                  <a:lnTo>
                    <a:pt x="1588" y="6"/>
                  </a:lnTo>
                  <a:lnTo>
                    <a:pt x="1592" y="6"/>
                  </a:lnTo>
                  <a:lnTo>
                    <a:pt x="1592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6" y="4"/>
                  </a:lnTo>
                  <a:lnTo>
                    <a:pt x="1596" y="4"/>
                  </a:lnTo>
                  <a:lnTo>
                    <a:pt x="1602" y="4"/>
                  </a:lnTo>
                  <a:lnTo>
                    <a:pt x="1602" y="4"/>
                  </a:lnTo>
                  <a:lnTo>
                    <a:pt x="1608" y="4"/>
                  </a:lnTo>
                  <a:lnTo>
                    <a:pt x="1608" y="4"/>
                  </a:lnTo>
                  <a:lnTo>
                    <a:pt x="1610" y="4"/>
                  </a:lnTo>
                  <a:lnTo>
                    <a:pt x="1610" y="4"/>
                  </a:lnTo>
                  <a:lnTo>
                    <a:pt x="1612" y="4"/>
                  </a:lnTo>
                  <a:lnTo>
                    <a:pt x="1612" y="4"/>
                  </a:lnTo>
                  <a:lnTo>
                    <a:pt x="1616" y="4"/>
                  </a:lnTo>
                  <a:lnTo>
                    <a:pt x="1616" y="4"/>
                  </a:lnTo>
                  <a:lnTo>
                    <a:pt x="1618" y="4"/>
                  </a:lnTo>
                  <a:lnTo>
                    <a:pt x="1618" y="4"/>
                  </a:lnTo>
                  <a:lnTo>
                    <a:pt x="1624" y="4"/>
                  </a:lnTo>
                  <a:lnTo>
                    <a:pt x="1624" y="4"/>
                  </a:lnTo>
                  <a:lnTo>
                    <a:pt x="1626" y="4"/>
                  </a:lnTo>
                  <a:lnTo>
                    <a:pt x="1626" y="4"/>
                  </a:lnTo>
                  <a:lnTo>
                    <a:pt x="1628" y="4"/>
                  </a:lnTo>
                  <a:lnTo>
                    <a:pt x="1628" y="4"/>
                  </a:lnTo>
                  <a:lnTo>
                    <a:pt x="1632" y="4"/>
                  </a:lnTo>
                  <a:lnTo>
                    <a:pt x="1632" y="4"/>
                  </a:lnTo>
                  <a:lnTo>
                    <a:pt x="1634" y="4"/>
                  </a:lnTo>
                  <a:lnTo>
                    <a:pt x="1634" y="4"/>
                  </a:lnTo>
                  <a:lnTo>
                    <a:pt x="1640" y="4"/>
                  </a:lnTo>
                  <a:lnTo>
                    <a:pt x="1640" y="4"/>
                  </a:lnTo>
                  <a:lnTo>
                    <a:pt x="1642" y="4"/>
                  </a:lnTo>
                  <a:lnTo>
                    <a:pt x="1642" y="4"/>
                  </a:lnTo>
                  <a:lnTo>
                    <a:pt x="1644" y="4"/>
                  </a:lnTo>
                  <a:lnTo>
                    <a:pt x="1644" y="4"/>
                  </a:lnTo>
                  <a:lnTo>
                    <a:pt x="1648" y="4"/>
                  </a:lnTo>
                  <a:lnTo>
                    <a:pt x="1648" y="4"/>
                  </a:lnTo>
                  <a:lnTo>
                    <a:pt x="1650" y="4"/>
                  </a:lnTo>
                  <a:lnTo>
                    <a:pt x="1650" y="4"/>
                  </a:lnTo>
                  <a:lnTo>
                    <a:pt x="1656" y="4"/>
                  </a:lnTo>
                  <a:lnTo>
                    <a:pt x="1656" y="4"/>
                  </a:lnTo>
                  <a:lnTo>
                    <a:pt x="1658" y="4"/>
                  </a:lnTo>
                  <a:lnTo>
                    <a:pt x="1658" y="4"/>
                  </a:lnTo>
                  <a:lnTo>
                    <a:pt x="1662" y="4"/>
                  </a:lnTo>
                  <a:lnTo>
                    <a:pt x="1662" y="4"/>
                  </a:lnTo>
                  <a:lnTo>
                    <a:pt x="1664" y="4"/>
                  </a:lnTo>
                  <a:lnTo>
                    <a:pt x="1664" y="4"/>
                  </a:lnTo>
                  <a:lnTo>
                    <a:pt x="1668" y="4"/>
                  </a:lnTo>
                  <a:lnTo>
                    <a:pt x="1668" y="4"/>
                  </a:lnTo>
                  <a:lnTo>
                    <a:pt x="1670" y="4"/>
                  </a:lnTo>
                  <a:lnTo>
                    <a:pt x="1670" y="4"/>
                  </a:lnTo>
                  <a:lnTo>
                    <a:pt x="1680" y="4"/>
                  </a:lnTo>
                  <a:lnTo>
                    <a:pt x="1680" y="4"/>
                  </a:lnTo>
                  <a:lnTo>
                    <a:pt x="1688" y="6"/>
                  </a:lnTo>
                  <a:lnTo>
                    <a:pt x="1688" y="6"/>
                  </a:lnTo>
                  <a:lnTo>
                    <a:pt x="1690" y="6"/>
                  </a:lnTo>
                  <a:lnTo>
                    <a:pt x="1690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6" y="4"/>
                  </a:lnTo>
                  <a:lnTo>
                    <a:pt x="1696" y="4"/>
                  </a:lnTo>
                  <a:lnTo>
                    <a:pt x="1702" y="6"/>
                  </a:lnTo>
                  <a:lnTo>
                    <a:pt x="1702" y="6"/>
                  </a:lnTo>
                  <a:lnTo>
                    <a:pt x="1704" y="8"/>
                  </a:lnTo>
                  <a:lnTo>
                    <a:pt x="1704" y="8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10" y="6"/>
                  </a:lnTo>
                  <a:lnTo>
                    <a:pt x="1710" y="6"/>
                  </a:lnTo>
                  <a:lnTo>
                    <a:pt x="1712" y="8"/>
                  </a:lnTo>
                  <a:lnTo>
                    <a:pt x="1712" y="8"/>
                  </a:lnTo>
                  <a:lnTo>
                    <a:pt x="1714" y="6"/>
                  </a:lnTo>
                  <a:lnTo>
                    <a:pt x="1718" y="6"/>
                  </a:lnTo>
                  <a:lnTo>
                    <a:pt x="1718" y="6"/>
                  </a:lnTo>
                  <a:lnTo>
                    <a:pt x="1722" y="6"/>
                  </a:lnTo>
                  <a:lnTo>
                    <a:pt x="1722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6" y="8"/>
                  </a:lnTo>
                  <a:lnTo>
                    <a:pt x="1726" y="8"/>
                  </a:lnTo>
                  <a:lnTo>
                    <a:pt x="1728" y="8"/>
                  </a:lnTo>
                  <a:lnTo>
                    <a:pt x="1730" y="6"/>
                  </a:lnTo>
                  <a:lnTo>
                    <a:pt x="1730" y="6"/>
                  </a:lnTo>
                  <a:lnTo>
                    <a:pt x="1734" y="6"/>
                  </a:lnTo>
                  <a:lnTo>
                    <a:pt x="1734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8" y="6"/>
                  </a:lnTo>
                  <a:lnTo>
                    <a:pt x="1738" y="6"/>
                  </a:lnTo>
                  <a:lnTo>
                    <a:pt x="1750" y="4"/>
                  </a:lnTo>
                  <a:lnTo>
                    <a:pt x="1750" y="4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8" y="6"/>
                  </a:lnTo>
                  <a:lnTo>
                    <a:pt x="1758" y="6"/>
                  </a:lnTo>
                  <a:lnTo>
                    <a:pt x="1762" y="6"/>
                  </a:lnTo>
                  <a:lnTo>
                    <a:pt x="1762" y="6"/>
                  </a:lnTo>
                  <a:lnTo>
                    <a:pt x="1764" y="4"/>
                  </a:lnTo>
                  <a:lnTo>
                    <a:pt x="1764" y="4"/>
                  </a:lnTo>
                  <a:lnTo>
                    <a:pt x="1766" y="6"/>
                  </a:lnTo>
                  <a:lnTo>
                    <a:pt x="1766" y="6"/>
                  </a:lnTo>
                  <a:lnTo>
                    <a:pt x="1770" y="4"/>
                  </a:lnTo>
                  <a:lnTo>
                    <a:pt x="1770" y="4"/>
                  </a:lnTo>
                  <a:lnTo>
                    <a:pt x="1772" y="6"/>
                  </a:lnTo>
                  <a:lnTo>
                    <a:pt x="1772" y="6"/>
                  </a:lnTo>
                  <a:lnTo>
                    <a:pt x="1776" y="4"/>
                  </a:lnTo>
                  <a:lnTo>
                    <a:pt x="1776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4" y="6"/>
                  </a:lnTo>
                  <a:lnTo>
                    <a:pt x="1784" y="6"/>
                  </a:lnTo>
                  <a:lnTo>
                    <a:pt x="1792" y="6"/>
                  </a:lnTo>
                  <a:lnTo>
                    <a:pt x="1792" y="6"/>
                  </a:lnTo>
                  <a:lnTo>
                    <a:pt x="1794" y="4"/>
                  </a:lnTo>
                  <a:lnTo>
                    <a:pt x="1794" y="4"/>
                  </a:lnTo>
                  <a:lnTo>
                    <a:pt x="1798" y="6"/>
                  </a:lnTo>
                  <a:lnTo>
                    <a:pt x="1798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2" y="4"/>
                  </a:lnTo>
                  <a:lnTo>
                    <a:pt x="1802" y="4"/>
                  </a:lnTo>
                  <a:lnTo>
                    <a:pt x="1802" y="6"/>
                  </a:lnTo>
                  <a:lnTo>
                    <a:pt x="1802" y="6"/>
                  </a:lnTo>
                  <a:lnTo>
                    <a:pt x="1804" y="4"/>
                  </a:lnTo>
                  <a:lnTo>
                    <a:pt x="1804" y="4"/>
                  </a:lnTo>
                  <a:lnTo>
                    <a:pt x="1804" y="6"/>
                  </a:lnTo>
                  <a:lnTo>
                    <a:pt x="1804" y="6"/>
                  </a:lnTo>
                  <a:lnTo>
                    <a:pt x="1812" y="6"/>
                  </a:lnTo>
                  <a:lnTo>
                    <a:pt x="1812" y="6"/>
                  </a:lnTo>
                  <a:lnTo>
                    <a:pt x="1814" y="6"/>
                  </a:lnTo>
                  <a:lnTo>
                    <a:pt x="1814" y="6"/>
                  </a:lnTo>
                  <a:lnTo>
                    <a:pt x="1816" y="6"/>
                  </a:lnTo>
                  <a:lnTo>
                    <a:pt x="1816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4" y="6"/>
                  </a:lnTo>
                  <a:lnTo>
                    <a:pt x="1824" y="6"/>
                  </a:lnTo>
                  <a:lnTo>
                    <a:pt x="1826" y="6"/>
                  </a:lnTo>
                  <a:lnTo>
                    <a:pt x="1826" y="6"/>
                  </a:lnTo>
                  <a:lnTo>
                    <a:pt x="1826" y="8"/>
                  </a:lnTo>
                  <a:lnTo>
                    <a:pt x="1826" y="8"/>
                  </a:lnTo>
                  <a:lnTo>
                    <a:pt x="1828" y="8"/>
                  </a:lnTo>
                  <a:lnTo>
                    <a:pt x="1828" y="8"/>
                  </a:lnTo>
                  <a:lnTo>
                    <a:pt x="1832" y="8"/>
                  </a:lnTo>
                  <a:lnTo>
                    <a:pt x="1832" y="8"/>
                  </a:lnTo>
                  <a:lnTo>
                    <a:pt x="1836" y="6"/>
                  </a:lnTo>
                  <a:lnTo>
                    <a:pt x="1836" y="6"/>
                  </a:lnTo>
                  <a:lnTo>
                    <a:pt x="1838" y="6"/>
                  </a:lnTo>
                  <a:lnTo>
                    <a:pt x="1838" y="6"/>
                  </a:lnTo>
                  <a:lnTo>
                    <a:pt x="1840" y="6"/>
                  </a:lnTo>
                  <a:lnTo>
                    <a:pt x="1840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4" y="6"/>
                  </a:lnTo>
                  <a:lnTo>
                    <a:pt x="1844" y="6"/>
                  </a:lnTo>
                  <a:lnTo>
                    <a:pt x="1846" y="6"/>
                  </a:lnTo>
                  <a:lnTo>
                    <a:pt x="1846" y="6"/>
                  </a:lnTo>
                  <a:lnTo>
                    <a:pt x="1848" y="6"/>
                  </a:lnTo>
                  <a:lnTo>
                    <a:pt x="1848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2" y="6"/>
                  </a:lnTo>
                  <a:lnTo>
                    <a:pt x="1852" y="6"/>
                  </a:lnTo>
                  <a:lnTo>
                    <a:pt x="1854" y="6"/>
                  </a:lnTo>
                  <a:lnTo>
                    <a:pt x="1854" y="6"/>
                  </a:lnTo>
                  <a:lnTo>
                    <a:pt x="1858" y="6"/>
                  </a:lnTo>
                  <a:lnTo>
                    <a:pt x="1858" y="6"/>
                  </a:lnTo>
                  <a:lnTo>
                    <a:pt x="1860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6" y="6"/>
                  </a:lnTo>
                  <a:lnTo>
                    <a:pt x="1866" y="6"/>
                  </a:lnTo>
                  <a:lnTo>
                    <a:pt x="1872" y="6"/>
                  </a:lnTo>
                  <a:lnTo>
                    <a:pt x="1872" y="6"/>
                  </a:lnTo>
                  <a:lnTo>
                    <a:pt x="1880" y="6"/>
                  </a:lnTo>
                  <a:lnTo>
                    <a:pt x="1880" y="6"/>
                  </a:lnTo>
                  <a:lnTo>
                    <a:pt x="1882" y="6"/>
                  </a:lnTo>
                  <a:lnTo>
                    <a:pt x="1882" y="6"/>
                  </a:lnTo>
                  <a:lnTo>
                    <a:pt x="1888" y="6"/>
                  </a:lnTo>
                  <a:lnTo>
                    <a:pt x="1888" y="6"/>
                  </a:lnTo>
                  <a:lnTo>
                    <a:pt x="1892" y="6"/>
                  </a:lnTo>
                  <a:lnTo>
                    <a:pt x="1892" y="6"/>
                  </a:lnTo>
                  <a:lnTo>
                    <a:pt x="1896" y="6"/>
                  </a:lnTo>
                  <a:lnTo>
                    <a:pt x="1896" y="6"/>
                  </a:lnTo>
                  <a:lnTo>
                    <a:pt x="1898" y="6"/>
                  </a:lnTo>
                  <a:lnTo>
                    <a:pt x="1898" y="6"/>
                  </a:lnTo>
                  <a:lnTo>
                    <a:pt x="1902" y="4"/>
                  </a:lnTo>
                  <a:lnTo>
                    <a:pt x="1902" y="4"/>
                  </a:lnTo>
                  <a:lnTo>
                    <a:pt x="1906" y="6"/>
                  </a:lnTo>
                  <a:lnTo>
                    <a:pt x="1906" y="6"/>
                  </a:lnTo>
                  <a:lnTo>
                    <a:pt x="1914" y="4"/>
                  </a:lnTo>
                  <a:lnTo>
                    <a:pt x="1914" y="4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8" y="8"/>
                  </a:lnTo>
                  <a:lnTo>
                    <a:pt x="1918" y="8"/>
                  </a:lnTo>
                  <a:lnTo>
                    <a:pt x="1922" y="8"/>
                  </a:lnTo>
                  <a:lnTo>
                    <a:pt x="1926" y="8"/>
                  </a:lnTo>
                  <a:lnTo>
                    <a:pt x="1926" y="8"/>
                  </a:lnTo>
                  <a:lnTo>
                    <a:pt x="1928" y="10"/>
                  </a:lnTo>
                  <a:lnTo>
                    <a:pt x="1928" y="10"/>
                  </a:lnTo>
                  <a:lnTo>
                    <a:pt x="1934" y="8"/>
                  </a:lnTo>
                  <a:lnTo>
                    <a:pt x="1934" y="8"/>
                  </a:lnTo>
                  <a:lnTo>
                    <a:pt x="1944" y="6"/>
                  </a:lnTo>
                  <a:lnTo>
                    <a:pt x="1944" y="6"/>
                  </a:lnTo>
                  <a:lnTo>
                    <a:pt x="1946" y="6"/>
                  </a:lnTo>
                  <a:lnTo>
                    <a:pt x="1946" y="6"/>
                  </a:lnTo>
                  <a:lnTo>
                    <a:pt x="1948" y="4"/>
                  </a:lnTo>
                  <a:lnTo>
                    <a:pt x="1948" y="4"/>
                  </a:lnTo>
                  <a:lnTo>
                    <a:pt x="1950" y="4"/>
                  </a:lnTo>
                  <a:lnTo>
                    <a:pt x="1950" y="4"/>
                  </a:lnTo>
                  <a:lnTo>
                    <a:pt x="1950" y="6"/>
                  </a:lnTo>
                  <a:lnTo>
                    <a:pt x="1950" y="6"/>
                  </a:lnTo>
                  <a:lnTo>
                    <a:pt x="1954" y="6"/>
                  </a:lnTo>
                  <a:lnTo>
                    <a:pt x="1954" y="6"/>
                  </a:lnTo>
                  <a:lnTo>
                    <a:pt x="1960" y="6"/>
                  </a:lnTo>
                  <a:lnTo>
                    <a:pt x="1960" y="6"/>
                  </a:lnTo>
                  <a:lnTo>
                    <a:pt x="1960" y="4"/>
                  </a:lnTo>
                  <a:lnTo>
                    <a:pt x="1960" y="4"/>
                  </a:lnTo>
                  <a:lnTo>
                    <a:pt x="1962" y="4"/>
                  </a:lnTo>
                  <a:lnTo>
                    <a:pt x="1962" y="4"/>
                  </a:lnTo>
                  <a:lnTo>
                    <a:pt x="1968" y="6"/>
                  </a:lnTo>
                  <a:lnTo>
                    <a:pt x="1968" y="6"/>
                  </a:lnTo>
                  <a:lnTo>
                    <a:pt x="1970" y="6"/>
                  </a:lnTo>
                  <a:lnTo>
                    <a:pt x="1970" y="6"/>
                  </a:lnTo>
                  <a:lnTo>
                    <a:pt x="1972" y="6"/>
                  </a:lnTo>
                  <a:lnTo>
                    <a:pt x="1972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6" y="6"/>
                  </a:lnTo>
                  <a:lnTo>
                    <a:pt x="1976" y="6"/>
                  </a:lnTo>
                  <a:lnTo>
                    <a:pt x="1978" y="8"/>
                  </a:lnTo>
                  <a:lnTo>
                    <a:pt x="1978" y="8"/>
                  </a:lnTo>
                  <a:lnTo>
                    <a:pt x="1978" y="6"/>
                  </a:lnTo>
                  <a:lnTo>
                    <a:pt x="1978" y="6"/>
                  </a:lnTo>
                  <a:lnTo>
                    <a:pt x="1982" y="6"/>
                  </a:lnTo>
                  <a:lnTo>
                    <a:pt x="1982" y="6"/>
                  </a:lnTo>
                  <a:lnTo>
                    <a:pt x="1986" y="8"/>
                  </a:lnTo>
                  <a:lnTo>
                    <a:pt x="1986" y="8"/>
                  </a:lnTo>
                  <a:lnTo>
                    <a:pt x="1994" y="8"/>
                  </a:lnTo>
                  <a:lnTo>
                    <a:pt x="1994" y="8"/>
                  </a:lnTo>
                  <a:lnTo>
                    <a:pt x="1996" y="6"/>
                  </a:lnTo>
                  <a:lnTo>
                    <a:pt x="1996" y="6"/>
                  </a:lnTo>
                  <a:lnTo>
                    <a:pt x="2000" y="6"/>
                  </a:lnTo>
                  <a:lnTo>
                    <a:pt x="2000" y="6"/>
                  </a:lnTo>
                  <a:lnTo>
                    <a:pt x="2002" y="4"/>
                  </a:lnTo>
                  <a:lnTo>
                    <a:pt x="2002" y="4"/>
                  </a:lnTo>
                  <a:lnTo>
                    <a:pt x="2010" y="4"/>
                  </a:lnTo>
                  <a:lnTo>
                    <a:pt x="2010" y="4"/>
                  </a:lnTo>
                  <a:lnTo>
                    <a:pt x="2012" y="4"/>
                  </a:lnTo>
                  <a:lnTo>
                    <a:pt x="2012" y="4"/>
                  </a:lnTo>
                  <a:lnTo>
                    <a:pt x="2014" y="4"/>
                  </a:lnTo>
                  <a:lnTo>
                    <a:pt x="2014" y="4"/>
                  </a:lnTo>
                  <a:lnTo>
                    <a:pt x="2016" y="4"/>
                  </a:lnTo>
                  <a:lnTo>
                    <a:pt x="2016" y="4"/>
                  </a:lnTo>
                  <a:lnTo>
                    <a:pt x="2018" y="4"/>
                  </a:lnTo>
                  <a:lnTo>
                    <a:pt x="2018" y="4"/>
                  </a:lnTo>
                  <a:lnTo>
                    <a:pt x="2032" y="4"/>
                  </a:lnTo>
                  <a:lnTo>
                    <a:pt x="2032" y="4"/>
                  </a:lnTo>
                  <a:lnTo>
                    <a:pt x="2040" y="4"/>
                  </a:lnTo>
                  <a:lnTo>
                    <a:pt x="2040" y="4"/>
                  </a:lnTo>
                  <a:lnTo>
                    <a:pt x="2050" y="4"/>
                  </a:lnTo>
                  <a:lnTo>
                    <a:pt x="2050" y="4"/>
                  </a:lnTo>
                  <a:lnTo>
                    <a:pt x="2052" y="4"/>
                  </a:lnTo>
                  <a:lnTo>
                    <a:pt x="2052" y="4"/>
                  </a:lnTo>
                  <a:lnTo>
                    <a:pt x="2054" y="4"/>
                  </a:lnTo>
                  <a:lnTo>
                    <a:pt x="2054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60" y="4"/>
                  </a:lnTo>
                  <a:lnTo>
                    <a:pt x="2060" y="4"/>
                  </a:lnTo>
                  <a:lnTo>
                    <a:pt x="2066" y="4"/>
                  </a:lnTo>
                  <a:lnTo>
                    <a:pt x="2066" y="4"/>
                  </a:lnTo>
                  <a:lnTo>
                    <a:pt x="2070" y="4"/>
                  </a:lnTo>
                  <a:lnTo>
                    <a:pt x="2070" y="4"/>
                  </a:lnTo>
                  <a:lnTo>
                    <a:pt x="2072" y="4"/>
                  </a:lnTo>
                  <a:lnTo>
                    <a:pt x="2072" y="4"/>
                  </a:lnTo>
                  <a:lnTo>
                    <a:pt x="2074" y="6"/>
                  </a:lnTo>
                  <a:lnTo>
                    <a:pt x="2074" y="6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86" y="4"/>
                  </a:lnTo>
                  <a:lnTo>
                    <a:pt x="2086" y="4"/>
                  </a:lnTo>
                  <a:lnTo>
                    <a:pt x="2088" y="4"/>
                  </a:lnTo>
                  <a:lnTo>
                    <a:pt x="2088" y="4"/>
                  </a:lnTo>
                  <a:lnTo>
                    <a:pt x="2092" y="4"/>
                  </a:lnTo>
                  <a:lnTo>
                    <a:pt x="2092" y="4"/>
                  </a:lnTo>
                  <a:lnTo>
                    <a:pt x="2096" y="4"/>
                  </a:lnTo>
                  <a:lnTo>
                    <a:pt x="2096" y="4"/>
                  </a:lnTo>
                  <a:lnTo>
                    <a:pt x="2098" y="4"/>
                  </a:lnTo>
                  <a:lnTo>
                    <a:pt x="2098" y="4"/>
                  </a:lnTo>
                  <a:lnTo>
                    <a:pt x="2106" y="4"/>
                  </a:lnTo>
                  <a:lnTo>
                    <a:pt x="2106" y="4"/>
                  </a:lnTo>
                  <a:lnTo>
                    <a:pt x="2108" y="4"/>
                  </a:lnTo>
                  <a:lnTo>
                    <a:pt x="2108" y="4"/>
                  </a:lnTo>
                  <a:lnTo>
                    <a:pt x="2114" y="4"/>
                  </a:lnTo>
                  <a:lnTo>
                    <a:pt x="2114" y="4"/>
                  </a:lnTo>
                  <a:lnTo>
                    <a:pt x="2116" y="4"/>
                  </a:lnTo>
                  <a:lnTo>
                    <a:pt x="2116" y="4"/>
                  </a:lnTo>
                  <a:lnTo>
                    <a:pt x="2118" y="4"/>
                  </a:lnTo>
                  <a:lnTo>
                    <a:pt x="2118" y="4"/>
                  </a:lnTo>
                  <a:lnTo>
                    <a:pt x="2124" y="4"/>
                  </a:lnTo>
                  <a:lnTo>
                    <a:pt x="2124" y="4"/>
                  </a:lnTo>
                  <a:lnTo>
                    <a:pt x="2132" y="4"/>
                  </a:lnTo>
                  <a:lnTo>
                    <a:pt x="2132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8" y="4"/>
                  </a:lnTo>
                  <a:lnTo>
                    <a:pt x="2138" y="4"/>
                  </a:lnTo>
                  <a:lnTo>
                    <a:pt x="2144" y="4"/>
                  </a:lnTo>
                  <a:lnTo>
                    <a:pt x="2144" y="4"/>
                  </a:lnTo>
                  <a:lnTo>
                    <a:pt x="2146" y="4"/>
                  </a:lnTo>
                  <a:lnTo>
                    <a:pt x="2146" y="4"/>
                  </a:lnTo>
                  <a:lnTo>
                    <a:pt x="2150" y="4"/>
                  </a:lnTo>
                  <a:lnTo>
                    <a:pt x="2150" y="4"/>
                  </a:lnTo>
                  <a:lnTo>
                    <a:pt x="2154" y="4"/>
                  </a:lnTo>
                  <a:lnTo>
                    <a:pt x="2154" y="4"/>
                  </a:lnTo>
                  <a:lnTo>
                    <a:pt x="2156" y="4"/>
                  </a:lnTo>
                  <a:lnTo>
                    <a:pt x="2156" y="4"/>
                  </a:lnTo>
                  <a:lnTo>
                    <a:pt x="2160" y="4"/>
                  </a:lnTo>
                  <a:lnTo>
                    <a:pt x="2160" y="4"/>
                  </a:lnTo>
                  <a:lnTo>
                    <a:pt x="2164" y="4"/>
                  </a:lnTo>
                  <a:lnTo>
                    <a:pt x="2164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72" y="4"/>
                  </a:lnTo>
                  <a:lnTo>
                    <a:pt x="2172" y="4"/>
                  </a:lnTo>
                  <a:lnTo>
                    <a:pt x="2178" y="4"/>
                  </a:lnTo>
                  <a:lnTo>
                    <a:pt x="2178" y="4"/>
                  </a:lnTo>
                  <a:lnTo>
                    <a:pt x="2182" y="4"/>
                  </a:lnTo>
                  <a:lnTo>
                    <a:pt x="2182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8" y="4"/>
                  </a:lnTo>
                  <a:lnTo>
                    <a:pt x="2188" y="4"/>
                  </a:lnTo>
                  <a:lnTo>
                    <a:pt x="2190" y="2"/>
                  </a:lnTo>
                  <a:lnTo>
                    <a:pt x="219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6" y="4"/>
                  </a:lnTo>
                  <a:lnTo>
                    <a:pt x="2206" y="4"/>
                  </a:lnTo>
                  <a:lnTo>
                    <a:pt x="2210" y="4"/>
                  </a:lnTo>
                  <a:lnTo>
                    <a:pt x="2210" y="4"/>
                  </a:lnTo>
                  <a:lnTo>
                    <a:pt x="2216" y="2"/>
                  </a:lnTo>
                  <a:lnTo>
                    <a:pt x="2216" y="2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6" y="2"/>
                  </a:lnTo>
                  <a:lnTo>
                    <a:pt x="2230" y="4"/>
                  </a:lnTo>
                  <a:lnTo>
                    <a:pt x="2230" y="4"/>
                  </a:lnTo>
                  <a:lnTo>
                    <a:pt x="2232" y="2"/>
                  </a:lnTo>
                  <a:lnTo>
                    <a:pt x="2232" y="2"/>
                  </a:lnTo>
                  <a:lnTo>
                    <a:pt x="2234" y="2"/>
                  </a:lnTo>
                  <a:lnTo>
                    <a:pt x="2234" y="2"/>
                  </a:lnTo>
                  <a:lnTo>
                    <a:pt x="2236" y="2"/>
                  </a:lnTo>
                  <a:lnTo>
                    <a:pt x="2236" y="2"/>
                  </a:lnTo>
                  <a:lnTo>
                    <a:pt x="2240" y="2"/>
                  </a:lnTo>
                  <a:lnTo>
                    <a:pt x="2240" y="2"/>
                  </a:lnTo>
                  <a:lnTo>
                    <a:pt x="2248" y="4"/>
                  </a:lnTo>
                  <a:lnTo>
                    <a:pt x="2248" y="4"/>
                  </a:lnTo>
                  <a:lnTo>
                    <a:pt x="2252" y="2"/>
                  </a:lnTo>
                  <a:lnTo>
                    <a:pt x="2252" y="2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62" y="2"/>
                  </a:lnTo>
                  <a:lnTo>
                    <a:pt x="2262" y="2"/>
                  </a:lnTo>
                  <a:lnTo>
                    <a:pt x="2266" y="4"/>
                  </a:lnTo>
                  <a:lnTo>
                    <a:pt x="2266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82" y="4"/>
                  </a:lnTo>
                  <a:lnTo>
                    <a:pt x="2282" y="4"/>
                  </a:lnTo>
                  <a:lnTo>
                    <a:pt x="2286" y="4"/>
                  </a:lnTo>
                  <a:lnTo>
                    <a:pt x="2286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90" y="4"/>
                  </a:lnTo>
                  <a:lnTo>
                    <a:pt x="2290" y="4"/>
                  </a:lnTo>
                  <a:lnTo>
                    <a:pt x="2292" y="2"/>
                  </a:lnTo>
                  <a:lnTo>
                    <a:pt x="2296" y="2"/>
                  </a:lnTo>
                  <a:lnTo>
                    <a:pt x="2296" y="2"/>
                  </a:lnTo>
                  <a:lnTo>
                    <a:pt x="2298" y="2"/>
                  </a:lnTo>
                  <a:lnTo>
                    <a:pt x="2298" y="2"/>
                  </a:lnTo>
                  <a:lnTo>
                    <a:pt x="2304" y="2"/>
                  </a:lnTo>
                  <a:lnTo>
                    <a:pt x="2304" y="2"/>
                  </a:lnTo>
                  <a:lnTo>
                    <a:pt x="2306" y="2"/>
                  </a:lnTo>
                  <a:lnTo>
                    <a:pt x="2306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6" y="2"/>
                  </a:lnTo>
                  <a:lnTo>
                    <a:pt x="2316" y="2"/>
                  </a:lnTo>
                  <a:lnTo>
                    <a:pt x="2318" y="2"/>
                  </a:lnTo>
                  <a:lnTo>
                    <a:pt x="2318" y="2"/>
                  </a:lnTo>
                  <a:lnTo>
                    <a:pt x="2322" y="2"/>
                  </a:lnTo>
                  <a:lnTo>
                    <a:pt x="2322" y="2"/>
                  </a:lnTo>
                  <a:lnTo>
                    <a:pt x="2328" y="2"/>
                  </a:lnTo>
                  <a:lnTo>
                    <a:pt x="2328" y="2"/>
                  </a:lnTo>
                  <a:lnTo>
                    <a:pt x="2330" y="2"/>
                  </a:lnTo>
                  <a:lnTo>
                    <a:pt x="2330" y="2"/>
                  </a:lnTo>
                  <a:lnTo>
                    <a:pt x="2334" y="4"/>
                  </a:lnTo>
                  <a:lnTo>
                    <a:pt x="2334" y="4"/>
                  </a:lnTo>
                  <a:lnTo>
                    <a:pt x="2338" y="2"/>
                  </a:lnTo>
                  <a:lnTo>
                    <a:pt x="2338" y="2"/>
                  </a:lnTo>
                  <a:lnTo>
                    <a:pt x="2344" y="2"/>
                  </a:lnTo>
                  <a:lnTo>
                    <a:pt x="2344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64" y="2"/>
                  </a:lnTo>
                  <a:lnTo>
                    <a:pt x="2364" y="2"/>
                  </a:lnTo>
                  <a:lnTo>
                    <a:pt x="2366" y="4"/>
                  </a:lnTo>
                  <a:lnTo>
                    <a:pt x="2366" y="4"/>
                  </a:lnTo>
                  <a:lnTo>
                    <a:pt x="2368" y="4"/>
                  </a:lnTo>
                  <a:lnTo>
                    <a:pt x="2368" y="4"/>
                  </a:lnTo>
                  <a:lnTo>
                    <a:pt x="2370" y="4"/>
                  </a:lnTo>
                  <a:lnTo>
                    <a:pt x="2370" y="4"/>
                  </a:lnTo>
                  <a:lnTo>
                    <a:pt x="2374" y="2"/>
                  </a:lnTo>
                  <a:lnTo>
                    <a:pt x="2374" y="2"/>
                  </a:lnTo>
                  <a:lnTo>
                    <a:pt x="2378" y="2"/>
                  </a:lnTo>
                  <a:lnTo>
                    <a:pt x="2378" y="2"/>
                  </a:lnTo>
                  <a:lnTo>
                    <a:pt x="2380" y="2"/>
                  </a:lnTo>
                  <a:lnTo>
                    <a:pt x="2384" y="2"/>
                  </a:lnTo>
                  <a:lnTo>
                    <a:pt x="2384" y="2"/>
                  </a:lnTo>
                  <a:lnTo>
                    <a:pt x="2388" y="2"/>
                  </a:lnTo>
                  <a:lnTo>
                    <a:pt x="2390" y="2"/>
                  </a:lnTo>
                  <a:lnTo>
                    <a:pt x="2390" y="2"/>
                  </a:lnTo>
                  <a:lnTo>
                    <a:pt x="2398" y="2"/>
                  </a:lnTo>
                  <a:lnTo>
                    <a:pt x="2398" y="2"/>
                  </a:lnTo>
                  <a:lnTo>
                    <a:pt x="2402" y="2"/>
                  </a:lnTo>
                  <a:lnTo>
                    <a:pt x="2402" y="2"/>
                  </a:lnTo>
                  <a:lnTo>
                    <a:pt x="2404" y="2"/>
                  </a:lnTo>
                  <a:lnTo>
                    <a:pt x="2404" y="2"/>
                  </a:lnTo>
                  <a:lnTo>
                    <a:pt x="2406" y="2"/>
                  </a:lnTo>
                  <a:lnTo>
                    <a:pt x="2406" y="2"/>
                  </a:lnTo>
                  <a:lnTo>
                    <a:pt x="2410" y="2"/>
                  </a:lnTo>
                  <a:lnTo>
                    <a:pt x="2410" y="2"/>
                  </a:lnTo>
                  <a:lnTo>
                    <a:pt x="2414" y="4"/>
                  </a:lnTo>
                  <a:lnTo>
                    <a:pt x="2414" y="4"/>
                  </a:lnTo>
                  <a:lnTo>
                    <a:pt x="2414" y="6"/>
                  </a:lnTo>
                  <a:lnTo>
                    <a:pt x="2414" y="6"/>
                  </a:lnTo>
                  <a:lnTo>
                    <a:pt x="2418" y="4"/>
                  </a:lnTo>
                  <a:lnTo>
                    <a:pt x="2418" y="4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2" y="6"/>
                  </a:lnTo>
                  <a:lnTo>
                    <a:pt x="2422" y="6"/>
                  </a:lnTo>
                  <a:lnTo>
                    <a:pt x="2428" y="6"/>
                  </a:lnTo>
                  <a:lnTo>
                    <a:pt x="2434" y="6"/>
                  </a:lnTo>
                  <a:lnTo>
                    <a:pt x="2434" y="6"/>
                  </a:lnTo>
                  <a:lnTo>
                    <a:pt x="2436" y="6"/>
                  </a:lnTo>
                  <a:lnTo>
                    <a:pt x="2436" y="6"/>
                  </a:lnTo>
                  <a:lnTo>
                    <a:pt x="2442" y="4"/>
                  </a:lnTo>
                  <a:lnTo>
                    <a:pt x="2442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50" y="4"/>
                  </a:lnTo>
                  <a:lnTo>
                    <a:pt x="2450" y="4"/>
                  </a:lnTo>
                  <a:lnTo>
                    <a:pt x="2452" y="4"/>
                  </a:lnTo>
                  <a:lnTo>
                    <a:pt x="2452" y="4"/>
                  </a:lnTo>
                  <a:lnTo>
                    <a:pt x="2460" y="4"/>
                  </a:lnTo>
                  <a:lnTo>
                    <a:pt x="2460" y="4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4" y="8"/>
                  </a:lnTo>
                  <a:lnTo>
                    <a:pt x="2464" y="8"/>
                  </a:lnTo>
                  <a:lnTo>
                    <a:pt x="2468" y="6"/>
                  </a:lnTo>
                  <a:lnTo>
                    <a:pt x="2474" y="4"/>
                  </a:lnTo>
                  <a:lnTo>
                    <a:pt x="2474" y="4"/>
                  </a:lnTo>
                  <a:lnTo>
                    <a:pt x="2476" y="6"/>
                  </a:lnTo>
                  <a:lnTo>
                    <a:pt x="2476" y="6"/>
                  </a:lnTo>
                  <a:lnTo>
                    <a:pt x="2478" y="6"/>
                  </a:lnTo>
                  <a:lnTo>
                    <a:pt x="2478" y="6"/>
                  </a:lnTo>
                  <a:lnTo>
                    <a:pt x="2484" y="6"/>
                  </a:lnTo>
                  <a:lnTo>
                    <a:pt x="2484" y="6"/>
                  </a:lnTo>
                  <a:lnTo>
                    <a:pt x="2486" y="6"/>
                  </a:lnTo>
                  <a:lnTo>
                    <a:pt x="2486" y="6"/>
                  </a:lnTo>
                  <a:lnTo>
                    <a:pt x="2492" y="6"/>
                  </a:lnTo>
                  <a:lnTo>
                    <a:pt x="2492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502" y="6"/>
                  </a:lnTo>
                  <a:lnTo>
                    <a:pt x="2502" y="6"/>
                  </a:lnTo>
                  <a:lnTo>
                    <a:pt x="2504" y="6"/>
                  </a:lnTo>
                  <a:lnTo>
                    <a:pt x="2504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4"/>
                  </a:lnTo>
                  <a:lnTo>
                    <a:pt x="2506" y="4"/>
                  </a:lnTo>
                  <a:lnTo>
                    <a:pt x="2518" y="4"/>
                  </a:lnTo>
                  <a:lnTo>
                    <a:pt x="2518" y="4"/>
                  </a:lnTo>
                  <a:lnTo>
                    <a:pt x="2522" y="6"/>
                  </a:lnTo>
                  <a:lnTo>
                    <a:pt x="2522" y="6"/>
                  </a:lnTo>
                  <a:lnTo>
                    <a:pt x="2524" y="6"/>
                  </a:lnTo>
                  <a:lnTo>
                    <a:pt x="2524" y="6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8" y="4"/>
                  </a:lnTo>
                  <a:lnTo>
                    <a:pt x="2528" y="4"/>
                  </a:lnTo>
                  <a:lnTo>
                    <a:pt x="2536" y="4"/>
                  </a:lnTo>
                  <a:lnTo>
                    <a:pt x="2536" y="4"/>
                  </a:lnTo>
                  <a:lnTo>
                    <a:pt x="2538" y="4"/>
                  </a:lnTo>
                  <a:lnTo>
                    <a:pt x="2538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52" y="6"/>
                  </a:lnTo>
                  <a:lnTo>
                    <a:pt x="2552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60" y="6"/>
                  </a:lnTo>
                  <a:lnTo>
                    <a:pt x="2560" y="6"/>
                  </a:lnTo>
                  <a:lnTo>
                    <a:pt x="2562" y="6"/>
                  </a:lnTo>
                  <a:lnTo>
                    <a:pt x="2562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70" y="4"/>
                  </a:lnTo>
                  <a:lnTo>
                    <a:pt x="2570" y="4"/>
                  </a:lnTo>
                  <a:lnTo>
                    <a:pt x="2574" y="4"/>
                  </a:lnTo>
                  <a:lnTo>
                    <a:pt x="2574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8" y="4"/>
                  </a:lnTo>
                  <a:lnTo>
                    <a:pt x="2578" y="4"/>
                  </a:lnTo>
                  <a:lnTo>
                    <a:pt x="2580" y="4"/>
                  </a:lnTo>
                  <a:lnTo>
                    <a:pt x="2580" y="4"/>
                  </a:lnTo>
                  <a:lnTo>
                    <a:pt x="2580" y="6"/>
                  </a:lnTo>
                  <a:lnTo>
                    <a:pt x="2580" y="6"/>
                  </a:lnTo>
                  <a:lnTo>
                    <a:pt x="2584" y="6"/>
                  </a:lnTo>
                  <a:lnTo>
                    <a:pt x="2584" y="6"/>
                  </a:lnTo>
                  <a:lnTo>
                    <a:pt x="2590" y="6"/>
                  </a:lnTo>
                  <a:lnTo>
                    <a:pt x="2590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4" y="6"/>
                  </a:lnTo>
                  <a:lnTo>
                    <a:pt x="2594" y="6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600" y="6"/>
                  </a:lnTo>
                  <a:lnTo>
                    <a:pt x="2600" y="6"/>
                  </a:lnTo>
                  <a:lnTo>
                    <a:pt x="2608" y="6"/>
                  </a:lnTo>
                  <a:lnTo>
                    <a:pt x="2608" y="6"/>
                  </a:lnTo>
                  <a:lnTo>
                    <a:pt x="2612" y="6"/>
                  </a:lnTo>
                  <a:lnTo>
                    <a:pt x="2612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8" y="8"/>
                  </a:lnTo>
                  <a:lnTo>
                    <a:pt x="2618" y="8"/>
                  </a:lnTo>
                  <a:lnTo>
                    <a:pt x="2620" y="8"/>
                  </a:lnTo>
                  <a:lnTo>
                    <a:pt x="2620" y="8"/>
                  </a:lnTo>
                  <a:lnTo>
                    <a:pt x="2626" y="6"/>
                  </a:lnTo>
                  <a:lnTo>
                    <a:pt x="2626" y="6"/>
                  </a:lnTo>
                  <a:lnTo>
                    <a:pt x="2628" y="8"/>
                  </a:lnTo>
                  <a:lnTo>
                    <a:pt x="2628" y="8"/>
                  </a:lnTo>
                  <a:lnTo>
                    <a:pt x="2630" y="8"/>
                  </a:lnTo>
                  <a:lnTo>
                    <a:pt x="2630" y="8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6" y="12"/>
                  </a:lnTo>
                  <a:lnTo>
                    <a:pt x="2636" y="12"/>
                  </a:lnTo>
                  <a:lnTo>
                    <a:pt x="2636" y="10"/>
                  </a:lnTo>
                  <a:lnTo>
                    <a:pt x="2636" y="10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4" y="6"/>
                  </a:lnTo>
                  <a:lnTo>
                    <a:pt x="2644" y="6"/>
                  </a:lnTo>
                  <a:lnTo>
                    <a:pt x="2646" y="6"/>
                  </a:lnTo>
                  <a:lnTo>
                    <a:pt x="2646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60" y="6"/>
                  </a:lnTo>
                  <a:lnTo>
                    <a:pt x="2660" y="6"/>
                  </a:lnTo>
                  <a:lnTo>
                    <a:pt x="2662" y="6"/>
                  </a:lnTo>
                  <a:lnTo>
                    <a:pt x="2662" y="6"/>
                  </a:lnTo>
                  <a:lnTo>
                    <a:pt x="2664" y="4"/>
                  </a:lnTo>
                  <a:lnTo>
                    <a:pt x="2664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74" y="4"/>
                  </a:lnTo>
                  <a:lnTo>
                    <a:pt x="2674" y="4"/>
                  </a:lnTo>
                  <a:lnTo>
                    <a:pt x="2678" y="4"/>
                  </a:lnTo>
                  <a:lnTo>
                    <a:pt x="2678" y="4"/>
                  </a:lnTo>
                  <a:lnTo>
                    <a:pt x="2682" y="4"/>
                  </a:lnTo>
                  <a:lnTo>
                    <a:pt x="2682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90" y="2"/>
                  </a:lnTo>
                  <a:lnTo>
                    <a:pt x="2690" y="2"/>
                  </a:lnTo>
                  <a:lnTo>
                    <a:pt x="2692" y="4"/>
                  </a:lnTo>
                  <a:lnTo>
                    <a:pt x="2692" y="4"/>
                  </a:lnTo>
                  <a:lnTo>
                    <a:pt x="2698" y="4"/>
                  </a:lnTo>
                  <a:lnTo>
                    <a:pt x="2698" y="4"/>
                  </a:lnTo>
                  <a:lnTo>
                    <a:pt x="2704" y="4"/>
                  </a:lnTo>
                  <a:lnTo>
                    <a:pt x="2704" y="4"/>
                  </a:lnTo>
                  <a:lnTo>
                    <a:pt x="2712" y="2"/>
                  </a:lnTo>
                  <a:lnTo>
                    <a:pt x="2712" y="2"/>
                  </a:lnTo>
                  <a:lnTo>
                    <a:pt x="2714" y="4"/>
                  </a:lnTo>
                  <a:lnTo>
                    <a:pt x="2714" y="4"/>
                  </a:lnTo>
                  <a:lnTo>
                    <a:pt x="2718" y="4"/>
                  </a:lnTo>
                  <a:lnTo>
                    <a:pt x="2718" y="4"/>
                  </a:lnTo>
                  <a:lnTo>
                    <a:pt x="2724" y="4"/>
                  </a:lnTo>
                  <a:lnTo>
                    <a:pt x="2724" y="4"/>
                  </a:lnTo>
                  <a:lnTo>
                    <a:pt x="2728" y="4"/>
                  </a:lnTo>
                  <a:lnTo>
                    <a:pt x="2728" y="4"/>
                  </a:lnTo>
                  <a:lnTo>
                    <a:pt x="2732" y="4"/>
                  </a:lnTo>
                  <a:lnTo>
                    <a:pt x="2732" y="4"/>
                  </a:lnTo>
                  <a:lnTo>
                    <a:pt x="2740" y="4"/>
                  </a:lnTo>
                  <a:lnTo>
                    <a:pt x="2740" y="4"/>
                  </a:lnTo>
                  <a:lnTo>
                    <a:pt x="2742" y="4"/>
                  </a:lnTo>
                  <a:lnTo>
                    <a:pt x="2742" y="4"/>
                  </a:lnTo>
                  <a:lnTo>
                    <a:pt x="2748" y="2"/>
                  </a:lnTo>
                  <a:lnTo>
                    <a:pt x="2748" y="2"/>
                  </a:lnTo>
                  <a:lnTo>
                    <a:pt x="2754" y="2"/>
                  </a:lnTo>
                  <a:lnTo>
                    <a:pt x="2754" y="2"/>
                  </a:lnTo>
                  <a:lnTo>
                    <a:pt x="2758" y="4"/>
                  </a:lnTo>
                  <a:lnTo>
                    <a:pt x="2758" y="4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8" y="2"/>
                  </a:lnTo>
                  <a:lnTo>
                    <a:pt x="2768" y="2"/>
                  </a:lnTo>
                  <a:lnTo>
                    <a:pt x="2772" y="4"/>
                  </a:lnTo>
                  <a:lnTo>
                    <a:pt x="2772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6" y="4"/>
                  </a:lnTo>
                  <a:lnTo>
                    <a:pt x="2776" y="4"/>
                  </a:lnTo>
                  <a:lnTo>
                    <a:pt x="2782" y="2"/>
                  </a:lnTo>
                  <a:lnTo>
                    <a:pt x="2782" y="2"/>
                  </a:lnTo>
                  <a:lnTo>
                    <a:pt x="2784" y="4"/>
                  </a:lnTo>
                  <a:lnTo>
                    <a:pt x="2784" y="4"/>
                  </a:lnTo>
                  <a:lnTo>
                    <a:pt x="2784" y="2"/>
                  </a:lnTo>
                  <a:lnTo>
                    <a:pt x="2784" y="2"/>
                  </a:lnTo>
                  <a:lnTo>
                    <a:pt x="2796" y="4"/>
                  </a:lnTo>
                  <a:lnTo>
                    <a:pt x="2796" y="4"/>
                  </a:lnTo>
                  <a:lnTo>
                    <a:pt x="2802" y="4"/>
                  </a:lnTo>
                  <a:lnTo>
                    <a:pt x="2802" y="4"/>
                  </a:lnTo>
                  <a:lnTo>
                    <a:pt x="2806" y="4"/>
                  </a:lnTo>
                  <a:lnTo>
                    <a:pt x="2806" y="4"/>
                  </a:lnTo>
                  <a:lnTo>
                    <a:pt x="2810" y="4"/>
                  </a:lnTo>
                  <a:lnTo>
                    <a:pt x="2810" y="4"/>
                  </a:lnTo>
                  <a:lnTo>
                    <a:pt x="2814" y="4"/>
                  </a:lnTo>
                  <a:lnTo>
                    <a:pt x="2814" y="4"/>
                  </a:lnTo>
                  <a:lnTo>
                    <a:pt x="2818" y="4"/>
                  </a:lnTo>
                  <a:lnTo>
                    <a:pt x="2818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6" y="4"/>
                  </a:lnTo>
                  <a:lnTo>
                    <a:pt x="2826" y="4"/>
                  </a:lnTo>
                  <a:lnTo>
                    <a:pt x="2828" y="4"/>
                  </a:lnTo>
                  <a:lnTo>
                    <a:pt x="2828" y="4"/>
                  </a:lnTo>
                  <a:lnTo>
                    <a:pt x="2830" y="4"/>
                  </a:lnTo>
                  <a:lnTo>
                    <a:pt x="2830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42" y="6"/>
                  </a:lnTo>
                  <a:lnTo>
                    <a:pt x="2842" y="6"/>
                  </a:lnTo>
                  <a:lnTo>
                    <a:pt x="2848" y="6"/>
                  </a:lnTo>
                  <a:lnTo>
                    <a:pt x="2852" y="6"/>
                  </a:lnTo>
                  <a:lnTo>
                    <a:pt x="2852" y="6"/>
                  </a:lnTo>
                  <a:lnTo>
                    <a:pt x="2854" y="4"/>
                  </a:lnTo>
                  <a:lnTo>
                    <a:pt x="2854" y="4"/>
                  </a:lnTo>
                  <a:lnTo>
                    <a:pt x="2856" y="4"/>
                  </a:lnTo>
                  <a:lnTo>
                    <a:pt x="2856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62" y="6"/>
                  </a:lnTo>
                  <a:lnTo>
                    <a:pt x="2862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6" y="6"/>
                  </a:lnTo>
                  <a:lnTo>
                    <a:pt x="2866" y="6"/>
                  </a:lnTo>
                  <a:lnTo>
                    <a:pt x="2868" y="6"/>
                  </a:lnTo>
                  <a:lnTo>
                    <a:pt x="2868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4" y="6"/>
                  </a:lnTo>
                  <a:lnTo>
                    <a:pt x="2874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80" y="6"/>
                  </a:lnTo>
                  <a:lnTo>
                    <a:pt x="2880" y="6"/>
                  </a:lnTo>
                  <a:lnTo>
                    <a:pt x="2882" y="6"/>
                  </a:lnTo>
                  <a:lnTo>
                    <a:pt x="2882" y="6"/>
                  </a:lnTo>
                  <a:lnTo>
                    <a:pt x="2888" y="6"/>
                  </a:lnTo>
                  <a:lnTo>
                    <a:pt x="2888" y="6"/>
                  </a:lnTo>
                  <a:lnTo>
                    <a:pt x="2892" y="6"/>
                  </a:lnTo>
                  <a:lnTo>
                    <a:pt x="2892" y="6"/>
                  </a:lnTo>
                  <a:lnTo>
                    <a:pt x="2898" y="6"/>
                  </a:lnTo>
                  <a:lnTo>
                    <a:pt x="2898" y="6"/>
                  </a:lnTo>
                  <a:lnTo>
                    <a:pt x="2906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20" y="6"/>
                  </a:lnTo>
                  <a:lnTo>
                    <a:pt x="2920" y="6"/>
                  </a:lnTo>
                  <a:lnTo>
                    <a:pt x="2928" y="6"/>
                  </a:lnTo>
                  <a:lnTo>
                    <a:pt x="2928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8" y="6"/>
                  </a:lnTo>
                  <a:lnTo>
                    <a:pt x="2938" y="6"/>
                  </a:lnTo>
                  <a:lnTo>
                    <a:pt x="2944" y="4"/>
                  </a:lnTo>
                  <a:lnTo>
                    <a:pt x="2944" y="4"/>
                  </a:lnTo>
                  <a:lnTo>
                    <a:pt x="2948" y="6"/>
                  </a:lnTo>
                  <a:lnTo>
                    <a:pt x="2948" y="6"/>
                  </a:lnTo>
                  <a:lnTo>
                    <a:pt x="2950" y="6"/>
                  </a:lnTo>
                  <a:lnTo>
                    <a:pt x="2950" y="6"/>
                  </a:lnTo>
                  <a:lnTo>
                    <a:pt x="2956" y="6"/>
                  </a:lnTo>
                  <a:lnTo>
                    <a:pt x="2956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2" y="6"/>
                  </a:lnTo>
                  <a:lnTo>
                    <a:pt x="2962" y="6"/>
                  </a:lnTo>
                  <a:lnTo>
                    <a:pt x="2968" y="8"/>
                  </a:lnTo>
                  <a:lnTo>
                    <a:pt x="2974" y="8"/>
                  </a:lnTo>
                  <a:lnTo>
                    <a:pt x="2974" y="8"/>
                  </a:lnTo>
                  <a:lnTo>
                    <a:pt x="2980" y="8"/>
                  </a:lnTo>
                  <a:lnTo>
                    <a:pt x="2980" y="8"/>
                  </a:lnTo>
                  <a:lnTo>
                    <a:pt x="2984" y="8"/>
                  </a:lnTo>
                  <a:lnTo>
                    <a:pt x="2984" y="8"/>
                  </a:lnTo>
                  <a:lnTo>
                    <a:pt x="2988" y="8"/>
                  </a:lnTo>
                  <a:lnTo>
                    <a:pt x="2988" y="8"/>
                  </a:lnTo>
                  <a:lnTo>
                    <a:pt x="2994" y="8"/>
                  </a:lnTo>
                  <a:lnTo>
                    <a:pt x="2994" y="8"/>
                  </a:lnTo>
                  <a:lnTo>
                    <a:pt x="2998" y="6"/>
                  </a:lnTo>
                  <a:lnTo>
                    <a:pt x="2998" y="6"/>
                  </a:lnTo>
                  <a:lnTo>
                    <a:pt x="3000" y="6"/>
                  </a:lnTo>
                  <a:lnTo>
                    <a:pt x="3000" y="6"/>
                  </a:lnTo>
                  <a:lnTo>
                    <a:pt x="3002" y="6"/>
                  </a:lnTo>
                  <a:lnTo>
                    <a:pt x="3002" y="6"/>
                  </a:lnTo>
                  <a:lnTo>
                    <a:pt x="3008" y="6"/>
                  </a:lnTo>
                  <a:lnTo>
                    <a:pt x="3008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4" y="6"/>
                  </a:lnTo>
                  <a:lnTo>
                    <a:pt x="3014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2" y="8"/>
                  </a:lnTo>
                  <a:lnTo>
                    <a:pt x="3022" y="8"/>
                  </a:lnTo>
                  <a:lnTo>
                    <a:pt x="3024" y="8"/>
                  </a:lnTo>
                  <a:lnTo>
                    <a:pt x="3024" y="8"/>
                  </a:lnTo>
                  <a:lnTo>
                    <a:pt x="3024" y="6"/>
                  </a:lnTo>
                  <a:lnTo>
                    <a:pt x="3024" y="6"/>
                  </a:lnTo>
                  <a:lnTo>
                    <a:pt x="3028" y="8"/>
                  </a:lnTo>
                  <a:lnTo>
                    <a:pt x="3032" y="8"/>
                  </a:lnTo>
                  <a:lnTo>
                    <a:pt x="3032" y="8"/>
                  </a:lnTo>
                  <a:lnTo>
                    <a:pt x="3036" y="8"/>
                  </a:lnTo>
                  <a:lnTo>
                    <a:pt x="3036" y="8"/>
                  </a:lnTo>
                  <a:lnTo>
                    <a:pt x="3040" y="8"/>
                  </a:lnTo>
                  <a:lnTo>
                    <a:pt x="3040" y="8"/>
                  </a:lnTo>
                  <a:lnTo>
                    <a:pt x="3044" y="8"/>
                  </a:lnTo>
                  <a:lnTo>
                    <a:pt x="3044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6" y="8"/>
                  </a:lnTo>
                  <a:lnTo>
                    <a:pt x="3056" y="8"/>
                  </a:lnTo>
                  <a:lnTo>
                    <a:pt x="3058" y="6"/>
                  </a:lnTo>
                  <a:lnTo>
                    <a:pt x="3058" y="6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4" y="8"/>
                  </a:lnTo>
                  <a:lnTo>
                    <a:pt x="3064" y="8"/>
                  </a:lnTo>
                  <a:lnTo>
                    <a:pt x="3066" y="8"/>
                  </a:lnTo>
                  <a:lnTo>
                    <a:pt x="3066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2" y="8"/>
                  </a:lnTo>
                  <a:lnTo>
                    <a:pt x="3072" y="8"/>
                  </a:lnTo>
                  <a:lnTo>
                    <a:pt x="3074" y="8"/>
                  </a:lnTo>
                  <a:lnTo>
                    <a:pt x="3074" y="8"/>
                  </a:lnTo>
                  <a:lnTo>
                    <a:pt x="3078" y="6"/>
                  </a:lnTo>
                  <a:lnTo>
                    <a:pt x="3078" y="6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8" y="6"/>
                  </a:lnTo>
                  <a:lnTo>
                    <a:pt x="3088" y="6"/>
                  </a:lnTo>
                  <a:lnTo>
                    <a:pt x="3090" y="8"/>
                  </a:lnTo>
                  <a:lnTo>
                    <a:pt x="3090" y="8"/>
                  </a:lnTo>
                  <a:lnTo>
                    <a:pt x="3090" y="6"/>
                  </a:lnTo>
                  <a:lnTo>
                    <a:pt x="3090" y="6"/>
                  </a:lnTo>
                  <a:lnTo>
                    <a:pt x="3092" y="8"/>
                  </a:lnTo>
                  <a:lnTo>
                    <a:pt x="3092" y="8"/>
                  </a:lnTo>
                  <a:lnTo>
                    <a:pt x="3094" y="8"/>
                  </a:lnTo>
                  <a:lnTo>
                    <a:pt x="3094" y="8"/>
                  </a:lnTo>
                  <a:lnTo>
                    <a:pt x="3098" y="8"/>
                  </a:lnTo>
                  <a:lnTo>
                    <a:pt x="3098" y="8"/>
                  </a:lnTo>
                  <a:lnTo>
                    <a:pt x="3100" y="8"/>
                  </a:lnTo>
                  <a:lnTo>
                    <a:pt x="3100" y="8"/>
                  </a:lnTo>
                  <a:lnTo>
                    <a:pt x="3108" y="8"/>
                  </a:lnTo>
                  <a:lnTo>
                    <a:pt x="3108" y="8"/>
                  </a:lnTo>
                  <a:lnTo>
                    <a:pt x="3110" y="8"/>
                  </a:lnTo>
                  <a:lnTo>
                    <a:pt x="3110" y="8"/>
                  </a:lnTo>
                  <a:lnTo>
                    <a:pt x="3114" y="8"/>
                  </a:lnTo>
                  <a:lnTo>
                    <a:pt x="3114" y="8"/>
                  </a:lnTo>
                  <a:lnTo>
                    <a:pt x="3120" y="8"/>
                  </a:lnTo>
                  <a:lnTo>
                    <a:pt x="3120" y="8"/>
                  </a:lnTo>
                  <a:lnTo>
                    <a:pt x="3124" y="8"/>
                  </a:lnTo>
                  <a:lnTo>
                    <a:pt x="3124" y="8"/>
                  </a:lnTo>
                  <a:lnTo>
                    <a:pt x="3132" y="8"/>
                  </a:lnTo>
                  <a:lnTo>
                    <a:pt x="3132" y="8"/>
                  </a:lnTo>
                  <a:lnTo>
                    <a:pt x="3140" y="8"/>
                  </a:lnTo>
                  <a:lnTo>
                    <a:pt x="3140" y="8"/>
                  </a:lnTo>
                  <a:lnTo>
                    <a:pt x="3142" y="8"/>
                  </a:lnTo>
                  <a:lnTo>
                    <a:pt x="3142" y="8"/>
                  </a:lnTo>
                  <a:lnTo>
                    <a:pt x="3148" y="10"/>
                  </a:lnTo>
                  <a:lnTo>
                    <a:pt x="314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60" y="8"/>
                  </a:lnTo>
                  <a:lnTo>
                    <a:pt x="3160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4" y="8"/>
                  </a:lnTo>
                  <a:lnTo>
                    <a:pt x="3164" y="8"/>
                  </a:lnTo>
                  <a:lnTo>
                    <a:pt x="3168" y="8"/>
                  </a:lnTo>
                  <a:lnTo>
                    <a:pt x="3168" y="8"/>
                  </a:lnTo>
                  <a:lnTo>
                    <a:pt x="3168" y="10"/>
                  </a:lnTo>
                  <a:lnTo>
                    <a:pt x="3168" y="10"/>
                  </a:lnTo>
                  <a:lnTo>
                    <a:pt x="3170" y="8"/>
                  </a:lnTo>
                  <a:lnTo>
                    <a:pt x="3170" y="8"/>
                  </a:lnTo>
                  <a:lnTo>
                    <a:pt x="3172" y="10"/>
                  </a:lnTo>
                  <a:lnTo>
                    <a:pt x="3172" y="10"/>
                  </a:lnTo>
                  <a:lnTo>
                    <a:pt x="3174" y="10"/>
                  </a:lnTo>
                  <a:lnTo>
                    <a:pt x="3174" y="10"/>
                  </a:lnTo>
                  <a:lnTo>
                    <a:pt x="3176" y="10"/>
                  </a:lnTo>
                  <a:lnTo>
                    <a:pt x="3176" y="10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78" y="8"/>
                  </a:lnTo>
                  <a:lnTo>
                    <a:pt x="3178" y="8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82" y="8"/>
                  </a:lnTo>
                  <a:lnTo>
                    <a:pt x="3182" y="8"/>
                  </a:lnTo>
                  <a:lnTo>
                    <a:pt x="3186" y="8"/>
                  </a:lnTo>
                  <a:lnTo>
                    <a:pt x="3186" y="8"/>
                  </a:lnTo>
                  <a:lnTo>
                    <a:pt x="3188" y="10"/>
                  </a:lnTo>
                  <a:lnTo>
                    <a:pt x="3188" y="10"/>
                  </a:lnTo>
                  <a:lnTo>
                    <a:pt x="3194" y="10"/>
                  </a:lnTo>
                  <a:lnTo>
                    <a:pt x="3194" y="10"/>
                  </a:lnTo>
                  <a:lnTo>
                    <a:pt x="3198" y="8"/>
                  </a:lnTo>
                  <a:lnTo>
                    <a:pt x="3198" y="8"/>
                  </a:lnTo>
                  <a:lnTo>
                    <a:pt x="3202" y="8"/>
                  </a:lnTo>
                  <a:lnTo>
                    <a:pt x="3202" y="8"/>
                  </a:lnTo>
                  <a:lnTo>
                    <a:pt x="3206" y="8"/>
                  </a:lnTo>
                  <a:lnTo>
                    <a:pt x="3206" y="8"/>
                  </a:lnTo>
                  <a:lnTo>
                    <a:pt x="3210" y="10"/>
                  </a:lnTo>
                  <a:lnTo>
                    <a:pt x="3210" y="10"/>
                  </a:lnTo>
                  <a:lnTo>
                    <a:pt x="3214" y="10"/>
                  </a:lnTo>
                  <a:lnTo>
                    <a:pt x="3214" y="10"/>
                  </a:lnTo>
                  <a:lnTo>
                    <a:pt x="3218" y="10"/>
                  </a:lnTo>
                  <a:lnTo>
                    <a:pt x="3218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2" y="10"/>
                  </a:lnTo>
                  <a:lnTo>
                    <a:pt x="3222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2" y="10"/>
                  </a:lnTo>
                  <a:lnTo>
                    <a:pt x="3232" y="10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6" y="12"/>
                  </a:lnTo>
                  <a:lnTo>
                    <a:pt x="3236" y="12"/>
                  </a:lnTo>
                  <a:lnTo>
                    <a:pt x="3238" y="12"/>
                  </a:lnTo>
                  <a:lnTo>
                    <a:pt x="3238" y="12"/>
                  </a:lnTo>
                  <a:lnTo>
                    <a:pt x="3240" y="10"/>
                  </a:lnTo>
                  <a:lnTo>
                    <a:pt x="3240" y="10"/>
                  </a:lnTo>
                  <a:lnTo>
                    <a:pt x="3246" y="12"/>
                  </a:lnTo>
                  <a:lnTo>
                    <a:pt x="3246" y="12"/>
                  </a:lnTo>
                  <a:lnTo>
                    <a:pt x="3248" y="12"/>
                  </a:lnTo>
                  <a:lnTo>
                    <a:pt x="3248" y="12"/>
                  </a:lnTo>
                  <a:lnTo>
                    <a:pt x="3252" y="12"/>
                  </a:lnTo>
                  <a:lnTo>
                    <a:pt x="3256" y="12"/>
                  </a:lnTo>
                  <a:lnTo>
                    <a:pt x="3256" y="12"/>
                  </a:lnTo>
                  <a:lnTo>
                    <a:pt x="3258" y="12"/>
                  </a:lnTo>
                  <a:lnTo>
                    <a:pt x="3258" y="12"/>
                  </a:lnTo>
                  <a:lnTo>
                    <a:pt x="3260" y="12"/>
                  </a:lnTo>
                  <a:lnTo>
                    <a:pt x="3260" y="12"/>
                  </a:lnTo>
                  <a:lnTo>
                    <a:pt x="3262" y="12"/>
                  </a:lnTo>
                  <a:lnTo>
                    <a:pt x="3262" y="12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6"/>
                  </a:lnTo>
                  <a:lnTo>
                    <a:pt x="3262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8"/>
                  </a:lnTo>
                  <a:lnTo>
                    <a:pt x="3264" y="18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8" y="14"/>
                  </a:lnTo>
                  <a:lnTo>
                    <a:pt x="3268" y="14"/>
                  </a:lnTo>
                  <a:lnTo>
                    <a:pt x="3268" y="12"/>
                  </a:lnTo>
                  <a:lnTo>
                    <a:pt x="3268" y="12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4" y="14"/>
                  </a:lnTo>
                  <a:lnTo>
                    <a:pt x="3274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8" y="14"/>
                  </a:lnTo>
                  <a:lnTo>
                    <a:pt x="3278" y="14"/>
                  </a:lnTo>
                  <a:lnTo>
                    <a:pt x="3280" y="14"/>
                  </a:lnTo>
                  <a:lnTo>
                    <a:pt x="3280" y="14"/>
                  </a:lnTo>
                  <a:lnTo>
                    <a:pt x="3282" y="14"/>
                  </a:lnTo>
                  <a:lnTo>
                    <a:pt x="3282" y="14"/>
                  </a:lnTo>
                  <a:lnTo>
                    <a:pt x="3284" y="14"/>
                  </a:lnTo>
                  <a:lnTo>
                    <a:pt x="3284" y="14"/>
                  </a:lnTo>
                  <a:lnTo>
                    <a:pt x="3290" y="12"/>
                  </a:lnTo>
                  <a:lnTo>
                    <a:pt x="3290" y="12"/>
                  </a:lnTo>
                  <a:lnTo>
                    <a:pt x="3294" y="12"/>
                  </a:lnTo>
                  <a:lnTo>
                    <a:pt x="3298" y="12"/>
                  </a:lnTo>
                  <a:lnTo>
                    <a:pt x="3298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2" y="12"/>
                  </a:lnTo>
                  <a:lnTo>
                    <a:pt x="3302" y="12"/>
                  </a:lnTo>
                  <a:lnTo>
                    <a:pt x="3304" y="12"/>
                  </a:lnTo>
                  <a:lnTo>
                    <a:pt x="3304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6" y="12"/>
                  </a:lnTo>
                  <a:lnTo>
                    <a:pt x="3316" y="12"/>
                  </a:lnTo>
                  <a:lnTo>
                    <a:pt x="3322" y="12"/>
                  </a:lnTo>
                  <a:lnTo>
                    <a:pt x="3322" y="12"/>
                  </a:lnTo>
                  <a:lnTo>
                    <a:pt x="3324" y="14"/>
                  </a:lnTo>
                  <a:lnTo>
                    <a:pt x="3324" y="14"/>
                  </a:lnTo>
                  <a:lnTo>
                    <a:pt x="3328" y="14"/>
                  </a:lnTo>
                  <a:lnTo>
                    <a:pt x="3328" y="14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4" y="12"/>
                  </a:lnTo>
                  <a:lnTo>
                    <a:pt x="3334" y="12"/>
                  </a:lnTo>
                  <a:lnTo>
                    <a:pt x="3340" y="12"/>
                  </a:lnTo>
                  <a:lnTo>
                    <a:pt x="3340" y="12"/>
                  </a:lnTo>
                  <a:lnTo>
                    <a:pt x="3344" y="12"/>
                  </a:lnTo>
                  <a:lnTo>
                    <a:pt x="3344" y="12"/>
                  </a:lnTo>
                  <a:lnTo>
                    <a:pt x="3346" y="12"/>
                  </a:lnTo>
                  <a:lnTo>
                    <a:pt x="3346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52" y="12"/>
                  </a:lnTo>
                  <a:lnTo>
                    <a:pt x="3352" y="12"/>
                  </a:lnTo>
                  <a:lnTo>
                    <a:pt x="3362" y="12"/>
                  </a:lnTo>
                  <a:lnTo>
                    <a:pt x="3362" y="12"/>
                  </a:lnTo>
                  <a:lnTo>
                    <a:pt x="3366" y="12"/>
                  </a:lnTo>
                  <a:lnTo>
                    <a:pt x="3366" y="12"/>
                  </a:lnTo>
                  <a:lnTo>
                    <a:pt x="3372" y="12"/>
                  </a:lnTo>
                  <a:lnTo>
                    <a:pt x="3372" y="12"/>
                  </a:lnTo>
                  <a:lnTo>
                    <a:pt x="3374" y="14"/>
                  </a:lnTo>
                  <a:lnTo>
                    <a:pt x="3374" y="14"/>
                  </a:lnTo>
                  <a:lnTo>
                    <a:pt x="3378" y="14"/>
                  </a:lnTo>
                  <a:lnTo>
                    <a:pt x="3378" y="14"/>
                  </a:lnTo>
                  <a:lnTo>
                    <a:pt x="3382" y="14"/>
                  </a:lnTo>
                  <a:lnTo>
                    <a:pt x="3384" y="14"/>
                  </a:lnTo>
                  <a:lnTo>
                    <a:pt x="3384" y="14"/>
                  </a:lnTo>
                  <a:lnTo>
                    <a:pt x="3392" y="12"/>
                  </a:lnTo>
                  <a:lnTo>
                    <a:pt x="3392" y="12"/>
                  </a:lnTo>
                  <a:lnTo>
                    <a:pt x="3396" y="14"/>
                  </a:lnTo>
                  <a:lnTo>
                    <a:pt x="3396" y="14"/>
                  </a:lnTo>
                  <a:lnTo>
                    <a:pt x="3408" y="12"/>
                  </a:lnTo>
                  <a:lnTo>
                    <a:pt x="3408" y="12"/>
                  </a:lnTo>
                  <a:lnTo>
                    <a:pt x="3412" y="12"/>
                  </a:lnTo>
                  <a:lnTo>
                    <a:pt x="3412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4" y="12"/>
                  </a:lnTo>
                  <a:lnTo>
                    <a:pt x="3424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32" y="12"/>
                  </a:lnTo>
                  <a:lnTo>
                    <a:pt x="3432" y="12"/>
                  </a:lnTo>
                  <a:lnTo>
                    <a:pt x="3434" y="12"/>
                  </a:lnTo>
                  <a:lnTo>
                    <a:pt x="3434" y="12"/>
                  </a:lnTo>
                  <a:lnTo>
                    <a:pt x="3438" y="12"/>
                  </a:lnTo>
                  <a:lnTo>
                    <a:pt x="3438" y="12"/>
                  </a:lnTo>
                  <a:lnTo>
                    <a:pt x="3440" y="12"/>
                  </a:lnTo>
                  <a:lnTo>
                    <a:pt x="3440" y="12"/>
                  </a:lnTo>
                  <a:lnTo>
                    <a:pt x="3442" y="12"/>
                  </a:lnTo>
                  <a:lnTo>
                    <a:pt x="3442" y="12"/>
                  </a:lnTo>
                  <a:lnTo>
                    <a:pt x="3444" y="12"/>
                  </a:lnTo>
                  <a:lnTo>
                    <a:pt x="3444" y="12"/>
                  </a:lnTo>
                  <a:lnTo>
                    <a:pt x="3446" y="12"/>
                  </a:lnTo>
                  <a:lnTo>
                    <a:pt x="3446" y="12"/>
                  </a:lnTo>
                  <a:lnTo>
                    <a:pt x="3448" y="12"/>
                  </a:lnTo>
                  <a:lnTo>
                    <a:pt x="3448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4" y="16"/>
                  </a:lnTo>
                  <a:lnTo>
                    <a:pt x="3454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8" y="18"/>
                  </a:lnTo>
                  <a:lnTo>
                    <a:pt x="3458" y="18"/>
                  </a:lnTo>
                  <a:lnTo>
                    <a:pt x="3470" y="18"/>
                  </a:lnTo>
                  <a:lnTo>
                    <a:pt x="3470" y="18"/>
                  </a:lnTo>
                  <a:lnTo>
                    <a:pt x="3478" y="16"/>
                  </a:lnTo>
                  <a:lnTo>
                    <a:pt x="3478" y="16"/>
                  </a:lnTo>
                  <a:lnTo>
                    <a:pt x="3480" y="16"/>
                  </a:lnTo>
                  <a:lnTo>
                    <a:pt x="3480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8" y="14"/>
                  </a:lnTo>
                  <a:lnTo>
                    <a:pt x="3488" y="14"/>
                  </a:lnTo>
                  <a:lnTo>
                    <a:pt x="3490" y="14"/>
                  </a:lnTo>
                  <a:lnTo>
                    <a:pt x="3490" y="14"/>
                  </a:lnTo>
                  <a:lnTo>
                    <a:pt x="3494" y="14"/>
                  </a:lnTo>
                  <a:lnTo>
                    <a:pt x="3494" y="14"/>
                  </a:lnTo>
                  <a:lnTo>
                    <a:pt x="3498" y="12"/>
                  </a:lnTo>
                  <a:lnTo>
                    <a:pt x="3500" y="14"/>
                  </a:lnTo>
                  <a:lnTo>
                    <a:pt x="3500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6" y="14"/>
                  </a:lnTo>
                  <a:lnTo>
                    <a:pt x="3506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10" y="14"/>
                  </a:lnTo>
                  <a:lnTo>
                    <a:pt x="3510" y="14"/>
                  </a:lnTo>
                  <a:lnTo>
                    <a:pt x="3514" y="16"/>
                  </a:lnTo>
                  <a:lnTo>
                    <a:pt x="3514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2" y="16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6" y="18"/>
                  </a:lnTo>
                  <a:lnTo>
                    <a:pt x="3526" y="18"/>
                  </a:lnTo>
                  <a:lnTo>
                    <a:pt x="3530" y="18"/>
                  </a:lnTo>
                  <a:lnTo>
                    <a:pt x="3530" y="18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2" y="16"/>
                  </a:lnTo>
                  <a:lnTo>
                    <a:pt x="3532" y="16"/>
                  </a:lnTo>
                  <a:lnTo>
                    <a:pt x="3534" y="14"/>
                  </a:lnTo>
                  <a:lnTo>
                    <a:pt x="3534" y="14"/>
                  </a:lnTo>
                  <a:lnTo>
                    <a:pt x="3540" y="12"/>
                  </a:lnTo>
                  <a:lnTo>
                    <a:pt x="3540" y="12"/>
                  </a:lnTo>
                  <a:lnTo>
                    <a:pt x="3554" y="14"/>
                  </a:lnTo>
                  <a:lnTo>
                    <a:pt x="3554" y="14"/>
                  </a:lnTo>
                  <a:lnTo>
                    <a:pt x="3556" y="14"/>
                  </a:lnTo>
                  <a:lnTo>
                    <a:pt x="3556" y="14"/>
                  </a:lnTo>
                  <a:lnTo>
                    <a:pt x="3560" y="14"/>
                  </a:lnTo>
                  <a:lnTo>
                    <a:pt x="3560" y="14"/>
                  </a:lnTo>
                  <a:lnTo>
                    <a:pt x="3566" y="14"/>
                  </a:lnTo>
                  <a:lnTo>
                    <a:pt x="3572" y="14"/>
                  </a:lnTo>
                  <a:lnTo>
                    <a:pt x="3572" y="14"/>
                  </a:lnTo>
                  <a:lnTo>
                    <a:pt x="3576" y="14"/>
                  </a:lnTo>
                  <a:lnTo>
                    <a:pt x="3582" y="14"/>
                  </a:lnTo>
                  <a:lnTo>
                    <a:pt x="3582" y="14"/>
                  </a:lnTo>
                  <a:lnTo>
                    <a:pt x="3588" y="14"/>
                  </a:lnTo>
                  <a:lnTo>
                    <a:pt x="3588" y="14"/>
                  </a:lnTo>
                  <a:lnTo>
                    <a:pt x="3592" y="16"/>
                  </a:lnTo>
                  <a:lnTo>
                    <a:pt x="3592" y="16"/>
                  </a:lnTo>
                  <a:lnTo>
                    <a:pt x="3600" y="16"/>
                  </a:lnTo>
                  <a:lnTo>
                    <a:pt x="3600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4" y="18"/>
                  </a:lnTo>
                  <a:lnTo>
                    <a:pt x="3604" y="18"/>
                  </a:lnTo>
                  <a:lnTo>
                    <a:pt x="3614" y="16"/>
                  </a:lnTo>
                  <a:lnTo>
                    <a:pt x="3614" y="16"/>
                  </a:lnTo>
                  <a:lnTo>
                    <a:pt x="3616" y="16"/>
                  </a:lnTo>
                  <a:lnTo>
                    <a:pt x="3616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4"/>
                  </a:lnTo>
                  <a:lnTo>
                    <a:pt x="3618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4"/>
                  </a:lnTo>
                  <a:lnTo>
                    <a:pt x="3620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2" y="14"/>
                  </a:lnTo>
                  <a:lnTo>
                    <a:pt x="3622" y="14"/>
                  </a:lnTo>
                  <a:lnTo>
                    <a:pt x="3622" y="16"/>
                  </a:lnTo>
                  <a:lnTo>
                    <a:pt x="3622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50" y="16"/>
                  </a:lnTo>
                  <a:lnTo>
                    <a:pt x="3650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6" y="14"/>
                  </a:lnTo>
                  <a:lnTo>
                    <a:pt x="3658" y="14"/>
                  </a:lnTo>
                  <a:lnTo>
                    <a:pt x="3658" y="14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62" y="20"/>
                  </a:lnTo>
                  <a:lnTo>
                    <a:pt x="3662" y="20"/>
                  </a:lnTo>
                  <a:lnTo>
                    <a:pt x="3668" y="20"/>
                  </a:lnTo>
                  <a:lnTo>
                    <a:pt x="3672" y="20"/>
                  </a:lnTo>
                  <a:lnTo>
                    <a:pt x="3672" y="20"/>
                  </a:lnTo>
                  <a:lnTo>
                    <a:pt x="3678" y="22"/>
                  </a:lnTo>
                  <a:lnTo>
                    <a:pt x="3684" y="22"/>
                  </a:lnTo>
                  <a:lnTo>
                    <a:pt x="3684" y="22"/>
                  </a:lnTo>
                  <a:lnTo>
                    <a:pt x="3688" y="20"/>
                  </a:lnTo>
                  <a:lnTo>
                    <a:pt x="3688" y="20"/>
                  </a:lnTo>
                  <a:lnTo>
                    <a:pt x="3690" y="20"/>
                  </a:lnTo>
                  <a:lnTo>
                    <a:pt x="3690" y="20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4" y="18"/>
                  </a:lnTo>
                  <a:lnTo>
                    <a:pt x="3694" y="18"/>
                  </a:lnTo>
                  <a:lnTo>
                    <a:pt x="3698" y="18"/>
                  </a:lnTo>
                  <a:lnTo>
                    <a:pt x="3698" y="18"/>
                  </a:lnTo>
                  <a:lnTo>
                    <a:pt x="3702" y="16"/>
                  </a:lnTo>
                  <a:lnTo>
                    <a:pt x="3702" y="16"/>
                  </a:lnTo>
                  <a:lnTo>
                    <a:pt x="3708" y="18"/>
                  </a:lnTo>
                  <a:lnTo>
                    <a:pt x="3708" y="18"/>
                  </a:lnTo>
                  <a:lnTo>
                    <a:pt x="3710" y="18"/>
                  </a:lnTo>
                  <a:lnTo>
                    <a:pt x="3710" y="18"/>
                  </a:lnTo>
                  <a:lnTo>
                    <a:pt x="3714" y="18"/>
                  </a:lnTo>
                  <a:lnTo>
                    <a:pt x="3714" y="18"/>
                  </a:lnTo>
                  <a:lnTo>
                    <a:pt x="3716" y="18"/>
                  </a:lnTo>
                  <a:lnTo>
                    <a:pt x="3716" y="18"/>
                  </a:lnTo>
                  <a:lnTo>
                    <a:pt x="3720" y="18"/>
                  </a:lnTo>
                  <a:lnTo>
                    <a:pt x="3720" y="18"/>
                  </a:lnTo>
                  <a:lnTo>
                    <a:pt x="3726" y="18"/>
                  </a:lnTo>
                  <a:lnTo>
                    <a:pt x="3726" y="18"/>
                  </a:lnTo>
                  <a:lnTo>
                    <a:pt x="3732" y="18"/>
                  </a:lnTo>
                  <a:lnTo>
                    <a:pt x="3732" y="18"/>
                  </a:lnTo>
                  <a:lnTo>
                    <a:pt x="3734" y="18"/>
                  </a:lnTo>
                  <a:lnTo>
                    <a:pt x="3734" y="18"/>
                  </a:lnTo>
                  <a:lnTo>
                    <a:pt x="3740" y="18"/>
                  </a:lnTo>
                  <a:lnTo>
                    <a:pt x="3740" y="18"/>
                  </a:lnTo>
                  <a:lnTo>
                    <a:pt x="3748" y="18"/>
                  </a:lnTo>
                  <a:lnTo>
                    <a:pt x="3748" y="18"/>
                  </a:lnTo>
                  <a:lnTo>
                    <a:pt x="3756" y="18"/>
                  </a:lnTo>
                  <a:lnTo>
                    <a:pt x="3756" y="18"/>
                  </a:lnTo>
                  <a:lnTo>
                    <a:pt x="3760" y="20"/>
                  </a:lnTo>
                  <a:lnTo>
                    <a:pt x="3760" y="20"/>
                  </a:lnTo>
                  <a:lnTo>
                    <a:pt x="3764" y="20"/>
                  </a:lnTo>
                  <a:lnTo>
                    <a:pt x="3764" y="20"/>
                  </a:lnTo>
                  <a:lnTo>
                    <a:pt x="3770" y="20"/>
                  </a:lnTo>
                  <a:lnTo>
                    <a:pt x="3770" y="20"/>
                  </a:lnTo>
                  <a:lnTo>
                    <a:pt x="3772" y="20"/>
                  </a:lnTo>
                  <a:lnTo>
                    <a:pt x="3772" y="20"/>
                  </a:lnTo>
                  <a:lnTo>
                    <a:pt x="3776" y="20"/>
                  </a:lnTo>
                  <a:lnTo>
                    <a:pt x="3776" y="20"/>
                  </a:lnTo>
                  <a:lnTo>
                    <a:pt x="3778" y="20"/>
                  </a:lnTo>
                  <a:lnTo>
                    <a:pt x="3780" y="20"/>
                  </a:lnTo>
                  <a:lnTo>
                    <a:pt x="3780" y="20"/>
                  </a:lnTo>
                  <a:lnTo>
                    <a:pt x="3782" y="20"/>
                  </a:lnTo>
                  <a:lnTo>
                    <a:pt x="3782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8" y="20"/>
                  </a:lnTo>
                  <a:lnTo>
                    <a:pt x="3788" y="20"/>
                  </a:lnTo>
                  <a:lnTo>
                    <a:pt x="3790" y="22"/>
                  </a:lnTo>
                  <a:lnTo>
                    <a:pt x="3790" y="22"/>
                  </a:lnTo>
                  <a:lnTo>
                    <a:pt x="3794" y="22"/>
                  </a:lnTo>
                  <a:lnTo>
                    <a:pt x="3794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8" y="20"/>
                  </a:lnTo>
                  <a:lnTo>
                    <a:pt x="3798" y="20"/>
                  </a:lnTo>
                  <a:lnTo>
                    <a:pt x="3802" y="22"/>
                  </a:lnTo>
                  <a:lnTo>
                    <a:pt x="3802" y="22"/>
                  </a:lnTo>
                  <a:lnTo>
                    <a:pt x="3802" y="20"/>
                  </a:lnTo>
                  <a:lnTo>
                    <a:pt x="3802" y="20"/>
                  </a:lnTo>
                  <a:lnTo>
                    <a:pt x="3804" y="20"/>
                  </a:lnTo>
                  <a:lnTo>
                    <a:pt x="3804" y="20"/>
                  </a:lnTo>
                  <a:lnTo>
                    <a:pt x="3804" y="22"/>
                  </a:lnTo>
                  <a:lnTo>
                    <a:pt x="3804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2" y="22"/>
                  </a:lnTo>
                  <a:lnTo>
                    <a:pt x="3812" y="22"/>
                  </a:lnTo>
                  <a:lnTo>
                    <a:pt x="3814" y="22"/>
                  </a:lnTo>
                  <a:lnTo>
                    <a:pt x="3814" y="22"/>
                  </a:lnTo>
                  <a:lnTo>
                    <a:pt x="3816" y="22"/>
                  </a:lnTo>
                  <a:lnTo>
                    <a:pt x="3816" y="22"/>
                  </a:lnTo>
                  <a:lnTo>
                    <a:pt x="3818" y="22"/>
                  </a:lnTo>
                  <a:lnTo>
                    <a:pt x="3818" y="22"/>
                  </a:lnTo>
                  <a:lnTo>
                    <a:pt x="3822" y="22"/>
                  </a:lnTo>
                  <a:lnTo>
                    <a:pt x="3822" y="22"/>
                  </a:lnTo>
                  <a:lnTo>
                    <a:pt x="3824" y="22"/>
                  </a:lnTo>
                  <a:lnTo>
                    <a:pt x="3824" y="22"/>
                  </a:lnTo>
                  <a:lnTo>
                    <a:pt x="3828" y="24"/>
                  </a:lnTo>
                  <a:lnTo>
                    <a:pt x="3828" y="24"/>
                  </a:lnTo>
                  <a:lnTo>
                    <a:pt x="3828" y="22"/>
                  </a:lnTo>
                  <a:lnTo>
                    <a:pt x="3828" y="22"/>
                  </a:lnTo>
                  <a:lnTo>
                    <a:pt x="3830" y="24"/>
                  </a:lnTo>
                  <a:lnTo>
                    <a:pt x="3830" y="24"/>
                  </a:lnTo>
                  <a:lnTo>
                    <a:pt x="3832" y="24"/>
                  </a:lnTo>
                  <a:lnTo>
                    <a:pt x="3832" y="24"/>
                  </a:lnTo>
                  <a:lnTo>
                    <a:pt x="3834" y="24"/>
                  </a:lnTo>
                  <a:lnTo>
                    <a:pt x="3834" y="24"/>
                  </a:lnTo>
                  <a:lnTo>
                    <a:pt x="3836" y="24"/>
                  </a:lnTo>
                  <a:lnTo>
                    <a:pt x="3836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6"/>
                  </a:lnTo>
                  <a:lnTo>
                    <a:pt x="3850" y="26"/>
                  </a:lnTo>
                  <a:lnTo>
                    <a:pt x="3860" y="26"/>
                  </a:lnTo>
                  <a:lnTo>
                    <a:pt x="3860" y="26"/>
                  </a:lnTo>
                  <a:lnTo>
                    <a:pt x="3864" y="24"/>
                  </a:lnTo>
                  <a:lnTo>
                    <a:pt x="3864" y="24"/>
                  </a:lnTo>
                  <a:lnTo>
                    <a:pt x="3868" y="26"/>
                  </a:lnTo>
                  <a:lnTo>
                    <a:pt x="3868" y="26"/>
                  </a:lnTo>
                  <a:lnTo>
                    <a:pt x="3876" y="26"/>
                  </a:lnTo>
                  <a:lnTo>
                    <a:pt x="3876" y="26"/>
                  </a:lnTo>
                  <a:lnTo>
                    <a:pt x="3878" y="26"/>
                  </a:lnTo>
                  <a:lnTo>
                    <a:pt x="3878" y="26"/>
                  </a:lnTo>
                  <a:lnTo>
                    <a:pt x="3890" y="28"/>
                  </a:lnTo>
                  <a:lnTo>
                    <a:pt x="3890" y="28"/>
                  </a:lnTo>
                  <a:lnTo>
                    <a:pt x="3892" y="28"/>
                  </a:lnTo>
                  <a:lnTo>
                    <a:pt x="3892" y="28"/>
                  </a:lnTo>
                  <a:lnTo>
                    <a:pt x="3902" y="28"/>
                  </a:lnTo>
                  <a:lnTo>
                    <a:pt x="3902" y="28"/>
                  </a:lnTo>
                  <a:lnTo>
                    <a:pt x="3904" y="30"/>
                  </a:lnTo>
                  <a:lnTo>
                    <a:pt x="3904" y="30"/>
                  </a:lnTo>
                  <a:lnTo>
                    <a:pt x="3908" y="28"/>
                  </a:lnTo>
                  <a:lnTo>
                    <a:pt x="3908" y="28"/>
                  </a:lnTo>
                  <a:lnTo>
                    <a:pt x="3910" y="28"/>
                  </a:lnTo>
                  <a:lnTo>
                    <a:pt x="3910" y="28"/>
                  </a:lnTo>
                  <a:lnTo>
                    <a:pt x="3912" y="28"/>
                  </a:lnTo>
                  <a:lnTo>
                    <a:pt x="3912" y="28"/>
                  </a:lnTo>
                  <a:lnTo>
                    <a:pt x="3918" y="30"/>
                  </a:lnTo>
                  <a:lnTo>
                    <a:pt x="3918" y="30"/>
                  </a:lnTo>
                  <a:lnTo>
                    <a:pt x="3922" y="30"/>
                  </a:lnTo>
                  <a:lnTo>
                    <a:pt x="3922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30" y="32"/>
                  </a:lnTo>
                  <a:lnTo>
                    <a:pt x="3930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898" y="34"/>
                  </a:lnTo>
                  <a:lnTo>
                    <a:pt x="3898" y="34"/>
                  </a:lnTo>
                  <a:lnTo>
                    <a:pt x="3892" y="36"/>
                  </a:lnTo>
                  <a:lnTo>
                    <a:pt x="3892" y="36"/>
                  </a:lnTo>
                  <a:lnTo>
                    <a:pt x="3890" y="36"/>
                  </a:lnTo>
                  <a:lnTo>
                    <a:pt x="3890" y="36"/>
                  </a:lnTo>
                  <a:lnTo>
                    <a:pt x="3888" y="36"/>
                  </a:lnTo>
                  <a:lnTo>
                    <a:pt x="3888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4" y="36"/>
                  </a:lnTo>
                  <a:lnTo>
                    <a:pt x="3884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6" y="36"/>
                  </a:lnTo>
                  <a:lnTo>
                    <a:pt x="3876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8"/>
                  </a:lnTo>
                  <a:lnTo>
                    <a:pt x="3874" y="38"/>
                  </a:lnTo>
                  <a:lnTo>
                    <a:pt x="3870" y="38"/>
                  </a:lnTo>
                  <a:lnTo>
                    <a:pt x="3870" y="38"/>
                  </a:lnTo>
                  <a:lnTo>
                    <a:pt x="3864" y="38"/>
                  </a:lnTo>
                  <a:lnTo>
                    <a:pt x="3864" y="38"/>
                  </a:lnTo>
                  <a:lnTo>
                    <a:pt x="3854" y="38"/>
                  </a:lnTo>
                  <a:lnTo>
                    <a:pt x="3854" y="38"/>
                  </a:lnTo>
                  <a:lnTo>
                    <a:pt x="3850" y="36"/>
                  </a:lnTo>
                  <a:lnTo>
                    <a:pt x="3850" y="36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2" y="34"/>
                  </a:lnTo>
                  <a:lnTo>
                    <a:pt x="3842" y="34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0" y="38"/>
                  </a:lnTo>
                  <a:lnTo>
                    <a:pt x="3840" y="38"/>
                  </a:lnTo>
                  <a:lnTo>
                    <a:pt x="3832" y="38"/>
                  </a:lnTo>
                  <a:lnTo>
                    <a:pt x="3832" y="38"/>
                  </a:lnTo>
                  <a:lnTo>
                    <a:pt x="3830" y="38"/>
                  </a:lnTo>
                  <a:lnTo>
                    <a:pt x="3830" y="38"/>
                  </a:lnTo>
                  <a:lnTo>
                    <a:pt x="3828" y="38"/>
                  </a:lnTo>
                  <a:lnTo>
                    <a:pt x="3828" y="38"/>
                  </a:lnTo>
                  <a:lnTo>
                    <a:pt x="3826" y="38"/>
                  </a:lnTo>
                  <a:lnTo>
                    <a:pt x="3826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2" y="38"/>
                  </a:lnTo>
                  <a:lnTo>
                    <a:pt x="3822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12" y="40"/>
                  </a:lnTo>
                  <a:lnTo>
                    <a:pt x="3812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2" y="42"/>
                  </a:lnTo>
                  <a:lnTo>
                    <a:pt x="3802" y="42"/>
                  </a:lnTo>
                  <a:lnTo>
                    <a:pt x="3800" y="42"/>
                  </a:lnTo>
                  <a:lnTo>
                    <a:pt x="3800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88" y="42"/>
                  </a:lnTo>
                  <a:lnTo>
                    <a:pt x="3788" y="42"/>
                  </a:lnTo>
                  <a:lnTo>
                    <a:pt x="3782" y="42"/>
                  </a:lnTo>
                  <a:lnTo>
                    <a:pt x="3782" y="42"/>
                  </a:lnTo>
                  <a:lnTo>
                    <a:pt x="3780" y="42"/>
                  </a:lnTo>
                  <a:lnTo>
                    <a:pt x="3780" y="42"/>
                  </a:lnTo>
                  <a:lnTo>
                    <a:pt x="3772" y="42"/>
                  </a:lnTo>
                  <a:lnTo>
                    <a:pt x="3772" y="42"/>
                  </a:lnTo>
                  <a:lnTo>
                    <a:pt x="3762" y="40"/>
                  </a:lnTo>
                  <a:lnTo>
                    <a:pt x="3762" y="40"/>
                  </a:lnTo>
                  <a:lnTo>
                    <a:pt x="3758" y="42"/>
                  </a:lnTo>
                  <a:lnTo>
                    <a:pt x="3758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6" y="42"/>
                  </a:lnTo>
                  <a:lnTo>
                    <a:pt x="3746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2" y="42"/>
                  </a:lnTo>
                  <a:lnTo>
                    <a:pt x="3742" y="42"/>
                  </a:lnTo>
                  <a:lnTo>
                    <a:pt x="3740" y="42"/>
                  </a:lnTo>
                  <a:lnTo>
                    <a:pt x="3740" y="42"/>
                  </a:lnTo>
                  <a:lnTo>
                    <a:pt x="3738" y="42"/>
                  </a:lnTo>
                  <a:lnTo>
                    <a:pt x="3738" y="42"/>
                  </a:lnTo>
                  <a:lnTo>
                    <a:pt x="3736" y="42"/>
                  </a:lnTo>
                  <a:lnTo>
                    <a:pt x="3736" y="42"/>
                  </a:lnTo>
                  <a:lnTo>
                    <a:pt x="3730" y="42"/>
                  </a:lnTo>
                  <a:lnTo>
                    <a:pt x="3730" y="42"/>
                  </a:lnTo>
                  <a:lnTo>
                    <a:pt x="3728" y="42"/>
                  </a:lnTo>
                  <a:lnTo>
                    <a:pt x="3728" y="42"/>
                  </a:lnTo>
                  <a:lnTo>
                    <a:pt x="3724" y="42"/>
                  </a:lnTo>
                  <a:lnTo>
                    <a:pt x="3724" y="42"/>
                  </a:lnTo>
                  <a:lnTo>
                    <a:pt x="3720" y="42"/>
                  </a:lnTo>
                  <a:lnTo>
                    <a:pt x="3720" y="42"/>
                  </a:lnTo>
                  <a:lnTo>
                    <a:pt x="3718" y="42"/>
                  </a:lnTo>
                  <a:lnTo>
                    <a:pt x="3718" y="42"/>
                  </a:lnTo>
                  <a:lnTo>
                    <a:pt x="3714" y="42"/>
                  </a:lnTo>
                  <a:lnTo>
                    <a:pt x="3714" y="42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6" y="44"/>
                  </a:lnTo>
                  <a:lnTo>
                    <a:pt x="3706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0" y="46"/>
                  </a:lnTo>
                  <a:lnTo>
                    <a:pt x="3690" y="46"/>
                  </a:lnTo>
                  <a:lnTo>
                    <a:pt x="3688" y="46"/>
                  </a:lnTo>
                  <a:lnTo>
                    <a:pt x="3688" y="46"/>
                  </a:lnTo>
                  <a:lnTo>
                    <a:pt x="3684" y="46"/>
                  </a:lnTo>
                  <a:lnTo>
                    <a:pt x="3684" y="46"/>
                  </a:lnTo>
                  <a:lnTo>
                    <a:pt x="3680" y="46"/>
                  </a:lnTo>
                  <a:lnTo>
                    <a:pt x="3680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4" y="46"/>
                  </a:lnTo>
                  <a:lnTo>
                    <a:pt x="3674" y="46"/>
                  </a:lnTo>
                  <a:lnTo>
                    <a:pt x="3670" y="48"/>
                  </a:lnTo>
                  <a:lnTo>
                    <a:pt x="3670" y="48"/>
                  </a:lnTo>
                  <a:lnTo>
                    <a:pt x="3664" y="46"/>
                  </a:lnTo>
                  <a:lnTo>
                    <a:pt x="3664" y="46"/>
                  </a:lnTo>
                  <a:lnTo>
                    <a:pt x="3660" y="44"/>
                  </a:lnTo>
                  <a:lnTo>
                    <a:pt x="3660" y="44"/>
                  </a:lnTo>
                  <a:lnTo>
                    <a:pt x="3658" y="44"/>
                  </a:lnTo>
                  <a:lnTo>
                    <a:pt x="3658" y="44"/>
                  </a:lnTo>
                  <a:lnTo>
                    <a:pt x="3656" y="44"/>
                  </a:lnTo>
                  <a:lnTo>
                    <a:pt x="3656" y="44"/>
                  </a:lnTo>
                  <a:lnTo>
                    <a:pt x="3652" y="46"/>
                  </a:lnTo>
                  <a:lnTo>
                    <a:pt x="3652" y="46"/>
                  </a:lnTo>
                  <a:lnTo>
                    <a:pt x="3650" y="48"/>
                  </a:lnTo>
                  <a:lnTo>
                    <a:pt x="3650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2" y="48"/>
                  </a:lnTo>
                  <a:lnTo>
                    <a:pt x="3642" y="48"/>
                  </a:lnTo>
                  <a:lnTo>
                    <a:pt x="3638" y="48"/>
                  </a:lnTo>
                  <a:lnTo>
                    <a:pt x="3638" y="48"/>
                  </a:lnTo>
                  <a:lnTo>
                    <a:pt x="3638" y="46"/>
                  </a:lnTo>
                  <a:lnTo>
                    <a:pt x="3638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28" y="46"/>
                  </a:lnTo>
                  <a:lnTo>
                    <a:pt x="3628" y="46"/>
                  </a:lnTo>
                  <a:lnTo>
                    <a:pt x="3626" y="46"/>
                  </a:lnTo>
                  <a:lnTo>
                    <a:pt x="3626" y="46"/>
                  </a:lnTo>
                  <a:lnTo>
                    <a:pt x="3624" y="46"/>
                  </a:lnTo>
                  <a:lnTo>
                    <a:pt x="3624" y="46"/>
                  </a:lnTo>
                  <a:lnTo>
                    <a:pt x="3620" y="48"/>
                  </a:lnTo>
                  <a:lnTo>
                    <a:pt x="3620" y="48"/>
                  </a:lnTo>
                  <a:lnTo>
                    <a:pt x="3610" y="48"/>
                  </a:lnTo>
                  <a:lnTo>
                    <a:pt x="3610" y="48"/>
                  </a:lnTo>
                  <a:lnTo>
                    <a:pt x="3608" y="48"/>
                  </a:lnTo>
                  <a:lnTo>
                    <a:pt x="3608" y="48"/>
                  </a:lnTo>
                  <a:lnTo>
                    <a:pt x="3606" y="48"/>
                  </a:lnTo>
                  <a:lnTo>
                    <a:pt x="3606" y="48"/>
                  </a:lnTo>
                  <a:lnTo>
                    <a:pt x="3604" y="48"/>
                  </a:lnTo>
                  <a:lnTo>
                    <a:pt x="3604" y="48"/>
                  </a:lnTo>
                  <a:lnTo>
                    <a:pt x="3602" y="48"/>
                  </a:lnTo>
                  <a:lnTo>
                    <a:pt x="3602" y="48"/>
                  </a:lnTo>
                  <a:lnTo>
                    <a:pt x="3598" y="48"/>
                  </a:lnTo>
                  <a:lnTo>
                    <a:pt x="3598" y="48"/>
                  </a:lnTo>
                  <a:lnTo>
                    <a:pt x="3596" y="46"/>
                  </a:lnTo>
                  <a:lnTo>
                    <a:pt x="3596" y="46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0" y="48"/>
                  </a:lnTo>
                  <a:lnTo>
                    <a:pt x="3590" y="48"/>
                  </a:lnTo>
                  <a:lnTo>
                    <a:pt x="3588" y="48"/>
                  </a:lnTo>
                  <a:lnTo>
                    <a:pt x="3588" y="48"/>
                  </a:lnTo>
                  <a:lnTo>
                    <a:pt x="3586" y="48"/>
                  </a:lnTo>
                  <a:lnTo>
                    <a:pt x="3586" y="48"/>
                  </a:lnTo>
                  <a:lnTo>
                    <a:pt x="3582" y="48"/>
                  </a:lnTo>
                  <a:lnTo>
                    <a:pt x="3582" y="48"/>
                  </a:lnTo>
                  <a:lnTo>
                    <a:pt x="3576" y="48"/>
                  </a:lnTo>
                  <a:lnTo>
                    <a:pt x="3576" y="48"/>
                  </a:lnTo>
                  <a:lnTo>
                    <a:pt x="3572" y="48"/>
                  </a:lnTo>
                  <a:lnTo>
                    <a:pt x="3570" y="48"/>
                  </a:lnTo>
                  <a:lnTo>
                    <a:pt x="3570" y="48"/>
                  </a:lnTo>
                  <a:lnTo>
                    <a:pt x="3568" y="50"/>
                  </a:lnTo>
                  <a:lnTo>
                    <a:pt x="3568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2" y="50"/>
                  </a:lnTo>
                  <a:lnTo>
                    <a:pt x="3562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0" y="48"/>
                  </a:lnTo>
                  <a:lnTo>
                    <a:pt x="3560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6"/>
                  </a:lnTo>
                  <a:lnTo>
                    <a:pt x="3550" y="46"/>
                  </a:lnTo>
                  <a:lnTo>
                    <a:pt x="3548" y="48"/>
                  </a:lnTo>
                  <a:lnTo>
                    <a:pt x="3548" y="48"/>
                  </a:lnTo>
                  <a:lnTo>
                    <a:pt x="3548" y="46"/>
                  </a:lnTo>
                  <a:lnTo>
                    <a:pt x="3548" y="46"/>
                  </a:lnTo>
                  <a:lnTo>
                    <a:pt x="3546" y="46"/>
                  </a:lnTo>
                  <a:lnTo>
                    <a:pt x="3546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42" y="48"/>
                  </a:lnTo>
                  <a:lnTo>
                    <a:pt x="3542" y="48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36" y="48"/>
                  </a:lnTo>
                  <a:lnTo>
                    <a:pt x="3536" y="48"/>
                  </a:lnTo>
                  <a:lnTo>
                    <a:pt x="3534" y="48"/>
                  </a:lnTo>
                  <a:lnTo>
                    <a:pt x="3534" y="48"/>
                  </a:lnTo>
                  <a:lnTo>
                    <a:pt x="3526" y="48"/>
                  </a:lnTo>
                  <a:lnTo>
                    <a:pt x="3526" y="48"/>
                  </a:lnTo>
                  <a:lnTo>
                    <a:pt x="3524" y="48"/>
                  </a:lnTo>
                  <a:lnTo>
                    <a:pt x="3524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0" y="48"/>
                  </a:lnTo>
                  <a:lnTo>
                    <a:pt x="3520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50"/>
                  </a:lnTo>
                  <a:lnTo>
                    <a:pt x="3518" y="50"/>
                  </a:lnTo>
                  <a:lnTo>
                    <a:pt x="3512" y="48"/>
                  </a:lnTo>
                  <a:lnTo>
                    <a:pt x="3508" y="50"/>
                  </a:lnTo>
                  <a:lnTo>
                    <a:pt x="3508" y="50"/>
                  </a:lnTo>
                  <a:lnTo>
                    <a:pt x="3502" y="48"/>
                  </a:lnTo>
                  <a:lnTo>
                    <a:pt x="3502" y="48"/>
                  </a:lnTo>
                  <a:lnTo>
                    <a:pt x="3494" y="48"/>
                  </a:lnTo>
                  <a:lnTo>
                    <a:pt x="3494" y="48"/>
                  </a:lnTo>
                  <a:lnTo>
                    <a:pt x="3490" y="48"/>
                  </a:lnTo>
                  <a:lnTo>
                    <a:pt x="3490" y="48"/>
                  </a:lnTo>
                  <a:lnTo>
                    <a:pt x="3488" y="48"/>
                  </a:lnTo>
                  <a:lnTo>
                    <a:pt x="3488" y="48"/>
                  </a:lnTo>
                  <a:lnTo>
                    <a:pt x="3486" y="48"/>
                  </a:lnTo>
                  <a:lnTo>
                    <a:pt x="3486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6" y="48"/>
                  </a:lnTo>
                  <a:lnTo>
                    <a:pt x="3476" y="48"/>
                  </a:lnTo>
                  <a:lnTo>
                    <a:pt x="3474" y="48"/>
                  </a:lnTo>
                  <a:lnTo>
                    <a:pt x="3474" y="48"/>
                  </a:lnTo>
                  <a:lnTo>
                    <a:pt x="3472" y="48"/>
                  </a:lnTo>
                  <a:lnTo>
                    <a:pt x="3472" y="48"/>
                  </a:lnTo>
                  <a:lnTo>
                    <a:pt x="3470" y="48"/>
                  </a:lnTo>
                  <a:lnTo>
                    <a:pt x="3470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2" y="48"/>
                  </a:lnTo>
                  <a:lnTo>
                    <a:pt x="3462" y="48"/>
                  </a:lnTo>
                  <a:lnTo>
                    <a:pt x="3460" y="48"/>
                  </a:lnTo>
                  <a:lnTo>
                    <a:pt x="3460" y="48"/>
                  </a:lnTo>
                  <a:lnTo>
                    <a:pt x="3456" y="48"/>
                  </a:lnTo>
                  <a:lnTo>
                    <a:pt x="3456" y="48"/>
                  </a:lnTo>
                  <a:lnTo>
                    <a:pt x="3452" y="48"/>
                  </a:lnTo>
                  <a:lnTo>
                    <a:pt x="3452" y="48"/>
                  </a:lnTo>
                  <a:lnTo>
                    <a:pt x="3448" y="48"/>
                  </a:lnTo>
                  <a:lnTo>
                    <a:pt x="3448" y="48"/>
                  </a:lnTo>
                  <a:lnTo>
                    <a:pt x="3446" y="48"/>
                  </a:lnTo>
                  <a:lnTo>
                    <a:pt x="3446" y="48"/>
                  </a:lnTo>
                  <a:lnTo>
                    <a:pt x="3442" y="48"/>
                  </a:lnTo>
                  <a:lnTo>
                    <a:pt x="3442" y="48"/>
                  </a:lnTo>
                  <a:lnTo>
                    <a:pt x="3440" y="48"/>
                  </a:lnTo>
                  <a:lnTo>
                    <a:pt x="3440" y="48"/>
                  </a:lnTo>
                  <a:lnTo>
                    <a:pt x="3438" y="48"/>
                  </a:lnTo>
                  <a:lnTo>
                    <a:pt x="3438" y="48"/>
                  </a:lnTo>
                  <a:lnTo>
                    <a:pt x="3436" y="48"/>
                  </a:lnTo>
                  <a:lnTo>
                    <a:pt x="3436" y="48"/>
                  </a:lnTo>
                  <a:lnTo>
                    <a:pt x="3434" y="46"/>
                  </a:lnTo>
                  <a:lnTo>
                    <a:pt x="3434" y="46"/>
                  </a:lnTo>
                  <a:lnTo>
                    <a:pt x="3430" y="46"/>
                  </a:lnTo>
                  <a:lnTo>
                    <a:pt x="3430" y="46"/>
                  </a:lnTo>
                  <a:lnTo>
                    <a:pt x="3422" y="46"/>
                  </a:lnTo>
                  <a:lnTo>
                    <a:pt x="3422" y="46"/>
                  </a:lnTo>
                  <a:lnTo>
                    <a:pt x="3420" y="48"/>
                  </a:lnTo>
                  <a:lnTo>
                    <a:pt x="3420" y="48"/>
                  </a:lnTo>
                  <a:lnTo>
                    <a:pt x="3418" y="48"/>
                  </a:lnTo>
                  <a:lnTo>
                    <a:pt x="3418" y="48"/>
                  </a:lnTo>
                  <a:lnTo>
                    <a:pt x="3412" y="48"/>
                  </a:lnTo>
                  <a:lnTo>
                    <a:pt x="3412" y="48"/>
                  </a:lnTo>
                  <a:lnTo>
                    <a:pt x="3408" y="48"/>
                  </a:lnTo>
                  <a:lnTo>
                    <a:pt x="3408" y="48"/>
                  </a:lnTo>
                  <a:lnTo>
                    <a:pt x="3406" y="48"/>
                  </a:lnTo>
                  <a:lnTo>
                    <a:pt x="3406" y="48"/>
                  </a:lnTo>
                  <a:lnTo>
                    <a:pt x="3404" y="46"/>
                  </a:lnTo>
                  <a:lnTo>
                    <a:pt x="3404" y="46"/>
                  </a:lnTo>
                  <a:lnTo>
                    <a:pt x="3398" y="48"/>
                  </a:lnTo>
                  <a:lnTo>
                    <a:pt x="3398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88" y="46"/>
                  </a:lnTo>
                  <a:lnTo>
                    <a:pt x="3388" y="46"/>
                  </a:lnTo>
                  <a:lnTo>
                    <a:pt x="3386" y="48"/>
                  </a:lnTo>
                  <a:lnTo>
                    <a:pt x="3386" y="48"/>
                  </a:lnTo>
                  <a:lnTo>
                    <a:pt x="3382" y="48"/>
                  </a:lnTo>
                  <a:lnTo>
                    <a:pt x="3382" y="48"/>
                  </a:lnTo>
                  <a:lnTo>
                    <a:pt x="3380" y="50"/>
                  </a:lnTo>
                  <a:lnTo>
                    <a:pt x="3380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2" y="50"/>
                  </a:lnTo>
                  <a:lnTo>
                    <a:pt x="3372" y="50"/>
                  </a:lnTo>
                  <a:lnTo>
                    <a:pt x="3370" y="50"/>
                  </a:lnTo>
                  <a:lnTo>
                    <a:pt x="3370" y="50"/>
                  </a:lnTo>
                  <a:lnTo>
                    <a:pt x="3366" y="50"/>
                  </a:lnTo>
                  <a:lnTo>
                    <a:pt x="3366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0" y="50"/>
                  </a:lnTo>
                  <a:lnTo>
                    <a:pt x="3360" y="50"/>
                  </a:lnTo>
                  <a:lnTo>
                    <a:pt x="3358" y="50"/>
                  </a:lnTo>
                  <a:lnTo>
                    <a:pt x="3356" y="50"/>
                  </a:lnTo>
                  <a:lnTo>
                    <a:pt x="3356" y="50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0" y="48"/>
                  </a:lnTo>
                  <a:lnTo>
                    <a:pt x="3340" y="48"/>
                  </a:lnTo>
                  <a:lnTo>
                    <a:pt x="3332" y="48"/>
                  </a:lnTo>
                  <a:lnTo>
                    <a:pt x="3332" y="48"/>
                  </a:lnTo>
                  <a:lnTo>
                    <a:pt x="3328" y="46"/>
                  </a:lnTo>
                  <a:lnTo>
                    <a:pt x="3328" y="46"/>
                  </a:lnTo>
                  <a:lnTo>
                    <a:pt x="3324" y="44"/>
                  </a:lnTo>
                  <a:lnTo>
                    <a:pt x="3324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18" y="44"/>
                  </a:lnTo>
                  <a:lnTo>
                    <a:pt x="3318" y="44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6" y="46"/>
                  </a:lnTo>
                  <a:lnTo>
                    <a:pt x="3316" y="46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08" y="48"/>
                  </a:lnTo>
                  <a:lnTo>
                    <a:pt x="3308" y="48"/>
                  </a:lnTo>
                  <a:lnTo>
                    <a:pt x="3306" y="48"/>
                  </a:lnTo>
                  <a:lnTo>
                    <a:pt x="3306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2" y="46"/>
                  </a:lnTo>
                  <a:lnTo>
                    <a:pt x="3302" y="46"/>
                  </a:lnTo>
                  <a:lnTo>
                    <a:pt x="3302" y="48"/>
                  </a:lnTo>
                  <a:lnTo>
                    <a:pt x="3302" y="48"/>
                  </a:lnTo>
                  <a:lnTo>
                    <a:pt x="3298" y="46"/>
                  </a:lnTo>
                  <a:lnTo>
                    <a:pt x="3298" y="46"/>
                  </a:lnTo>
                  <a:lnTo>
                    <a:pt x="3294" y="44"/>
                  </a:lnTo>
                  <a:lnTo>
                    <a:pt x="3290" y="44"/>
                  </a:lnTo>
                  <a:lnTo>
                    <a:pt x="3282" y="46"/>
                  </a:lnTo>
                  <a:lnTo>
                    <a:pt x="3282" y="46"/>
                  </a:lnTo>
                  <a:lnTo>
                    <a:pt x="3276" y="44"/>
                  </a:lnTo>
                  <a:lnTo>
                    <a:pt x="3276" y="44"/>
                  </a:lnTo>
                  <a:lnTo>
                    <a:pt x="3268" y="44"/>
                  </a:lnTo>
                  <a:lnTo>
                    <a:pt x="3268" y="44"/>
                  </a:lnTo>
                  <a:lnTo>
                    <a:pt x="3266" y="44"/>
                  </a:lnTo>
                  <a:lnTo>
                    <a:pt x="3266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56" y="44"/>
                  </a:lnTo>
                  <a:lnTo>
                    <a:pt x="3256" y="44"/>
                  </a:lnTo>
                  <a:lnTo>
                    <a:pt x="3254" y="44"/>
                  </a:lnTo>
                  <a:lnTo>
                    <a:pt x="3254" y="44"/>
                  </a:lnTo>
                  <a:lnTo>
                    <a:pt x="3250" y="42"/>
                  </a:lnTo>
                  <a:lnTo>
                    <a:pt x="3248" y="42"/>
                  </a:lnTo>
                  <a:lnTo>
                    <a:pt x="3248" y="42"/>
                  </a:lnTo>
                  <a:lnTo>
                    <a:pt x="3246" y="44"/>
                  </a:lnTo>
                  <a:lnTo>
                    <a:pt x="3246" y="44"/>
                  </a:lnTo>
                  <a:lnTo>
                    <a:pt x="3244" y="44"/>
                  </a:lnTo>
                  <a:lnTo>
                    <a:pt x="3244" y="44"/>
                  </a:lnTo>
                  <a:lnTo>
                    <a:pt x="3238" y="44"/>
                  </a:lnTo>
                  <a:lnTo>
                    <a:pt x="3238" y="44"/>
                  </a:lnTo>
                  <a:lnTo>
                    <a:pt x="3234" y="44"/>
                  </a:lnTo>
                  <a:lnTo>
                    <a:pt x="3234" y="44"/>
                  </a:lnTo>
                  <a:lnTo>
                    <a:pt x="3230" y="44"/>
                  </a:lnTo>
                  <a:lnTo>
                    <a:pt x="3230" y="44"/>
                  </a:lnTo>
                  <a:lnTo>
                    <a:pt x="3226" y="44"/>
                  </a:lnTo>
                  <a:lnTo>
                    <a:pt x="3226" y="44"/>
                  </a:lnTo>
                  <a:lnTo>
                    <a:pt x="3222" y="46"/>
                  </a:lnTo>
                  <a:lnTo>
                    <a:pt x="3222" y="46"/>
                  </a:lnTo>
                  <a:lnTo>
                    <a:pt x="3218" y="44"/>
                  </a:lnTo>
                  <a:lnTo>
                    <a:pt x="3218" y="44"/>
                  </a:lnTo>
                  <a:lnTo>
                    <a:pt x="3212" y="44"/>
                  </a:lnTo>
                  <a:lnTo>
                    <a:pt x="3212" y="44"/>
                  </a:lnTo>
                  <a:lnTo>
                    <a:pt x="3202" y="46"/>
                  </a:lnTo>
                  <a:lnTo>
                    <a:pt x="3202" y="46"/>
                  </a:lnTo>
                  <a:lnTo>
                    <a:pt x="3198" y="44"/>
                  </a:lnTo>
                  <a:lnTo>
                    <a:pt x="3198" y="44"/>
                  </a:lnTo>
                  <a:lnTo>
                    <a:pt x="3194" y="44"/>
                  </a:lnTo>
                  <a:lnTo>
                    <a:pt x="3194" y="44"/>
                  </a:lnTo>
                  <a:lnTo>
                    <a:pt x="3190" y="44"/>
                  </a:lnTo>
                  <a:lnTo>
                    <a:pt x="3190" y="44"/>
                  </a:lnTo>
                  <a:lnTo>
                    <a:pt x="3186" y="44"/>
                  </a:lnTo>
                  <a:lnTo>
                    <a:pt x="3186" y="44"/>
                  </a:lnTo>
                  <a:lnTo>
                    <a:pt x="3180" y="44"/>
                  </a:lnTo>
                  <a:lnTo>
                    <a:pt x="3180" y="44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2" y="42"/>
                  </a:lnTo>
                  <a:lnTo>
                    <a:pt x="3172" y="42"/>
                  </a:lnTo>
                  <a:lnTo>
                    <a:pt x="3168" y="40"/>
                  </a:lnTo>
                  <a:lnTo>
                    <a:pt x="3168" y="40"/>
                  </a:lnTo>
                  <a:lnTo>
                    <a:pt x="3162" y="38"/>
                  </a:lnTo>
                  <a:lnTo>
                    <a:pt x="3162" y="38"/>
                  </a:lnTo>
                  <a:lnTo>
                    <a:pt x="3158" y="40"/>
                  </a:lnTo>
                  <a:lnTo>
                    <a:pt x="3158" y="40"/>
                  </a:lnTo>
                  <a:lnTo>
                    <a:pt x="3156" y="40"/>
                  </a:lnTo>
                  <a:lnTo>
                    <a:pt x="3156" y="40"/>
                  </a:lnTo>
                  <a:lnTo>
                    <a:pt x="3154" y="40"/>
                  </a:lnTo>
                  <a:lnTo>
                    <a:pt x="3154" y="40"/>
                  </a:lnTo>
                  <a:lnTo>
                    <a:pt x="3152" y="40"/>
                  </a:lnTo>
                  <a:lnTo>
                    <a:pt x="3152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38"/>
                  </a:lnTo>
                  <a:lnTo>
                    <a:pt x="3146" y="38"/>
                  </a:lnTo>
                  <a:lnTo>
                    <a:pt x="3146" y="36"/>
                  </a:lnTo>
                  <a:lnTo>
                    <a:pt x="3144" y="36"/>
                  </a:lnTo>
                  <a:lnTo>
                    <a:pt x="3144" y="36"/>
                  </a:lnTo>
                  <a:lnTo>
                    <a:pt x="3138" y="36"/>
                  </a:lnTo>
                  <a:lnTo>
                    <a:pt x="3138" y="36"/>
                  </a:lnTo>
                  <a:lnTo>
                    <a:pt x="3136" y="38"/>
                  </a:lnTo>
                  <a:lnTo>
                    <a:pt x="3136" y="38"/>
                  </a:lnTo>
                  <a:lnTo>
                    <a:pt x="3134" y="38"/>
                  </a:lnTo>
                  <a:lnTo>
                    <a:pt x="3134" y="38"/>
                  </a:lnTo>
                  <a:lnTo>
                    <a:pt x="3130" y="38"/>
                  </a:lnTo>
                  <a:lnTo>
                    <a:pt x="3130" y="38"/>
                  </a:lnTo>
                  <a:lnTo>
                    <a:pt x="3128" y="38"/>
                  </a:lnTo>
                  <a:lnTo>
                    <a:pt x="3128" y="38"/>
                  </a:lnTo>
                  <a:lnTo>
                    <a:pt x="3120" y="40"/>
                  </a:lnTo>
                  <a:lnTo>
                    <a:pt x="3120" y="40"/>
                  </a:lnTo>
                  <a:lnTo>
                    <a:pt x="3112" y="40"/>
                  </a:lnTo>
                  <a:lnTo>
                    <a:pt x="3112" y="40"/>
                  </a:lnTo>
                  <a:lnTo>
                    <a:pt x="3110" y="42"/>
                  </a:lnTo>
                  <a:lnTo>
                    <a:pt x="3110" y="42"/>
                  </a:lnTo>
                  <a:lnTo>
                    <a:pt x="3108" y="42"/>
                  </a:lnTo>
                  <a:lnTo>
                    <a:pt x="3108" y="42"/>
                  </a:lnTo>
                  <a:lnTo>
                    <a:pt x="3106" y="42"/>
                  </a:lnTo>
                  <a:lnTo>
                    <a:pt x="3106" y="42"/>
                  </a:lnTo>
                  <a:lnTo>
                    <a:pt x="3106" y="44"/>
                  </a:lnTo>
                  <a:lnTo>
                    <a:pt x="3106" y="44"/>
                  </a:lnTo>
                  <a:lnTo>
                    <a:pt x="3104" y="42"/>
                  </a:lnTo>
                  <a:lnTo>
                    <a:pt x="3104" y="42"/>
                  </a:lnTo>
                  <a:lnTo>
                    <a:pt x="3102" y="44"/>
                  </a:lnTo>
                  <a:lnTo>
                    <a:pt x="3102" y="44"/>
                  </a:lnTo>
                  <a:lnTo>
                    <a:pt x="3102" y="42"/>
                  </a:lnTo>
                  <a:lnTo>
                    <a:pt x="3102" y="42"/>
                  </a:lnTo>
                  <a:lnTo>
                    <a:pt x="3100" y="42"/>
                  </a:lnTo>
                  <a:lnTo>
                    <a:pt x="3100" y="42"/>
                  </a:lnTo>
                  <a:lnTo>
                    <a:pt x="3096" y="42"/>
                  </a:lnTo>
                  <a:lnTo>
                    <a:pt x="3096" y="42"/>
                  </a:lnTo>
                  <a:lnTo>
                    <a:pt x="3094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88" y="42"/>
                  </a:lnTo>
                  <a:lnTo>
                    <a:pt x="3088" y="42"/>
                  </a:lnTo>
                  <a:lnTo>
                    <a:pt x="3086" y="42"/>
                  </a:lnTo>
                  <a:lnTo>
                    <a:pt x="3086" y="42"/>
                  </a:lnTo>
                  <a:lnTo>
                    <a:pt x="3082" y="42"/>
                  </a:lnTo>
                  <a:lnTo>
                    <a:pt x="3082" y="42"/>
                  </a:lnTo>
                  <a:lnTo>
                    <a:pt x="3080" y="40"/>
                  </a:lnTo>
                  <a:lnTo>
                    <a:pt x="3080" y="40"/>
                  </a:lnTo>
                  <a:lnTo>
                    <a:pt x="3078" y="42"/>
                  </a:lnTo>
                  <a:lnTo>
                    <a:pt x="3078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2" y="42"/>
                  </a:lnTo>
                  <a:lnTo>
                    <a:pt x="3072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66" y="40"/>
                  </a:lnTo>
                  <a:lnTo>
                    <a:pt x="3066" y="40"/>
                  </a:lnTo>
                  <a:lnTo>
                    <a:pt x="3058" y="42"/>
                  </a:lnTo>
                  <a:lnTo>
                    <a:pt x="3052" y="40"/>
                  </a:lnTo>
                  <a:lnTo>
                    <a:pt x="3052" y="40"/>
                  </a:lnTo>
                  <a:lnTo>
                    <a:pt x="3050" y="40"/>
                  </a:lnTo>
                  <a:lnTo>
                    <a:pt x="3050" y="40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0" y="42"/>
                  </a:lnTo>
                  <a:lnTo>
                    <a:pt x="3040" y="42"/>
                  </a:lnTo>
                  <a:lnTo>
                    <a:pt x="3040" y="40"/>
                  </a:lnTo>
                  <a:lnTo>
                    <a:pt x="3040" y="40"/>
                  </a:lnTo>
                  <a:lnTo>
                    <a:pt x="3036" y="42"/>
                  </a:lnTo>
                  <a:lnTo>
                    <a:pt x="3036" y="42"/>
                  </a:lnTo>
                  <a:lnTo>
                    <a:pt x="3032" y="42"/>
                  </a:lnTo>
                  <a:lnTo>
                    <a:pt x="3032" y="42"/>
                  </a:lnTo>
                  <a:lnTo>
                    <a:pt x="3030" y="42"/>
                  </a:lnTo>
                  <a:lnTo>
                    <a:pt x="3030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2" y="42"/>
                  </a:lnTo>
                  <a:lnTo>
                    <a:pt x="3022" y="42"/>
                  </a:lnTo>
                  <a:lnTo>
                    <a:pt x="3020" y="42"/>
                  </a:lnTo>
                  <a:lnTo>
                    <a:pt x="3020" y="42"/>
                  </a:lnTo>
                  <a:lnTo>
                    <a:pt x="3014" y="42"/>
                  </a:lnTo>
                  <a:lnTo>
                    <a:pt x="3008" y="42"/>
                  </a:lnTo>
                  <a:lnTo>
                    <a:pt x="3008" y="42"/>
                  </a:lnTo>
                  <a:lnTo>
                    <a:pt x="3006" y="40"/>
                  </a:lnTo>
                  <a:lnTo>
                    <a:pt x="3004" y="42"/>
                  </a:lnTo>
                  <a:lnTo>
                    <a:pt x="3004" y="42"/>
                  </a:lnTo>
                  <a:lnTo>
                    <a:pt x="3002" y="40"/>
                  </a:lnTo>
                  <a:lnTo>
                    <a:pt x="3002" y="40"/>
                  </a:lnTo>
                  <a:lnTo>
                    <a:pt x="2998" y="40"/>
                  </a:lnTo>
                  <a:lnTo>
                    <a:pt x="2996" y="40"/>
                  </a:lnTo>
                  <a:lnTo>
                    <a:pt x="2996" y="40"/>
                  </a:lnTo>
                  <a:lnTo>
                    <a:pt x="2994" y="38"/>
                  </a:lnTo>
                  <a:lnTo>
                    <a:pt x="2994" y="38"/>
                  </a:lnTo>
                  <a:lnTo>
                    <a:pt x="2986" y="38"/>
                  </a:lnTo>
                  <a:lnTo>
                    <a:pt x="2986" y="38"/>
                  </a:lnTo>
                  <a:lnTo>
                    <a:pt x="2980" y="38"/>
                  </a:lnTo>
                  <a:lnTo>
                    <a:pt x="2976" y="38"/>
                  </a:lnTo>
                  <a:lnTo>
                    <a:pt x="2976" y="38"/>
                  </a:lnTo>
                  <a:lnTo>
                    <a:pt x="2972" y="38"/>
                  </a:lnTo>
                  <a:lnTo>
                    <a:pt x="2972" y="38"/>
                  </a:lnTo>
                  <a:lnTo>
                    <a:pt x="2970" y="38"/>
                  </a:lnTo>
                  <a:lnTo>
                    <a:pt x="2970" y="38"/>
                  </a:lnTo>
                  <a:lnTo>
                    <a:pt x="2962" y="40"/>
                  </a:lnTo>
                  <a:lnTo>
                    <a:pt x="2962" y="40"/>
                  </a:lnTo>
                  <a:lnTo>
                    <a:pt x="2954" y="38"/>
                  </a:lnTo>
                  <a:lnTo>
                    <a:pt x="2954" y="38"/>
                  </a:lnTo>
                  <a:lnTo>
                    <a:pt x="2946" y="40"/>
                  </a:lnTo>
                  <a:lnTo>
                    <a:pt x="2946" y="40"/>
                  </a:lnTo>
                  <a:lnTo>
                    <a:pt x="2942" y="38"/>
                  </a:lnTo>
                  <a:lnTo>
                    <a:pt x="2942" y="38"/>
                  </a:lnTo>
                  <a:lnTo>
                    <a:pt x="2940" y="38"/>
                  </a:lnTo>
                  <a:lnTo>
                    <a:pt x="2940" y="38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2" y="36"/>
                  </a:lnTo>
                  <a:lnTo>
                    <a:pt x="2932" y="36"/>
                  </a:lnTo>
                  <a:lnTo>
                    <a:pt x="2930" y="36"/>
                  </a:lnTo>
                  <a:lnTo>
                    <a:pt x="2930" y="36"/>
                  </a:lnTo>
                  <a:lnTo>
                    <a:pt x="2926" y="36"/>
                  </a:lnTo>
                  <a:lnTo>
                    <a:pt x="2926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18" y="38"/>
                  </a:lnTo>
                  <a:lnTo>
                    <a:pt x="2918" y="38"/>
                  </a:lnTo>
                  <a:lnTo>
                    <a:pt x="2914" y="38"/>
                  </a:lnTo>
                  <a:lnTo>
                    <a:pt x="2914" y="38"/>
                  </a:lnTo>
                  <a:lnTo>
                    <a:pt x="2910" y="36"/>
                  </a:lnTo>
                  <a:lnTo>
                    <a:pt x="2910" y="36"/>
                  </a:lnTo>
                  <a:lnTo>
                    <a:pt x="2904" y="36"/>
                  </a:lnTo>
                  <a:lnTo>
                    <a:pt x="2904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0" y="36"/>
                  </a:lnTo>
                  <a:lnTo>
                    <a:pt x="2900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4"/>
                  </a:lnTo>
                  <a:lnTo>
                    <a:pt x="2898" y="34"/>
                  </a:lnTo>
                  <a:lnTo>
                    <a:pt x="2896" y="34"/>
                  </a:lnTo>
                  <a:lnTo>
                    <a:pt x="2896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0" y="36"/>
                  </a:lnTo>
                  <a:lnTo>
                    <a:pt x="2890" y="36"/>
                  </a:lnTo>
                  <a:lnTo>
                    <a:pt x="2888" y="36"/>
                  </a:lnTo>
                  <a:lnTo>
                    <a:pt x="2888" y="36"/>
                  </a:lnTo>
                  <a:lnTo>
                    <a:pt x="2886" y="36"/>
                  </a:lnTo>
                  <a:lnTo>
                    <a:pt x="2886" y="36"/>
                  </a:lnTo>
                  <a:lnTo>
                    <a:pt x="2884" y="36"/>
                  </a:lnTo>
                  <a:lnTo>
                    <a:pt x="2884" y="36"/>
                  </a:lnTo>
                  <a:lnTo>
                    <a:pt x="2878" y="36"/>
                  </a:lnTo>
                  <a:lnTo>
                    <a:pt x="2878" y="36"/>
                  </a:lnTo>
                  <a:lnTo>
                    <a:pt x="2874" y="34"/>
                  </a:lnTo>
                  <a:lnTo>
                    <a:pt x="2874" y="34"/>
                  </a:lnTo>
                  <a:lnTo>
                    <a:pt x="2872" y="34"/>
                  </a:lnTo>
                  <a:lnTo>
                    <a:pt x="2872" y="34"/>
                  </a:lnTo>
                  <a:lnTo>
                    <a:pt x="2870" y="34"/>
                  </a:lnTo>
                  <a:lnTo>
                    <a:pt x="2870" y="34"/>
                  </a:lnTo>
                  <a:lnTo>
                    <a:pt x="2866" y="34"/>
                  </a:lnTo>
                  <a:lnTo>
                    <a:pt x="2866" y="34"/>
                  </a:lnTo>
                  <a:lnTo>
                    <a:pt x="2864" y="34"/>
                  </a:lnTo>
                  <a:lnTo>
                    <a:pt x="2864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58" y="34"/>
                  </a:lnTo>
                  <a:lnTo>
                    <a:pt x="2858" y="34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8"/>
                  </a:lnTo>
                  <a:lnTo>
                    <a:pt x="2858" y="38"/>
                  </a:lnTo>
                  <a:lnTo>
                    <a:pt x="2852" y="38"/>
                  </a:lnTo>
                  <a:lnTo>
                    <a:pt x="2852" y="38"/>
                  </a:lnTo>
                  <a:lnTo>
                    <a:pt x="2844" y="38"/>
                  </a:lnTo>
                  <a:lnTo>
                    <a:pt x="2844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0" y="38"/>
                  </a:lnTo>
                  <a:lnTo>
                    <a:pt x="2840" y="38"/>
                  </a:lnTo>
                  <a:lnTo>
                    <a:pt x="2834" y="38"/>
                  </a:lnTo>
                  <a:lnTo>
                    <a:pt x="2834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28" y="38"/>
                  </a:lnTo>
                  <a:lnTo>
                    <a:pt x="2828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4" y="38"/>
                  </a:lnTo>
                  <a:lnTo>
                    <a:pt x="2824" y="38"/>
                  </a:lnTo>
                  <a:lnTo>
                    <a:pt x="2820" y="38"/>
                  </a:lnTo>
                  <a:lnTo>
                    <a:pt x="2816" y="38"/>
                  </a:lnTo>
                  <a:lnTo>
                    <a:pt x="2816" y="38"/>
                  </a:lnTo>
                  <a:lnTo>
                    <a:pt x="2814" y="38"/>
                  </a:lnTo>
                  <a:lnTo>
                    <a:pt x="2814" y="38"/>
                  </a:lnTo>
                  <a:lnTo>
                    <a:pt x="2806" y="38"/>
                  </a:lnTo>
                  <a:lnTo>
                    <a:pt x="2806" y="38"/>
                  </a:lnTo>
                  <a:lnTo>
                    <a:pt x="2804" y="38"/>
                  </a:lnTo>
                  <a:lnTo>
                    <a:pt x="2804" y="38"/>
                  </a:lnTo>
                  <a:lnTo>
                    <a:pt x="2796" y="38"/>
                  </a:lnTo>
                  <a:lnTo>
                    <a:pt x="2796" y="38"/>
                  </a:lnTo>
                  <a:lnTo>
                    <a:pt x="2794" y="38"/>
                  </a:lnTo>
                  <a:lnTo>
                    <a:pt x="2794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86" y="38"/>
                  </a:lnTo>
                  <a:lnTo>
                    <a:pt x="2784" y="38"/>
                  </a:lnTo>
                  <a:lnTo>
                    <a:pt x="2784" y="38"/>
                  </a:lnTo>
                  <a:lnTo>
                    <a:pt x="2782" y="38"/>
                  </a:lnTo>
                  <a:lnTo>
                    <a:pt x="2782" y="38"/>
                  </a:lnTo>
                  <a:lnTo>
                    <a:pt x="2780" y="38"/>
                  </a:lnTo>
                  <a:lnTo>
                    <a:pt x="2780" y="38"/>
                  </a:lnTo>
                  <a:lnTo>
                    <a:pt x="2776" y="38"/>
                  </a:lnTo>
                  <a:lnTo>
                    <a:pt x="2776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68" y="38"/>
                  </a:lnTo>
                  <a:lnTo>
                    <a:pt x="2768" y="38"/>
                  </a:lnTo>
                  <a:lnTo>
                    <a:pt x="2764" y="38"/>
                  </a:lnTo>
                  <a:lnTo>
                    <a:pt x="2764" y="38"/>
                  </a:lnTo>
                  <a:lnTo>
                    <a:pt x="2762" y="38"/>
                  </a:lnTo>
                  <a:lnTo>
                    <a:pt x="2762" y="38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0" y="36"/>
                  </a:lnTo>
                  <a:lnTo>
                    <a:pt x="2760" y="36"/>
                  </a:lnTo>
                  <a:lnTo>
                    <a:pt x="2754" y="36"/>
                  </a:lnTo>
                  <a:lnTo>
                    <a:pt x="2754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48" y="36"/>
                  </a:lnTo>
                  <a:lnTo>
                    <a:pt x="2748" y="36"/>
                  </a:lnTo>
                  <a:lnTo>
                    <a:pt x="2746" y="36"/>
                  </a:lnTo>
                  <a:lnTo>
                    <a:pt x="2746" y="36"/>
                  </a:lnTo>
                  <a:lnTo>
                    <a:pt x="2744" y="38"/>
                  </a:lnTo>
                  <a:lnTo>
                    <a:pt x="2744" y="38"/>
                  </a:lnTo>
                  <a:lnTo>
                    <a:pt x="2742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6" y="38"/>
                  </a:lnTo>
                  <a:lnTo>
                    <a:pt x="2736" y="38"/>
                  </a:lnTo>
                  <a:lnTo>
                    <a:pt x="2728" y="38"/>
                  </a:lnTo>
                  <a:lnTo>
                    <a:pt x="2728" y="38"/>
                  </a:lnTo>
                  <a:lnTo>
                    <a:pt x="2724" y="38"/>
                  </a:lnTo>
                  <a:lnTo>
                    <a:pt x="2724" y="38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16" y="38"/>
                  </a:lnTo>
                  <a:lnTo>
                    <a:pt x="2716" y="38"/>
                  </a:lnTo>
                  <a:lnTo>
                    <a:pt x="2712" y="38"/>
                  </a:lnTo>
                  <a:lnTo>
                    <a:pt x="2712" y="38"/>
                  </a:lnTo>
                  <a:lnTo>
                    <a:pt x="2710" y="38"/>
                  </a:lnTo>
                  <a:lnTo>
                    <a:pt x="2706" y="38"/>
                  </a:lnTo>
                  <a:lnTo>
                    <a:pt x="2706" y="38"/>
                  </a:lnTo>
                  <a:lnTo>
                    <a:pt x="2700" y="38"/>
                  </a:lnTo>
                  <a:lnTo>
                    <a:pt x="2700" y="38"/>
                  </a:lnTo>
                  <a:lnTo>
                    <a:pt x="2694" y="38"/>
                  </a:lnTo>
                  <a:lnTo>
                    <a:pt x="2694" y="38"/>
                  </a:lnTo>
                  <a:lnTo>
                    <a:pt x="2692" y="36"/>
                  </a:lnTo>
                  <a:lnTo>
                    <a:pt x="2692" y="36"/>
                  </a:lnTo>
                  <a:lnTo>
                    <a:pt x="2688" y="36"/>
                  </a:lnTo>
                  <a:lnTo>
                    <a:pt x="2688" y="36"/>
                  </a:lnTo>
                  <a:lnTo>
                    <a:pt x="2686" y="36"/>
                  </a:lnTo>
                  <a:lnTo>
                    <a:pt x="2686" y="36"/>
                  </a:lnTo>
                  <a:lnTo>
                    <a:pt x="2684" y="36"/>
                  </a:lnTo>
                  <a:lnTo>
                    <a:pt x="2684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6" y="36"/>
                  </a:lnTo>
                  <a:lnTo>
                    <a:pt x="2676" y="36"/>
                  </a:lnTo>
                  <a:lnTo>
                    <a:pt x="2670" y="36"/>
                  </a:lnTo>
                  <a:lnTo>
                    <a:pt x="2670" y="36"/>
                  </a:lnTo>
                  <a:lnTo>
                    <a:pt x="2664" y="38"/>
                  </a:lnTo>
                  <a:lnTo>
                    <a:pt x="2664" y="38"/>
                  </a:lnTo>
                  <a:lnTo>
                    <a:pt x="2660" y="38"/>
                  </a:lnTo>
                  <a:lnTo>
                    <a:pt x="2660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4" y="38"/>
                  </a:lnTo>
                  <a:lnTo>
                    <a:pt x="2654" y="38"/>
                  </a:lnTo>
                  <a:lnTo>
                    <a:pt x="2648" y="38"/>
                  </a:lnTo>
                  <a:lnTo>
                    <a:pt x="2648" y="38"/>
                  </a:lnTo>
                  <a:lnTo>
                    <a:pt x="2644" y="38"/>
                  </a:lnTo>
                  <a:lnTo>
                    <a:pt x="2644" y="38"/>
                  </a:lnTo>
                  <a:lnTo>
                    <a:pt x="2642" y="38"/>
                  </a:lnTo>
                  <a:lnTo>
                    <a:pt x="2642" y="38"/>
                  </a:lnTo>
                  <a:lnTo>
                    <a:pt x="2640" y="38"/>
                  </a:lnTo>
                  <a:lnTo>
                    <a:pt x="2640" y="38"/>
                  </a:lnTo>
                  <a:lnTo>
                    <a:pt x="2636" y="40"/>
                  </a:lnTo>
                  <a:lnTo>
                    <a:pt x="2636" y="40"/>
                  </a:lnTo>
                  <a:lnTo>
                    <a:pt x="2634" y="40"/>
                  </a:lnTo>
                  <a:lnTo>
                    <a:pt x="2634" y="40"/>
                  </a:lnTo>
                  <a:lnTo>
                    <a:pt x="2632" y="40"/>
                  </a:lnTo>
                  <a:lnTo>
                    <a:pt x="2632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28" y="40"/>
                  </a:lnTo>
                  <a:lnTo>
                    <a:pt x="2628" y="40"/>
                  </a:lnTo>
                  <a:lnTo>
                    <a:pt x="2624" y="40"/>
                  </a:lnTo>
                  <a:lnTo>
                    <a:pt x="2624" y="40"/>
                  </a:lnTo>
                  <a:lnTo>
                    <a:pt x="2624" y="38"/>
                  </a:lnTo>
                  <a:lnTo>
                    <a:pt x="2624" y="38"/>
                  </a:lnTo>
                  <a:lnTo>
                    <a:pt x="2618" y="38"/>
                  </a:lnTo>
                  <a:lnTo>
                    <a:pt x="2618" y="38"/>
                  </a:lnTo>
                  <a:lnTo>
                    <a:pt x="2616" y="38"/>
                  </a:lnTo>
                  <a:lnTo>
                    <a:pt x="2616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2" y="38"/>
                  </a:lnTo>
                  <a:lnTo>
                    <a:pt x="2612" y="38"/>
                  </a:lnTo>
                  <a:lnTo>
                    <a:pt x="2608" y="38"/>
                  </a:lnTo>
                  <a:lnTo>
                    <a:pt x="2608" y="38"/>
                  </a:lnTo>
                  <a:lnTo>
                    <a:pt x="2604" y="38"/>
                  </a:lnTo>
                  <a:lnTo>
                    <a:pt x="2604" y="38"/>
                  </a:lnTo>
                  <a:lnTo>
                    <a:pt x="2602" y="36"/>
                  </a:lnTo>
                  <a:lnTo>
                    <a:pt x="2602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598" y="34"/>
                  </a:lnTo>
                  <a:lnTo>
                    <a:pt x="2598" y="34"/>
                  </a:lnTo>
                  <a:lnTo>
                    <a:pt x="2596" y="34"/>
                  </a:lnTo>
                  <a:lnTo>
                    <a:pt x="2596" y="34"/>
                  </a:lnTo>
                  <a:lnTo>
                    <a:pt x="2588" y="34"/>
                  </a:lnTo>
                  <a:lnTo>
                    <a:pt x="2588" y="34"/>
                  </a:lnTo>
                  <a:lnTo>
                    <a:pt x="2584" y="34"/>
                  </a:lnTo>
                  <a:lnTo>
                    <a:pt x="2584" y="34"/>
                  </a:lnTo>
                  <a:lnTo>
                    <a:pt x="2570" y="34"/>
                  </a:lnTo>
                  <a:lnTo>
                    <a:pt x="2570" y="34"/>
                  </a:lnTo>
                  <a:lnTo>
                    <a:pt x="2568" y="34"/>
                  </a:lnTo>
                  <a:lnTo>
                    <a:pt x="2568" y="34"/>
                  </a:lnTo>
                  <a:lnTo>
                    <a:pt x="2566" y="34"/>
                  </a:lnTo>
                  <a:lnTo>
                    <a:pt x="2566" y="34"/>
                  </a:lnTo>
                  <a:lnTo>
                    <a:pt x="2562" y="36"/>
                  </a:lnTo>
                  <a:lnTo>
                    <a:pt x="2562" y="36"/>
                  </a:lnTo>
                  <a:lnTo>
                    <a:pt x="2556" y="36"/>
                  </a:lnTo>
                  <a:lnTo>
                    <a:pt x="2556" y="36"/>
                  </a:lnTo>
                  <a:lnTo>
                    <a:pt x="2552" y="34"/>
                  </a:lnTo>
                  <a:lnTo>
                    <a:pt x="2552" y="34"/>
                  </a:lnTo>
                  <a:lnTo>
                    <a:pt x="2544" y="34"/>
                  </a:lnTo>
                  <a:lnTo>
                    <a:pt x="2544" y="34"/>
                  </a:lnTo>
                  <a:lnTo>
                    <a:pt x="2542" y="34"/>
                  </a:lnTo>
                  <a:lnTo>
                    <a:pt x="2542" y="34"/>
                  </a:lnTo>
                  <a:lnTo>
                    <a:pt x="2536" y="34"/>
                  </a:lnTo>
                  <a:lnTo>
                    <a:pt x="2536" y="34"/>
                  </a:lnTo>
                  <a:lnTo>
                    <a:pt x="2532" y="36"/>
                  </a:lnTo>
                  <a:lnTo>
                    <a:pt x="2532" y="36"/>
                  </a:lnTo>
                  <a:lnTo>
                    <a:pt x="2528" y="36"/>
                  </a:lnTo>
                  <a:lnTo>
                    <a:pt x="2528" y="36"/>
                  </a:lnTo>
                  <a:lnTo>
                    <a:pt x="2526" y="36"/>
                  </a:lnTo>
                  <a:lnTo>
                    <a:pt x="2526" y="36"/>
                  </a:lnTo>
                  <a:lnTo>
                    <a:pt x="2524" y="36"/>
                  </a:lnTo>
                  <a:lnTo>
                    <a:pt x="2524" y="36"/>
                  </a:lnTo>
                  <a:lnTo>
                    <a:pt x="2520" y="36"/>
                  </a:lnTo>
                  <a:lnTo>
                    <a:pt x="2520" y="36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2" y="38"/>
                  </a:lnTo>
                  <a:lnTo>
                    <a:pt x="2512" y="38"/>
                  </a:lnTo>
                  <a:lnTo>
                    <a:pt x="2512" y="36"/>
                  </a:lnTo>
                  <a:lnTo>
                    <a:pt x="2512" y="36"/>
                  </a:lnTo>
                  <a:lnTo>
                    <a:pt x="2510" y="36"/>
                  </a:lnTo>
                  <a:lnTo>
                    <a:pt x="2510" y="36"/>
                  </a:lnTo>
                  <a:lnTo>
                    <a:pt x="2508" y="36"/>
                  </a:lnTo>
                  <a:lnTo>
                    <a:pt x="2508" y="36"/>
                  </a:lnTo>
                  <a:lnTo>
                    <a:pt x="2506" y="36"/>
                  </a:lnTo>
                  <a:lnTo>
                    <a:pt x="2506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0" y="36"/>
                  </a:lnTo>
                  <a:lnTo>
                    <a:pt x="2500" y="36"/>
                  </a:lnTo>
                  <a:lnTo>
                    <a:pt x="2496" y="36"/>
                  </a:lnTo>
                  <a:lnTo>
                    <a:pt x="2496" y="3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4" y="36"/>
                  </a:lnTo>
                  <a:lnTo>
                    <a:pt x="2484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74" y="36"/>
                  </a:lnTo>
                  <a:lnTo>
                    <a:pt x="2474" y="36"/>
                  </a:lnTo>
                  <a:lnTo>
                    <a:pt x="2470" y="36"/>
                  </a:lnTo>
                  <a:lnTo>
                    <a:pt x="2470" y="36"/>
                  </a:lnTo>
                  <a:lnTo>
                    <a:pt x="2466" y="38"/>
                  </a:lnTo>
                  <a:lnTo>
                    <a:pt x="2466" y="38"/>
                  </a:lnTo>
                  <a:lnTo>
                    <a:pt x="2464" y="36"/>
                  </a:lnTo>
                  <a:lnTo>
                    <a:pt x="2464" y="36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2" y="36"/>
                  </a:lnTo>
                  <a:lnTo>
                    <a:pt x="2452" y="36"/>
                  </a:lnTo>
                  <a:lnTo>
                    <a:pt x="2448" y="38"/>
                  </a:lnTo>
                  <a:lnTo>
                    <a:pt x="2448" y="38"/>
                  </a:lnTo>
                  <a:lnTo>
                    <a:pt x="2446" y="38"/>
                  </a:lnTo>
                  <a:lnTo>
                    <a:pt x="2446" y="38"/>
                  </a:lnTo>
                  <a:lnTo>
                    <a:pt x="2442" y="40"/>
                  </a:lnTo>
                  <a:lnTo>
                    <a:pt x="2442" y="40"/>
                  </a:lnTo>
                  <a:lnTo>
                    <a:pt x="2438" y="40"/>
                  </a:lnTo>
                  <a:lnTo>
                    <a:pt x="2438" y="40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0" y="36"/>
                  </a:lnTo>
                  <a:lnTo>
                    <a:pt x="2430" y="36"/>
                  </a:lnTo>
                  <a:lnTo>
                    <a:pt x="2428" y="36"/>
                  </a:lnTo>
                  <a:lnTo>
                    <a:pt x="2428" y="36"/>
                  </a:lnTo>
                  <a:lnTo>
                    <a:pt x="2424" y="34"/>
                  </a:lnTo>
                  <a:lnTo>
                    <a:pt x="2424" y="34"/>
                  </a:lnTo>
                  <a:lnTo>
                    <a:pt x="2420" y="34"/>
                  </a:lnTo>
                  <a:lnTo>
                    <a:pt x="2420" y="34"/>
                  </a:lnTo>
                  <a:lnTo>
                    <a:pt x="2416" y="36"/>
                  </a:lnTo>
                  <a:lnTo>
                    <a:pt x="2416" y="36"/>
                  </a:lnTo>
                  <a:lnTo>
                    <a:pt x="2414" y="36"/>
                  </a:lnTo>
                  <a:lnTo>
                    <a:pt x="2414" y="36"/>
                  </a:lnTo>
                  <a:lnTo>
                    <a:pt x="2412" y="36"/>
                  </a:lnTo>
                  <a:lnTo>
                    <a:pt x="2412" y="36"/>
                  </a:lnTo>
                  <a:lnTo>
                    <a:pt x="2408" y="36"/>
                  </a:lnTo>
                  <a:lnTo>
                    <a:pt x="2408" y="36"/>
                  </a:lnTo>
                  <a:lnTo>
                    <a:pt x="2406" y="36"/>
                  </a:lnTo>
                  <a:lnTo>
                    <a:pt x="2406" y="36"/>
                  </a:lnTo>
                  <a:lnTo>
                    <a:pt x="2402" y="36"/>
                  </a:lnTo>
                  <a:lnTo>
                    <a:pt x="2402" y="36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398" y="38"/>
                  </a:lnTo>
                  <a:lnTo>
                    <a:pt x="2398" y="38"/>
                  </a:lnTo>
                  <a:lnTo>
                    <a:pt x="2396" y="36"/>
                  </a:lnTo>
                  <a:lnTo>
                    <a:pt x="2396" y="36"/>
                  </a:lnTo>
                  <a:lnTo>
                    <a:pt x="2394" y="36"/>
                  </a:lnTo>
                  <a:lnTo>
                    <a:pt x="2394" y="36"/>
                  </a:lnTo>
                  <a:lnTo>
                    <a:pt x="2392" y="36"/>
                  </a:lnTo>
                  <a:lnTo>
                    <a:pt x="2392" y="36"/>
                  </a:lnTo>
                  <a:lnTo>
                    <a:pt x="2388" y="36"/>
                  </a:lnTo>
                  <a:lnTo>
                    <a:pt x="2388" y="36"/>
                  </a:lnTo>
                  <a:lnTo>
                    <a:pt x="2384" y="34"/>
                  </a:lnTo>
                  <a:lnTo>
                    <a:pt x="2384" y="34"/>
                  </a:lnTo>
                  <a:lnTo>
                    <a:pt x="2380" y="36"/>
                  </a:lnTo>
                  <a:lnTo>
                    <a:pt x="2380" y="36"/>
                  </a:lnTo>
                  <a:lnTo>
                    <a:pt x="2374" y="36"/>
                  </a:lnTo>
                  <a:lnTo>
                    <a:pt x="2374" y="36"/>
                  </a:lnTo>
                  <a:lnTo>
                    <a:pt x="2372" y="38"/>
                  </a:lnTo>
                  <a:lnTo>
                    <a:pt x="2372" y="38"/>
                  </a:lnTo>
                  <a:lnTo>
                    <a:pt x="2368" y="38"/>
                  </a:lnTo>
                  <a:lnTo>
                    <a:pt x="2368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4" y="36"/>
                  </a:lnTo>
                  <a:lnTo>
                    <a:pt x="2364" y="36"/>
                  </a:lnTo>
                  <a:lnTo>
                    <a:pt x="2356" y="36"/>
                  </a:lnTo>
                  <a:lnTo>
                    <a:pt x="2356" y="36"/>
                  </a:lnTo>
                  <a:lnTo>
                    <a:pt x="2354" y="34"/>
                  </a:lnTo>
                  <a:lnTo>
                    <a:pt x="2354" y="34"/>
                  </a:lnTo>
                  <a:lnTo>
                    <a:pt x="2352" y="34"/>
                  </a:lnTo>
                  <a:lnTo>
                    <a:pt x="2352" y="34"/>
                  </a:lnTo>
                  <a:lnTo>
                    <a:pt x="2350" y="34"/>
                  </a:lnTo>
                  <a:lnTo>
                    <a:pt x="2350" y="34"/>
                  </a:lnTo>
                  <a:lnTo>
                    <a:pt x="2344" y="34"/>
                  </a:lnTo>
                  <a:lnTo>
                    <a:pt x="2344" y="34"/>
                  </a:lnTo>
                  <a:lnTo>
                    <a:pt x="2342" y="36"/>
                  </a:lnTo>
                  <a:lnTo>
                    <a:pt x="2342" y="36"/>
                  </a:lnTo>
                  <a:lnTo>
                    <a:pt x="2338" y="36"/>
                  </a:lnTo>
                  <a:lnTo>
                    <a:pt x="2338" y="36"/>
                  </a:lnTo>
                  <a:lnTo>
                    <a:pt x="2334" y="38"/>
                  </a:lnTo>
                  <a:lnTo>
                    <a:pt x="2334" y="38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6" y="36"/>
                  </a:lnTo>
                  <a:lnTo>
                    <a:pt x="2326" y="36"/>
                  </a:lnTo>
                  <a:lnTo>
                    <a:pt x="2324" y="34"/>
                  </a:lnTo>
                  <a:lnTo>
                    <a:pt x="2324" y="34"/>
                  </a:lnTo>
                  <a:lnTo>
                    <a:pt x="2320" y="34"/>
                  </a:lnTo>
                  <a:lnTo>
                    <a:pt x="2320" y="34"/>
                  </a:lnTo>
                  <a:lnTo>
                    <a:pt x="2318" y="34"/>
                  </a:lnTo>
                  <a:lnTo>
                    <a:pt x="2318" y="34"/>
                  </a:lnTo>
                  <a:lnTo>
                    <a:pt x="2312" y="34"/>
                  </a:lnTo>
                  <a:lnTo>
                    <a:pt x="2312" y="34"/>
                  </a:lnTo>
                  <a:lnTo>
                    <a:pt x="2306" y="34"/>
                  </a:lnTo>
                  <a:lnTo>
                    <a:pt x="2306" y="34"/>
                  </a:lnTo>
                  <a:lnTo>
                    <a:pt x="2300" y="34"/>
                  </a:lnTo>
                  <a:lnTo>
                    <a:pt x="2300" y="34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2" y="36"/>
                  </a:lnTo>
                  <a:lnTo>
                    <a:pt x="2292" y="36"/>
                  </a:lnTo>
                  <a:lnTo>
                    <a:pt x="2290" y="34"/>
                  </a:lnTo>
                  <a:lnTo>
                    <a:pt x="2290" y="34"/>
                  </a:lnTo>
                  <a:lnTo>
                    <a:pt x="2286" y="34"/>
                  </a:lnTo>
                  <a:lnTo>
                    <a:pt x="2286" y="34"/>
                  </a:lnTo>
                  <a:lnTo>
                    <a:pt x="2284" y="34"/>
                  </a:lnTo>
                  <a:lnTo>
                    <a:pt x="2284" y="34"/>
                  </a:lnTo>
                  <a:lnTo>
                    <a:pt x="2282" y="32"/>
                  </a:lnTo>
                  <a:lnTo>
                    <a:pt x="2282" y="32"/>
                  </a:lnTo>
                  <a:lnTo>
                    <a:pt x="2276" y="34"/>
                  </a:lnTo>
                  <a:lnTo>
                    <a:pt x="2276" y="34"/>
                  </a:lnTo>
                  <a:lnTo>
                    <a:pt x="2272" y="36"/>
                  </a:lnTo>
                  <a:lnTo>
                    <a:pt x="2272" y="36"/>
                  </a:lnTo>
                  <a:lnTo>
                    <a:pt x="2262" y="36"/>
                  </a:lnTo>
                  <a:lnTo>
                    <a:pt x="2262" y="36"/>
                  </a:lnTo>
                  <a:lnTo>
                    <a:pt x="2258" y="34"/>
                  </a:lnTo>
                  <a:lnTo>
                    <a:pt x="2258" y="34"/>
                  </a:lnTo>
                  <a:lnTo>
                    <a:pt x="2254" y="36"/>
                  </a:lnTo>
                  <a:lnTo>
                    <a:pt x="2254" y="36"/>
                  </a:lnTo>
                  <a:lnTo>
                    <a:pt x="2252" y="36"/>
                  </a:lnTo>
                  <a:lnTo>
                    <a:pt x="2248" y="34"/>
                  </a:lnTo>
                  <a:lnTo>
                    <a:pt x="2248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2" y="34"/>
                  </a:lnTo>
                  <a:lnTo>
                    <a:pt x="2242" y="34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26" y="38"/>
                  </a:lnTo>
                  <a:lnTo>
                    <a:pt x="2226" y="38"/>
                  </a:lnTo>
                  <a:lnTo>
                    <a:pt x="2218" y="38"/>
                  </a:lnTo>
                  <a:lnTo>
                    <a:pt x="2218" y="38"/>
                  </a:lnTo>
                  <a:lnTo>
                    <a:pt x="2216" y="40"/>
                  </a:lnTo>
                  <a:lnTo>
                    <a:pt x="2216" y="40"/>
                  </a:lnTo>
                  <a:lnTo>
                    <a:pt x="2212" y="40"/>
                  </a:lnTo>
                  <a:lnTo>
                    <a:pt x="2212" y="40"/>
                  </a:lnTo>
                  <a:lnTo>
                    <a:pt x="2210" y="38"/>
                  </a:lnTo>
                  <a:lnTo>
                    <a:pt x="2210" y="38"/>
                  </a:lnTo>
                  <a:lnTo>
                    <a:pt x="2208" y="36"/>
                  </a:lnTo>
                  <a:lnTo>
                    <a:pt x="2208" y="36"/>
                  </a:lnTo>
                  <a:lnTo>
                    <a:pt x="2204" y="36"/>
                  </a:lnTo>
                  <a:lnTo>
                    <a:pt x="2200" y="36"/>
                  </a:lnTo>
                  <a:lnTo>
                    <a:pt x="2200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0" y="36"/>
                  </a:lnTo>
                  <a:lnTo>
                    <a:pt x="2190" y="36"/>
                  </a:lnTo>
                  <a:lnTo>
                    <a:pt x="2186" y="36"/>
                  </a:lnTo>
                  <a:lnTo>
                    <a:pt x="2186" y="36"/>
                  </a:lnTo>
                  <a:lnTo>
                    <a:pt x="2184" y="36"/>
                  </a:lnTo>
                  <a:lnTo>
                    <a:pt x="2184" y="36"/>
                  </a:lnTo>
                  <a:lnTo>
                    <a:pt x="2178" y="36"/>
                  </a:lnTo>
                  <a:lnTo>
                    <a:pt x="2178" y="36"/>
                  </a:lnTo>
                  <a:lnTo>
                    <a:pt x="2170" y="36"/>
                  </a:lnTo>
                  <a:lnTo>
                    <a:pt x="2170" y="36"/>
                  </a:lnTo>
                  <a:lnTo>
                    <a:pt x="2168" y="38"/>
                  </a:lnTo>
                  <a:lnTo>
                    <a:pt x="2168" y="38"/>
                  </a:lnTo>
                  <a:lnTo>
                    <a:pt x="2164" y="38"/>
                  </a:lnTo>
                  <a:lnTo>
                    <a:pt x="2164" y="38"/>
                  </a:lnTo>
                  <a:lnTo>
                    <a:pt x="2162" y="38"/>
                  </a:lnTo>
                  <a:lnTo>
                    <a:pt x="2162" y="38"/>
                  </a:lnTo>
                  <a:lnTo>
                    <a:pt x="2158" y="38"/>
                  </a:lnTo>
                  <a:lnTo>
                    <a:pt x="2158" y="38"/>
                  </a:lnTo>
                  <a:lnTo>
                    <a:pt x="2154" y="36"/>
                  </a:lnTo>
                  <a:lnTo>
                    <a:pt x="2154" y="36"/>
                  </a:lnTo>
                  <a:lnTo>
                    <a:pt x="2148" y="38"/>
                  </a:lnTo>
                  <a:lnTo>
                    <a:pt x="2148" y="38"/>
                  </a:lnTo>
                  <a:lnTo>
                    <a:pt x="2144" y="36"/>
                  </a:lnTo>
                  <a:lnTo>
                    <a:pt x="2144" y="36"/>
                  </a:lnTo>
                  <a:lnTo>
                    <a:pt x="2140" y="36"/>
                  </a:lnTo>
                  <a:lnTo>
                    <a:pt x="2140" y="36"/>
                  </a:lnTo>
                  <a:lnTo>
                    <a:pt x="2130" y="36"/>
                  </a:lnTo>
                  <a:lnTo>
                    <a:pt x="2130" y="36"/>
                  </a:lnTo>
                  <a:lnTo>
                    <a:pt x="2128" y="36"/>
                  </a:lnTo>
                  <a:lnTo>
                    <a:pt x="2128" y="36"/>
                  </a:lnTo>
                  <a:lnTo>
                    <a:pt x="2124" y="36"/>
                  </a:lnTo>
                  <a:lnTo>
                    <a:pt x="2118" y="36"/>
                  </a:lnTo>
                  <a:lnTo>
                    <a:pt x="2118" y="36"/>
                  </a:lnTo>
                  <a:lnTo>
                    <a:pt x="2114" y="36"/>
                  </a:lnTo>
                  <a:lnTo>
                    <a:pt x="2110" y="38"/>
                  </a:lnTo>
                  <a:lnTo>
                    <a:pt x="2110" y="38"/>
                  </a:lnTo>
                  <a:lnTo>
                    <a:pt x="2102" y="38"/>
                  </a:lnTo>
                  <a:lnTo>
                    <a:pt x="2102" y="38"/>
                  </a:lnTo>
                  <a:lnTo>
                    <a:pt x="2100" y="36"/>
                  </a:lnTo>
                  <a:lnTo>
                    <a:pt x="2100" y="36"/>
                  </a:lnTo>
                  <a:lnTo>
                    <a:pt x="2096" y="36"/>
                  </a:lnTo>
                  <a:lnTo>
                    <a:pt x="2092" y="36"/>
                  </a:lnTo>
                  <a:lnTo>
                    <a:pt x="2092" y="36"/>
                  </a:lnTo>
                  <a:lnTo>
                    <a:pt x="2090" y="38"/>
                  </a:lnTo>
                  <a:lnTo>
                    <a:pt x="2090" y="38"/>
                  </a:lnTo>
                  <a:lnTo>
                    <a:pt x="2088" y="38"/>
                  </a:lnTo>
                  <a:lnTo>
                    <a:pt x="2088" y="38"/>
                  </a:lnTo>
                  <a:lnTo>
                    <a:pt x="2082" y="38"/>
                  </a:lnTo>
                  <a:lnTo>
                    <a:pt x="2082" y="38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2" y="40"/>
                  </a:lnTo>
                  <a:lnTo>
                    <a:pt x="2072" y="40"/>
                  </a:lnTo>
                  <a:lnTo>
                    <a:pt x="2068" y="40"/>
                  </a:lnTo>
                  <a:lnTo>
                    <a:pt x="2068" y="40"/>
                  </a:lnTo>
                  <a:lnTo>
                    <a:pt x="2062" y="40"/>
                  </a:lnTo>
                  <a:lnTo>
                    <a:pt x="2058" y="38"/>
                  </a:lnTo>
                  <a:lnTo>
                    <a:pt x="2058" y="38"/>
                  </a:lnTo>
                  <a:lnTo>
                    <a:pt x="2052" y="38"/>
                  </a:lnTo>
                  <a:lnTo>
                    <a:pt x="2052" y="38"/>
                  </a:lnTo>
                  <a:lnTo>
                    <a:pt x="2046" y="40"/>
                  </a:lnTo>
                  <a:lnTo>
                    <a:pt x="2042" y="40"/>
                  </a:lnTo>
                  <a:lnTo>
                    <a:pt x="2042" y="40"/>
                  </a:lnTo>
                  <a:lnTo>
                    <a:pt x="2040" y="40"/>
                  </a:lnTo>
                  <a:lnTo>
                    <a:pt x="2040" y="40"/>
                  </a:lnTo>
                  <a:lnTo>
                    <a:pt x="2036" y="40"/>
                  </a:lnTo>
                  <a:lnTo>
                    <a:pt x="2036" y="40"/>
                  </a:lnTo>
                  <a:lnTo>
                    <a:pt x="2030" y="40"/>
                  </a:lnTo>
                  <a:lnTo>
                    <a:pt x="2030" y="40"/>
                  </a:lnTo>
                  <a:lnTo>
                    <a:pt x="2024" y="40"/>
                  </a:lnTo>
                  <a:lnTo>
                    <a:pt x="2024" y="40"/>
                  </a:lnTo>
                  <a:lnTo>
                    <a:pt x="2020" y="40"/>
                  </a:lnTo>
                  <a:lnTo>
                    <a:pt x="2020" y="40"/>
                  </a:lnTo>
                  <a:lnTo>
                    <a:pt x="2018" y="40"/>
                  </a:lnTo>
                  <a:lnTo>
                    <a:pt x="2018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38"/>
                  </a:lnTo>
                  <a:lnTo>
                    <a:pt x="2016" y="38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08" y="40"/>
                  </a:lnTo>
                  <a:lnTo>
                    <a:pt x="2008" y="40"/>
                  </a:lnTo>
                  <a:lnTo>
                    <a:pt x="2006" y="40"/>
                  </a:lnTo>
                  <a:lnTo>
                    <a:pt x="2006" y="40"/>
                  </a:lnTo>
                  <a:lnTo>
                    <a:pt x="2000" y="40"/>
                  </a:lnTo>
                  <a:lnTo>
                    <a:pt x="2000" y="40"/>
                  </a:lnTo>
                  <a:lnTo>
                    <a:pt x="1998" y="40"/>
                  </a:lnTo>
                  <a:lnTo>
                    <a:pt x="1998" y="40"/>
                  </a:lnTo>
                  <a:lnTo>
                    <a:pt x="1996" y="40"/>
                  </a:lnTo>
                  <a:lnTo>
                    <a:pt x="1996" y="40"/>
                  </a:lnTo>
                  <a:lnTo>
                    <a:pt x="1994" y="40"/>
                  </a:lnTo>
                  <a:lnTo>
                    <a:pt x="1994" y="40"/>
                  </a:lnTo>
                  <a:lnTo>
                    <a:pt x="1988" y="38"/>
                  </a:lnTo>
                  <a:lnTo>
                    <a:pt x="1988" y="38"/>
                  </a:lnTo>
                  <a:lnTo>
                    <a:pt x="1984" y="38"/>
                  </a:lnTo>
                  <a:lnTo>
                    <a:pt x="1984" y="38"/>
                  </a:lnTo>
                  <a:lnTo>
                    <a:pt x="1976" y="38"/>
                  </a:lnTo>
                  <a:lnTo>
                    <a:pt x="1976" y="38"/>
                  </a:lnTo>
                  <a:lnTo>
                    <a:pt x="1972" y="38"/>
                  </a:lnTo>
                  <a:lnTo>
                    <a:pt x="1972" y="38"/>
                  </a:lnTo>
                  <a:lnTo>
                    <a:pt x="1968" y="40"/>
                  </a:lnTo>
                  <a:lnTo>
                    <a:pt x="1968" y="40"/>
                  </a:lnTo>
                  <a:lnTo>
                    <a:pt x="1964" y="40"/>
                  </a:lnTo>
                  <a:lnTo>
                    <a:pt x="1964" y="40"/>
                  </a:lnTo>
                  <a:lnTo>
                    <a:pt x="1960" y="40"/>
                  </a:lnTo>
                  <a:lnTo>
                    <a:pt x="1960" y="40"/>
                  </a:lnTo>
                  <a:lnTo>
                    <a:pt x="1958" y="40"/>
                  </a:lnTo>
                  <a:lnTo>
                    <a:pt x="1958" y="40"/>
                  </a:lnTo>
                  <a:lnTo>
                    <a:pt x="1950" y="40"/>
                  </a:lnTo>
                  <a:lnTo>
                    <a:pt x="1950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6" y="40"/>
                  </a:lnTo>
                  <a:lnTo>
                    <a:pt x="1946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34" y="40"/>
                  </a:lnTo>
                  <a:lnTo>
                    <a:pt x="1934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28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2" y="40"/>
                  </a:lnTo>
                  <a:lnTo>
                    <a:pt x="1922" y="40"/>
                  </a:lnTo>
                  <a:lnTo>
                    <a:pt x="1918" y="40"/>
                  </a:lnTo>
                  <a:lnTo>
                    <a:pt x="1918" y="40"/>
                  </a:lnTo>
                  <a:lnTo>
                    <a:pt x="1914" y="40"/>
                  </a:lnTo>
                  <a:lnTo>
                    <a:pt x="1914" y="40"/>
                  </a:lnTo>
                  <a:lnTo>
                    <a:pt x="1910" y="40"/>
                  </a:lnTo>
                  <a:lnTo>
                    <a:pt x="1910" y="40"/>
                  </a:lnTo>
                  <a:lnTo>
                    <a:pt x="1908" y="40"/>
                  </a:lnTo>
                  <a:lnTo>
                    <a:pt x="1908" y="40"/>
                  </a:lnTo>
                  <a:lnTo>
                    <a:pt x="1906" y="42"/>
                  </a:lnTo>
                  <a:lnTo>
                    <a:pt x="1906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4" y="42"/>
                  </a:lnTo>
                  <a:lnTo>
                    <a:pt x="1894" y="42"/>
                  </a:lnTo>
                  <a:lnTo>
                    <a:pt x="1888" y="42"/>
                  </a:lnTo>
                  <a:lnTo>
                    <a:pt x="1888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4" y="40"/>
                  </a:lnTo>
                  <a:lnTo>
                    <a:pt x="1884" y="40"/>
                  </a:lnTo>
                  <a:lnTo>
                    <a:pt x="1882" y="42"/>
                  </a:lnTo>
                  <a:lnTo>
                    <a:pt x="1882" y="42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0" y="40"/>
                  </a:lnTo>
                  <a:lnTo>
                    <a:pt x="1880" y="40"/>
                  </a:lnTo>
                  <a:lnTo>
                    <a:pt x="1876" y="40"/>
                  </a:lnTo>
                  <a:lnTo>
                    <a:pt x="1876" y="40"/>
                  </a:lnTo>
                  <a:lnTo>
                    <a:pt x="1874" y="42"/>
                  </a:lnTo>
                  <a:lnTo>
                    <a:pt x="1874" y="42"/>
                  </a:lnTo>
                  <a:lnTo>
                    <a:pt x="1870" y="42"/>
                  </a:lnTo>
                  <a:lnTo>
                    <a:pt x="1870" y="42"/>
                  </a:lnTo>
                  <a:lnTo>
                    <a:pt x="1866" y="44"/>
                  </a:lnTo>
                  <a:lnTo>
                    <a:pt x="1866" y="44"/>
                  </a:lnTo>
                  <a:lnTo>
                    <a:pt x="1860" y="42"/>
                  </a:lnTo>
                  <a:lnTo>
                    <a:pt x="1860" y="42"/>
                  </a:lnTo>
                  <a:lnTo>
                    <a:pt x="1856" y="42"/>
                  </a:lnTo>
                  <a:lnTo>
                    <a:pt x="1856" y="42"/>
                  </a:lnTo>
                  <a:lnTo>
                    <a:pt x="1848" y="42"/>
                  </a:lnTo>
                  <a:lnTo>
                    <a:pt x="1848" y="42"/>
                  </a:lnTo>
                  <a:lnTo>
                    <a:pt x="1846" y="42"/>
                  </a:lnTo>
                  <a:lnTo>
                    <a:pt x="1846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36" y="42"/>
                  </a:lnTo>
                  <a:lnTo>
                    <a:pt x="1832" y="42"/>
                  </a:lnTo>
                  <a:lnTo>
                    <a:pt x="1832" y="42"/>
                  </a:lnTo>
                  <a:lnTo>
                    <a:pt x="1832" y="38"/>
                  </a:lnTo>
                  <a:lnTo>
                    <a:pt x="1832" y="38"/>
                  </a:lnTo>
                  <a:lnTo>
                    <a:pt x="1830" y="38"/>
                  </a:lnTo>
                  <a:lnTo>
                    <a:pt x="1830" y="38"/>
                  </a:lnTo>
                  <a:lnTo>
                    <a:pt x="1828" y="40"/>
                  </a:lnTo>
                  <a:lnTo>
                    <a:pt x="1828" y="40"/>
                  </a:lnTo>
                  <a:lnTo>
                    <a:pt x="1826" y="40"/>
                  </a:lnTo>
                  <a:lnTo>
                    <a:pt x="1826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16" y="38"/>
                  </a:lnTo>
                  <a:lnTo>
                    <a:pt x="1816" y="38"/>
                  </a:lnTo>
                  <a:lnTo>
                    <a:pt x="1814" y="38"/>
                  </a:lnTo>
                  <a:lnTo>
                    <a:pt x="1812" y="40"/>
                  </a:lnTo>
                  <a:lnTo>
                    <a:pt x="1812" y="40"/>
                  </a:lnTo>
                  <a:lnTo>
                    <a:pt x="1812" y="42"/>
                  </a:lnTo>
                  <a:lnTo>
                    <a:pt x="1812" y="42"/>
                  </a:lnTo>
                  <a:lnTo>
                    <a:pt x="1804" y="42"/>
                  </a:lnTo>
                  <a:lnTo>
                    <a:pt x="1804" y="42"/>
                  </a:lnTo>
                  <a:lnTo>
                    <a:pt x="1798" y="42"/>
                  </a:lnTo>
                  <a:lnTo>
                    <a:pt x="1798" y="42"/>
                  </a:lnTo>
                  <a:lnTo>
                    <a:pt x="1790" y="44"/>
                  </a:lnTo>
                  <a:lnTo>
                    <a:pt x="1790" y="44"/>
                  </a:lnTo>
                  <a:lnTo>
                    <a:pt x="1786" y="44"/>
                  </a:lnTo>
                  <a:lnTo>
                    <a:pt x="1782" y="44"/>
                  </a:lnTo>
                  <a:lnTo>
                    <a:pt x="1782" y="44"/>
                  </a:lnTo>
                  <a:lnTo>
                    <a:pt x="1778" y="44"/>
                  </a:lnTo>
                  <a:lnTo>
                    <a:pt x="1778" y="44"/>
                  </a:lnTo>
                  <a:lnTo>
                    <a:pt x="1774" y="44"/>
                  </a:lnTo>
                  <a:lnTo>
                    <a:pt x="1774" y="44"/>
                  </a:lnTo>
                  <a:lnTo>
                    <a:pt x="1772" y="44"/>
                  </a:lnTo>
                  <a:lnTo>
                    <a:pt x="1768" y="44"/>
                  </a:lnTo>
                  <a:lnTo>
                    <a:pt x="1768" y="44"/>
                  </a:lnTo>
                  <a:lnTo>
                    <a:pt x="1766" y="44"/>
                  </a:lnTo>
                  <a:lnTo>
                    <a:pt x="1766" y="44"/>
                  </a:lnTo>
                  <a:lnTo>
                    <a:pt x="1762" y="44"/>
                  </a:lnTo>
                  <a:lnTo>
                    <a:pt x="1762" y="44"/>
                  </a:lnTo>
                  <a:lnTo>
                    <a:pt x="1756" y="44"/>
                  </a:lnTo>
                  <a:lnTo>
                    <a:pt x="1756" y="44"/>
                  </a:lnTo>
                  <a:lnTo>
                    <a:pt x="1752" y="44"/>
                  </a:lnTo>
                  <a:lnTo>
                    <a:pt x="1752" y="44"/>
                  </a:lnTo>
                  <a:lnTo>
                    <a:pt x="1748" y="44"/>
                  </a:lnTo>
                  <a:lnTo>
                    <a:pt x="1748" y="44"/>
                  </a:lnTo>
                  <a:lnTo>
                    <a:pt x="1746" y="44"/>
                  </a:lnTo>
                  <a:lnTo>
                    <a:pt x="1746" y="44"/>
                  </a:lnTo>
                  <a:lnTo>
                    <a:pt x="1744" y="44"/>
                  </a:lnTo>
                  <a:lnTo>
                    <a:pt x="1744" y="44"/>
                  </a:lnTo>
                  <a:lnTo>
                    <a:pt x="1742" y="44"/>
                  </a:lnTo>
                  <a:lnTo>
                    <a:pt x="1742" y="44"/>
                  </a:lnTo>
                  <a:lnTo>
                    <a:pt x="1738" y="44"/>
                  </a:lnTo>
                  <a:lnTo>
                    <a:pt x="1738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2" y="44"/>
                  </a:lnTo>
                  <a:lnTo>
                    <a:pt x="1732" y="44"/>
                  </a:lnTo>
                  <a:lnTo>
                    <a:pt x="1724" y="44"/>
                  </a:lnTo>
                  <a:lnTo>
                    <a:pt x="1718" y="46"/>
                  </a:lnTo>
                  <a:lnTo>
                    <a:pt x="1718" y="46"/>
                  </a:lnTo>
                  <a:lnTo>
                    <a:pt x="1718" y="44"/>
                  </a:lnTo>
                  <a:lnTo>
                    <a:pt x="1718" y="44"/>
                  </a:lnTo>
                  <a:lnTo>
                    <a:pt x="1716" y="44"/>
                  </a:lnTo>
                  <a:lnTo>
                    <a:pt x="1716" y="44"/>
                  </a:lnTo>
                  <a:lnTo>
                    <a:pt x="1706" y="44"/>
                  </a:lnTo>
                  <a:lnTo>
                    <a:pt x="1706" y="44"/>
                  </a:lnTo>
                  <a:lnTo>
                    <a:pt x="1702" y="44"/>
                  </a:lnTo>
                  <a:lnTo>
                    <a:pt x="1702" y="44"/>
                  </a:lnTo>
                  <a:lnTo>
                    <a:pt x="1698" y="44"/>
                  </a:lnTo>
                  <a:lnTo>
                    <a:pt x="1698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0" y="44"/>
                  </a:lnTo>
                  <a:lnTo>
                    <a:pt x="1690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2" y="44"/>
                  </a:lnTo>
                  <a:lnTo>
                    <a:pt x="1682" y="44"/>
                  </a:lnTo>
                  <a:lnTo>
                    <a:pt x="1678" y="44"/>
                  </a:lnTo>
                  <a:lnTo>
                    <a:pt x="1678" y="44"/>
                  </a:lnTo>
                  <a:lnTo>
                    <a:pt x="1672" y="44"/>
                  </a:lnTo>
                  <a:lnTo>
                    <a:pt x="1672" y="44"/>
                  </a:lnTo>
                  <a:lnTo>
                    <a:pt x="1670" y="44"/>
                  </a:lnTo>
                  <a:lnTo>
                    <a:pt x="1670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4" y="44"/>
                  </a:lnTo>
                  <a:lnTo>
                    <a:pt x="1664" y="44"/>
                  </a:lnTo>
                  <a:lnTo>
                    <a:pt x="1658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0" y="46"/>
                  </a:lnTo>
                  <a:lnTo>
                    <a:pt x="1650" y="46"/>
                  </a:lnTo>
                  <a:lnTo>
                    <a:pt x="1642" y="44"/>
                  </a:lnTo>
                  <a:lnTo>
                    <a:pt x="1642" y="44"/>
                  </a:lnTo>
                  <a:lnTo>
                    <a:pt x="1638" y="44"/>
                  </a:lnTo>
                  <a:lnTo>
                    <a:pt x="1638" y="44"/>
                  </a:lnTo>
                  <a:lnTo>
                    <a:pt x="1634" y="46"/>
                  </a:lnTo>
                  <a:lnTo>
                    <a:pt x="1634" y="46"/>
                  </a:lnTo>
                  <a:lnTo>
                    <a:pt x="1626" y="46"/>
                  </a:lnTo>
                  <a:lnTo>
                    <a:pt x="1626" y="46"/>
                  </a:lnTo>
                  <a:lnTo>
                    <a:pt x="1622" y="46"/>
                  </a:lnTo>
                  <a:lnTo>
                    <a:pt x="1622" y="46"/>
                  </a:lnTo>
                  <a:lnTo>
                    <a:pt x="1620" y="44"/>
                  </a:lnTo>
                  <a:lnTo>
                    <a:pt x="1620" y="44"/>
                  </a:lnTo>
                  <a:lnTo>
                    <a:pt x="1612" y="44"/>
                  </a:lnTo>
                  <a:lnTo>
                    <a:pt x="1612" y="44"/>
                  </a:lnTo>
                  <a:lnTo>
                    <a:pt x="1608" y="44"/>
                  </a:lnTo>
                  <a:lnTo>
                    <a:pt x="1608" y="44"/>
                  </a:lnTo>
                  <a:lnTo>
                    <a:pt x="1600" y="46"/>
                  </a:lnTo>
                  <a:lnTo>
                    <a:pt x="1600" y="46"/>
                  </a:lnTo>
                  <a:lnTo>
                    <a:pt x="1596" y="46"/>
                  </a:lnTo>
                  <a:lnTo>
                    <a:pt x="1596" y="46"/>
                  </a:lnTo>
                  <a:lnTo>
                    <a:pt x="1592" y="46"/>
                  </a:lnTo>
                  <a:lnTo>
                    <a:pt x="1592" y="46"/>
                  </a:lnTo>
                  <a:lnTo>
                    <a:pt x="1588" y="46"/>
                  </a:lnTo>
                  <a:lnTo>
                    <a:pt x="1588" y="46"/>
                  </a:lnTo>
                  <a:lnTo>
                    <a:pt x="1586" y="46"/>
                  </a:lnTo>
                  <a:lnTo>
                    <a:pt x="1586" y="46"/>
                  </a:lnTo>
                  <a:lnTo>
                    <a:pt x="1584" y="46"/>
                  </a:lnTo>
                  <a:lnTo>
                    <a:pt x="1584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76" y="46"/>
                  </a:lnTo>
                  <a:lnTo>
                    <a:pt x="1570" y="48"/>
                  </a:lnTo>
                  <a:lnTo>
                    <a:pt x="1570" y="48"/>
                  </a:lnTo>
                  <a:lnTo>
                    <a:pt x="1568" y="46"/>
                  </a:lnTo>
                  <a:lnTo>
                    <a:pt x="1568" y="46"/>
                  </a:lnTo>
                  <a:lnTo>
                    <a:pt x="1566" y="48"/>
                  </a:lnTo>
                  <a:lnTo>
                    <a:pt x="1566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58" y="46"/>
                  </a:lnTo>
                  <a:lnTo>
                    <a:pt x="1558" y="46"/>
                  </a:lnTo>
                  <a:lnTo>
                    <a:pt x="1554" y="44"/>
                  </a:lnTo>
                  <a:lnTo>
                    <a:pt x="1554" y="44"/>
                  </a:lnTo>
                  <a:lnTo>
                    <a:pt x="1550" y="46"/>
                  </a:lnTo>
                  <a:lnTo>
                    <a:pt x="1550" y="46"/>
                  </a:lnTo>
                  <a:lnTo>
                    <a:pt x="1546" y="46"/>
                  </a:lnTo>
                  <a:lnTo>
                    <a:pt x="1546" y="46"/>
                  </a:lnTo>
                  <a:lnTo>
                    <a:pt x="1544" y="46"/>
                  </a:lnTo>
                  <a:lnTo>
                    <a:pt x="1544" y="46"/>
                  </a:lnTo>
                  <a:lnTo>
                    <a:pt x="1540" y="48"/>
                  </a:lnTo>
                  <a:lnTo>
                    <a:pt x="1540" y="48"/>
                  </a:lnTo>
                  <a:lnTo>
                    <a:pt x="1538" y="46"/>
                  </a:lnTo>
                  <a:lnTo>
                    <a:pt x="1538" y="46"/>
                  </a:lnTo>
                  <a:lnTo>
                    <a:pt x="1536" y="44"/>
                  </a:lnTo>
                  <a:lnTo>
                    <a:pt x="1536" y="44"/>
                  </a:lnTo>
                  <a:lnTo>
                    <a:pt x="1534" y="44"/>
                  </a:lnTo>
                  <a:lnTo>
                    <a:pt x="1534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26" y="46"/>
                  </a:lnTo>
                  <a:lnTo>
                    <a:pt x="1526" y="46"/>
                  </a:lnTo>
                  <a:lnTo>
                    <a:pt x="1520" y="46"/>
                  </a:lnTo>
                  <a:lnTo>
                    <a:pt x="1520" y="46"/>
                  </a:lnTo>
                  <a:lnTo>
                    <a:pt x="1518" y="46"/>
                  </a:lnTo>
                  <a:lnTo>
                    <a:pt x="1518" y="46"/>
                  </a:lnTo>
                  <a:lnTo>
                    <a:pt x="1516" y="46"/>
                  </a:lnTo>
                  <a:lnTo>
                    <a:pt x="1516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2" y="46"/>
                  </a:lnTo>
                  <a:lnTo>
                    <a:pt x="1512" y="46"/>
                  </a:lnTo>
                  <a:lnTo>
                    <a:pt x="1506" y="44"/>
                  </a:lnTo>
                  <a:lnTo>
                    <a:pt x="1504" y="46"/>
                  </a:lnTo>
                  <a:lnTo>
                    <a:pt x="1504" y="46"/>
                  </a:lnTo>
                  <a:lnTo>
                    <a:pt x="1500" y="46"/>
                  </a:lnTo>
                  <a:lnTo>
                    <a:pt x="1500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0" y="46"/>
                  </a:lnTo>
                  <a:lnTo>
                    <a:pt x="1490" y="46"/>
                  </a:lnTo>
                  <a:lnTo>
                    <a:pt x="1488" y="46"/>
                  </a:lnTo>
                  <a:lnTo>
                    <a:pt x="1488" y="46"/>
                  </a:lnTo>
                  <a:lnTo>
                    <a:pt x="1486" y="46"/>
                  </a:lnTo>
                  <a:lnTo>
                    <a:pt x="1486" y="46"/>
                  </a:lnTo>
                  <a:lnTo>
                    <a:pt x="1484" y="46"/>
                  </a:lnTo>
                  <a:lnTo>
                    <a:pt x="1484" y="46"/>
                  </a:lnTo>
                  <a:lnTo>
                    <a:pt x="1480" y="46"/>
                  </a:lnTo>
                  <a:lnTo>
                    <a:pt x="1480" y="46"/>
                  </a:lnTo>
                  <a:lnTo>
                    <a:pt x="1480" y="44"/>
                  </a:lnTo>
                  <a:lnTo>
                    <a:pt x="1480" y="44"/>
                  </a:lnTo>
                  <a:lnTo>
                    <a:pt x="1476" y="44"/>
                  </a:lnTo>
                  <a:lnTo>
                    <a:pt x="1476" y="44"/>
                  </a:lnTo>
                  <a:lnTo>
                    <a:pt x="1470" y="46"/>
                  </a:lnTo>
                  <a:lnTo>
                    <a:pt x="1470" y="46"/>
                  </a:lnTo>
                  <a:lnTo>
                    <a:pt x="1466" y="44"/>
                  </a:lnTo>
                  <a:lnTo>
                    <a:pt x="1466" y="44"/>
                  </a:lnTo>
                  <a:lnTo>
                    <a:pt x="1464" y="44"/>
                  </a:lnTo>
                  <a:lnTo>
                    <a:pt x="1464" y="44"/>
                  </a:lnTo>
                  <a:lnTo>
                    <a:pt x="1462" y="44"/>
                  </a:lnTo>
                  <a:lnTo>
                    <a:pt x="1462" y="44"/>
                  </a:lnTo>
                  <a:lnTo>
                    <a:pt x="1458" y="44"/>
                  </a:lnTo>
                  <a:lnTo>
                    <a:pt x="1458" y="44"/>
                  </a:lnTo>
                  <a:lnTo>
                    <a:pt x="1456" y="44"/>
                  </a:lnTo>
                  <a:lnTo>
                    <a:pt x="1456" y="44"/>
                  </a:lnTo>
                  <a:lnTo>
                    <a:pt x="1452" y="44"/>
                  </a:lnTo>
                  <a:lnTo>
                    <a:pt x="1452" y="44"/>
                  </a:lnTo>
                  <a:lnTo>
                    <a:pt x="1450" y="44"/>
                  </a:lnTo>
                  <a:lnTo>
                    <a:pt x="1450" y="44"/>
                  </a:lnTo>
                  <a:lnTo>
                    <a:pt x="1442" y="44"/>
                  </a:lnTo>
                  <a:lnTo>
                    <a:pt x="1442" y="44"/>
                  </a:lnTo>
                  <a:lnTo>
                    <a:pt x="1438" y="42"/>
                  </a:lnTo>
                  <a:lnTo>
                    <a:pt x="1438" y="42"/>
                  </a:lnTo>
                  <a:lnTo>
                    <a:pt x="1434" y="42"/>
                  </a:lnTo>
                  <a:lnTo>
                    <a:pt x="1434" y="42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24" y="42"/>
                  </a:lnTo>
                  <a:lnTo>
                    <a:pt x="1424" y="42"/>
                  </a:lnTo>
                  <a:lnTo>
                    <a:pt x="1420" y="44"/>
                  </a:lnTo>
                  <a:lnTo>
                    <a:pt x="1420" y="44"/>
                  </a:lnTo>
                  <a:lnTo>
                    <a:pt x="1414" y="42"/>
                  </a:lnTo>
                  <a:lnTo>
                    <a:pt x="1414" y="42"/>
                  </a:lnTo>
                  <a:lnTo>
                    <a:pt x="1412" y="44"/>
                  </a:lnTo>
                  <a:lnTo>
                    <a:pt x="1412" y="44"/>
                  </a:lnTo>
                  <a:lnTo>
                    <a:pt x="1406" y="42"/>
                  </a:lnTo>
                  <a:lnTo>
                    <a:pt x="1406" y="42"/>
                  </a:lnTo>
                  <a:lnTo>
                    <a:pt x="1398" y="42"/>
                  </a:lnTo>
                  <a:lnTo>
                    <a:pt x="1398" y="42"/>
                  </a:lnTo>
                  <a:lnTo>
                    <a:pt x="1396" y="44"/>
                  </a:lnTo>
                  <a:lnTo>
                    <a:pt x="1396" y="44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0" y="44"/>
                  </a:lnTo>
                  <a:lnTo>
                    <a:pt x="1386" y="44"/>
                  </a:lnTo>
                  <a:lnTo>
                    <a:pt x="1386" y="44"/>
                  </a:lnTo>
                  <a:lnTo>
                    <a:pt x="1384" y="44"/>
                  </a:lnTo>
                  <a:lnTo>
                    <a:pt x="1384" y="44"/>
                  </a:lnTo>
                  <a:lnTo>
                    <a:pt x="1380" y="44"/>
                  </a:lnTo>
                  <a:lnTo>
                    <a:pt x="1380" y="44"/>
                  </a:lnTo>
                  <a:lnTo>
                    <a:pt x="1378" y="44"/>
                  </a:lnTo>
                  <a:lnTo>
                    <a:pt x="1378" y="44"/>
                  </a:lnTo>
                  <a:lnTo>
                    <a:pt x="1374" y="44"/>
                  </a:lnTo>
                  <a:lnTo>
                    <a:pt x="1374" y="44"/>
                  </a:lnTo>
                  <a:lnTo>
                    <a:pt x="1372" y="44"/>
                  </a:lnTo>
                  <a:lnTo>
                    <a:pt x="1372" y="44"/>
                  </a:lnTo>
                  <a:lnTo>
                    <a:pt x="1370" y="44"/>
                  </a:lnTo>
                  <a:lnTo>
                    <a:pt x="1370" y="44"/>
                  </a:lnTo>
                  <a:lnTo>
                    <a:pt x="1366" y="44"/>
                  </a:lnTo>
                  <a:lnTo>
                    <a:pt x="1366" y="44"/>
                  </a:lnTo>
                  <a:lnTo>
                    <a:pt x="1364" y="44"/>
                  </a:lnTo>
                  <a:lnTo>
                    <a:pt x="1364" y="44"/>
                  </a:lnTo>
                  <a:lnTo>
                    <a:pt x="1362" y="44"/>
                  </a:lnTo>
                  <a:lnTo>
                    <a:pt x="1362" y="44"/>
                  </a:lnTo>
                  <a:lnTo>
                    <a:pt x="1354" y="44"/>
                  </a:lnTo>
                  <a:lnTo>
                    <a:pt x="1354" y="44"/>
                  </a:lnTo>
                  <a:lnTo>
                    <a:pt x="1350" y="44"/>
                  </a:lnTo>
                  <a:lnTo>
                    <a:pt x="1350" y="44"/>
                  </a:lnTo>
                  <a:lnTo>
                    <a:pt x="1348" y="44"/>
                  </a:lnTo>
                  <a:lnTo>
                    <a:pt x="1348" y="44"/>
                  </a:lnTo>
                  <a:lnTo>
                    <a:pt x="1344" y="44"/>
                  </a:lnTo>
                  <a:lnTo>
                    <a:pt x="1344" y="44"/>
                  </a:lnTo>
                  <a:lnTo>
                    <a:pt x="1340" y="46"/>
                  </a:lnTo>
                  <a:lnTo>
                    <a:pt x="1340" y="46"/>
                  </a:lnTo>
                  <a:lnTo>
                    <a:pt x="1336" y="46"/>
                  </a:lnTo>
                  <a:lnTo>
                    <a:pt x="1336" y="46"/>
                  </a:lnTo>
                  <a:lnTo>
                    <a:pt x="1328" y="46"/>
                  </a:lnTo>
                  <a:lnTo>
                    <a:pt x="1328" y="46"/>
                  </a:lnTo>
                  <a:lnTo>
                    <a:pt x="1326" y="44"/>
                  </a:lnTo>
                  <a:lnTo>
                    <a:pt x="1326" y="44"/>
                  </a:lnTo>
                  <a:lnTo>
                    <a:pt x="1318" y="44"/>
                  </a:lnTo>
                  <a:lnTo>
                    <a:pt x="1318" y="44"/>
                  </a:lnTo>
                  <a:lnTo>
                    <a:pt x="1316" y="44"/>
                  </a:lnTo>
                  <a:lnTo>
                    <a:pt x="1316" y="44"/>
                  </a:lnTo>
                  <a:lnTo>
                    <a:pt x="1312" y="44"/>
                  </a:lnTo>
                  <a:lnTo>
                    <a:pt x="1312" y="44"/>
                  </a:lnTo>
                  <a:lnTo>
                    <a:pt x="1306" y="46"/>
                  </a:lnTo>
                  <a:lnTo>
                    <a:pt x="1306" y="46"/>
                  </a:lnTo>
                  <a:lnTo>
                    <a:pt x="1302" y="46"/>
                  </a:lnTo>
                  <a:lnTo>
                    <a:pt x="1296" y="46"/>
                  </a:lnTo>
                  <a:lnTo>
                    <a:pt x="1296" y="46"/>
                  </a:lnTo>
                  <a:lnTo>
                    <a:pt x="1290" y="46"/>
                  </a:lnTo>
                  <a:lnTo>
                    <a:pt x="1290" y="46"/>
                  </a:lnTo>
                  <a:lnTo>
                    <a:pt x="1288" y="46"/>
                  </a:lnTo>
                  <a:lnTo>
                    <a:pt x="1288" y="46"/>
                  </a:lnTo>
                  <a:lnTo>
                    <a:pt x="1284" y="44"/>
                  </a:lnTo>
                  <a:lnTo>
                    <a:pt x="1284" y="44"/>
                  </a:lnTo>
                  <a:lnTo>
                    <a:pt x="1282" y="46"/>
                  </a:lnTo>
                  <a:lnTo>
                    <a:pt x="1282" y="46"/>
                  </a:lnTo>
                  <a:lnTo>
                    <a:pt x="1276" y="46"/>
                  </a:lnTo>
                  <a:lnTo>
                    <a:pt x="1276" y="46"/>
                  </a:lnTo>
                  <a:lnTo>
                    <a:pt x="1274" y="46"/>
                  </a:lnTo>
                  <a:lnTo>
                    <a:pt x="1274" y="46"/>
                  </a:lnTo>
                  <a:lnTo>
                    <a:pt x="1272" y="46"/>
                  </a:lnTo>
                  <a:lnTo>
                    <a:pt x="1272" y="46"/>
                  </a:lnTo>
                  <a:lnTo>
                    <a:pt x="1266" y="44"/>
                  </a:lnTo>
                  <a:lnTo>
                    <a:pt x="1266" y="44"/>
                  </a:lnTo>
                  <a:lnTo>
                    <a:pt x="1262" y="44"/>
                  </a:lnTo>
                  <a:lnTo>
                    <a:pt x="1262" y="44"/>
                  </a:lnTo>
                  <a:lnTo>
                    <a:pt x="1260" y="44"/>
                  </a:lnTo>
                  <a:lnTo>
                    <a:pt x="1260" y="44"/>
                  </a:lnTo>
                  <a:lnTo>
                    <a:pt x="1258" y="46"/>
                  </a:lnTo>
                  <a:lnTo>
                    <a:pt x="1258" y="46"/>
                  </a:lnTo>
                  <a:lnTo>
                    <a:pt x="1254" y="46"/>
                  </a:lnTo>
                  <a:lnTo>
                    <a:pt x="1254" y="46"/>
                  </a:lnTo>
                  <a:lnTo>
                    <a:pt x="1250" y="48"/>
                  </a:lnTo>
                  <a:lnTo>
                    <a:pt x="1250" y="48"/>
                  </a:lnTo>
                  <a:lnTo>
                    <a:pt x="1248" y="46"/>
                  </a:lnTo>
                  <a:lnTo>
                    <a:pt x="1248" y="46"/>
                  </a:lnTo>
                  <a:lnTo>
                    <a:pt x="1248" y="48"/>
                  </a:lnTo>
                  <a:lnTo>
                    <a:pt x="1248" y="48"/>
                  </a:lnTo>
                  <a:lnTo>
                    <a:pt x="1246" y="46"/>
                  </a:lnTo>
                  <a:lnTo>
                    <a:pt x="1246" y="46"/>
                  </a:lnTo>
                  <a:lnTo>
                    <a:pt x="1244" y="46"/>
                  </a:lnTo>
                  <a:lnTo>
                    <a:pt x="1244" y="46"/>
                  </a:lnTo>
                  <a:lnTo>
                    <a:pt x="1240" y="48"/>
                  </a:lnTo>
                  <a:lnTo>
                    <a:pt x="1240" y="48"/>
                  </a:lnTo>
                  <a:lnTo>
                    <a:pt x="1236" y="44"/>
                  </a:lnTo>
                  <a:lnTo>
                    <a:pt x="1236" y="44"/>
                  </a:lnTo>
                  <a:lnTo>
                    <a:pt x="1230" y="46"/>
                  </a:lnTo>
                  <a:lnTo>
                    <a:pt x="1224" y="46"/>
                  </a:lnTo>
                  <a:lnTo>
                    <a:pt x="1224" y="46"/>
                  </a:lnTo>
                  <a:lnTo>
                    <a:pt x="1222" y="46"/>
                  </a:lnTo>
                  <a:lnTo>
                    <a:pt x="1218" y="46"/>
                  </a:lnTo>
                  <a:lnTo>
                    <a:pt x="1218" y="46"/>
                  </a:lnTo>
                  <a:lnTo>
                    <a:pt x="1216" y="44"/>
                  </a:lnTo>
                  <a:lnTo>
                    <a:pt x="1214" y="44"/>
                  </a:lnTo>
                  <a:lnTo>
                    <a:pt x="1214" y="44"/>
                  </a:lnTo>
                  <a:lnTo>
                    <a:pt x="1204" y="44"/>
                  </a:lnTo>
                  <a:lnTo>
                    <a:pt x="1204" y="44"/>
                  </a:lnTo>
                  <a:lnTo>
                    <a:pt x="1200" y="42"/>
                  </a:lnTo>
                  <a:lnTo>
                    <a:pt x="1200" y="42"/>
                  </a:lnTo>
                  <a:lnTo>
                    <a:pt x="1196" y="42"/>
                  </a:lnTo>
                  <a:lnTo>
                    <a:pt x="1196" y="42"/>
                  </a:lnTo>
                  <a:lnTo>
                    <a:pt x="1188" y="44"/>
                  </a:lnTo>
                  <a:lnTo>
                    <a:pt x="1188" y="44"/>
                  </a:lnTo>
                  <a:lnTo>
                    <a:pt x="1186" y="44"/>
                  </a:lnTo>
                  <a:lnTo>
                    <a:pt x="1186" y="44"/>
                  </a:lnTo>
                  <a:lnTo>
                    <a:pt x="1180" y="44"/>
                  </a:lnTo>
                  <a:lnTo>
                    <a:pt x="1180" y="44"/>
                  </a:lnTo>
                  <a:lnTo>
                    <a:pt x="1180" y="42"/>
                  </a:lnTo>
                  <a:lnTo>
                    <a:pt x="1180" y="42"/>
                  </a:lnTo>
                  <a:lnTo>
                    <a:pt x="1176" y="42"/>
                  </a:lnTo>
                  <a:lnTo>
                    <a:pt x="1176" y="42"/>
                  </a:lnTo>
                  <a:lnTo>
                    <a:pt x="1174" y="42"/>
                  </a:lnTo>
                  <a:lnTo>
                    <a:pt x="1174" y="42"/>
                  </a:lnTo>
                  <a:lnTo>
                    <a:pt x="1170" y="44"/>
                  </a:lnTo>
                  <a:lnTo>
                    <a:pt x="1170" y="44"/>
                  </a:lnTo>
                  <a:lnTo>
                    <a:pt x="1164" y="42"/>
                  </a:lnTo>
                  <a:lnTo>
                    <a:pt x="1164" y="42"/>
                  </a:lnTo>
                  <a:lnTo>
                    <a:pt x="1156" y="42"/>
                  </a:lnTo>
                  <a:lnTo>
                    <a:pt x="1156" y="42"/>
                  </a:lnTo>
                  <a:lnTo>
                    <a:pt x="1152" y="42"/>
                  </a:lnTo>
                  <a:lnTo>
                    <a:pt x="1152" y="42"/>
                  </a:lnTo>
                  <a:lnTo>
                    <a:pt x="1148" y="44"/>
                  </a:lnTo>
                  <a:lnTo>
                    <a:pt x="1148" y="44"/>
                  </a:lnTo>
                  <a:lnTo>
                    <a:pt x="1146" y="44"/>
                  </a:lnTo>
                  <a:lnTo>
                    <a:pt x="1144" y="44"/>
                  </a:lnTo>
                  <a:lnTo>
                    <a:pt x="1142" y="44"/>
                  </a:lnTo>
                  <a:lnTo>
                    <a:pt x="1142" y="44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38" y="42"/>
                  </a:lnTo>
                  <a:lnTo>
                    <a:pt x="1138" y="42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6" y="40"/>
                  </a:lnTo>
                  <a:lnTo>
                    <a:pt x="1136" y="40"/>
                  </a:lnTo>
                  <a:lnTo>
                    <a:pt x="1134" y="40"/>
                  </a:lnTo>
                  <a:lnTo>
                    <a:pt x="1134" y="40"/>
                  </a:lnTo>
                  <a:lnTo>
                    <a:pt x="1132" y="40"/>
                  </a:lnTo>
                  <a:lnTo>
                    <a:pt x="1132" y="40"/>
                  </a:lnTo>
                  <a:lnTo>
                    <a:pt x="1128" y="38"/>
                  </a:lnTo>
                  <a:lnTo>
                    <a:pt x="1128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2" y="38"/>
                  </a:lnTo>
                  <a:lnTo>
                    <a:pt x="1122" y="38"/>
                  </a:lnTo>
                  <a:lnTo>
                    <a:pt x="1120" y="40"/>
                  </a:lnTo>
                  <a:lnTo>
                    <a:pt x="1120" y="40"/>
                  </a:lnTo>
                  <a:lnTo>
                    <a:pt x="1114" y="42"/>
                  </a:lnTo>
                  <a:lnTo>
                    <a:pt x="1114" y="42"/>
                  </a:lnTo>
                  <a:lnTo>
                    <a:pt x="1112" y="44"/>
                  </a:lnTo>
                  <a:lnTo>
                    <a:pt x="1112" y="44"/>
                  </a:lnTo>
                  <a:lnTo>
                    <a:pt x="1104" y="42"/>
                  </a:lnTo>
                  <a:lnTo>
                    <a:pt x="1104" y="42"/>
                  </a:lnTo>
                  <a:lnTo>
                    <a:pt x="1102" y="44"/>
                  </a:lnTo>
                  <a:lnTo>
                    <a:pt x="1102" y="44"/>
                  </a:lnTo>
                  <a:lnTo>
                    <a:pt x="1096" y="44"/>
                  </a:lnTo>
                  <a:lnTo>
                    <a:pt x="1096" y="44"/>
                  </a:lnTo>
                  <a:lnTo>
                    <a:pt x="1094" y="42"/>
                  </a:lnTo>
                  <a:lnTo>
                    <a:pt x="1094" y="42"/>
                  </a:lnTo>
                  <a:lnTo>
                    <a:pt x="1090" y="44"/>
                  </a:lnTo>
                  <a:lnTo>
                    <a:pt x="1090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0" y="44"/>
                  </a:lnTo>
                  <a:lnTo>
                    <a:pt x="1080" y="44"/>
                  </a:lnTo>
                  <a:lnTo>
                    <a:pt x="1078" y="44"/>
                  </a:lnTo>
                  <a:lnTo>
                    <a:pt x="1078" y="44"/>
                  </a:lnTo>
                  <a:lnTo>
                    <a:pt x="1072" y="44"/>
                  </a:lnTo>
                  <a:lnTo>
                    <a:pt x="1072" y="44"/>
                  </a:lnTo>
                  <a:lnTo>
                    <a:pt x="1068" y="44"/>
                  </a:lnTo>
                  <a:lnTo>
                    <a:pt x="1068" y="44"/>
                  </a:lnTo>
                  <a:lnTo>
                    <a:pt x="1066" y="42"/>
                  </a:lnTo>
                  <a:lnTo>
                    <a:pt x="1066" y="42"/>
                  </a:lnTo>
                  <a:lnTo>
                    <a:pt x="1064" y="42"/>
                  </a:lnTo>
                  <a:lnTo>
                    <a:pt x="1062" y="44"/>
                  </a:lnTo>
                  <a:lnTo>
                    <a:pt x="1062" y="44"/>
                  </a:lnTo>
                  <a:lnTo>
                    <a:pt x="1056" y="44"/>
                  </a:lnTo>
                  <a:lnTo>
                    <a:pt x="1056" y="44"/>
                  </a:lnTo>
                  <a:lnTo>
                    <a:pt x="1054" y="44"/>
                  </a:lnTo>
                  <a:lnTo>
                    <a:pt x="1054" y="44"/>
                  </a:lnTo>
                  <a:lnTo>
                    <a:pt x="1052" y="46"/>
                  </a:lnTo>
                  <a:lnTo>
                    <a:pt x="1052" y="46"/>
                  </a:lnTo>
                  <a:lnTo>
                    <a:pt x="1050" y="44"/>
                  </a:lnTo>
                  <a:lnTo>
                    <a:pt x="1050" y="44"/>
                  </a:lnTo>
                  <a:lnTo>
                    <a:pt x="1050" y="46"/>
                  </a:lnTo>
                  <a:lnTo>
                    <a:pt x="1050" y="46"/>
                  </a:lnTo>
                  <a:lnTo>
                    <a:pt x="1046" y="44"/>
                  </a:lnTo>
                  <a:lnTo>
                    <a:pt x="1046" y="44"/>
                  </a:lnTo>
                  <a:lnTo>
                    <a:pt x="1044" y="44"/>
                  </a:lnTo>
                  <a:lnTo>
                    <a:pt x="1044" y="44"/>
                  </a:lnTo>
                  <a:lnTo>
                    <a:pt x="1042" y="46"/>
                  </a:lnTo>
                  <a:lnTo>
                    <a:pt x="1042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0" y="46"/>
                  </a:lnTo>
                  <a:lnTo>
                    <a:pt x="1030" y="46"/>
                  </a:lnTo>
                  <a:lnTo>
                    <a:pt x="1028" y="46"/>
                  </a:lnTo>
                  <a:lnTo>
                    <a:pt x="1028" y="46"/>
                  </a:lnTo>
                  <a:lnTo>
                    <a:pt x="1022" y="44"/>
                  </a:lnTo>
                  <a:lnTo>
                    <a:pt x="1022" y="44"/>
                  </a:lnTo>
                  <a:lnTo>
                    <a:pt x="1018" y="42"/>
                  </a:lnTo>
                  <a:lnTo>
                    <a:pt x="1018" y="42"/>
                  </a:lnTo>
                  <a:lnTo>
                    <a:pt x="1014" y="42"/>
                  </a:lnTo>
                  <a:lnTo>
                    <a:pt x="1014" y="42"/>
                  </a:lnTo>
                  <a:lnTo>
                    <a:pt x="1012" y="42"/>
                  </a:lnTo>
                  <a:lnTo>
                    <a:pt x="1012" y="42"/>
                  </a:lnTo>
                  <a:lnTo>
                    <a:pt x="1010" y="42"/>
                  </a:lnTo>
                  <a:lnTo>
                    <a:pt x="1010" y="42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6" y="44"/>
                  </a:lnTo>
                  <a:lnTo>
                    <a:pt x="1006" y="44"/>
                  </a:lnTo>
                  <a:lnTo>
                    <a:pt x="1002" y="44"/>
                  </a:lnTo>
                  <a:lnTo>
                    <a:pt x="1000" y="44"/>
                  </a:lnTo>
                  <a:lnTo>
                    <a:pt x="1000" y="44"/>
                  </a:lnTo>
                  <a:lnTo>
                    <a:pt x="996" y="44"/>
                  </a:lnTo>
                  <a:lnTo>
                    <a:pt x="996" y="44"/>
                  </a:lnTo>
                  <a:lnTo>
                    <a:pt x="996" y="42"/>
                  </a:lnTo>
                  <a:lnTo>
                    <a:pt x="996" y="42"/>
                  </a:lnTo>
                  <a:lnTo>
                    <a:pt x="992" y="42"/>
                  </a:lnTo>
                  <a:lnTo>
                    <a:pt x="992" y="42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0" y="40"/>
                  </a:lnTo>
                  <a:lnTo>
                    <a:pt x="990" y="40"/>
                  </a:lnTo>
                  <a:lnTo>
                    <a:pt x="988" y="40"/>
                  </a:lnTo>
                  <a:lnTo>
                    <a:pt x="988" y="40"/>
                  </a:lnTo>
                  <a:lnTo>
                    <a:pt x="982" y="42"/>
                  </a:lnTo>
                  <a:lnTo>
                    <a:pt x="982" y="42"/>
                  </a:lnTo>
                  <a:lnTo>
                    <a:pt x="980" y="40"/>
                  </a:lnTo>
                  <a:lnTo>
                    <a:pt x="980" y="40"/>
                  </a:lnTo>
                  <a:lnTo>
                    <a:pt x="974" y="42"/>
                  </a:lnTo>
                  <a:lnTo>
                    <a:pt x="968" y="42"/>
                  </a:lnTo>
                  <a:lnTo>
                    <a:pt x="968" y="42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66" y="40"/>
                  </a:lnTo>
                  <a:lnTo>
                    <a:pt x="966" y="40"/>
                  </a:lnTo>
                  <a:lnTo>
                    <a:pt x="964" y="40"/>
                  </a:lnTo>
                  <a:lnTo>
                    <a:pt x="964" y="40"/>
                  </a:lnTo>
                  <a:lnTo>
                    <a:pt x="960" y="42"/>
                  </a:lnTo>
                  <a:lnTo>
                    <a:pt x="960" y="42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2" y="44"/>
                  </a:lnTo>
                  <a:lnTo>
                    <a:pt x="952" y="44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48" y="46"/>
                  </a:lnTo>
                  <a:lnTo>
                    <a:pt x="948" y="46"/>
                  </a:lnTo>
                  <a:lnTo>
                    <a:pt x="942" y="46"/>
                  </a:lnTo>
                  <a:lnTo>
                    <a:pt x="942" y="46"/>
                  </a:lnTo>
                  <a:lnTo>
                    <a:pt x="936" y="44"/>
                  </a:lnTo>
                  <a:lnTo>
                    <a:pt x="936" y="44"/>
                  </a:lnTo>
                  <a:lnTo>
                    <a:pt x="934" y="42"/>
                  </a:lnTo>
                  <a:lnTo>
                    <a:pt x="934" y="42"/>
                  </a:lnTo>
                  <a:lnTo>
                    <a:pt x="930" y="42"/>
                  </a:lnTo>
                  <a:lnTo>
                    <a:pt x="930" y="42"/>
                  </a:lnTo>
                  <a:lnTo>
                    <a:pt x="930" y="40"/>
                  </a:lnTo>
                  <a:lnTo>
                    <a:pt x="930" y="40"/>
                  </a:lnTo>
                  <a:lnTo>
                    <a:pt x="922" y="42"/>
                  </a:lnTo>
                  <a:lnTo>
                    <a:pt x="912" y="42"/>
                  </a:lnTo>
                  <a:lnTo>
                    <a:pt x="912" y="42"/>
                  </a:lnTo>
                  <a:lnTo>
                    <a:pt x="910" y="44"/>
                  </a:lnTo>
                  <a:lnTo>
                    <a:pt x="910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2" y="46"/>
                  </a:lnTo>
                  <a:lnTo>
                    <a:pt x="902" y="46"/>
                  </a:lnTo>
                  <a:lnTo>
                    <a:pt x="900" y="44"/>
                  </a:lnTo>
                  <a:lnTo>
                    <a:pt x="900" y="44"/>
                  </a:lnTo>
                  <a:lnTo>
                    <a:pt x="896" y="44"/>
                  </a:lnTo>
                  <a:lnTo>
                    <a:pt x="892" y="44"/>
                  </a:lnTo>
                  <a:lnTo>
                    <a:pt x="892" y="44"/>
                  </a:lnTo>
                  <a:lnTo>
                    <a:pt x="890" y="44"/>
                  </a:lnTo>
                  <a:lnTo>
                    <a:pt x="890" y="44"/>
                  </a:lnTo>
                  <a:lnTo>
                    <a:pt x="888" y="46"/>
                  </a:lnTo>
                  <a:lnTo>
                    <a:pt x="888" y="46"/>
                  </a:lnTo>
                  <a:lnTo>
                    <a:pt x="882" y="44"/>
                  </a:lnTo>
                  <a:lnTo>
                    <a:pt x="882" y="44"/>
                  </a:lnTo>
                  <a:lnTo>
                    <a:pt x="876" y="42"/>
                  </a:lnTo>
                  <a:lnTo>
                    <a:pt x="876" y="42"/>
                  </a:lnTo>
                  <a:lnTo>
                    <a:pt x="874" y="42"/>
                  </a:lnTo>
                  <a:lnTo>
                    <a:pt x="870" y="42"/>
                  </a:lnTo>
                  <a:lnTo>
                    <a:pt x="870" y="42"/>
                  </a:lnTo>
                  <a:lnTo>
                    <a:pt x="866" y="44"/>
                  </a:lnTo>
                  <a:lnTo>
                    <a:pt x="866" y="44"/>
                  </a:lnTo>
                  <a:lnTo>
                    <a:pt x="862" y="46"/>
                  </a:lnTo>
                  <a:lnTo>
                    <a:pt x="862" y="46"/>
                  </a:lnTo>
                  <a:lnTo>
                    <a:pt x="858" y="46"/>
                  </a:lnTo>
                  <a:lnTo>
                    <a:pt x="858" y="46"/>
                  </a:lnTo>
                  <a:lnTo>
                    <a:pt x="856" y="44"/>
                  </a:lnTo>
                  <a:lnTo>
                    <a:pt x="856" y="44"/>
                  </a:lnTo>
                  <a:lnTo>
                    <a:pt x="852" y="44"/>
                  </a:lnTo>
                  <a:lnTo>
                    <a:pt x="852" y="44"/>
                  </a:lnTo>
                  <a:lnTo>
                    <a:pt x="850" y="44"/>
                  </a:lnTo>
                  <a:lnTo>
                    <a:pt x="850" y="44"/>
                  </a:lnTo>
                  <a:lnTo>
                    <a:pt x="848" y="40"/>
                  </a:lnTo>
                  <a:lnTo>
                    <a:pt x="846" y="40"/>
                  </a:lnTo>
                  <a:lnTo>
                    <a:pt x="846" y="40"/>
                  </a:lnTo>
                  <a:lnTo>
                    <a:pt x="844" y="42"/>
                  </a:lnTo>
                  <a:lnTo>
                    <a:pt x="844" y="42"/>
                  </a:lnTo>
                  <a:lnTo>
                    <a:pt x="840" y="42"/>
                  </a:lnTo>
                  <a:lnTo>
                    <a:pt x="836" y="40"/>
                  </a:lnTo>
                  <a:lnTo>
                    <a:pt x="836" y="40"/>
                  </a:lnTo>
                  <a:lnTo>
                    <a:pt x="834" y="38"/>
                  </a:lnTo>
                  <a:lnTo>
                    <a:pt x="834" y="38"/>
                  </a:lnTo>
                  <a:lnTo>
                    <a:pt x="830" y="40"/>
                  </a:lnTo>
                  <a:lnTo>
                    <a:pt x="828" y="38"/>
                  </a:lnTo>
                  <a:lnTo>
                    <a:pt x="828" y="38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16" y="42"/>
                  </a:lnTo>
                  <a:lnTo>
                    <a:pt x="816" y="42"/>
                  </a:lnTo>
                  <a:lnTo>
                    <a:pt x="812" y="40"/>
                  </a:lnTo>
                  <a:lnTo>
                    <a:pt x="812" y="40"/>
                  </a:lnTo>
                  <a:lnTo>
                    <a:pt x="808" y="40"/>
                  </a:lnTo>
                  <a:lnTo>
                    <a:pt x="808" y="40"/>
                  </a:lnTo>
                  <a:lnTo>
                    <a:pt x="806" y="40"/>
                  </a:lnTo>
                  <a:lnTo>
                    <a:pt x="806" y="40"/>
                  </a:lnTo>
                  <a:lnTo>
                    <a:pt x="804" y="40"/>
                  </a:lnTo>
                  <a:lnTo>
                    <a:pt x="804" y="40"/>
                  </a:lnTo>
                  <a:lnTo>
                    <a:pt x="802" y="38"/>
                  </a:lnTo>
                  <a:lnTo>
                    <a:pt x="802" y="38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794" y="42"/>
                  </a:lnTo>
                  <a:lnTo>
                    <a:pt x="794" y="42"/>
                  </a:lnTo>
                  <a:lnTo>
                    <a:pt x="792" y="40"/>
                  </a:lnTo>
                  <a:lnTo>
                    <a:pt x="792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88" y="42"/>
                  </a:lnTo>
                  <a:lnTo>
                    <a:pt x="788" y="42"/>
                  </a:lnTo>
                  <a:lnTo>
                    <a:pt x="786" y="42"/>
                  </a:lnTo>
                  <a:lnTo>
                    <a:pt x="786" y="42"/>
                  </a:lnTo>
                  <a:lnTo>
                    <a:pt x="782" y="40"/>
                  </a:lnTo>
                  <a:lnTo>
                    <a:pt x="782" y="40"/>
                  </a:lnTo>
                  <a:lnTo>
                    <a:pt x="778" y="40"/>
                  </a:lnTo>
                  <a:lnTo>
                    <a:pt x="778" y="40"/>
                  </a:lnTo>
                  <a:lnTo>
                    <a:pt x="776" y="42"/>
                  </a:lnTo>
                  <a:lnTo>
                    <a:pt x="772" y="42"/>
                  </a:lnTo>
                  <a:lnTo>
                    <a:pt x="772" y="42"/>
                  </a:lnTo>
                  <a:lnTo>
                    <a:pt x="770" y="42"/>
                  </a:lnTo>
                  <a:lnTo>
                    <a:pt x="770" y="42"/>
                  </a:lnTo>
                  <a:lnTo>
                    <a:pt x="766" y="40"/>
                  </a:lnTo>
                  <a:lnTo>
                    <a:pt x="766" y="40"/>
                  </a:lnTo>
                  <a:lnTo>
                    <a:pt x="764" y="40"/>
                  </a:lnTo>
                  <a:lnTo>
                    <a:pt x="764" y="40"/>
                  </a:lnTo>
                  <a:lnTo>
                    <a:pt x="762" y="42"/>
                  </a:lnTo>
                  <a:lnTo>
                    <a:pt x="762" y="42"/>
                  </a:lnTo>
                  <a:lnTo>
                    <a:pt x="758" y="42"/>
                  </a:lnTo>
                  <a:lnTo>
                    <a:pt x="758" y="42"/>
                  </a:lnTo>
                  <a:lnTo>
                    <a:pt x="756" y="42"/>
                  </a:lnTo>
                  <a:lnTo>
                    <a:pt x="756" y="42"/>
                  </a:lnTo>
                  <a:lnTo>
                    <a:pt x="752" y="42"/>
                  </a:lnTo>
                  <a:lnTo>
                    <a:pt x="752" y="42"/>
                  </a:lnTo>
                  <a:lnTo>
                    <a:pt x="744" y="44"/>
                  </a:lnTo>
                  <a:lnTo>
                    <a:pt x="744" y="44"/>
                  </a:lnTo>
                  <a:lnTo>
                    <a:pt x="738" y="42"/>
                  </a:lnTo>
                  <a:lnTo>
                    <a:pt x="738" y="42"/>
                  </a:lnTo>
                  <a:lnTo>
                    <a:pt x="734" y="40"/>
                  </a:lnTo>
                  <a:lnTo>
                    <a:pt x="734" y="40"/>
                  </a:lnTo>
                  <a:lnTo>
                    <a:pt x="732" y="42"/>
                  </a:lnTo>
                  <a:lnTo>
                    <a:pt x="732" y="42"/>
                  </a:lnTo>
                  <a:lnTo>
                    <a:pt x="728" y="42"/>
                  </a:lnTo>
                  <a:lnTo>
                    <a:pt x="726" y="42"/>
                  </a:lnTo>
                  <a:lnTo>
                    <a:pt x="726" y="42"/>
                  </a:lnTo>
                  <a:lnTo>
                    <a:pt x="724" y="42"/>
                  </a:lnTo>
                  <a:lnTo>
                    <a:pt x="724" y="42"/>
                  </a:lnTo>
                  <a:lnTo>
                    <a:pt x="720" y="42"/>
                  </a:lnTo>
                  <a:lnTo>
                    <a:pt x="720" y="42"/>
                  </a:lnTo>
                  <a:lnTo>
                    <a:pt x="718" y="42"/>
                  </a:lnTo>
                  <a:lnTo>
                    <a:pt x="718" y="42"/>
                  </a:lnTo>
                  <a:lnTo>
                    <a:pt x="712" y="42"/>
                  </a:lnTo>
                  <a:lnTo>
                    <a:pt x="712" y="42"/>
                  </a:lnTo>
                  <a:lnTo>
                    <a:pt x="710" y="42"/>
                  </a:lnTo>
                  <a:lnTo>
                    <a:pt x="710" y="42"/>
                  </a:lnTo>
                  <a:lnTo>
                    <a:pt x="706" y="42"/>
                  </a:lnTo>
                  <a:lnTo>
                    <a:pt x="706" y="42"/>
                  </a:lnTo>
                  <a:lnTo>
                    <a:pt x="704" y="44"/>
                  </a:lnTo>
                  <a:lnTo>
                    <a:pt x="704" y="44"/>
                  </a:lnTo>
                  <a:lnTo>
                    <a:pt x="702" y="42"/>
                  </a:lnTo>
                  <a:lnTo>
                    <a:pt x="702" y="42"/>
                  </a:lnTo>
                  <a:lnTo>
                    <a:pt x="696" y="44"/>
                  </a:lnTo>
                  <a:lnTo>
                    <a:pt x="696" y="44"/>
                  </a:lnTo>
                  <a:lnTo>
                    <a:pt x="692" y="44"/>
                  </a:lnTo>
                  <a:lnTo>
                    <a:pt x="692" y="44"/>
                  </a:lnTo>
                  <a:lnTo>
                    <a:pt x="690" y="44"/>
                  </a:lnTo>
                  <a:lnTo>
                    <a:pt x="690" y="44"/>
                  </a:lnTo>
                  <a:lnTo>
                    <a:pt x="688" y="44"/>
                  </a:lnTo>
                  <a:lnTo>
                    <a:pt x="688" y="44"/>
                  </a:lnTo>
                  <a:lnTo>
                    <a:pt x="686" y="44"/>
                  </a:lnTo>
                  <a:lnTo>
                    <a:pt x="686" y="44"/>
                  </a:lnTo>
                  <a:lnTo>
                    <a:pt x="680" y="44"/>
                  </a:lnTo>
                  <a:lnTo>
                    <a:pt x="680" y="44"/>
                  </a:lnTo>
                  <a:lnTo>
                    <a:pt x="676" y="44"/>
                  </a:lnTo>
                  <a:lnTo>
                    <a:pt x="676" y="44"/>
                  </a:lnTo>
                  <a:lnTo>
                    <a:pt x="668" y="44"/>
                  </a:lnTo>
                  <a:lnTo>
                    <a:pt x="660" y="42"/>
                  </a:lnTo>
                  <a:lnTo>
                    <a:pt x="660" y="42"/>
                  </a:lnTo>
                  <a:lnTo>
                    <a:pt x="658" y="42"/>
                  </a:lnTo>
                  <a:lnTo>
                    <a:pt x="658" y="42"/>
                  </a:lnTo>
                  <a:lnTo>
                    <a:pt x="654" y="42"/>
                  </a:lnTo>
                  <a:lnTo>
                    <a:pt x="652" y="42"/>
                  </a:lnTo>
                  <a:lnTo>
                    <a:pt x="652" y="42"/>
                  </a:lnTo>
                  <a:lnTo>
                    <a:pt x="648" y="42"/>
                  </a:lnTo>
                  <a:lnTo>
                    <a:pt x="648" y="42"/>
                  </a:lnTo>
                  <a:lnTo>
                    <a:pt x="646" y="42"/>
                  </a:lnTo>
                  <a:lnTo>
                    <a:pt x="64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4" y="42"/>
                  </a:lnTo>
                  <a:lnTo>
                    <a:pt x="634" y="42"/>
                  </a:lnTo>
                  <a:lnTo>
                    <a:pt x="630" y="42"/>
                  </a:lnTo>
                  <a:lnTo>
                    <a:pt x="630" y="42"/>
                  </a:lnTo>
                  <a:lnTo>
                    <a:pt x="628" y="42"/>
                  </a:lnTo>
                  <a:lnTo>
                    <a:pt x="628" y="42"/>
                  </a:lnTo>
                  <a:lnTo>
                    <a:pt x="622" y="42"/>
                  </a:lnTo>
                  <a:lnTo>
                    <a:pt x="622" y="42"/>
                  </a:lnTo>
                  <a:lnTo>
                    <a:pt x="614" y="42"/>
                  </a:lnTo>
                  <a:lnTo>
                    <a:pt x="614" y="42"/>
                  </a:lnTo>
                  <a:lnTo>
                    <a:pt x="612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6" y="42"/>
                  </a:lnTo>
                  <a:lnTo>
                    <a:pt x="606" y="42"/>
                  </a:lnTo>
                  <a:lnTo>
                    <a:pt x="604" y="42"/>
                  </a:lnTo>
                  <a:lnTo>
                    <a:pt x="604" y="42"/>
                  </a:lnTo>
                  <a:lnTo>
                    <a:pt x="600" y="42"/>
                  </a:lnTo>
                  <a:lnTo>
                    <a:pt x="600" y="42"/>
                  </a:lnTo>
                  <a:lnTo>
                    <a:pt x="596" y="42"/>
                  </a:lnTo>
                  <a:lnTo>
                    <a:pt x="596" y="42"/>
                  </a:lnTo>
                  <a:lnTo>
                    <a:pt x="594" y="42"/>
                  </a:lnTo>
                  <a:lnTo>
                    <a:pt x="594" y="42"/>
                  </a:lnTo>
                  <a:lnTo>
                    <a:pt x="588" y="42"/>
                  </a:lnTo>
                  <a:lnTo>
                    <a:pt x="588" y="42"/>
                  </a:lnTo>
                  <a:lnTo>
                    <a:pt x="586" y="42"/>
                  </a:lnTo>
                  <a:lnTo>
                    <a:pt x="586" y="42"/>
                  </a:lnTo>
                  <a:lnTo>
                    <a:pt x="582" y="42"/>
                  </a:lnTo>
                  <a:lnTo>
                    <a:pt x="582" y="42"/>
                  </a:lnTo>
                  <a:lnTo>
                    <a:pt x="580" y="42"/>
                  </a:lnTo>
                  <a:lnTo>
                    <a:pt x="580" y="42"/>
                  </a:lnTo>
                  <a:lnTo>
                    <a:pt x="576" y="42"/>
                  </a:lnTo>
                  <a:lnTo>
                    <a:pt x="576" y="42"/>
                  </a:lnTo>
                  <a:lnTo>
                    <a:pt x="574" y="42"/>
                  </a:lnTo>
                  <a:lnTo>
                    <a:pt x="574" y="42"/>
                  </a:lnTo>
                  <a:lnTo>
                    <a:pt x="570" y="42"/>
                  </a:lnTo>
                  <a:lnTo>
                    <a:pt x="570" y="42"/>
                  </a:lnTo>
                  <a:lnTo>
                    <a:pt x="566" y="42"/>
                  </a:lnTo>
                  <a:lnTo>
                    <a:pt x="566" y="42"/>
                  </a:lnTo>
                  <a:lnTo>
                    <a:pt x="564" y="42"/>
                  </a:lnTo>
                  <a:lnTo>
                    <a:pt x="564" y="42"/>
                  </a:lnTo>
                  <a:lnTo>
                    <a:pt x="560" y="42"/>
                  </a:lnTo>
                  <a:lnTo>
                    <a:pt x="560" y="42"/>
                  </a:lnTo>
                  <a:lnTo>
                    <a:pt x="542" y="42"/>
                  </a:lnTo>
                  <a:lnTo>
                    <a:pt x="542" y="42"/>
                  </a:lnTo>
                  <a:lnTo>
                    <a:pt x="540" y="44"/>
                  </a:lnTo>
                  <a:lnTo>
                    <a:pt x="540" y="44"/>
                  </a:lnTo>
                  <a:lnTo>
                    <a:pt x="536" y="42"/>
                  </a:lnTo>
                  <a:lnTo>
                    <a:pt x="532" y="44"/>
                  </a:lnTo>
                  <a:lnTo>
                    <a:pt x="532" y="44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6" y="44"/>
                  </a:lnTo>
                  <a:lnTo>
                    <a:pt x="526" y="44"/>
                  </a:lnTo>
                  <a:lnTo>
                    <a:pt x="518" y="44"/>
                  </a:lnTo>
                  <a:lnTo>
                    <a:pt x="518" y="44"/>
                  </a:lnTo>
                  <a:lnTo>
                    <a:pt x="514" y="46"/>
                  </a:lnTo>
                  <a:lnTo>
                    <a:pt x="514" y="46"/>
                  </a:lnTo>
                  <a:lnTo>
                    <a:pt x="510" y="46"/>
                  </a:lnTo>
                  <a:lnTo>
                    <a:pt x="510" y="46"/>
                  </a:lnTo>
                  <a:lnTo>
                    <a:pt x="508" y="46"/>
                  </a:lnTo>
                  <a:lnTo>
                    <a:pt x="508" y="46"/>
                  </a:lnTo>
                  <a:lnTo>
                    <a:pt x="504" y="46"/>
                  </a:lnTo>
                  <a:lnTo>
                    <a:pt x="504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6" y="46"/>
                  </a:lnTo>
                  <a:lnTo>
                    <a:pt x="496" y="46"/>
                  </a:lnTo>
                  <a:lnTo>
                    <a:pt x="494" y="46"/>
                  </a:lnTo>
                  <a:lnTo>
                    <a:pt x="494" y="46"/>
                  </a:lnTo>
                  <a:lnTo>
                    <a:pt x="490" y="46"/>
                  </a:lnTo>
                  <a:lnTo>
                    <a:pt x="490" y="46"/>
                  </a:lnTo>
                  <a:lnTo>
                    <a:pt x="486" y="44"/>
                  </a:lnTo>
                  <a:lnTo>
                    <a:pt x="486" y="44"/>
                  </a:lnTo>
                  <a:lnTo>
                    <a:pt x="484" y="44"/>
                  </a:lnTo>
                  <a:lnTo>
                    <a:pt x="484" y="44"/>
                  </a:lnTo>
                  <a:lnTo>
                    <a:pt x="482" y="44"/>
                  </a:lnTo>
                  <a:lnTo>
                    <a:pt x="482" y="44"/>
                  </a:lnTo>
                  <a:lnTo>
                    <a:pt x="478" y="44"/>
                  </a:lnTo>
                  <a:lnTo>
                    <a:pt x="478" y="44"/>
                  </a:lnTo>
                  <a:lnTo>
                    <a:pt x="476" y="44"/>
                  </a:lnTo>
                  <a:lnTo>
                    <a:pt x="476" y="44"/>
                  </a:lnTo>
                  <a:lnTo>
                    <a:pt x="472" y="46"/>
                  </a:lnTo>
                  <a:lnTo>
                    <a:pt x="468" y="44"/>
                  </a:lnTo>
                  <a:lnTo>
                    <a:pt x="468" y="44"/>
                  </a:lnTo>
                  <a:lnTo>
                    <a:pt x="466" y="46"/>
                  </a:lnTo>
                  <a:lnTo>
                    <a:pt x="464" y="46"/>
                  </a:lnTo>
                  <a:lnTo>
                    <a:pt x="464" y="46"/>
                  </a:lnTo>
                  <a:lnTo>
                    <a:pt x="464" y="44"/>
                  </a:lnTo>
                  <a:lnTo>
                    <a:pt x="464" y="44"/>
                  </a:lnTo>
                  <a:lnTo>
                    <a:pt x="462" y="44"/>
                  </a:lnTo>
                  <a:lnTo>
                    <a:pt x="462" y="44"/>
                  </a:lnTo>
                  <a:lnTo>
                    <a:pt x="462" y="42"/>
                  </a:lnTo>
                  <a:lnTo>
                    <a:pt x="462" y="42"/>
                  </a:lnTo>
                  <a:lnTo>
                    <a:pt x="456" y="42"/>
                  </a:lnTo>
                  <a:lnTo>
                    <a:pt x="456" y="42"/>
                  </a:lnTo>
                  <a:lnTo>
                    <a:pt x="450" y="42"/>
                  </a:lnTo>
                  <a:lnTo>
                    <a:pt x="450" y="42"/>
                  </a:lnTo>
                  <a:lnTo>
                    <a:pt x="448" y="44"/>
                  </a:lnTo>
                  <a:lnTo>
                    <a:pt x="448" y="44"/>
                  </a:lnTo>
                  <a:lnTo>
                    <a:pt x="442" y="44"/>
                  </a:lnTo>
                  <a:lnTo>
                    <a:pt x="442" y="44"/>
                  </a:lnTo>
                  <a:lnTo>
                    <a:pt x="438" y="44"/>
                  </a:lnTo>
                  <a:lnTo>
                    <a:pt x="438" y="44"/>
                  </a:lnTo>
                  <a:lnTo>
                    <a:pt x="436" y="46"/>
                  </a:lnTo>
                  <a:lnTo>
                    <a:pt x="436" y="46"/>
                  </a:lnTo>
                  <a:lnTo>
                    <a:pt x="432" y="44"/>
                  </a:lnTo>
                  <a:lnTo>
                    <a:pt x="432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0" y="42"/>
                  </a:lnTo>
                  <a:lnTo>
                    <a:pt x="420" y="42"/>
                  </a:lnTo>
                  <a:lnTo>
                    <a:pt x="418" y="44"/>
                  </a:lnTo>
                  <a:lnTo>
                    <a:pt x="418" y="44"/>
                  </a:lnTo>
                  <a:lnTo>
                    <a:pt x="416" y="42"/>
                  </a:lnTo>
                  <a:lnTo>
                    <a:pt x="416" y="40"/>
                  </a:lnTo>
                  <a:lnTo>
                    <a:pt x="416" y="40"/>
                  </a:lnTo>
                  <a:lnTo>
                    <a:pt x="412" y="40"/>
                  </a:lnTo>
                  <a:lnTo>
                    <a:pt x="412" y="40"/>
                  </a:lnTo>
                  <a:lnTo>
                    <a:pt x="412" y="42"/>
                  </a:lnTo>
                  <a:lnTo>
                    <a:pt x="412" y="42"/>
                  </a:lnTo>
                  <a:lnTo>
                    <a:pt x="410" y="44"/>
                  </a:lnTo>
                  <a:lnTo>
                    <a:pt x="410" y="44"/>
                  </a:lnTo>
                  <a:lnTo>
                    <a:pt x="404" y="44"/>
                  </a:lnTo>
                  <a:lnTo>
                    <a:pt x="404" y="44"/>
                  </a:lnTo>
                  <a:lnTo>
                    <a:pt x="400" y="44"/>
                  </a:lnTo>
                  <a:lnTo>
                    <a:pt x="400" y="44"/>
                  </a:lnTo>
                  <a:lnTo>
                    <a:pt x="396" y="42"/>
                  </a:lnTo>
                  <a:lnTo>
                    <a:pt x="396" y="42"/>
                  </a:lnTo>
                  <a:lnTo>
                    <a:pt x="394" y="44"/>
                  </a:lnTo>
                  <a:lnTo>
                    <a:pt x="394" y="44"/>
                  </a:lnTo>
                  <a:lnTo>
                    <a:pt x="390" y="44"/>
                  </a:lnTo>
                  <a:lnTo>
                    <a:pt x="390" y="44"/>
                  </a:lnTo>
                  <a:lnTo>
                    <a:pt x="386" y="42"/>
                  </a:lnTo>
                  <a:lnTo>
                    <a:pt x="386" y="42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4" y="42"/>
                  </a:lnTo>
                  <a:lnTo>
                    <a:pt x="374" y="42"/>
                  </a:lnTo>
                  <a:lnTo>
                    <a:pt x="368" y="42"/>
                  </a:lnTo>
                  <a:lnTo>
                    <a:pt x="368" y="42"/>
                  </a:lnTo>
                  <a:lnTo>
                    <a:pt x="366" y="42"/>
                  </a:lnTo>
                  <a:lnTo>
                    <a:pt x="366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0" y="42"/>
                  </a:lnTo>
                  <a:lnTo>
                    <a:pt x="360" y="42"/>
                  </a:lnTo>
                  <a:lnTo>
                    <a:pt x="358" y="42"/>
                  </a:lnTo>
                  <a:lnTo>
                    <a:pt x="358" y="42"/>
                  </a:lnTo>
                  <a:lnTo>
                    <a:pt x="352" y="44"/>
                  </a:lnTo>
                  <a:lnTo>
                    <a:pt x="352" y="44"/>
                  </a:lnTo>
                  <a:lnTo>
                    <a:pt x="344" y="42"/>
                  </a:lnTo>
                  <a:lnTo>
                    <a:pt x="344" y="42"/>
                  </a:lnTo>
                  <a:lnTo>
                    <a:pt x="342" y="44"/>
                  </a:lnTo>
                  <a:lnTo>
                    <a:pt x="342" y="44"/>
                  </a:lnTo>
                  <a:lnTo>
                    <a:pt x="338" y="42"/>
                  </a:lnTo>
                  <a:lnTo>
                    <a:pt x="338" y="42"/>
                  </a:lnTo>
                  <a:lnTo>
                    <a:pt x="330" y="44"/>
                  </a:lnTo>
                  <a:lnTo>
                    <a:pt x="330" y="44"/>
                  </a:lnTo>
                  <a:lnTo>
                    <a:pt x="328" y="44"/>
                  </a:lnTo>
                  <a:lnTo>
                    <a:pt x="328" y="44"/>
                  </a:lnTo>
                  <a:lnTo>
                    <a:pt x="322" y="42"/>
                  </a:lnTo>
                  <a:lnTo>
                    <a:pt x="322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0" y="42"/>
                  </a:lnTo>
                  <a:lnTo>
                    <a:pt x="310" y="42"/>
                  </a:lnTo>
                  <a:lnTo>
                    <a:pt x="310" y="40"/>
                  </a:lnTo>
                  <a:lnTo>
                    <a:pt x="310" y="40"/>
                  </a:lnTo>
                  <a:lnTo>
                    <a:pt x="308" y="40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06" y="42"/>
                  </a:lnTo>
                  <a:lnTo>
                    <a:pt x="306" y="42"/>
                  </a:lnTo>
                  <a:lnTo>
                    <a:pt x="298" y="42"/>
                  </a:lnTo>
                  <a:lnTo>
                    <a:pt x="298" y="42"/>
                  </a:lnTo>
                  <a:lnTo>
                    <a:pt x="296" y="42"/>
                  </a:lnTo>
                  <a:lnTo>
                    <a:pt x="296" y="42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90" y="42"/>
                  </a:lnTo>
                  <a:lnTo>
                    <a:pt x="290" y="42"/>
                  </a:lnTo>
                  <a:lnTo>
                    <a:pt x="288" y="42"/>
                  </a:lnTo>
                  <a:lnTo>
                    <a:pt x="288" y="42"/>
                  </a:lnTo>
                  <a:lnTo>
                    <a:pt x="286" y="42"/>
                  </a:lnTo>
                  <a:lnTo>
                    <a:pt x="286" y="42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282" y="42"/>
                  </a:lnTo>
                  <a:lnTo>
                    <a:pt x="282" y="42"/>
                  </a:lnTo>
                  <a:lnTo>
                    <a:pt x="278" y="40"/>
                  </a:lnTo>
                  <a:lnTo>
                    <a:pt x="278" y="40"/>
                  </a:lnTo>
                  <a:lnTo>
                    <a:pt x="276" y="40"/>
                  </a:lnTo>
                  <a:lnTo>
                    <a:pt x="274" y="40"/>
                  </a:lnTo>
                  <a:lnTo>
                    <a:pt x="274" y="40"/>
                  </a:lnTo>
                  <a:lnTo>
                    <a:pt x="270" y="40"/>
                  </a:lnTo>
                  <a:lnTo>
                    <a:pt x="270" y="40"/>
                  </a:lnTo>
                  <a:lnTo>
                    <a:pt x="268" y="42"/>
                  </a:lnTo>
                  <a:lnTo>
                    <a:pt x="268" y="42"/>
                  </a:lnTo>
                  <a:lnTo>
                    <a:pt x="264" y="40"/>
                  </a:lnTo>
                  <a:lnTo>
                    <a:pt x="264" y="40"/>
                  </a:lnTo>
                  <a:lnTo>
                    <a:pt x="260" y="40"/>
                  </a:lnTo>
                  <a:lnTo>
                    <a:pt x="260" y="40"/>
                  </a:lnTo>
                  <a:lnTo>
                    <a:pt x="258" y="40"/>
                  </a:lnTo>
                  <a:lnTo>
                    <a:pt x="258" y="40"/>
                  </a:lnTo>
                  <a:lnTo>
                    <a:pt x="252" y="40"/>
                  </a:lnTo>
                  <a:lnTo>
                    <a:pt x="252" y="40"/>
                  </a:lnTo>
                  <a:lnTo>
                    <a:pt x="246" y="40"/>
                  </a:lnTo>
                  <a:lnTo>
                    <a:pt x="242" y="40"/>
                  </a:lnTo>
                  <a:lnTo>
                    <a:pt x="242" y="40"/>
                  </a:lnTo>
                  <a:lnTo>
                    <a:pt x="238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28" y="40"/>
                  </a:lnTo>
                  <a:lnTo>
                    <a:pt x="228" y="40"/>
                  </a:lnTo>
                  <a:lnTo>
                    <a:pt x="224" y="40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22" y="40"/>
                  </a:lnTo>
                  <a:lnTo>
                    <a:pt x="218" y="40"/>
                  </a:lnTo>
                  <a:lnTo>
                    <a:pt x="218" y="40"/>
                  </a:lnTo>
                  <a:lnTo>
                    <a:pt x="216" y="40"/>
                  </a:lnTo>
                  <a:lnTo>
                    <a:pt x="216" y="40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208" y="40"/>
                  </a:lnTo>
                  <a:lnTo>
                    <a:pt x="208" y="40"/>
                  </a:lnTo>
                  <a:lnTo>
                    <a:pt x="204" y="42"/>
                  </a:lnTo>
                  <a:lnTo>
                    <a:pt x="204" y="42"/>
                  </a:lnTo>
                  <a:lnTo>
                    <a:pt x="200" y="40"/>
                  </a:lnTo>
                  <a:lnTo>
                    <a:pt x="200" y="40"/>
                  </a:lnTo>
                  <a:lnTo>
                    <a:pt x="190" y="40"/>
                  </a:lnTo>
                  <a:lnTo>
                    <a:pt x="190" y="40"/>
                  </a:lnTo>
                  <a:lnTo>
                    <a:pt x="188" y="40"/>
                  </a:lnTo>
                  <a:lnTo>
                    <a:pt x="188" y="40"/>
                  </a:lnTo>
                  <a:lnTo>
                    <a:pt x="176" y="40"/>
                  </a:lnTo>
                  <a:lnTo>
                    <a:pt x="176" y="40"/>
                  </a:lnTo>
                  <a:lnTo>
                    <a:pt x="172" y="42"/>
                  </a:lnTo>
                  <a:lnTo>
                    <a:pt x="172" y="42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66" y="42"/>
                  </a:lnTo>
                  <a:lnTo>
                    <a:pt x="166" y="42"/>
                  </a:lnTo>
                  <a:lnTo>
                    <a:pt x="162" y="42"/>
                  </a:lnTo>
                  <a:lnTo>
                    <a:pt x="158" y="42"/>
                  </a:lnTo>
                  <a:lnTo>
                    <a:pt x="158" y="42"/>
                  </a:lnTo>
                  <a:lnTo>
                    <a:pt x="158" y="40"/>
                  </a:lnTo>
                  <a:lnTo>
                    <a:pt x="158" y="40"/>
                  </a:lnTo>
                  <a:lnTo>
                    <a:pt x="156" y="40"/>
                  </a:lnTo>
                  <a:lnTo>
                    <a:pt x="156" y="40"/>
                  </a:lnTo>
                  <a:lnTo>
                    <a:pt x="156" y="38"/>
                  </a:lnTo>
                  <a:lnTo>
                    <a:pt x="156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6" y="38"/>
                  </a:lnTo>
                  <a:lnTo>
                    <a:pt x="146" y="38"/>
                  </a:lnTo>
                  <a:lnTo>
                    <a:pt x="142" y="38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38" y="40"/>
                  </a:lnTo>
                  <a:lnTo>
                    <a:pt x="138" y="40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0" y="40"/>
                  </a:lnTo>
                  <a:lnTo>
                    <a:pt x="130" y="40"/>
                  </a:lnTo>
                  <a:lnTo>
                    <a:pt x="126" y="38"/>
                  </a:lnTo>
                  <a:lnTo>
                    <a:pt x="126" y="38"/>
                  </a:lnTo>
                  <a:lnTo>
                    <a:pt x="124" y="38"/>
                  </a:lnTo>
                  <a:lnTo>
                    <a:pt x="124" y="38"/>
                  </a:lnTo>
                  <a:lnTo>
                    <a:pt x="122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06" y="40"/>
                  </a:lnTo>
                  <a:lnTo>
                    <a:pt x="106" y="40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0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 userDrawn="1"/>
          </p:nvSpPr>
          <p:spPr bwMode="gray">
            <a:xfrm>
              <a:off x="377760" y="6195126"/>
              <a:ext cx="8418958" cy="60192"/>
            </a:xfrm>
            <a:custGeom>
              <a:avLst/>
              <a:gdLst>
                <a:gd name="T0" fmla="*/ 3752 w 3916"/>
                <a:gd name="T1" fmla="*/ 12 h 28"/>
                <a:gd name="T2" fmla="*/ 3576 w 3916"/>
                <a:gd name="T3" fmla="*/ 14 h 28"/>
                <a:gd name="T4" fmla="*/ 3450 w 3916"/>
                <a:gd name="T5" fmla="*/ 14 h 28"/>
                <a:gd name="T6" fmla="*/ 3348 w 3916"/>
                <a:gd name="T7" fmla="*/ 12 h 28"/>
                <a:gd name="T8" fmla="*/ 3206 w 3916"/>
                <a:gd name="T9" fmla="*/ 12 h 28"/>
                <a:gd name="T10" fmla="*/ 3108 w 3916"/>
                <a:gd name="T11" fmla="*/ 10 h 28"/>
                <a:gd name="T12" fmla="*/ 2950 w 3916"/>
                <a:gd name="T13" fmla="*/ 12 h 28"/>
                <a:gd name="T14" fmla="*/ 2916 w 3916"/>
                <a:gd name="T15" fmla="*/ 10 h 28"/>
                <a:gd name="T16" fmla="*/ 2826 w 3916"/>
                <a:gd name="T17" fmla="*/ 10 h 28"/>
                <a:gd name="T18" fmla="*/ 2684 w 3916"/>
                <a:gd name="T19" fmla="*/ 8 h 28"/>
                <a:gd name="T20" fmla="*/ 2550 w 3916"/>
                <a:gd name="T21" fmla="*/ 6 h 28"/>
                <a:gd name="T22" fmla="*/ 2400 w 3916"/>
                <a:gd name="T23" fmla="*/ 4 h 28"/>
                <a:gd name="T24" fmla="*/ 2252 w 3916"/>
                <a:gd name="T25" fmla="*/ 6 h 28"/>
                <a:gd name="T26" fmla="*/ 2078 w 3916"/>
                <a:gd name="T27" fmla="*/ 4 h 28"/>
                <a:gd name="T28" fmla="*/ 1694 w 3916"/>
                <a:gd name="T29" fmla="*/ 4 h 28"/>
                <a:gd name="T30" fmla="*/ 1488 w 3916"/>
                <a:gd name="T31" fmla="*/ 4 h 28"/>
                <a:gd name="T32" fmla="*/ 1294 w 3916"/>
                <a:gd name="T33" fmla="*/ 6 h 28"/>
                <a:gd name="T34" fmla="*/ 1254 w 3916"/>
                <a:gd name="T35" fmla="*/ 10 h 28"/>
                <a:gd name="T36" fmla="*/ 1126 w 3916"/>
                <a:gd name="T37" fmla="*/ 10 h 28"/>
                <a:gd name="T38" fmla="*/ 1048 w 3916"/>
                <a:gd name="T39" fmla="*/ 8 h 28"/>
                <a:gd name="T40" fmla="*/ 1044 w 3916"/>
                <a:gd name="T41" fmla="*/ 8 h 28"/>
                <a:gd name="T42" fmla="*/ 900 w 3916"/>
                <a:gd name="T43" fmla="*/ 8 h 28"/>
                <a:gd name="T44" fmla="*/ 720 w 3916"/>
                <a:gd name="T45" fmla="*/ 6 h 28"/>
                <a:gd name="T46" fmla="*/ 480 w 3916"/>
                <a:gd name="T47" fmla="*/ 6 h 28"/>
                <a:gd name="T48" fmla="*/ 338 w 3916"/>
                <a:gd name="T49" fmla="*/ 2 h 28"/>
                <a:gd name="T50" fmla="*/ 194 w 3916"/>
                <a:gd name="T51" fmla="*/ 0 h 28"/>
                <a:gd name="T52" fmla="*/ 56 w 3916"/>
                <a:gd name="T53" fmla="*/ 2 h 28"/>
                <a:gd name="T54" fmla="*/ 0 w 3916"/>
                <a:gd name="T55" fmla="*/ 10 h 28"/>
                <a:gd name="T56" fmla="*/ 64 w 3916"/>
                <a:gd name="T57" fmla="*/ 10 h 28"/>
                <a:gd name="T58" fmla="*/ 192 w 3916"/>
                <a:gd name="T59" fmla="*/ 10 h 28"/>
                <a:gd name="T60" fmla="*/ 294 w 3916"/>
                <a:gd name="T61" fmla="*/ 10 h 28"/>
                <a:gd name="T62" fmla="*/ 390 w 3916"/>
                <a:gd name="T63" fmla="*/ 12 h 28"/>
                <a:gd name="T64" fmla="*/ 610 w 3916"/>
                <a:gd name="T65" fmla="*/ 12 h 28"/>
                <a:gd name="T66" fmla="*/ 778 w 3916"/>
                <a:gd name="T67" fmla="*/ 14 h 28"/>
                <a:gd name="T68" fmla="*/ 884 w 3916"/>
                <a:gd name="T69" fmla="*/ 12 h 28"/>
                <a:gd name="T70" fmla="*/ 962 w 3916"/>
                <a:gd name="T71" fmla="*/ 14 h 28"/>
                <a:gd name="T72" fmla="*/ 1062 w 3916"/>
                <a:gd name="T73" fmla="*/ 16 h 28"/>
                <a:gd name="T74" fmla="*/ 1214 w 3916"/>
                <a:gd name="T75" fmla="*/ 16 h 28"/>
                <a:gd name="T76" fmla="*/ 1338 w 3916"/>
                <a:gd name="T77" fmla="*/ 18 h 28"/>
                <a:gd name="T78" fmla="*/ 1394 w 3916"/>
                <a:gd name="T79" fmla="*/ 18 h 28"/>
                <a:gd name="T80" fmla="*/ 1782 w 3916"/>
                <a:gd name="T81" fmla="*/ 20 h 28"/>
                <a:gd name="T82" fmla="*/ 1952 w 3916"/>
                <a:gd name="T83" fmla="*/ 20 h 28"/>
                <a:gd name="T84" fmla="*/ 2142 w 3916"/>
                <a:gd name="T85" fmla="*/ 22 h 28"/>
                <a:gd name="T86" fmla="*/ 2328 w 3916"/>
                <a:gd name="T87" fmla="*/ 22 h 28"/>
                <a:gd name="T88" fmla="*/ 2476 w 3916"/>
                <a:gd name="T89" fmla="*/ 22 h 28"/>
                <a:gd name="T90" fmla="*/ 2586 w 3916"/>
                <a:gd name="T91" fmla="*/ 22 h 28"/>
                <a:gd name="T92" fmla="*/ 2840 w 3916"/>
                <a:gd name="T93" fmla="*/ 22 h 28"/>
                <a:gd name="T94" fmla="*/ 2984 w 3916"/>
                <a:gd name="T95" fmla="*/ 24 h 28"/>
                <a:gd name="T96" fmla="*/ 3156 w 3916"/>
                <a:gd name="T97" fmla="*/ 24 h 28"/>
                <a:gd name="T98" fmla="*/ 3214 w 3916"/>
                <a:gd name="T99" fmla="*/ 24 h 28"/>
                <a:gd name="T100" fmla="*/ 3334 w 3916"/>
                <a:gd name="T101" fmla="*/ 26 h 28"/>
                <a:gd name="T102" fmla="*/ 3470 w 3916"/>
                <a:gd name="T103" fmla="*/ 26 h 28"/>
                <a:gd name="T104" fmla="*/ 3578 w 3916"/>
                <a:gd name="T105" fmla="*/ 26 h 28"/>
                <a:gd name="T106" fmla="*/ 3658 w 3916"/>
                <a:gd name="T107" fmla="*/ 26 h 28"/>
                <a:gd name="T108" fmla="*/ 3810 w 3916"/>
                <a:gd name="T109" fmla="*/ 28 h 28"/>
                <a:gd name="T110" fmla="*/ 3832 w 3916"/>
                <a:gd name="T111" fmla="*/ 26 h 28"/>
                <a:gd name="T112" fmla="*/ 3878 w 3916"/>
                <a:gd name="T113" fmla="*/ 24 h 28"/>
                <a:gd name="T114" fmla="*/ 3916 w 3916"/>
                <a:gd name="T115" fmla="*/ 18 h 28"/>
                <a:gd name="T116" fmla="*/ 3844 w 3916"/>
                <a:gd name="T117" fmla="*/ 14 h 28"/>
                <a:gd name="T118" fmla="*/ 746 w 3916"/>
                <a:gd name="T119" fmla="*/ 8 h 28"/>
                <a:gd name="T120" fmla="*/ 2876 w 3916"/>
                <a:gd name="T121" fmla="*/ 18 h 28"/>
                <a:gd name="T122" fmla="*/ 3162 w 3916"/>
                <a:gd name="T123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16" h="28">
                  <a:moveTo>
                    <a:pt x="3820" y="12"/>
                  </a:moveTo>
                  <a:lnTo>
                    <a:pt x="3820" y="12"/>
                  </a:lnTo>
                  <a:lnTo>
                    <a:pt x="3816" y="14"/>
                  </a:lnTo>
                  <a:lnTo>
                    <a:pt x="3816" y="14"/>
                  </a:lnTo>
                  <a:lnTo>
                    <a:pt x="3796" y="14"/>
                  </a:lnTo>
                  <a:lnTo>
                    <a:pt x="3796" y="14"/>
                  </a:lnTo>
                  <a:lnTo>
                    <a:pt x="3752" y="12"/>
                  </a:lnTo>
                  <a:lnTo>
                    <a:pt x="3752" y="12"/>
                  </a:lnTo>
                  <a:lnTo>
                    <a:pt x="3738" y="14"/>
                  </a:lnTo>
                  <a:lnTo>
                    <a:pt x="3738" y="14"/>
                  </a:lnTo>
                  <a:lnTo>
                    <a:pt x="3684" y="14"/>
                  </a:lnTo>
                  <a:lnTo>
                    <a:pt x="3634" y="14"/>
                  </a:lnTo>
                  <a:lnTo>
                    <a:pt x="3634" y="14"/>
                  </a:lnTo>
                  <a:lnTo>
                    <a:pt x="3604" y="14"/>
                  </a:lnTo>
                  <a:lnTo>
                    <a:pt x="3576" y="14"/>
                  </a:lnTo>
                  <a:lnTo>
                    <a:pt x="3576" y="14"/>
                  </a:lnTo>
                  <a:lnTo>
                    <a:pt x="3562" y="14"/>
                  </a:lnTo>
                  <a:lnTo>
                    <a:pt x="3548" y="12"/>
                  </a:lnTo>
                  <a:lnTo>
                    <a:pt x="3548" y="12"/>
                  </a:lnTo>
                  <a:lnTo>
                    <a:pt x="3530" y="12"/>
                  </a:lnTo>
                  <a:lnTo>
                    <a:pt x="3530" y="12"/>
                  </a:lnTo>
                  <a:lnTo>
                    <a:pt x="3488" y="12"/>
                  </a:lnTo>
                  <a:lnTo>
                    <a:pt x="3468" y="12"/>
                  </a:lnTo>
                  <a:lnTo>
                    <a:pt x="3450" y="14"/>
                  </a:lnTo>
                  <a:lnTo>
                    <a:pt x="3450" y="14"/>
                  </a:lnTo>
                  <a:lnTo>
                    <a:pt x="3440" y="12"/>
                  </a:lnTo>
                  <a:lnTo>
                    <a:pt x="3430" y="12"/>
                  </a:lnTo>
                  <a:lnTo>
                    <a:pt x="3410" y="12"/>
                  </a:lnTo>
                  <a:lnTo>
                    <a:pt x="3410" y="12"/>
                  </a:lnTo>
                  <a:lnTo>
                    <a:pt x="3380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32" y="12"/>
                  </a:lnTo>
                  <a:lnTo>
                    <a:pt x="3316" y="14"/>
                  </a:lnTo>
                  <a:lnTo>
                    <a:pt x="3316" y="14"/>
                  </a:lnTo>
                  <a:lnTo>
                    <a:pt x="3266" y="12"/>
                  </a:lnTo>
                  <a:lnTo>
                    <a:pt x="3216" y="12"/>
                  </a:lnTo>
                  <a:lnTo>
                    <a:pt x="3216" y="12"/>
                  </a:lnTo>
                  <a:lnTo>
                    <a:pt x="3206" y="12"/>
                  </a:lnTo>
                  <a:lnTo>
                    <a:pt x="3206" y="12"/>
                  </a:lnTo>
                  <a:lnTo>
                    <a:pt x="3198" y="14"/>
                  </a:lnTo>
                  <a:lnTo>
                    <a:pt x="3198" y="14"/>
                  </a:lnTo>
                  <a:lnTo>
                    <a:pt x="3170" y="12"/>
                  </a:lnTo>
                  <a:lnTo>
                    <a:pt x="3156" y="12"/>
                  </a:lnTo>
                  <a:lnTo>
                    <a:pt x="3142" y="14"/>
                  </a:lnTo>
                  <a:lnTo>
                    <a:pt x="3142" y="14"/>
                  </a:lnTo>
                  <a:lnTo>
                    <a:pt x="3124" y="12"/>
                  </a:lnTo>
                  <a:lnTo>
                    <a:pt x="3108" y="10"/>
                  </a:lnTo>
                  <a:lnTo>
                    <a:pt x="3074" y="12"/>
                  </a:lnTo>
                  <a:lnTo>
                    <a:pt x="3074" y="12"/>
                  </a:lnTo>
                  <a:lnTo>
                    <a:pt x="3064" y="10"/>
                  </a:lnTo>
                  <a:lnTo>
                    <a:pt x="3064" y="10"/>
                  </a:lnTo>
                  <a:lnTo>
                    <a:pt x="3012" y="10"/>
                  </a:lnTo>
                  <a:lnTo>
                    <a:pt x="2960" y="10"/>
                  </a:lnTo>
                  <a:lnTo>
                    <a:pt x="2960" y="10"/>
                  </a:lnTo>
                  <a:lnTo>
                    <a:pt x="2950" y="12"/>
                  </a:lnTo>
                  <a:lnTo>
                    <a:pt x="2950" y="12"/>
                  </a:lnTo>
                  <a:lnTo>
                    <a:pt x="2944" y="10"/>
                  </a:lnTo>
                  <a:lnTo>
                    <a:pt x="2944" y="10"/>
                  </a:lnTo>
                  <a:lnTo>
                    <a:pt x="2936" y="12"/>
                  </a:lnTo>
                  <a:lnTo>
                    <a:pt x="2936" y="12"/>
                  </a:lnTo>
                  <a:lnTo>
                    <a:pt x="2932" y="10"/>
                  </a:lnTo>
                  <a:lnTo>
                    <a:pt x="2932" y="10"/>
                  </a:lnTo>
                  <a:lnTo>
                    <a:pt x="2916" y="10"/>
                  </a:lnTo>
                  <a:lnTo>
                    <a:pt x="2902" y="10"/>
                  </a:lnTo>
                  <a:lnTo>
                    <a:pt x="2902" y="10"/>
                  </a:lnTo>
                  <a:lnTo>
                    <a:pt x="2882" y="10"/>
                  </a:lnTo>
                  <a:lnTo>
                    <a:pt x="2858" y="10"/>
                  </a:lnTo>
                  <a:lnTo>
                    <a:pt x="2858" y="10"/>
                  </a:lnTo>
                  <a:lnTo>
                    <a:pt x="2844" y="10"/>
                  </a:lnTo>
                  <a:lnTo>
                    <a:pt x="2834" y="10"/>
                  </a:lnTo>
                  <a:lnTo>
                    <a:pt x="2826" y="10"/>
                  </a:lnTo>
                  <a:lnTo>
                    <a:pt x="2826" y="10"/>
                  </a:lnTo>
                  <a:lnTo>
                    <a:pt x="2788" y="8"/>
                  </a:lnTo>
                  <a:lnTo>
                    <a:pt x="2750" y="8"/>
                  </a:lnTo>
                  <a:lnTo>
                    <a:pt x="2750" y="8"/>
                  </a:lnTo>
                  <a:lnTo>
                    <a:pt x="2728" y="8"/>
                  </a:lnTo>
                  <a:lnTo>
                    <a:pt x="2706" y="8"/>
                  </a:lnTo>
                  <a:lnTo>
                    <a:pt x="2706" y="8"/>
                  </a:lnTo>
                  <a:lnTo>
                    <a:pt x="2684" y="8"/>
                  </a:lnTo>
                  <a:lnTo>
                    <a:pt x="2662" y="8"/>
                  </a:lnTo>
                  <a:lnTo>
                    <a:pt x="2662" y="8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578" y="8"/>
                  </a:lnTo>
                  <a:lnTo>
                    <a:pt x="2578" y="8"/>
                  </a:lnTo>
                  <a:lnTo>
                    <a:pt x="2560" y="6"/>
                  </a:lnTo>
                  <a:lnTo>
                    <a:pt x="2550" y="6"/>
                  </a:lnTo>
                  <a:lnTo>
                    <a:pt x="2542" y="8"/>
                  </a:lnTo>
                  <a:lnTo>
                    <a:pt x="2542" y="8"/>
                  </a:lnTo>
                  <a:lnTo>
                    <a:pt x="2538" y="6"/>
                  </a:lnTo>
                  <a:lnTo>
                    <a:pt x="2534" y="6"/>
                  </a:lnTo>
                  <a:lnTo>
                    <a:pt x="2526" y="6"/>
                  </a:lnTo>
                  <a:lnTo>
                    <a:pt x="2526" y="6"/>
                  </a:lnTo>
                  <a:lnTo>
                    <a:pt x="2442" y="6"/>
                  </a:lnTo>
                  <a:lnTo>
                    <a:pt x="2400" y="4"/>
                  </a:lnTo>
                  <a:lnTo>
                    <a:pt x="2358" y="4"/>
                  </a:lnTo>
                  <a:lnTo>
                    <a:pt x="2358" y="4"/>
                  </a:lnTo>
                  <a:lnTo>
                    <a:pt x="2344" y="6"/>
                  </a:lnTo>
                  <a:lnTo>
                    <a:pt x="2328" y="6"/>
                  </a:lnTo>
                  <a:lnTo>
                    <a:pt x="2328" y="6"/>
                  </a:lnTo>
                  <a:lnTo>
                    <a:pt x="2280" y="6"/>
                  </a:lnTo>
                  <a:lnTo>
                    <a:pt x="2280" y="6"/>
                  </a:lnTo>
                  <a:lnTo>
                    <a:pt x="2252" y="6"/>
                  </a:lnTo>
                  <a:lnTo>
                    <a:pt x="2224" y="6"/>
                  </a:lnTo>
                  <a:lnTo>
                    <a:pt x="2224" y="6"/>
                  </a:lnTo>
                  <a:lnTo>
                    <a:pt x="2174" y="6"/>
                  </a:lnTo>
                  <a:lnTo>
                    <a:pt x="2122" y="4"/>
                  </a:lnTo>
                  <a:lnTo>
                    <a:pt x="2122" y="4"/>
                  </a:lnTo>
                  <a:lnTo>
                    <a:pt x="2100" y="6"/>
                  </a:lnTo>
                  <a:lnTo>
                    <a:pt x="2088" y="6"/>
                  </a:lnTo>
                  <a:lnTo>
                    <a:pt x="2078" y="4"/>
                  </a:lnTo>
                  <a:lnTo>
                    <a:pt x="2078" y="4"/>
                  </a:lnTo>
                  <a:lnTo>
                    <a:pt x="2042" y="4"/>
                  </a:lnTo>
                  <a:lnTo>
                    <a:pt x="2004" y="4"/>
                  </a:lnTo>
                  <a:lnTo>
                    <a:pt x="2004" y="4"/>
                  </a:lnTo>
                  <a:lnTo>
                    <a:pt x="1888" y="4"/>
                  </a:lnTo>
                  <a:lnTo>
                    <a:pt x="1888" y="4"/>
                  </a:lnTo>
                  <a:lnTo>
                    <a:pt x="1792" y="4"/>
                  </a:lnTo>
                  <a:lnTo>
                    <a:pt x="1694" y="4"/>
                  </a:lnTo>
                  <a:lnTo>
                    <a:pt x="1694" y="4"/>
                  </a:lnTo>
                  <a:lnTo>
                    <a:pt x="1634" y="4"/>
                  </a:lnTo>
                  <a:lnTo>
                    <a:pt x="1604" y="4"/>
                  </a:lnTo>
                  <a:lnTo>
                    <a:pt x="1574" y="6"/>
                  </a:lnTo>
                  <a:lnTo>
                    <a:pt x="1574" y="6"/>
                  </a:lnTo>
                  <a:lnTo>
                    <a:pt x="1552" y="4"/>
                  </a:lnTo>
                  <a:lnTo>
                    <a:pt x="1532" y="4"/>
                  </a:lnTo>
                  <a:lnTo>
                    <a:pt x="1488" y="4"/>
                  </a:lnTo>
                  <a:lnTo>
                    <a:pt x="1488" y="4"/>
                  </a:lnTo>
                  <a:lnTo>
                    <a:pt x="1462" y="6"/>
                  </a:lnTo>
                  <a:lnTo>
                    <a:pt x="1462" y="6"/>
                  </a:lnTo>
                  <a:lnTo>
                    <a:pt x="1416" y="6"/>
                  </a:lnTo>
                  <a:lnTo>
                    <a:pt x="1370" y="6"/>
                  </a:lnTo>
                  <a:lnTo>
                    <a:pt x="1370" y="6"/>
                  </a:lnTo>
                  <a:lnTo>
                    <a:pt x="1332" y="6"/>
                  </a:lnTo>
                  <a:lnTo>
                    <a:pt x="1294" y="6"/>
                  </a:lnTo>
                  <a:lnTo>
                    <a:pt x="1294" y="6"/>
                  </a:lnTo>
                  <a:lnTo>
                    <a:pt x="1280" y="6"/>
                  </a:lnTo>
                  <a:lnTo>
                    <a:pt x="1266" y="10"/>
                  </a:lnTo>
                  <a:lnTo>
                    <a:pt x="1266" y="10"/>
                  </a:lnTo>
                  <a:lnTo>
                    <a:pt x="1264" y="8"/>
                  </a:lnTo>
                  <a:lnTo>
                    <a:pt x="1260" y="8"/>
                  </a:lnTo>
                  <a:lnTo>
                    <a:pt x="1256" y="8"/>
                  </a:lnTo>
                  <a:lnTo>
                    <a:pt x="1254" y="10"/>
                  </a:lnTo>
                  <a:lnTo>
                    <a:pt x="1254" y="10"/>
                  </a:lnTo>
                  <a:lnTo>
                    <a:pt x="1232" y="8"/>
                  </a:lnTo>
                  <a:lnTo>
                    <a:pt x="1212" y="8"/>
                  </a:lnTo>
                  <a:lnTo>
                    <a:pt x="1192" y="8"/>
                  </a:lnTo>
                  <a:lnTo>
                    <a:pt x="1170" y="8"/>
                  </a:lnTo>
                  <a:lnTo>
                    <a:pt x="1170" y="8"/>
                  </a:lnTo>
                  <a:lnTo>
                    <a:pt x="1148" y="8"/>
                  </a:lnTo>
                  <a:lnTo>
                    <a:pt x="1126" y="10"/>
                  </a:lnTo>
                  <a:lnTo>
                    <a:pt x="1126" y="10"/>
                  </a:lnTo>
                  <a:lnTo>
                    <a:pt x="1114" y="8"/>
                  </a:lnTo>
                  <a:lnTo>
                    <a:pt x="1102" y="8"/>
                  </a:lnTo>
                  <a:lnTo>
                    <a:pt x="1076" y="10"/>
                  </a:lnTo>
                  <a:lnTo>
                    <a:pt x="1076" y="10"/>
                  </a:lnTo>
                  <a:lnTo>
                    <a:pt x="1064" y="8"/>
                  </a:lnTo>
                  <a:lnTo>
                    <a:pt x="1056" y="6"/>
                  </a:lnTo>
                  <a:lnTo>
                    <a:pt x="1048" y="8"/>
                  </a:lnTo>
                  <a:lnTo>
                    <a:pt x="1048" y="8"/>
                  </a:lnTo>
                  <a:lnTo>
                    <a:pt x="1046" y="8"/>
                  </a:lnTo>
                  <a:lnTo>
                    <a:pt x="1046" y="12"/>
                  </a:lnTo>
                  <a:lnTo>
                    <a:pt x="1046" y="12"/>
                  </a:lnTo>
                  <a:lnTo>
                    <a:pt x="1046" y="10"/>
                  </a:lnTo>
                  <a:lnTo>
                    <a:pt x="1046" y="10"/>
                  </a:lnTo>
                  <a:lnTo>
                    <a:pt x="1046" y="8"/>
                  </a:lnTo>
                  <a:lnTo>
                    <a:pt x="1044" y="8"/>
                  </a:lnTo>
                  <a:lnTo>
                    <a:pt x="1044" y="8"/>
                  </a:lnTo>
                  <a:lnTo>
                    <a:pt x="1000" y="8"/>
                  </a:lnTo>
                  <a:lnTo>
                    <a:pt x="958" y="8"/>
                  </a:lnTo>
                  <a:lnTo>
                    <a:pt x="958" y="8"/>
                  </a:lnTo>
                  <a:lnTo>
                    <a:pt x="928" y="6"/>
                  </a:lnTo>
                  <a:lnTo>
                    <a:pt x="914" y="6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38" y="4"/>
                  </a:lnTo>
                  <a:lnTo>
                    <a:pt x="780" y="4"/>
                  </a:lnTo>
                  <a:lnTo>
                    <a:pt x="720" y="6"/>
                  </a:lnTo>
                  <a:lnTo>
                    <a:pt x="662" y="6"/>
                  </a:lnTo>
                  <a:lnTo>
                    <a:pt x="662" y="6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508" y="4"/>
                  </a:lnTo>
                  <a:lnTo>
                    <a:pt x="508" y="4"/>
                  </a:lnTo>
                  <a:lnTo>
                    <a:pt x="480" y="6"/>
                  </a:lnTo>
                  <a:lnTo>
                    <a:pt x="480" y="6"/>
                  </a:lnTo>
                  <a:lnTo>
                    <a:pt x="444" y="4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372" y="4"/>
                  </a:lnTo>
                  <a:lnTo>
                    <a:pt x="372" y="4"/>
                  </a:lnTo>
                  <a:lnTo>
                    <a:pt x="356" y="2"/>
                  </a:lnTo>
                  <a:lnTo>
                    <a:pt x="338" y="2"/>
                  </a:lnTo>
                  <a:lnTo>
                    <a:pt x="338" y="2"/>
                  </a:lnTo>
                  <a:lnTo>
                    <a:pt x="326" y="4"/>
                  </a:lnTo>
                  <a:lnTo>
                    <a:pt x="326" y="4"/>
                  </a:lnTo>
                  <a:lnTo>
                    <a:pt x="300" y="2"/>
                  </a:lnTo>
                  <a:lnTo>
                    <a:pt x="300" y="2"/>
                  </a:lnTo>
                  <a:lnTo>
                    <a:pt x="268" y="2"/>
                  </a:lnTo>
                  <a:lnTo>
                    <a:pt x="236" y="2"/>
                  </a:lnTo>
                  <a:lnTo>
                    <a:pt x="236" y="2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180" y="2"/>
                  </a:lnTo>
                  <a:lnTo>
                    <a:pt x="180" y="2"/>
                  </a:lnTo>
                  <a:lnTo>
                    <a:pt x="158" y="2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20" y="2"/>
                  </a:lnTo>
                  <a:lnTo>
                    <a:pt x="1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98" y="10"/>
                  </a:lnTo>
                  <a:lnTo>
                    <a:pt x="136" y="10"/>
                  </a:lnTo>
                  <a:lnTo>
                    <a:pt x="136" y="10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80" y="10"/>
                  </a:lnTo>
                  <a:lnTo>
                    <a:pt x="192" y="10"/>
                  </a:lnTo>
                  <a:lnTo>
                    <a:pt x="192" y="10"/>
                  </a:lnTo>
                  <a:lnTo>
                    <a:pt x="200" y="12"/>
                  </a:lnTo>
                  <a:lnTo>
                    <a:pt x="200" y="12"/>
                  </a:lnTo>
                  <a:lnTo>
                    <a:pt x="222" y="12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80" y="10"/>
                  </a:lnTo>
                  <a:lnTo>
                    <a:pt x="280" y="10"/>
                  </a:lnTo>
                  <a:lnTo>
                    <a:pt x="294" y="10"/>
                  </a:lnTo>
                  <a:lnTo>
                    <a:pt x="310" y="12"/>
                  </a:lnTo>
                  <a:lnTo>
                    <a:pt x="310" y="12"/>
                  </a:lnTo>
                  <a:lnTo>
                    <a:pt x="326" y="10"/>
                  </a:lnTo>
                  <a:lnTo>
                    <a:pt x="342" y="10"/>
                  </a:lnTo>
                  <a:lnTo>
                    <a:pt x="342" y="10"/>
                  </a:lnTo>
                  <a:lnTo>
                    <a:pt x="352" y="12"/>
                  </a:lnTo>
                  <a:lnTo>
                    <a:pt x="352" y="12"/>
                  </a:lnTo>
                  <a:lnTo>
                    <a:pt x="390" y="12"/>
                  </a:lnTo>
                  <a:lnTo>
                    <a:pt x="430" y="12"/>
                  </a:lnTo>
                  <a:lnTo>
                    <a:pt x="430" y="12"/>
                  </a:lnTo>
                  <a:lnTo>
                    <a:pt x="452" y="12"/>
                  </a:lnTo>
                  <a:lnTo>
                    <a:pt x="472" y="12"/>
                  </a:lnTo>
                  <a:lnTo>
                    <a:pt x="494" y="12"/>
                  </a:lnTo>
                  <a:lnTo>
                    <a:pt x="516" y="14"/>
                  </a:lnTo>
                  <a:lnTo>
                    <a:pt x="516" y="14"/>
                  </a:lnTo>
                  <a:lnTo>
                    <a:pt x="610" y="12"/>
                  </a:lnTo>
                  <a:lnTo>
                    <a:pt x="706" y="14"/>
                  </a:lnTo>
                  <a:lnTo>
                    <a:pt x="706" y="14"/>
                  </a:lnTo>
                  <a:lnTo>
                    <a:pt x="712" y="12"/>
                  </a:lnTo>
                  <a:lnTo>
                    <a:pt x="720" y="12"/>
                  </a:lnTo>
                  <a:lnTo>
                    <a:pt x="720" y="12"/>
                  </a:lnTo>
                  <a:lnTo>
                    <a:pt x="750" y="12"/>
                  </a:lnTo>
                  <a:lnTo>
                    <a:pt x="778" y="14"/>
                  </a:lnTo>
                  <a:lnTo>
                    <a:pt x="778" y="14"/>
                  </a:lnTo>
                  <a:lnTo>
                    <a:pt x="794" y="12"/>
                  </a:lnTo>
                  <a:lnTo>
                    <a:pt x="810" y="12"/>
                  </a:lnTo>
                  <a:lnTo>
                    <a:pt x="826" y="12"/>
                  </a:lnTo>
                  <a:lnTo>
                    <a:pt x="840" y="10"/>
                  </a:lnTo>
                  <a:lnTo>
                    <a:pt x="840" y="10"/>
                  </a:lnTo>
                  <a:lnTo>
                    <a:pt x="850" y="12"/>
                  </a:lnTo>
                  <a:lnTo>
                    <a:pt x="862" y="12"/>
                  </a:lnTo>
                  <a:lnTo>
                    <a:pt x="884" y="12"/>
                  </a:lnTo>
                  <a:lnTo>
                    <a:pt x="884" y="12"/>
                  </a:lnTo>
                  <a:lnTo>
                    <a:pt x="906" y="14"/>
                  </a:lnTo>
                  <a:lnTo>
                    <a:pt x="928" y="14"/>
                  </a:lnTo>
                  <a:lnTo>
                    <a:pt x="928" y="14"/>
                  </a:lnTo>
                  <a:lnTo>
                    <a:pt x="934" y="14"/>
                  </a:lnTo>
                  <a:lnTo>
                    <a:pt x="940" y="12"/>
                  </a:lnTo>
                  <a:lnTo>
                    <a:pt x="940" y="12"/>
                  </a:lnTo>
                  <a:lnTo>
                    <a:pt x="962" y="14"/>
                  </a:lnTo>
                  <a:lnTo>
                    <a:pt x="982" y="14"/>
                  </a:lnTo>
                  <a:lnTo>
                    <a:pt x="1020" y="14"/>
                  </a:lnTo>
                  <a:lnTo>
                    <a:pt x="1020" y="14"/>
                  </a:lnTo>
                  <a:lnTo>
                    <a:pt x="1032" y="14"/>
                  </a:lnTo>
                  <a:lnTo>
                    <a:pt x="1042" y="14"/>
                  </a:lnTo>
                  <a:lnTo>
                    <a:pt x="1052" y="14"/>
                  </a:lnTo>
                  <a:lnTo>
                    <a:pt x="1062" y="16"/>
                  </a:lnTo>
                  <a:lnTo>
                    <a:pt x="1062" y="16"/>
                  </a:lnTo>
                  <a:lnTo>
                    <a:pt x="1096" y="16"/>
                  </a:lnTo>
                  <a:lnTo>
                    <a:pt x="1126" y="16"/>
                  </a:lnTo>
                  <a:lnTo>
                    <a:pt x="1160" y="16"/>
                  </a:lnTo>
                  <a:lnTo>
                    <a:pt x="1194" y="14"/>
                  </a:lnTo>
                  <a:lnTo>
                    <a:pt x="1194" y="14"/>
                  </a:lnTo>
                  <a:lnTo>
                    <a:pt x="1198" y="16"/>
                  </a:lnTo>
                  <a:lnTo>
                    <a:pt x="1202" y="16"/>
                  </a:lnTo>
                  <a:lnTo>
                    <a:pt x="1214" y="16"/>
                  </a:lnTo>
                  <a:lnTo>
                    <a:pt x="1214" y="16"/>
                  </a:lnTo>
                  <a:lnTo>
                    <a:pt x="1252" y="16"/>
                  </a:lnTo>
                  <a:lnTo>
                    <a:pt x="1270" y="16"/>
                  </a:lnTo>
                  <a:lnTo>
                    <a:pt x="1290" y="16"/>
                  </a:lnTo>
                  <a:lnTo>
                    <a:pt x="1290" y="16"/>
                  </a:lnTo>
                  <a:lnTo>
                    <a:pt x="1302" y="14"/>
                  </a:lnTo>
                  <a:lnTo>
                    <a:pt x="1314" y="16"/>
                  </a:lnTo>
                  <a:lnTo>
                    <a:pt x="1338" y="18"/>
                  </a:lnTo>
                  <a:lnTo>
                    <a:pt x="1338" y="18"/>
                  </a:lnTo>
                  <a:lnTo>
                    <a:pt x="1346" y="16"/>
                  </a:lnTo>
                  <a:lnTo>
                    <a:pt x="1346" y="16"/>
                  </a:lnTo>
                  <a:lnTo>
                    <a:pt x="1364" y="16"/>
                  </a:lnTo>
                  <a:lnTo>
                    <a:pt x="1364" y="16"/>
                  </a:lnTo>
                  <a:lnTo>
                    <a:pt x="1380" y="18"/>
                  </a:lnTo>
                  <a:lnTo>
                    <a:pt x="1394" y="18"/>
                  </a:lnTo>
                  <a:lnTo>
                    <a:pt x="1394" y="18"/>
                  </a:lnTo>
                  <a:lnTo>
                    <a:pt x="1404" y="18"/>
                  </a:lnTo>
                  <a:lnTo>
                    <a:pt x="1404" y="18"/>
                  </a:lnTo>
                  <a:lnTo>
                    <a:pt x="1504" y="18"/>
                  </a:lnTo>
                  <a:lnTo>
                    <a:pt x="1504" y="18"/>
                  </a:lnTo>
                  <a:lnTo>
                    <a:pt x="1740" y="18"/>
                  </a:lnTo>
                  <a:lnTo>
                    <a:pt x="1740" y="18"/>
                  </a:lnTo>
                  <a:lnTo>
                    <a:pt x="1760" y="20"/>
                  </a:lnTo>
                  <a:lnTo>
                    <a:pt x="1782" y="20"/>
                  </a:lnTo>
                  <a:lnTo>
                    <a:pt x="1804" y="20"/>
                  </a:lnTo>
                  <a:lnTo>
                    <a:pt x="1826" y="22"/>
                  </a:lnTo>
                  <a:lnTo>
                    <a:pt x="1826" y="22"/>
                  </a:lnTo>
                  <a:lnTo>
                    <a:pt x="1832" y="20"/>
                  </a:lnTo>
                  <a:lnTo>
                    <a:pt x="1838" y="20"/>
                  </a:lnTo>
                  <a:lnTo>
                    <a:pt x="1838" y="20"/>
                  </a:lnTo>
                  <a:lnTo>
                    <a:pt x="1894" y="20"/>
                  </a:lnTo>
                  <a:lnTo>
                    <a:pt x="1952" y="20"/>
                  </a:lnTo>
                  <a:lnTo>
                    <a:pt x="1952" y="20"/>
                  </a:lnTo>
                  <a:lnTo>
                    <a:pt x="2008" y="20"/>
                  </a:lnTo>
                  <a:lnTo>
                    <a:pt x="2064" y="20"/>
                  </a:lnTo>
                  <a:lnTo>
                    <a:pt x="2064" y="20"/>
                  </a:lnTo>
                  <a:lnTo>
                    <a:pt x="2082" y="20"/>
                  </a:lnTo>
                  <a:lnTo>
                    <a:pt x="2102" y="20"/>
                  </a:lnTo>
                  <a:lnTo>
                    <a:pt x="2122" y="20"/>
                  </a:lnTo>
                  <a:lnTo>
                    <a:pt x="2142" y="22"/>
                  </a:lnTo>
                  <a:lnTo>
                    <a:pt x="2142" y="22"/>
                  </a:lnTo>
                  <a:lnTo>
                    <a:pt x="2220" y="20"/>
                  </a:lnTo>
                  <a:lnTo>
                    <a:pt x="2300" y="22"/>
                  </a:lnTo>
                  <a:lnTo>
                    <a:pt x="2300" y="22"/>
                  </a:lnTo>
                  <a:lnTo>
                    <a:pt x="2320" y="20"/>
                  </a:lnTo>
                  <a:lnTo>
                    <a:pt x="2320" y="20"/>
                  </a:lnTo>
                  <a:lnTo>
                    <a:pt x="2328" y="22"/>
                  </a:lnTo>
                  <a:lnTo>
                    <a:pt x="2328" y="22"/>
                  </a:lnTo>
                  <a:lnTo>
                    <a:pt x="2334" y="20"/>
                  </a:lnTo>
                  <a:lnTo>
                    <a:pt x="2340" y="20"/>
                  </a:lnTo>
                  <a:lnTo>
                    <a:pt x="2340" y="20"/>
                  </a:lnTo>
                  <a:lnTo>
                    <a:pt x="2404" y="20"/>
                  </a:lnTo>
                  <a:lnTo>
                    <a:pt x="2438" y="20"/>
                  </a:lnTo>
                  <a:lnTo>
                    <a:pt x="2468" y="24"/>
                  </a:lnTo>
                  <a:lnTo>
                    <a:pt x="2468" y="24"/>
                  </a:lnTo>
                  <a:lnTo>
                    <a:pt x="2476" y="22"/>
                  </a:lnTo>
                  <a:lnTo>
                    <a:pt x="2486" y="22"/>
                  </a:lnTo>
                  <a:lnTo>
                    <a:pt x="2502" y="22"/>
                  </a:lnTo>
                  <a:lnTo>
                    <a:pt x="2502" y="22"/>
                  </a:lnTo>
                  <a:lnTo>
                    <a:pt x="2534" y="22"/>
                  </a:lnTo>
                  <a:lnTo>
                    <a:pt x="2568" y="20"/>
                  </a:lnTo>
                  <a:lnTo>
                    <a:pt x="2568" y="20"/>
                  </a:lnTo>
                  <a:lnTo>
                    <a:pt x="2586" y="22"/>
                  </a:lnTo>
                  <a:lnTo>
                    <a:pt x="2586" y="22"/>
                  </a:lnTo>
                  <a:lnTo>
                    <a:pt x="2624" y="22"/>
                  </a:lnTo>
                  <a:lnTo>
                    <a:pt x="2624" y="22"/>
                  </a:lnTo>
                  <a:lnTo>
                    <a:pt x="2642" y="20"/>
                  </a:lnTo>
                  <a:lnTo>
                    <a:pt x="2642" y="20"/>
                  </a:lnTo>
                  <a:lnTo>
                    <a:pt x="2706" y="22"/>
                  </a:lnTo>
                  <a:lnTo>
                    <a:pt x="2764" y="22"/>
                  </a:lnTo>
                  <a:lnTo>
                    <a:pt x="2764" y="22"/>
                  </a:lnTo>
                  <a:lnTo>
                    <a:pt x="2840" y="22"/>
                  </a:lnTo>
                  <a:lnTo>
                    <a:pt x="2840" y="22"/>
                  </a:lnTo>
                  <a:lnTo>
                    <a:pt x="2888" y="24"/>
                  </a:lnTo>
                  <a:lnTo>
                    <a:pt x="2910" y="24"/>
                  </a:lnTo>
                  <a:lnTo>
                    <a:pt x="2932" y="22"/>
                  </a:lnTo>
                  <a:lnTo>
                    <a:pt x="2932" y="22"/>
                  </a:lnTo>
                  <a:lnTo>
                    <a:pt x="2946" y="24"/>
                  </a:lnTo>
                  <a:lnTo>
                    <a:pt x="2960" y="24"/>
                  </a:lnTo>
                  <a:lnTo>
                    <a:pt x="2984" y="24"/>
                  </a:lnTo>
                  <a:lnTo>
                    <a:pt x="2984" y="24"/>
                  </a:lnTo>
                  <a:lnTo>
                    <a:pt x="3024" y="24"/>
                  </a:lnTo>
                  <a:lnTo>
                    <a:pt x="3024" y="24"/>
                  </a:lnTo>
                  <a:lnTo>
                    <a:pt x="3088" y="24"/>
                  </a:lnTo>
                  <a:lnTo>
                    <a:pt x="3088" y="24"/>
                  </a:lnTo>
                  <a:lnTo>
                    <a:pt x="3132" y="24"/>
                  </a:lnTo>
                  <a:lnTo>
                    <a:pt x="3132" y="24"/>
                  </a:lnTo>
                  <a:lnTo>
                    <a:pt x="3156" y="24"/>
                  </a:lnTo>
                  <a:lnTo>
                    <a:pt x="3178" y="24"/>
                  </a:lnTo>
                  <a:lnTo>
                    <a:pt x="3178" y="24"/>
                  </a:lnTo>
                  <a:lnTo>
                    <a:pt x="3190" y="24"/>
                  </a:lnTo>
                  <a:lnTo>
                    <a:pt x="3202" y="26"/>
                  </a:lnTo>
                  <a:lnTo>
                    <a:pt x="3202" y="26"/>
                  </a:lnTo>
                  <a:lnTo>
                    <a:pt x="3208" y="24"/>
                  </a:lnTo>
                  <a:lnTo>
                    <a:pt x="3208" y="24"/>
                  </a:lnTo>
                  <a:lnTo>
                    <a:pt x="3214" y="24"/>
                  </a:lnTo>
                  <a:lnTo>
                    <a:pt x="3222" y="26"/>
                  </a:lnTo>
                  <a:lnTo>
                    <a:pt x="3222" y="26"/>
                  </a:lnTo>
                  <a:lnTo>
                    <a:pt x="3246" y="26"/>
                  </a:lnTo>
                  <a:lnTo>
                    <a:pt x="3268" y="24"/>
                  </a:lnTo>
                  <a:lnTo>
                    <a:pt x="3268" y="24"/>
                  </a:lnTo>
                  <a:lnTo>
                    <a:pt x="3278" y="26"/>
                  </a:lnTo>
                  <a:lnTo>
                    <a:pt x="3278" y="26"/>
                  </a:lnTo>
                  <a:lnTo>
                    <a:pt x="3334" y="26"/>
                  </a:lnTo>
                  <a:lnTo>
                    <a:pt x="3390" y="26"/>
                  </a:lnTo>
                  <a:lnTo>
                    <a:pt x="3390" y="26"/>
                  </a:lnTo>
                  <a:lnTo>
                    <a:pt x="3404" y="26"/>
                  </a:lnTo>
                  <a:lnTo>
                    <a:pt x="3418" y="24"/>
                  </a:lnTo>
                  <a:lnTo>
                    <a:pt x="3418" y="24"/>
                  </a:lnTo>
                  <a:lnTo>
                    <a:pt x="3446" y="24"/>
                  </a:lnTo>
                  <a:lnTo>
                    <a:pt x="3470" y="26"/>
                  </a:lnTo>
                  <a:lnTo>
                    <a:pt x="3470" y="26"/>
                  </a:lnTo>
                  <a:lnTo>
                    <a:pt x="3496" y="26"/>
                  </a:lnTo>
                  <a:lnTo>
                    <a:pt x="3496" y="26"/>
                  </a:lnTo>
                  <a:lnTo>
                    <a:pt x="3532" y="24"/>
                  </a:lnTo>
                  <a:lnTo>
                    <a:pt x="3532" y="24"/>
                  </a:lnTo>
                  <a:lnTo>
                    <a:pt x="3544" y="24"/>
                  </a:lnTo>
                  <a:lnTo>
                    <a:pt x="3556" y="26"/>
                  </a:lnTo>
                  <a:lnTo>
                    <a:pt x="3556" y="26"/>
                  </a:lnTo>
                  <a:lnTo>
                    <a:pt x="3578" y="26"/>
                  </a:lnTo>
                  <a:lnTo>
                    <a:pt x="3598" y="26"/>
                  </a:lnTo>
                  <a:lnTo>
                    <a:pt x="3598" y="26"/>
                  </a:lnTo>
                  <a:lnTo>
                    <a:pt x="3622" y="26"/>
                  </a:lnTo>
                  <a:lnTo>
                    <a:pt x="3622" y="26"/>
                  </a:lnTo>
                  <a:lnTo>
                    <a:pt x="3634" y="26"/>
                  </a:lnTo>
                  <a:lnTo>
                    <a:pt x="3646" y="26"/>
                  </a:lnTo>
                  <a:lnTo>
                    <a:pt x="3646" y="26"/>
                  </a:lnTo>
                  <a:lnTo>
                    <a:pt x="3658" y="26"/>
                  </a:lnTo>
                  <a:lnTo>
                    <a:pt x="3670" y="26"/>
                  </a:lnTo>
                  <a:lnTo>
                    <a:pt x="3670" y="26"/>
                  </a:lnTo>
                  <a:lnTo>
                    <a:pt x="3706" y="26"/>
                  </a:lnTo>
                  <a:lnTo>
                    <a:pt x="3742" y="26"/>
                  </a:lnTo>
                  <a:lnTo>
                    <a:pt x="3742" y="26"/>
                  </a:lnTo>
                  <a:lnTo>
                    <a:pt x="3788" y="26"/>
                  </a:lnTo>
                  <a:lnTo>
                    <a:pt x="3788" y="26"/>
                  </a:lnTo>
                  <a:lnTo>
                    <a:pt x="3810" y="28"/>
                  </a:lnTo>
                  <a:lnTo>
                    <a:pt x="3810" y="28"/>
                  </a:lnTo>
                  <a:lnTo>
                    <a:pt x="3816" y="26"/>
                  </a:lnTo>
                  <a:lnTo>
                    <a:pt x="3816" y="26"/>
                  </a:lnTo>
                  <a:lnTo>
                    <a:pt x="3820" y="26"/>
                  </a:lnTo>
                  <a:lnTo>
                    <a:pt x="3824" y="28"/>
                  </a:lnTo>
                  <a:lnTo>
                    <a:pt x="3824" y="28"/>
                  </a:lnTo>
                  <a:lnTo>
                    <a:pt x="3832" y="26"/>
                  </a:lnTo>
                  <a:lnTo>
                    <a:pt x="3832" y="26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4"/>
                  </a:lnTo>
                  <a:lnTo>
                    <a:pt x="3850" y="24"/>
                  </a:lnTo>
                  <a:lnTo>
                    <a:pt x="3856" y="26"/>
                  </a:lnTo>
                  <a:lnTo>
                    <a:pt x="3864" y="26"/>
                  </a:lnTo>
                  <a:lnTo>
                    <a:pt x="3878" y="24"/>
                  </a:lnTo>
                  <a:lnTo>
                    <a:pt x="3878" y="24"/>
                  </a:lnTo>
                  <a:lnTo>
                    <a:pt x="3890" y="24"/>
                  </a:lnTo>
                  <a:lnTo>
                    <a:pt x="3890" y="24"/>
                  </a:lnTo>
                  <a:lnTo>
                    <a:pt x="3900" y="24"/>
                  </a:lnTo>
                  <a:lnTo>
                    <a:pt x="3906" y="22"/>
                  </a:lnTo>
                  <a:lnTo>
                    <a:pt x="3910" y="20"/>
                  </a:lnTo>
                  <a:lnTo>
                    <a:pt x="3910" y="20"/>
                  </a:lnTo>
                  <a:lnTo>
                    <a:pt x="3914" y="20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6"/>
                  </a:lnTo>
                  <a:lnTo>
                    <a:pt x="3916" y="14"/>
                  </a:lnTo>
                  <a:lnTo>
                    <a:pt x="3916" y="14"/>
                  </a:lnTo>
                  <a:lnTo>
                    <a:pt x="3868" y="14"/>
                  </a:lnTo>
                  <a:lnTo>
                    <a:pt x="3844" y="14"/>
                  </a:lnTo>
                  <a:lnTo>
                    <a:pt x="3820" y="12"/>
                  </a:lnTo>
                  <a:lnTo>
                    <a:pt x="3820" y="12"/>
                  </a:lnTo>
                  <a:close/>
                  <a:moveTo>
                    <a:pt x="744" y="10"/>
                  </a:moveTo>
                  <a:lnTo>
                    <a:pt x="744" y="10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6" y="8"/>
                  </a:lnTo>
                  <a:lnTo>
                    <a:pt x="744" y="10"/>
                  </a:lnTo>
                  <a:lnTo>
                    <a:pt x="744" y="10"/>
                  </a:lnTo>
                  <a:close/>
                  <a:moveTo>
                    <a:pt x="2874" y="18"/>
                  </a:moveTo>
                  <a:lnTo>
                    <a:pt x="2874" y="18"/>
                  </a:lnTo>
                  <a:lnTo>
                    <a:pt x="2874" y="16"/>
                  </a:lnTo>
                  <a:lnTo>
                    <a:pt x="2874" y="16"/>
                  </a:lnTo>
                  <a:lnTo>
                    <a:pt x="2876" y="18"/>
                  </a:lnTo>
                  <a:lnTo>
                    <a:pt x="2876" y="18"/>
                  </a:lnTo>
                  <a:lnTo>
                    <a:pt x="2874" y="18"/>
                  </a:lnTo>
                  <a:lnTo>
                    <a:pt x="2874" y="18"/>
                  </a:lnTo>
                  <a:close/>
                  <a:moveTo>
                    <a:pt x="3160" y="18"/>
                  </a:moveTo>
                  <a:lnTo>
                    <a:pt x="3160" y="18"/>
                  </a:lnTo>
                  <a:lnTo>
                    <a:pt x="3160" y="16"/>
                  </a:lnTo>
                  <a:lnTo>
                    <a:pt x="3160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0" y="18"/>
                  </a:lnTo>
                  <a:lnTo>
                    <a:pt x="316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0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091365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49250" y="3629025"/>
            <a:ext cx="4587875" cy="1639661"/>
          </a:xfrm>
        </p:spPr>
        <p:txBody>
          <a:bodyPr lIns="0" tIns="0" rIns="0" bIns="0"/>
          <a:lstStyle>
            <a:lvl1pPr marL="228600" indent="-228600" algn="l">
              <a:lnSpc>
                <a:spcPct val="100000"/>
              </a:lnSpc>
              <a:spcAft>
                <a:spcPts val="0"/>
              </a:spcAft>
              <a:buFont typeface="Wingdings" pitchFamily="2" charset="2"/>
              <a:buNone/>
              <a:defRPr sz="2200">
                <a:solidFill>
                  <a:schemeClr val="tx1"/>
                </a:solidFill>
              </a:defRPr>
            </a:lvl1pPr>
            <a:lvl2pPr marL="300038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38175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28688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238250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3660A-DD26-4D68-AB4C-4AE07E1736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NetApp Confidential - Limited Use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Title 6"/>
          <p:cNvSpPr>
            <a:spLocks noGrp="1"/>
          </p:cNvSpPr>
          <p:nvPr userDrawn="1">
            <p:ph type="title"/>
          </p:nvPr>
        </p:nvSpPr>
        <p:spPr>
          <a:xfrm>
            <a:off x="349250" y="1736726"/>
            <a:ext cx="4587875" cy="1765300"/>
          </a:xfrm>
        </p:spPr>
        <p:txBody>
          <a:bodyPr lIns="0" anchor="b"/>
          <a:lstStyle>
            <a:lvl1pPr algn="l">
              <a:lnSpc>
                <a:spcPts val="4000"/>
              </a:lnSpc>
              <a:defRPr sz="3800" b="0">
                <a:solidFill>
                  <a:schemeClr val="accent3"/>
                </a:solidFill>
              </a:defRPr>
            </a:lvl1pPr>
          </a:lstStyle>
          <a:p>
            <a:endParaRPr lang="en-US" dirty="0" smtClean="0"/>
          </a:p>
        </p:txBody>
      </p:sp>
      <p:pic>
        <p:nvPicPr>
          <p:cNvPr id="8" name="Picture 7" descr="Shapes_2_HiR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181600" y="2452121"/>
            <a:ext cx="3613150" cy="219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80374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49251" y="3628572"/>
            <a:ext cx="4587874" cy="1642675"/>
          </a:xfr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Wingdings" pitchFamily="2" charset="2"/>
              <a:buNone/>
              <a:defRPr sz="2200">
                <a:solidFill>
                  <a:schemeClr val="tx1"/>
                </a:solidFill>
              </a:defRPr>
            </a:lvl1pPr>
            <a:lvl2pPr marL="300038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38175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28688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238250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3660A-DD26-4D68-AB4C-4AE07E1736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NetApp Confidential - Limited Use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349250" y="1736725"/>
            <a:ext cx="4587875" cy="1766207"/>
          </a:xfrm>
        </p:spPr>
        <p:txBody>
          <a:bodyPr lIns="0" anchor="b"/>
          <a:lstStyle>
            <a:lvl1pPr algn="l">
              <a:lnSpc>
                <a:spcPts val="4000"/>
              </a:lnSpc>
              <a:defRPr sz="3800" b="0">
                <a:solidFill>
                  <a:schemeClr val="accent3"/>
                </a:solidFill>
              </a:defRPr>
            </a:lvl1pPr>
          </a:lstStyle>
          <a:p>
            <a:endParaRPr lang="en-US" dirty="0" smtClean="0"/>
          </a:p>
        </p:txBody>
      </p:sp>
      <p:pic>
        <p:nvPicPr>
          <p:cNvPr id="8" name="Picture 7" descr="Shapes_2_HiR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181600" y="2452121"/>
            <a:ext cx="3613150" cy="219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33041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A020B-04BE-426D-AE2C-2E6EF2F1CA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NetApp Confidential - Limited Use</a:t>
            </a: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 bwMode="gray">
          <a:xfrm>
            <a:off x="347662" y="6160730"/>
            <a:ext cx="8449056" cy="107486"/>
            <a:chOff x="347662" y="6160730"/>
            <a:chExt cx="8449056" cy="107486"/>
          </a:xfrm>
        </p:grpSpPr>
        <p:sp>
          <p:nvSpPr>
            <p:cNvPr id="9" name="Freeform 5"/>
            <p:cNvSpPr>
              <a:spLocks/>
            </p:cNvSpPr>
            <p:nvPr userDrawn="1"/>
          </p:nvSpPr>
          <p:spPr bwMode="gray">
            <a:xfrm>
              <a:off x="347662" y="6160730"/>
              <a:ext cx="8449056" cy="107486"/>
            </a:xfrm>
            <a:custGeom>
              <a:avLst/>
              <a:gdLst>
                <a:gd name="T0" fmla="*/ 116 w 3930"/>
                <a:gd name="T1" fmla="*/ 4 h 50"/>
                <a:gd name="T2" fmla="*/ 258 w 3930"/>
                <a:gd name="T3" fmla="*/ 2 h 50"/>
                <a:gd name="T4" fmla="*/ 376 w 3930"/>
                <a:gd name="T5" fmla="*/ 2 h 50"/>
                <a:gd name="T6" fmla="*/ 494 w 3930"/>
                <a:gd name="T7" fmla="*/ 6 h 50"/>
                <a:gd name="T8" fmla="*/ 628 w 3930"/>
                <a:gd name="T9" fmla="*/ 8 h 50"/>
                <a:gd name="T10" fmla="*/ 774 w 3930"/>
                <a:gd name="T11" fmla="*/ 6 h 50"/>
                <a:gd name="T12" fmla="*/ 894 w 3930"/>
                <a:gd name="T13" fmla="*/ 4 h 50"/>
                <a:gd name="T14" fmla="*/ 1038 w 3930"/>
                <a:gd name="T15" fmla="*/ 4 h 50"/>
                <a:gd name="T16" fmla="*/ 1196 w 3930"/>
                <a:gd name="T17" fmla="*/ 2 h 50"/>
                <a:gd name="T18" fmla="*/ 1326 w 3930"/>
                <a:gd name="T19" fmla="*/ 4 h 50"/>
                <a:gd name="T20" fmla="*/ 1428 w 3930"/>
                <a:gd name="T21" fmla="*/ 4 h 50"/>
                <a:gd name="T22" fmla="*/ 1568 w 3930"/>
                <a:gd name="T23" fmla="*/ 6 h 50"/>
                <a:gd name="T24" fmla="*/ 1710 w 3930"/>
                <a:gd name="T25" fmla="*/ 6 h 50"/>
                <a:gd name="T26" fmla="*/ 1826 w 3930"/>
                <a:gd name="T27" fmla="*/ 8 h 50"/>
                <a:gd name="T28" fmla="*/ 1950 w 3930"/>
                <a:gd name="T29" fmla="*/ 4 h 50"/>
                <a:gd name="T30" fmla="*/ 2106 w 3930"/>
                <a:gd name="T31" fmla="*/ 4 h 50"/>
                <a:gd name="T32" fmla="*/ 2234 w 3930"/>
                <a:gd name="T33" fmla="*/ 2 h 50"/>
                <a:gd name="T34" fmla="*/ 2354 w 3930"/>
                <a:gd name="T35" fmla="*/ 2 h 50"/>
                <a:gd name="T36" fmla="*/ 2498 w 3930"/>
                <a:gd name="T37" fmla="*/ 6 h 50"/>
                <a:gd name="T38" fmla="*/ 2580 w 3930"/>
                <a:gd name="T39" fmla="*/ 4 h 50"/>
                <a:gd name="T40" fmla="*/ 2684 w 3930"/>
                <a:gd name="T41" fmla="*/ 4 h 50"/>
                <a:gd name="T42" fmla="*/ 2830 w 3930"/>
                <a:gd name="T43" fmla="*/ 4 h 50"/>
                <a:gd name="T44" fmla="*/ 2932 w 3930"/>
                <a:gd name="T45" fmla="*/ 6 h 50"/>
                <a:gd name="T46" fmla="*/ 3058 w 3930"/>
                <a:gd name="T47" fmla="*/ 6 h 50"/>
                <a:gd name="T48" fmla="*/ 3176 w 3930"/>
                <a:gd name="T49" fmla="*/ 10 h 50"/>
                <a:gd name="T50" fmla="*/ 3262 w 3930"/>
                <a:gd name="T51" fmla="*/ 14 h 50"/>
                <a:gd name="T52" fmla="*/ 3340 w 3930"/>
                <a:gd name="T53" fmla="*/ 12 h 50"/>
                <a:gd name="T54" fmla="*/ 3456 w 3930"/>
                <a:gd name="T55" fmla="*/ 18 h 50"/>
                <a:gd name="T56" fmla="*/ 3592 w 3930"/>
                <a:gd name="T57" fmla="*/ 16 h 50"/>
                <a:gd name="T58" fmla="*/ 3648 w 3930"/>
                <a:gd name="T59" fmla="*/ 16 h 50"/>
                <a:gd name="T60" fmla="*/ 3784 w 3930"/>
                <a:gd name="T61" fmla="*/ 20 h 50"/>
                <a:gd name="T62" fmla="*/ 3846 w 3930"/>
                <a:gd name="T63" fmla="*/ 24 h 50"/>
                <a:gd name="T64" fmla="*/ 3874 w 3930"/>
                <a:gd name="T65" fmla="*/ 36 h 50"/>
                <a:gd name="T66" fmla="*/ 3782 w 3930"/>
                <a:gd name="T67" fmla="*/ 42 h 50"/>
                <a:gd name="T68" fmla="*/ 3676 w 3930"/>
                <a:gd name="T69" fmla="*/ 46 h 50"/>
                <a:gd name="T70" fmla="*/ 3570 w 3930"/>
                <a:gd name="T71" fmla="*/ 48 h 50"/>
                <a:gd name="T72" fmla="*/ 3518 w 3930"/>
                <a:gd name="T73" fmla="*/ 48 h 50"/>
                <a:gd name="T74" fmla="*/ 3396 w 3930"/>
                <a:gd name="T75" fmla="*/ 48 h 50"/>
                <a:gd name="T76" fmla="*/ 3304 w 3930"/>
                <a:gd name="T77" fmla="*/ 48 h 50"/>
                <a:gd name="T78" fmla="*/ 3152 w 3930"/>
                <a:gd name="T79" fmla="*/ 40 h 50"/>
                <a:gd name="T80" fmla="*/ 3042 w 3930"/>
                <a:gd name="T81" fmla="*/ 42 h 50"/>
                <a:gd name="T82" fmla="*/ 2898 w 3930"/>
                <a:gd name="T83" fmla="*/ 36 h 50"/>
                <a:gd name="T84" fmla="*/ 2814 w 3930"/>
                <a:gd name="T85" fmla="*/ 38 h 50"/>
                <a:gd name="T86" fmla="*/ 2692 w 3930"/>
                <a:gd name="T87" fmla="*/ 36 h 50"/>
                <a:gd name="T88" fmla="*/ 2588 w 3930"/>
                <a:gd name="T89" fmla="*/ 34 h 50"/>
                <a:gd name="T90" fmla="*/ 2466 w 3930"/>
                <a:gd name="T91" fmla="*/ 38 h 50"/>
                <a:gd name="T92" fmla="*/ 2356 w 3930"/>
                <a:gd name="T93" fmla="*/ 36 h 50"/>
                <a:gd name="T94" fmla="*/ 2212 w 3930"/>
                <a:gd name="T95" fmla="*/ 40 h 50"/>
                <a:gd name="T96" fmla="*/ 2040 w 3930"/>
                <a:gd name="T97" fmla="*/ 40 h 50"/>
                <a:gd name="T98" fmla="*/ 1922 w 3930"/>
                <a:gd name="T99" fmla="*/ 40 h 50"/>
                <a:gd name="T100" fmla="*/ 1804 w 3930"/>
                <a:gd name="T101" fmla="*/ 42 h 50"/>
                <a:gd name="T102" fmla="*/ 1642 w 3930"/>
                <a:gd name="T103" fmla="*/ 44 h 50"/>
                <a:gd name="T104" fmla="*/ 1492 w 3930"/>
                <a:gd name="T105" fmla="*/ 46 h 50"/>
                <a:gd name="T106" fmla="*/ 1354 w 3930"/>
                <a:gd name="T107" fmla="*/ 44 h 50"/>
                <a:gd name="T108" fmla="*/ 1180 w 3930"/>
                <a:gd name="T109" fmla="*/ 44 h 50"/>
                <a:gd name="T110" fmla="*/ 1052 w 3930"/>
                <a:gd name="T111" fmla="*/ 46 h 50"/>
                <a:gd name="T112" fmla="*/ 936 w 3930"/>
                <a:gd name="T113" fmla="*/ 44 h 50"/>
                <a:gd name="T114" fmla="*/ 790 w 3930"/>
                <a:gd name="T115" fmla="*/ 40 h 50"/>
                <a:gd name="T116" fmla="*/ 636 w 3930"/>
                <a:gd name="T117" fmla="*/ 42 h 50"/>
                <a:gd name="T118" fmla="*/ 494 w 3930"/>
                <a:gd name="T119" fmla="*/ 46 h 50"/>
                <a:gd name="T120" fmla="*/ 362 w 3930"/>
                <a:gd name="T121" fmla="*/ 42 h 50"/>
                <a:gd name="T122" fmla="*/ 222 w 3930"/>
                <a:gd name="T123" fmla="*/ 40 h 50"/>
                <a:gd name="T124" fmla="*/ 70 w 3930"/>
                <a:gd name="T125" fmla="*/ 3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30" h="50">
                  <a:moveTo>
                    <a:pt x="2" y="14"/>
                  </a:move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10" y="4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16" y="4"/>
                  </a:lnTo>
                  <a:lnTo>
                    <a:pt x="116" y="4"/>
                  </a:lnTo>
                  <a:lnTo>
                    <a:pt x="120" y="4"/>
                  </a:lnTo>
                  <a:lnTo>
                    <a:pt x="120" y="4"/>
                  </a:lnTo>
                  <a:lnTo>
                    <a:pt x="124" y="4"/>
                  </a:lnTo>
                  <a:lnTo>
                    <a:pt x="124" y="4"/>
                  </a:lnTo>
                  <a:lnTo>
                    <a:pt x="128" y="4"/>
                  </a:lnTo>
                  <a:lnTo>
                    <a:pt x="134" y="4"/>
                  </a:lnTo>
                  <a:lnTo>
                    <a:pt x="134" y="4"/>
                  </a:lnTo>
                  <a:lnTo>
                    <a:pt x="136" y="4"/>
                  </a:lnTo>
                  <a:lnTo>
                    <a:pt x="136" y="4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8" y="2"/>
                  </a:lnTo>
                  <a:lnTo>
                    <a:pt x="148" y="2"/>
                  </a:lnTo>
                  <a:lnTo>
                    <a:pt x="150" y="2"/>
                  </a:lnTo>
                  <a:lnTo>
                    <a:pt x="150" y="2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64" y="2"/>
                  </a:lnTo>
                  <a:lnTo>
                    <a:pt x="164" y="2"/>
                  </a:lnTo>
                  <a:lnTo>
                    <a:pt x="168" y="2"/>
                  </a:lnTo>
                  <a:lnTo>
                    <a:pt x="174" y="4"/>
                  </a:lnTo>
                  <a:lnTo>
                    <a:pt x="174" y="4"/>
                  </a:lnTo>
                  <a:lnTo>
                    <a:pt x="178" y="2"/>
                  </a:lnTo>
                  <a:lnTo>
                    <a:pt x="178" y="2"/>
                  </a:lnTo>
                  <a:lnTo>
                    <a:pt x="180" y="4"/>
                  </a:lnTo>
                  <a:lnTo>
                    <a:pt x="180" y="4"/>
                  </a:lnTo>
                  <a:lnTo>
                    <a:pt x="182" y="2"/>
                  </a:lnTo>
                  <a:lnTo>
                    <a:pt x="182" y="2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88" y="4"/>
                  </a:lnTo>
                  <a:lnTo>
                    <a:pt x="188" y="4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10" y="2"/>
                  </a:lnTo>
                  <a:lnTo>
                    <a:pt x="210" y="2"/>
                  </a:lnTo>
                  <a:lnTo>
                    <a:pt x="212" y="2"/>
                  </a:lnTo>
                  <a:lnTo>
                    <a:pt x="212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4"/>
                  </a:lnTo>
                  <a:lnTo>
                    <a:pt x="214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8" y="4"/>
                  </a:lnTo>
                  <a:lnTo>
                    <a:pt x="218" y="4"/>
                  </a:lnTo>
                  <a:lnTo>
                    <a:pt x="224" y="4"/>
                  </a:lnTo>
                  <a:lnTo>
                    <a:pt x="224" y="4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244" y="2"/>
                  </a:lnTo>
                  <a:lnTo>
                    <a:pt x="244" y="2"/>
                  </a:lnTo>
                  <a:lnTo>
                    <a:pt x="248" y="2"/>
                  </a:lnTo>
                  <a:lnTo>
                    <a:pt x="248" y="2"/>
                  </a:lnTo>
                  <a:lnTo>
                    <a:pt x="252" y="2"/>
                  </a:lnTo>
                  <a:lnTo>
                    <a:pt x="252" y="2"/>
                  </a:lnTo>
                  <a:lnTo>
                    <a:pt x="256" y="2"/>
                  </a:lnTo>
                  <a:lnTo>
                    <a:pt x="256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60" y="2"/>
                  </a:lnTo>
                  <a:lnTo>
                    <a:pt x="260" y="2"/>
                  </a:lnTo>
                  <a:lnTo>
                    <a:pt x="262" y="2"/>
                  </a:lnTo>
                  <a:lnTo>
                    <a:pt x="262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70" y="2"/>
                  </a:lnTo>
                  <a:lnTo>
                    <a:pt x="270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8" y="2"/>
                  </a:lnTo>
                  <a:lnTo>
                    <a:pt x="278" y="2"/>
                  </a:lnTo>
                  <a:lnTo>
                    <a:pt x="280" y="2"/>
                  </a:lnTo>
                  <a:lnTo>
                    <a:pt x="280" y="2"/>
                  </a:lnTo>
                  <a:lnTo>
                    <a:pt x="280" y="4"/>
                  </a:lnTo>
                  <a:lnTo>
                    <a:pt x="280" y="4"/>
                  </a:lnTo>
                  <a:lnTo>
                    <a:pt x="282" y="2"/>
                  </a:lnTo>
                  <a:lnTo>
                    <a:pt x="282" y="2"/>
                  </a:lnTo>
                  <a:lnTo>
                    <a:pt x="288" y="2"/>
                  </a:lnTo>
                  <a:lnTo>
                    <a:pt x="288" y="2"/>
                  </a:lnTo>
                  <a:lnTo>
                    <a:pt x="290" y="2"/>
                  </a:lnTo>
                  <a:lnTo>
                    <a:pt x="290" y="2"/>
                  </a:lnTo>
                  <a:lnTo>
                    <a:pt x="296" y="2"/>
                  </a:lnTo>
                  <a:lnTo>
                    <a:pt x="296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302" y="2"/>
                  </a:lnTo>
                  <a:lnTo>
                    <a:pt x="302" y="2"/>
                  </a:lnTo>
                  <a:lnTo>
                    <a:pt x="306" y="2"/>
                  </a:lnTo>
                  <a:lnTo>
                    <a:pt x="306" y="2"/>
                  </a:lnTo>
                  <a:lnTo>
                    <a:pt x="310" y="2"/>
                  </a:lnTo>
                  <a:lnTo>
                    <a:pt x="312" y="2"/>
                  </a:lnTo>
                  <a:lnTo>
                    <a:pt x="312" y="2"/>
                  </a:lnTo>
                  <a:lnTo>
                    <a:pt x="318" y="2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24" y="4"/>
                  </a:lnTo>
                  <a:lnTo>
                    <a:pt x="324" y="4"/>
                  </a:lnTo>
                  <a:lnTo>
                    <a:pt x="324" y="2"/>
                  </a:lnTo>
                  <a:lnTo>
                    <a:pt x="326" y="2"/>
                  </a:lnTo>
                  <a:lnTo>
                    <a:pt x="326" y="2"/>
                  </a:lnTo>
                  <a:lnTo>
                    <a:pt x="332" y="2"/>
                  </a:lnTo>
                  <a:lnTo>
                    <a:pt x="332" y="2"/>
                  </a:lnTo>
                  <a:lnTo>
                    <a:pt x="336" y="2"/>
                  </a:lnTo>
                  <a:lnTo>
                    <a:pt x="342" y="2"/>
                  </a:lnTo>
                  <a:lnTo>
                    <a:pt x="342" y="2"/>
                  </a:lnTo>
                  <a:lnTo>
                    <a:pt x="344" y="2"/>
                  </a:lnTo>
                  <a:lnTo>
                    <a:pt x="348" y="2"/>
                  </a:lnTo>
                  <a:lnTo>
                    <a:pt x="348" y="2"/>
                  </a:lnTo>
                  <a:lnTo>
                    <a:pt x="352" y="2"/>
                  </a:lnTo>
                  <a:lnTo>
                    <a:pt x="352" y="2"/>
                  </a:lnTo>
                  <a:lnTo>
                    <a:pt x="354" y="2"/>
                  </a:lnTo>
                  <a:lnTo>
                    <a:pt x="354" y="2"/>
                  </a:lnTo>
                  <a:lnTo>
                    <a:pt x="358" y="2"/>
                  </a:lnTo>
                  <a:lnTo>
                    <a:pt x="360" y="2"/>
                  </a:lnTo>
                  <a:lnTo>
                    <a:pt x="360" y="2"/>
                  </a:lnTo>
                  <a:lnTo>
                    <a:pt x="360" y="4"/>
                  </a:lnTo>
                  <a:lnTo>
                    <a:pt x="360" y="6"/>
                  </a:lnTo>
                  <a:lnTo>
                    <a:pt x="360" y="6"/>
                  </a:lnTo>
                  <a:lnTo>
                    <a:pt x="362" y="4"/>
                  </a:lnTo>
                  <a:lnTo>
                    <a:pt x="364" y="2"/>
                  </a:lnTo>
                  <a:lnTo>
                    <a:pt x="364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4" y="4"/>
                  </a:lnTo>
                  <a:lnTo>
                    <a:pt x="374" y="4"/>
                  </a:lnTo>
                  <a:lnTo>
                    <a:pt x="376" y="2"/>
                  </a:lnTo>
                  <a:lnTo>
                    <a:pt x="376" y="2"/>
                  </a:lnTo>
                  <a:lnTo>
                    <a:pt x="378" y="4"/>
                  </a:lnTo>
                  <a:lnTo>
                    <a:pt x="378" y="4"/>
                  </a:lnTo>
                  <a:lnTo>
                    <a:pt x="384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4"/>
                  </a:lnTo>
                  <a:lnTo>
                    <a:pt x="390" y="4"/>
                  </a:lnTo>
                  <a:lnTo>
                    <a:pt x="390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6" y="6"/>
                  </a:lnTo>
                  <a:lnTo>
                    <a:pt x="396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402" y="4"/>
                  </a:lnTo>
                  <a:lnTo>
                    <a:pt x="402" y="4"/>
                  </a:lnTo>
                  <a:lnTo>
                    <a:pt x="406" y="6"/>
                  </a:lnTo>
                  <a:lnTo>
                    <a:pt x="406" y="6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2" y="6"/>
                  </a:lnTo>
                  <a:lnTo>
                    <a:pt x="412" y="4"/>
                  </a:lnTo>
                  <a:lnTo>
                    <a:pt x="412" y="4"/>
                  </a:lnTo>
                  <a:lnTo>
                    <a:pt x="420" y="4"/>
                  </a:lnTo>
                  <a:lnTo>
                    <a:pt x="420" y="4"/>
                  </a:lnTo>
                  <a:lnTo>
                    <a:pt x="424" y="4"/>
                  </a:lnTo>
                  <a:lnTo>
                    <a:pt x="424" y="4"/>
                  </a:lnTo>
                  <a:lnTo>
                    <a:pt x="428" y="6"/>
                  </a:lnTo>
                  <a:lnTo>
                    <a:pt x="428" y="6"/>
                  </a:lnTo>
                  <a:lnTo>
                    <a:pt x="430" y="4"/>
                  </a:lnTo>
                  <a:lnTo>
                    <a:pt x="430" y="4"/>
                  </a:lnTo>
                  <a:lnTo>
                    <a:pt x="432" y="6"/>
                  </a:lnTo>
                  <a:lnTo>
                    <a:pt x="432" y="6"/>
                  </a:lnTo>
                  <a:lnTo>
                    <a:pt x="436" y="4"/>
                  </a:lnTo>
                  <a:lnTo>
                    <a:pt x="436" y="4"/>
                  </a:lnTo>
                  <a:lnTo>
                    <a:pt x="442" y="4"/>
                  </a:lnTo>
                  <a:lnTo>
                    <a:pt x="442" y="4"/>
                  </a:lnTo>
                  <a:lnTo>
                    <a:pt x="446" y="4"/>
                  </a:lnTo>
                  <a:lnTo>
                    <a:pt x="446" y="4"/>
                  </a:lnTo>
                  <a:lnTo>
                    <a:pt x="448" y="4"/>
                  </a:lnTo>
                  <a:lnTo>
                    <a:pt x="448" y="4"/>
                  </a:lnTo>
                  <a:lnTo>
                    <a:pt x="450" y="6"/>
                  </a:lnTo>
                  <a:lnTo>
                    <a:pt x="450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8" y="6"/>
                  </a:lnTo>
                  <a:lnTo>
                    <a:pt x="458" y="6"/>
                  </a:lnTo>
                  <a:lnTo>
                    <a:pt x="458" y="8"/>
                  </a:lnTo>
                  <a:lnTo>
                    <a:pt x="458" y="8"/>
                  </a:lnTo>
                  <a:lnTo>
                    <a:pt x="460" y="6"/>
                  </a:lnTo>
                  <a:lnTo>
                    <a:pt x="460" y="6"/>
                  </a:lnTo>
                  <a:lnTo>
                    <a:pt x="464" y="8"/>
                  </a:lnTo>
                  <a:lnTo>
                    <a:pt x="464" y="8"/>
                  </a:lnTo>
                  <a:lnTo>
                    <a:pt x="468" y="6"/>
                  </a:lnTo>
                  <a:lnTo>
                    <a:pt x="468" y="6"/>
                  </a:lnTo>
                  <a:lnTo>
                    <a:pt x="472" y="6"/>
                  </a:lnTo>
                  <a:lnTo>
                    <a:pt x="472" y="6"/>
                  </a:lnTo>
                  <a:lnTo>
                    <a:pt x="476" y="6"/>
                  </a:lnTo>
                  <a:lnTo>
                    <a:pt x="476" y="6"/>
                  </a:lnTo>
                  <a:lnTo>
                    <a:pt x="478" y="6"/>
                  </a:lnTo>
                  <a:lnTo>
                    <a:pt x="478" y="6"/>
                  </a:lnTo>
                  <a:lnTo>
                    <a:pt x="482" y="6"/>
                  </a:lnTo>
                  <a:lnTo>
                    <a:pt x="482" y="6"/>
                  </a:lnTo>
                  <a:lnTo>
                    <a:pt x="484" y="6"/>
                  </a:lnTo>
                  <a:lnTo>
                    <a:pt x="484" y="6"/>
                  </a:lnTo>
                  <a:lnTo>
                    <a:pt x="490" y="4"/>
                  </a:lnTo>
                  <a:lnTo>
                    <a:pt x="490" y="4"/>
                  </a:lnTo>
                  <a:lnTo>
                    <a:pt x="490" y="6"/>
                  </a:lnTo>
                  <a:lnTo>
                    <a:pt x="490" y="6"/>
                  </a:lnTo>
                  <a:lnTo>
                    <a:pt x="494" y="6"/>
                  </a:lnTo>
                  <a:lnTo>
                    <a:pt x="494" y="6"/>
                  </a:lnTo>
                  <a:lnTo>
                    <a:pt x="498" y="6"/>
                  </a:lnTo>
                  <a:lnTo>
                    <a:pt x="498" y="6"/>
                  </a:lnTo>
                  <a:lnTo>
                    <a:pt x="506" y="6"/>
                  </a:lnTo>
                  <a:lnTo>
                    <a:pt x="516" y="6"/>
                  </a:lnTo>
                  <a:lnTo>
                    <a:pt x="516" y="6"/>
                  </a:lnTo>
                  <a:lnTo>
                    <a:pt x="518" y="6"/>
                  </a:lnTo>
                  <a:lnTo>
                    <a:pt x="518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4" y="6"/>
                  </a:lnTo>
                  <a:lnTo>
                    <a:pt x="524" y="6"/>
                  </a:lnTo>
                  <a:lnTo>
                    <a:pt x="526" y="6"/>
                  </a:lnTo>
                  <a:lnTo>
                    <a:pt x="526" y="6"/>
                  </a:lnTo>
                  <a:lnTo>
                    <a:pt x="528" y="6"/>
                  </a:lnTo>
                  <a:lnTo>
                    <a:pt x="528" y="6"/>
                  </a:lnTo>
                  <a:lnTo>
                    <a:pt x="530" y="6"/>
                  </a:lnTo>
                  <a:lnTo>
                    <a:pt x="530" y="6"/>
                  </a:lnTo>
                  <a:lnTo>
                    <a:pt x="532" y="6"/>
                  </a:lnTo>
                  <a:lnTo>
                    <a:pt x="532" y="6"/>
                  </a:lnTo>
                  <a:lnTo>
                    <a:pt x="534" y="6"/>
                  </a:lnTo>
                  <a:lnTo>
                    <a:pt x="534" y="6"/>
                  </a:lnTo>
                  <a:lnTo>
                    <a:pt x="536" y="6"/>
                  </a:lnTo>
                  <a:lnTo>
                    <a:pt x="536" y="6"/>
                  </a:lnTo>
                  <a:lnTo>
                    <a:pt x="540" y="4"/>
                  </a:lnTo>
                  <a:lnTo>
                    <a:pt x="540" y="4"/>
                  </a:lnTo>
                  <a:lnTo>
                    <a:pt x="542" y="4"/>
                  </a:lnTo>
                  <a:lnTo>
                    <a:pt x="542" y="4"/>
                  </a:lnTo>
                  <a:lnTo>
                    <a:pt x="544" y="4"/>
                  </a:lnTo>
                  <a:lnTo>
                    <a:pt x="544" y="4"/>
                  </a:lnTo>
                  <a:lnTo>
                    <a:pt x="548" y="4"/>
                  </a:lnTo>
                  <a:lnTo>
                    <a:pt x="548" y="4"/>
                  </a:lnTo>
                  <a:lnTo>
                    <a:pt x="550" y="4"/>
                  </a:lnTo>
                  <a:lnTo>
                    <a:pt x="550" y="4"/>
                  </a:lnTo>
                  <a:lnTo>
                    <a:pt x="556" y="4"/>
                  </a:lnTo>
                  <a:lnTo>
                    <a:pt x="560" y="4"/>
                  </a:lnTo>
                  <a:lnTo>
                    <a:pt x="560" y="4"/>
                  </a:lnTo>
                  <a:lnTo>
                    <a:pt x="562" y="6"/>
                  </a:lnTo>
                  <a:lnTo>
                    <a:pt x="562" y="6"/>
                  </a:lnTo>
                  <a:lnTo>
                    <a:pt x="568" y="6"/>
                  </a:lnTo>
                  <a:lnTo>
                    <a:pt x="568" y="6"/>
                  </a:lnTo>
                  <a:lnTo>
                    <a:pt x="570" y="4"/>
                  </a:lnTo>
                  <a:lnTo>
                    <a:pt x="570" y="4"/>
                  </a:lnTo>
                  <a:lnTo>
                    <a:pt x="572" y="4"/>
                  </a:lnTo>
                  <a:lnTo>
                    <a:pt x="572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8" y="6"/>
                  </a:lnTo>
                  <a:lnTo>
                    <a:pt x="578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6" y="6"/>
                  </a:lnTo>
                  <a:lnTo>
                    <a:pt x="586" y="6"/>
                  </a:lnTo>
                  <a:lnTo>
                    <a:pt x="590" y="6"/>
                  </a:lnTo>
                  <a:lnTo>
                    <a:pt x="590" y="6"/>
                  </a:lnTo>
                  <a:lnTo>
                    <a:pt x="592" y="4"/>
                  </a:lnTo>
                  <a:lnTo>
                    <a:pt x="592" y="4"/>
                  </a:lnTo>
                  <a:lnTo>
                    <a:pt x="594" y="4"/>
                  </a:lnTo>
                  <a:lnTo>
                    <a:pt x="596" y="6"/>
                  </a:lnTo>
                  <a:lnTo>
                    <a:pt x="596" y="6"/>
                  </a:lnTo>
                  <a:lnTo>
                    <a:pt x="600" y="8"/>
                  </a:lnTo>
                  <a:lnTo>
                    <a:pt x="600" y="8"/>
                  </a:lnTo>
                  <a:lnTo>
                    <a:pt x="602" y="8"/>
                  </a:lnTo>
                  <a:lnTo>
                    <a:pt x="604" y="8"/>
                  </a:lnTo>
                  <a:lnTo>
                    <a:pt x="604" y="8"/>
                  </a:lnTo>
                  <a:lnTo>
                    <a:pt x="606" y="8"/>
                  </a:lnTo>
                  <a:lnTo>
                    <a:pt x="606" y="8"/>
                  </a:lnTo>
                  <a:lnTo>
                    <a:pt x="612" y="8"/>
                  </a:lnTo>
                  <a:lnTo>
                    <a:pt x="612" y="8"/>
                  </a:lnTo>
                  <a:lnTo>
                    <a:pt x="616" y="6"/>
                  </a:lnTo>
                  <a:lnTo>
                    <a:pt x="616" y="6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20" y="10"/>
                  </a:lnTo>
                  <a:lnTo>
                    <a:pt x="620" y="10"/>
                  </a:lnTo>
                  <a:lnTo>
                    <a:pt x="628" y="8"/>
                  </a:lnTo>
                  <a:lnTo>
                    <a:pt x="628" y="8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634" y="8"/>
                  </a:lnTo>
                  <a:lnTo>
                    <a:pt x="634" y="8"/>
                  </a:lnTo>
                  <a:lnTo>
                    <a:pt x="636" y="6"/>
                  </a:lnTo>
                  <a:lnTo>
                    <a:pt x="636" y="6"/>
                  </a:lnTo>
                  <a:lnTo>
                    <a:pt x="644" y="6"/>
                  </a:lnTo>
                  <a:lnTo>
                    <a:pt x="644" y="6"/>
                  </a:lnTo>
                  <a:lnTo>
                    <a:pt x="646" y="6"/>
                  </a:lnTo>
                  <a:lnTo>
                    <a:pt x="646" y="6"/>
                  </a:lnTo>
                  <a:lnTo>
                    <a:pt x="650" y="4"/>
                  </a:lnTo>
                  <a:lnTo>
                    <a:pt x="650" y="4"/>
                  </a:lnTo>
                  <a:lnTo>
                    <a:pt x="652" y="6"/>
                  </a:lnTo>
                  <a:lnTo>
                    <a:pt x="652" y="6"/>
                  </a:lnTo>
                  <a:lnTo>
                    <a:pt x="658" y="6"/>
                  </a:lnTo>
                  <a:lnTo>
                    <a:pt x="658" y="6"/>
                  </a:lnTo>
                  <a:lnTo>
                    <a:pt x="660" y="6"/>
                  </a:lnTo>
                  <a:lnTo>
                    <a:pt x="660" y="6"/>
                  </a:lnTo>
                  <a:lnTo>
                    <a:pt x="664" y="4"/>
                  </a:lnTo>
                  <a:lnTo>
                    <a:pt x="664" y="4"/>
                  </a:lnTo>
                  <a:lnTo>
                    <a:pt x="664" y="6"/>
                  </a:lnTo>
                  <a:lnTo>
                    <a:pt x="664" y="6"/>
                  </a:lnTo>
                  <a:lnTo>
                    <a:pt x="668" y="6"/>
                  </a:lnTo>
                  <a:lnTo>
                    <a:pt x="668" y="6"/>
                  </a:lnTo>
                  <a:lnTo>
                    <a:pt x="670" y="6"/>
                  </a:lnTo>
                  <a:lnTo>
                    <a:pt x="670" y="6"/>
                  </a:lnTo>
                  <a:lnTo>
                    <a:pt x="674" y="6"/>
                  </a:lnTo>
                  <a:lnTo>
                    <a:pt x="674" y="6"/>
                  </a:lnTo>
                  <a:lnTo>
                    <a:pt x="676" y="6"/>
                  </a:lnTo>
                  <a:lnTo>
                    <a:pt x="678" y="6"/>
                  </a:lnTo>
                  <a:lnTo>
                    <a:pt x="678" y="6"/>
                  </a:lnTo>
                  <a:lnTo>
                    <a:pt x="682" y="4"/>
                  </a:lnTo>
                  <a:lnTo>
                    <a:pt x="682" y="4"/>
                  </a:lnTo>
                  <a:lnTo>
                    <a:pt x="684" y="4"/>
                  </a:lnTo>
                  <a:lnTo>
                    <a:pt x="684" y="4"/>
                  </a:lnTo>
                  <a:lnTo>
                    <a:pt x="686" y="4"/>
                  </a:lnTo>
                  <a:lnTo>
                    <a:pt x="686" y="4"/>
                  </a:lnTo>
                  <a:lnTo>
                    <a:pt x="688" y="4"/>
                  </a:lnTo>
                  <a:lnTo>
                    <a:pt x="688" y="4"/>
                  </a:lnTo>
                  <a:lnTo>
                    <a:pt x="690" y="6"/>
                  </a:lnTo>
                  <a:lnTo>
                    <a:pt x="690" y="6"/>
                  </a:lnTo>
                  <a:lnTo>
                    <a:pt x="692" y="6"/>
                  </a:lnTo>
                  <a:lnTo>
                    <a:pt x="692" y="6"/>
                  </a:lnTo>
                  <a:lnTo>
                    <a:pt x="696" y="6"/>
                  </a:lnTo>
                  <a:lnTo>
                    <a:pt x="696" y="6"/>
                  </a:lnTo>
                  <a:lnTo>
                    <a:pt x="700" y="6"/>
                  </a:lnTo>
                  <a:lnTo>
                    <a:pt x="700" y="6"/>
                  </a:lnTo>
                  <a:lnTo>
                    <a:pt x="706" y="6"/>
                  </a:lnTo>
                  <a:lnTo>
                    <a:pt x="706" y="6"/>
                  </a:lnTo>
                  <a:lnTo>
                    <a:pt x="706" y="8"/>
                  </a:lnTo>
                  <a:lnTo>
                    <a:pt x="706" y="8"/>
                  </a:lnTo>
                  <a:lnTo>
                    <a:pt x="708" y="10"/>
                  </a:lnTo>
                  <a:lnTo>
                    <a:pt x="708" y="10"/>
                  </a:lnTo>
                  <a:lnTo>
                    <a:pt x="712" y="10"/>
                  </a:lnTo>
                  <a:lnTo>
                    <a:pt x="712" y="10"/>
                  </a:lnTo>
                  <a:lnTo>
                    <a:pt x="716" y="8"/>
                  </a:lnTo>
                  <a:lnTo>
                    <a:pt x="716" y="8"/>
                  </a:lnTo>
                  <a:lnTo>
                    <a:pt x="722" y="8"/>
                  </a:lnTo>
                  <a:lnTo>
                    <a:pt x="722" y="8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34" y="4"/>
                  </a:lnTo>
                  <a:lnTo>
                    <a:pt x="734" y="4"/>
                  </a:lnTo>
                  <a:lnTo>
                    <a:pt x="746" y="4"/>
                  </a:lnTo>
                  <a:lnTo>
                    <a:pt x="746" y="4"/>
                  </a:lnTo>
                  <a:lnTo>
                    <a:pt x="746" y="6"/>
                  </a:lnTo>
                  <a:lnTo>
                    <a:pt x="746" y="6"/>
                  </a:lnTo>
                  <a:lnTo>
                    <a:pt x="750" y="6"/>
                  </a:lnTo>
                  <a:lnTo>
                    <a:pt x="754" y="6"/>
                  </a:lnTo>
                  <a:lnTo>
                    <a:pt x="754" y="6"/>
                  </a:lnTo>
                  <a:lnTo>
                    <a:pt x="764" y="6"/>
                  </a:lnTo>
                  <a:lnTo>
                    <a:pt x="764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70" y="6"/>
                  </a:lnTo>
                  <a:lnTo>
                    <a:pt x="770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8" y="8"/>
                  </a:lnTo>
                  <a:lnTo>
                    <a:pt x="778" y="8"/>
                  </a:lnTo>
                  <a:lnTo>
                    <a:pt x="780" y="8"/>
                  </a:lnTo>
                  <a:lnTo>
                    <a:pt x="780" y="8"/>
                  </a:lnTo>
                  <a:lnTo>
                    <a:pt x="780" y="6"/>
                  </a:lnTo>
                  <a:lnTo>
                    <a:pt x="780" y="6"/>
                  </a:lnTo>
                  <a:lnTo>
                    <a:pt x="784" y="6"/>
                  </a:lnTo>
                  <a:lnTo>
                    <a:pt x="786" y="6"/>
                  </a:lnTo>
                  <a:lnTo>
                    <a:pt x="786" y="6"/>
                  </a:lnTo>
                  <a:lnTo>
                    <a:pt x="788" y="8"/>
                  </a:lnTo>
                  <a:lnTo>
                    <a:pt x="788" y="8"/>
                  </a:lnTo>
                  <a:lnTo>
                    <a:pt x="790" y="8"/>
                  </a:lnTo>
                  <a:lnTo>
                    <a:pt x="790" y="8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8" y="6"/>
                  </a:lnTo>
                  <a:lnTo>
                    <a:pt x="798" y="6"/>
                  </a:lnTo>
                  <a:lnTo>
                    <a:pt x="800" y="6"/>
                  </a:lnTo>
                  <a:lnTo>
                    <a:pt x="800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8" y="6"/>
                  </a:lnTo>
                  <a:lnTo>
                    <a:pt x="808" y="6"/>
                  </a:lnTo>
                  <a:lnTo>
                    <a:pt x="810" y="6"/>
                  </a:lnTo>
                  <a:lnTo>
                    <a:pt x="810" y="6"/>
                  </a:lnTo>
                  <a:lnTo>
                    <a:pt x="812" y="4"/>
                  </a:lnTo>
                  <a:lnTo>
                    <a:pt x="812" y="4"/>
                  </a:lnTo>
                  <a:lnTo>
                    <a:pt x="816" y="4"/>
                  </a:lnTo>
                  <a:lnTo>
                    <a:pt x="816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20" y="4"/>
                  </a:lnTo>
                  <a:lnTo>
                    <a:pt x="820" y="4"/>
                  </a:lnTo>
                  <a:lnTo>
                    <a:pt x="822" y="4"/>
                  </a:lnTo>
                  <a:lnTo>
                    <a:pt x="822" y="4"/>
                  </a:lnTo>
                  <a:lnTo>
                    <a:pt x="826" y="4"/>
                  </a:lnTo>
                  <a:lnTo>
                    <a:pt x="826" y="4"/>
                  </a:lnTo>
                  <a:lnTo>
                    <a:pt x="832" y="4"/>
                  </a:lnTo>
                  <a:lnTo>
                    <a:pt x="832" y="4"/>
                  </a:lnTo>
                  <a:lnTo>
                    <a:pt x="834" y="4"/>
                  </a:lnTo>
                  <a:lnTo>
                    <a:pt x="834" y="4"/>
                  </a:lnTo>
                  <a:lnTo>
                    <a:pt x="838" y="4"/>
                  </a:lnTo>
                  <a:lnTo>
                    <a:pt x="838" y="4"/>
                  </a:lnTo>
                  <a:lnTo>
                    <a:pt x="840" y="4"/>
                  </a:lnTo>
                  <a:lnTo>
                    <a:pt x="840" y="4"/>
                  </a:lnTo>
                  <a:lnTo>
                    <a:pt x="848" y="4"/>
                  </a:lnTo>
                  <a:lnTo>
                    <a:pt x="848" y="4"/>
                  </a:lnTo>
                  <a:lnTo>
                    <a:pt x="850" y="6"/>
                  </a:lnTo>
                  <a:lnTo>
                    <a:pt x="850" y="6"/>
                  </a:lnTo>
                  <a:lnTo>
                    <a:pt x="852" y="6"/>
                  </a:lnTo>
                  <a:lnTo>
                    <a:pt x="852" y="6"/>
                  </a:lnTo>
                  <a:lnTo>
                    <a:pt x="854" y="6"/>
                  </a:lnTo>
                  <a:lnTo>
                    <a:pt x="854" y="6"/>
                  </a:lnTo>
                  <a:lnTo>
                    <a:pt x="856" y="6"/>
                  </a:lnTo>
                  <a:lnTo>
                    <a:pt x="856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4" y="4"/>
                  </a:lnTo>
                  <a:lnTo>
                    <a:pt x="864" y="4"/>
                  </a:lnTo>
                  <a:lnTo>
                    <a:pt x="868" y="4"/>
                  </a:lnTo>
                  <a:lnTo>
                    <a:pt x="868" y="4"/>
                  </a:lnTo>
                  <a:lnTo>
                    <a:pt x="874" y="4"/>
                  </a:lnTo>
                  <a:lnTo>
                    <a:pt x="880" y="4"/>
                  </a:lnTo>
                  <a:lnTo>
                    <a:pt x="880" y="4"/>
                  </a:lnTo>
                  <a:lnTo>
                    <a:pt x="888" y="4"/>
                  </a:lnTo>
                  <a:lnTo>
                    <a:pt x="888" y="4"/>
                  </a:lnTo>
                  <a:lnTo>
                    <a:pt x="894" y="4"/>
                  </a:lnTo>
                  <a:lnTo>
                    <a:pt x="894" y="4"/>
                  </a:lnTo>
                  <a:lnTo>
                    <a:pt x="896" y="4"/>
                  </a:lnTo>
                  <a:lnTo>
                    <a:pt x="896" y="4"/>
                  </a:lnTo>
                  <a:lnTo>
                    <a:pt x="912" y="4"/>
                  </a:lnTo>
                  <a:lnTo>
                    <a:pt x="912" y="4"/>
                  </a:lnTo>
                  <a:lnTo>
                    <a:pt x="914" y="6"/>
                  </a:lnTo>
                  <a:lnTo>
                    <a:pt x="914" y="6"/>
                  </a:lnTo>
                  <a:lnTo>
                    <a:pt x="928" y="6"/>
                  </a:lnTo>
                  <a:lnTo>
                    <a:pt x="928" y="6"/>
                  </a:lnTo>
                  <a:lnTo>
                    <a:pt x="930" y="6"/>
                  </a:lnTo>
                  <a:lnTo>
                    <a:pt x="930" y="6"/>
                  </a:lnTo>
                  <a:lnTo>
                    <a:pt x="932" y="4"/>
                  </a:lnTo>
                  <a:lnTo>
                    <a:pt x="932" y="4"/>
                  </a:lnTo>
                  <a:lnTo>
                    <a:pt x="936" y="6"/>
                  </a:lnTo>
                  <a:lnTo>
                    <a:pt x="936" y="6"/>
                  </a:lnTo>
                  <a:lnTo>
                    <a:pt x="942" y="4"/>
                  </a:lnTo>
                  <a:lnTo>
                    <a:pt x="942" y="4"/>
                  </a:lnTo>
                  <a:lnTo>
                    <a:pt x="948" y="4"/>
                  </a:lnTo>
                  <a:lnTo>
                    <a:pt x="948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2" y="4"/>
                  </a:lnTo>
                  <a:lnTo>
                    <a:pt x="952" y="4"/>
                  </a:lnTo>
                  <a:lnTo>
                    <a:pt x="954" y="4"/>
                  </a:lnTo>
                  <a:lnTo>
                    <a:pt x="954" y="4"/>
                  </a:lnTo>
                  <a:lnTo>
                    <a:pt x="956" y="4"/>
                  </a:lnTo>
                  <a:lnTo>
                    <a:pt x="960" y="4"/>
                  </a:lnTo>
                  <a:lnTo>
                    <a:pt x="960" y="4"/>
                  </a:lnTo>
                  <a:lnTo>
                    <a:pt x="962" y="4"/>
                  </a:lnTo>
                  <a:lnTo>
                    <a:pt x="962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2"/>
                  </a:lnTo>
                  <a:lnTo>
                    <a:pt x="968" y="2"/>
                  </a:lnTo>
                  <a:lnTo>
                    <a:pt x="980" y="6"/>
                  </a:lnTo>
                  <a:lnTo>
                    <a:pt x="980" y="6"/>
                  </a:lnTo>
                  <a:lnTo>
                    <a:pt x="984" y="6"/>
                  </a:lnTo>
                  <a:lnTo>
                    <a:pt x="988" y="6"/>
                  </a:lnTo>
                  <a:lnTo>
                    <a:pt x="988" y="6"/>
                  </a:lnTo>
                  <a:lnTo>
                    <a:pt x="990" y="4"/>
                  </a:lnTo>
                  <a:lnTo>
                    <a:pt x="990" y="4"/>
                  </a:lnTo>
                  <a:lnTo>
                    <a:pt x="994" y="4"/>
                  </a:lnTo>
                  <a:lnTo>
                    <a:pt x="994" y="4"/>
                  </a:lnTo>
                  <a:lnTo>
                    <a:pt x="996" y="4"/>
                  </a:lnTo>
                  <a:lnTo>
                    <a:pt x="996" y="4"/>
                  </a:lnTo>
                  <a:lnTo>
                    <a:pt x="998" y="6"/>
                  </a:lnTo>
                  <a:lnTo>
                    <a:pt x="998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4" y="4"/>
                  </a:lnTo>
                  <a:lnTo>
                    <a:pt x="1004" y="4"/>
                  </a:lnTo>
                  <a:lnTo>
                    <a:pt x="1008" y="4"/>
                  </a:lnTo>
                  <a:lnTo>
                    <a:pt x="1008" y="4"/>
                  </a:lnTo>
                  <a:lnTo>
                    <a:pt x="1010" y="4"/>
                  </a:lnTo>
                  <a:lnTo>
                    <a:pt x="1010" y="4"/>
                  </a:lnTo>
                  <a:lnTo>
                    <a:pt x="1014" y="2"/>
                  </a:lnTo>
                  <a:lnTo>
                    <a:pt x="1014" y="2"/>
                  </a:lnTo>
                  <a:lnTo>
                    <a:pt x="1018" y="2"/>
                  </a:lnTo>
                  <a:lnTo>
                    <a:pt x="1018" y="2"/>
                  </a:lnTo>
                  <a:lnTo>
                    <a:pt x="1020" y="2"/>
                  </a:lnTo>
                  <a:lnTo>
                    <a:pt x="1024" y="4"/>
                  </a:lnTo>
                  <a:lnTo>
                    <a:pt x="1024" y="4"/>
                  </a:lnTo>
                  <a:lnTo>
                    <a:pt x="1026" y="2"/>
                  </a:lnTo>
                  <a:lnTo>
                    <a:pt x="1026" y="2"/>
                  </a:lnTo>
                  <a:lnTo>
                    <a:pt x="1030" y="4"/>
                  </a:lnTo>
                  <a:lnTo>
                    <a:pt x="1030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4" y="6"/>
                  </a:lnTo>
                  <a:lnTo>
                    <a:pt x="1034" y="6"/>
                  </a:lnTo>
                  <a:lnTo>
                    <a:pt x="1036" y="6"/>
                  </a:lnTo>
                  <a:lnTo>
                    <a:pt x="1036" y="6"/>
                  </a:lnTo>
                  <a:lnTo>
                    <a:pt x="1038" y="6"/>
                  </a:lnTo>
                  <a:lnTo>
                    <a:pt x="1038" y="6"/>
                  </a:lnTo>
                  <a:lnTo>
                    <a:pt x="1038" y="4"/>
                  </a:lnTo>
                  <a:lnTo>
                    <a:pt x="1038" y="4"/>
                  </a:lnTo>
                  <a:lnTo>
                    <a:pt x="1042" y="4"/>
                  </a:lnTo>
                  <a:lnTo>
                    <a:pt x="1042" y="4"/>
                  </a:lnTo>
                  <a:lnTo>
                    <a:pt x="1046" y="2"/>
                  </a:lnTo>
                  <a:lnTo>
                    <a:pt x="1046" y="2"/>
                  </a:lnTo>
                  <a:lnTo>
                    <a:pt x="1058" y="6"/>
                  </a:lnTo>
                  <a:lnTo>
                    <a:pt x="1058" y="6"/>
                  </a:lnTo>
                  <a:lnTo>
                    <a:pt x="1060" y="4"/>
                  </a:lnTo>
                  <a:lnTo>
                    <a:pt x="1060" y="4"/>
                  </a:lnTo>
                  <a:lnTo>
                    <a:pt x="1066" y="4"/>
                  </a:lnTo>
                  <a:lnTo>
                    <a:pt x="1066" y="4"/>
                  </a:lnTo>
                  <a:lnTo>
                    <a:pt x="1068" y="6"/>
                  </a:lnTo>
                  <a:lnTo>
                    <a:pt x="1068" y="6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6" y="4"/>
                  </a:lnTo>
                  <a:lnTo>
                    <a:pt x="1080" y="6"/>
                  </a:lnTo>
                  <a:lnTo>
                    <a:pt x="1080" y="6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8" y="4"/>
                  </a:lnTo>
                  <a:lnTo>
                    <a:pt x="1088" y="4"/>
                  </a:lnTo>
                  <a:lnTo>
                    <a:pt x="1092" y="2"/>
                  </a:lnTo>
                  <a:lnTo>
                    <a:pt x="1092" y="2"/>
                  </a:lnTo>
                  <a:lnTo>
                    <a:pt x="1098" y="2"/>
                  </a:lnTo>
                  <a:lnTo>
                    <a:pt x="1098" y="2"/>
                  </a:lnTo>
                  <a:lnTo>
                    <a:pt x="1102" y="2"/>
                  </a:lnTo>
                  <a:lnTo>
                    <a:pt x="1102" y="2"/>
                  </a:lnTo>
                  <a:lnTo>
                    <a:pt x="1104" y="2"/>
                  </a:lnTo>
                  <a:lnTo>
                    <a:pt x="1104" y="2"/>
                  </a:lnTo>
                  <a:lnTo>
                    <a:pt x="1108" y="2"/>
                  </a:lnTo>
                  <a:lnTo>
                    <a:pt x="1108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8" y="0"/>
                  </a:lnTo>
                  <a:lnTo>
                    <a:pt x="1118" y="0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1136" y="0"/>
                  </a:lnTo>
                  <a:lnTo>
                    <a:pt x="1136" y="0"/>
                  </a:lnTo>
                  <a:lnTo>
                    <a:pt x="1140" y="0"/>
                  </a:lnTo>
                  <a:lnTo>
                    <a:pt x="1140" y="0"/>
                  </a:lnTo>
                  <a:lnTo>
                    <a:pt x="1146" y="0"/>
                  </a:lnTo>
                  <a:lnTo>
                    <a:pt x="1146" y="0"/>
                  </a:lnTo>
                  <a:lnTo>
                    <a:pt x="1152" y="0"/>
                  </a:lnTo>
                  <a:lnTo>
                    <a:pt x="1152" y="0"/>
                  </a:lnTo>
                  <a:lnTo>
                    <a:pt x="1156" y="0"/>
                  </a:lnTo>
                  <a:lnTo>
                    <a:pt x="1156" y="0"/>
                  </a:lnTo>
                  <a:lnTo>
                    <a:pt x="1158" y="0"/>
                  </a:lnTo>
                  <a:lnTo>
                    <a:pt x="1158" y="0"/>
                  </a:lnTo>
                  <a:lnTo>
                    <a:pt x="1162" y="0"/>
                  </a:lnTo>
                  <a:lnTo>
                    <a:pt x="1162" y="0"/>
                  </a:lnTo>
                  <a:lnTo>
                    <a:pt x="1166" y="0"/>
                  </a:lnTo>
                  <a:lnTo>
                    <a:pt x="1166" y="0"/>
                  </a:lnTo>
                  <a:lnTo>
                    <a:pt x="1172" y="0"/>
                  </a:lnTo>
                  <a:lnTo>
                    <a:pt x="1172" y="0"/>
                  </a:lnTo>
                  <a:lnTo>
                    <a:pt x="1174" y="0"/>
                  </a:lnTo>
                  <a:lnTo>
                    <a:pt x="1174" y="0"/>
                  </a:lnTo>
                  <a:lnTo>
                    <a:pt x="1178" y="2"/>
                  </a:lnTo>
                  <a:lnTo>
                    <a:pt x="1178" y="2"/>
                  </a:lnTo>
                  <a:lnTo>
                    <a:pt x="1186" y="2"/>
                  </a:lnTo>
                  <a:lnTo>
                    <a:pt x="1186" y="2"/>
                  </a:lnTo>
                  <a:lnTo>
                    <a:pt x="1190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8" y="2"/>
                  </a:lnTo>
                  <a:lnTo>
                    <a:pt x="1198" y="2"/>
                  </a:lnTo>
                  <a:lnTo>
                    <a:pt x="1200" y="0"/>
                  </a:lnTo>
                  <a:lnTo>
                    <a:pt x="1200" y="0"/>
                  </a:lnTo>
                  <a:lnTo>
                    <a:pt x="1206" y="2"/>
                  </a:lnTo>
                  <a:lnTo>
                    <a:pt x="1206" y="2"/>
                  </a:lnTo>
                  <a:lnTo>
                    <a:pt x="1208" y="2"/>
                  </a:lnTo>
                  <a:lnTo>
                    <a:pt x="1208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2" y="2"/>
                  </a:lnTo>
                  <a:lnTo>
                    <a:pt x="1212" y="2"/>
                  </a:lnTo>
                  <a:lnTo>
                    <a:pt x="1218" y="2"/>
                  </a:lnTo>
                  <a:lnTo>
                    <a:pt x="1218" y="2"/>
                  </a:lnTo>
                  <a:lnTo>
                    <a:pt x="1220" y="0"/>
                  </a:lnTo>
                  <a:lnTo>
                    <a:pt x="1220" y="0"/>
                  </a:lnTo>
                  <a:lnTo>
                    <a:pt x="1222" y="0"/>
                  </a:lnTo>
                  <a:lnTo>
                    <a:pt x="1222" y="0"/>
                  </a:lnTo>
                  <a:lnTo>
                    <a:pt x="1224" y="2"/>
                  </a:lnTo>
                  <a:lnTo>
                    <a:pt x="1224" y="2"/>
                  </a:lnTo>
                  <a:lnTo>
                    <a:pt x="1232" y="2"/>
                  </a:lnTo>
                  <a:lnTo>
                    <a:pt x="1232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6" y="2"/>
                  </a:lnTo>
                  <a:lnTo>
                    <a:pt x="1236" y="2"/>
                  </a:lnTo>
                  <a:lnTo>
                    <a:pt x="1240" y="2"/>
                  </a:lnTo>
                  <a:lnTo>
                    <a:pt x="1240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8" y="2"/>
                  </a:lnTo>
                  <a:lnTo>
                    <a:pt x="1248" y="2"/>
                  </a:lnTo>
                  <a:lnTo>
                    <a:pt x="1252" y="4"/>
                  </a:lnTo>
                  <a:lnTo>
                    <a:pt x="1252" y="4"/>
                  </a:lnTo>
                  <a:lnTo>
                    <a:pt x="1254" y="2"/>
                  </a:lnTo>
                  <a:lnTo>
                    <a:pt x="1254" y="2"/>
                  </a:lnTo>
                  <a:lnTo>
                    <a:pt x="1256" y="4"/>
                  </a:lnTo>
                  <a:lnTo>
                    <a:pt x="1256" y="4"/>
                  </a:lnTo>
                  <a:lnTo>
                    <a:pt x="1260" y="4"/>
                  </a:lnTo>
                  <a:lnTo>
                    <a:pt x="1260" y="4"/>
                  </a:lnTo>
                  <a:lnTo>
                    <a:pt x="1260" y="2"/>
                  </a:lnTo>
                  <a:lnTo>
                    <a:pt x="1260" y="2"/>
                  </a:lnTo>
                  <a:lnTo>
                    <a:pt x="1262" y="4"/>
                  </a:lnTo>
                  <a:lnTo>
                    <a:pt x="1262" y="4"/>
                  </a:lnTo>
                  <a:lnTo>
                    <a:pt x="1266" y="2"/>
                  </a:lnTo>
                  <a:lnTo>
                    <a:pt x="1266" y="2"/>
                  </a:lnTo>
                  <a:lnTo>
                    <a:pt x="1268" y="6"/>
                  </a:lnTo>
                  <a:lnTo>
                    <a:pt x="1268" y="6"/>
                  </a:lnTo>
                  <a:lnTo>
                    <a:pt x="1276" y="6"/>
                  </a:lnTo>
                  <a:lnTo>
                    <a:pt x="1276" y="6"/>
                  </a:lnTo>
                  <a:lnTo>
                    <a:pt x="1280" y="6"/>
                  </a:lnTo>
                  <a:lnTo>
                    <a:pt x="1282" y="4"/>
                  </a:lnTo>
                  <a:lnTo>
                    <a:pt x="1282" y="4"/>
                  </a:lnTo>
                  <a:lnTo>
                    <a:pt x="1286" y="4"/>
                  </a:lnTo>
                  <a:lnTo>
                    <a:pt x="1286" y="4"/>
                  </a:lnTo>
                  <a:lnTo>
                    <a:pt x="1288" y="4"/>
                  </a:lnTo>
                  <a:lnTo>
                    <a:pt x="1288" y="4"/>
                  </a:lnTo>
                  <a:lnTo>
                    <a:pt x="1294" y="4"/>
                  </a:lnTo>
                  <a:lnTo>
                    <a:pt x="1294" y="4"/>
                  </a:lnTo>
                  <a:lnTo>
                    <a:pt x="1300" y="2"/>
                  </a:lnTo>
                  <a:lnTo>
                    <a:pt x="1300" y="2"/>
                  </a:lnTo>
                  <a:lnTo>
                    <a:pt x="1302" y="4"/>
                  </a:lnTo>
                  <a:lnTo>
                    <a:pt x="1302" y="4"/>
                  </a:lnTo>
                  <a:lnTo>
                    <a:pt x="1304" y="4"/>
                  </a:lnTo>
                  <a:lnTo>
                    <a:pt x="1304" y="4"/>
                  </a:lnTo>
                  <a:lnTo>
                    <a:pt x="1314" y="2"/>
                  </a:lnTo>
                  <a:lnTo>
                    <a:pt x="1314" y="2"/>
                  </a:lnTo>
                  <a:lnTo>
                    <a:pt x="1318" y="4"/>
                  </a:lnTo>
                  <a:lnTo>
                    <a:pt x="1322" y="2"/>
                  </a:lnTo>
                  <a:lnTo>
                    <a:pt x="1322" y="2"/>
                  </a:lnTo>
                  <a:lnTo>
                    <a:pt x="1324" y="4"/>
                  </a:lnTo>
                  <a:lnTo>
                    <a:pt x="1324" y="4"/>
                  </a:lnTo>
                  <a:lnTo>
                    <a:pt x="1326" y="4"/>
                  </a:lnTo>
                  <a:lnTo>
                    <a:pt x="1326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2" y="4"/>
                  </a:lnTo>
                  <a:lnTo>
                    <a:pt x="1332" y="4"/>
                  </a:lnTo>
                  <a:lnTo>
                    <a:pt x="1336" y="4"/>
                  </a:lnTo>
                  <a:lnTo>
                    <a:pt x="1336" y="4"/>
                  </a:lnTo>
                  <a:lnTo>
                    <a:pt x="1340" y="4"/>
                  </a:lnTo>
                  <a:lnTo>
                    <a:pt x="1344" y="4"/>
                  </a:lnTo>
                  <a:lnTo>
                    <a:pt x="1344" y="4"/>
                  </a:lnTo>
                  <a:lnTo>
                    <a:pt x="1346" y="4"/>
                  </a:lnTo>
                  <a:lnTo>
                    <a:pt x="1346" y="4"/>
                  </a:lnTo>
                  <a:lnTo>
                    <a:pt x="1348" y="4"/>
                  </a:lnTo>
                  <a:lnTo>
                    <a:pt x="1348" y="4"/>
                  </a:lnTo>
                  <a:lnTo>
                    <a:pt x="1352" y="4"/>
                  </a:lnTo>
                  <a:lnTo>
                    <a:pt x="1352" y="4"/>
                  </a:lnTo>
                  <a:lnTo>
                    <a:pt x="1356" y="4"/>
                  </a:lnTo>
                  <a:lnTo>
                    <a:pt x="1356" y="4"/>
                  </a:lnTo>
                  <a:lnTo>
                    <a:pt x="1360" y="4"/>
                  </a:lnTo>
                  <a:lnTo>
                    <a:pt x="1360" y="4"/>
                  </a:lnTo>
                  <a:lnTo>
                    <a:pt x="1362" y="4"/>
                  </a:lnTo>
                  <a:lnTo>
                    <a:pt x="1362" y="4"/>
                  </a:lnTo>
                  <a:lnTo>
                    <a:pt x="1366" y="6"/>
                  </a:lnTo>
                  <a:lnTo>
                    <a:pt x="1366" y="6"/>
                  </a:lnTo>
                  <a:lnTo>
                    <a:pt x="1366" y="8"/>
                  </a:lnTo>
                  <a:lnTo>
                    <a:pt x="1366" y="8"/>
                  </a:lnTo>
                  <a:lnTo>
                    <a:pt x="1368" y="8"/>
                  </a:lnTo>
                  <a:lnTo>
                    <a:pt x="1370" y="8"/>
                  </a:lnTo>
                  <a:lnTo>
                    <a:pt x="1370" y="8"/>
                  </a:lnTo>
                  <a:lnTo>
                    <a:pt x="1374" y="6"/>
                  </a:lnTo>
                  <a:lnTo>
                    <a:pt x="1374" y="6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6" y="4"/>
                  </a:lnTo>
                  <a:lnTo>
                    <a:pt x="1376" y="4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8" y="4"/>
                  </a:lnTo>
                  <a:lnTo>
                    <a:pt x="1378" y="4"/>
                  </a:lnTo>
                  <a:lnTo>
                    <a:pt x="1378" y="6"/>
                  </a:lnTo>
                  <a:lnTo>
                    <a:pt x="1378" y="6"/>
                  </a:lnTo>
                  <a:lnTo>
                    <a:pt x="1384" y="4"/>
                  </a:lnTo>
                  <a:lnTo>
                    <a:pt x="1384" y="4"/>
                  </a:lnTo>
                  <a:lnTo>
                    <a:pt x="1386" y="6"/>
                  </a:lnTo>
                  <a:lnTo>
                    <a:pt x="1386" y="6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90" y="6"/>
                  </a:lnTo>
                  <a:lnTo>
                    <a:pt x="1390" y="6"/>
                  </a:lnTo>
                  <a:lnTo>
                    <a:pt x="1394" y="6"/>
                  </a:lnTo>
                  <a:lnTo>
                    <a:pt x="1394" y="6"/>
                  </a:lnTo>
                  <a:lnTo>
                    <a:pt x="1396" y="6"/>
                  </a:lnTo>
                  <a:lnTo>
                    <a:pt x="1396" y="6"/>
                  </a:lnTo>
                  <a:lnTo>
                    <a:pt x="1398" y="6"/>
                  </a:lnTo>
                  <a:lnTo>
                    <a:pt x="1398" y="6"/>
                  </a:lnTo>
                  <a:lnTo>
                    <a:pt x="1400" y="4"/>
                  </a:lnTo>
                  <a:lnTo>
                    <a:pt x="1400" y="4"/>
                  </a:lnTo>
                  <a:lnTo>
                    <a:pt x="1402" y="6"/>
                  </a:lnTo>
                  <a:lnTo>
                    <a:pt x="1402" y="6"/>
                  </a:lnTo>
                  <a:lnTo>
                    <a:pt x="1402" y="4"/>
                  </a:lnTo>
                  <a:lnTo>
                    <a:pt x="1402" y="4"/>
                  </a:lnTo>
                  <a:lnTo>
                    <a:pt x="1404" y="4"/>
                  </a:lnTo>
                  <a:lnTo>
                    <a:pt x="1404" y="4"/>
                  </a:lnTo>
                  <a:lnTo>
                    <a:pt x="1404" y="6"/>
                  </a:lnTo>
                  <a:lnTo>
                    <a:pt x="1404" y="6"/>
                  </a:lnTo>
                  <a:lnTo>
                    <a:pt x="1406" y="4"/>
                  </a:lnTo>
                  <a:lnTo>
                    <a:pt x="1406" y="4"/>
                  </a:lnTo>
                  <a:lnTo>
                    <a:pt x="1412" y="6"/>
                  </a:lnTo>
                  <a:lnTo>
                    <a:pt x="1412" y="6"/>
                  </a:lnTo>
                  <a:lnTo>
                    <a:pt x="1414" y="6"/>
                  </a:lnTo>
                  <a:lnTo>
                    <a:pt x="1414" y="6"/>
                  </a:lnTo>
                  <a:lnTo>
                    <a:pt x="1416" y="6"/>
                  </a:lnTo>
                  <a:lnTo>
                    <a:pt x="1416" y="6"/>
                  </a:lnTo>
                  <a:lnTo>
                    <a:pt x="1420" y="4"/>
                  </a:lnTo>
                  <a:lnTo>
                    <a:pt x="1420" y="4"/>
                  </a:lnTo>
                  <a:lnTo>
                    <a:pt x="1428" y="4"/>
                  </a:lnTo>
                  <a:lnTo>
                    <a:pt x="1428" y="4"/>
                  </a:lnTo>
                  <a:lnTo>
                    <a:pt x="1432" y="4"/>
                  </a:lnTo>
                  <a:lnTo>
                    <a:pt x="1432" y="4"/>
                  </a:lnTo>
                  <a:lnTo>
                    <a:pt x="1434" y="6"/>
                  </a:lnTo>
                  <a:lnTo>
                    <a:pt x="1434" y="6"/>
                  </a:lnTo>
                  <a:lnTo>
                    <a:pt x="1436" y="6"/>
                  </a:lnTo>
                  <a:lnTo>
                    <a:pt x="1436" y="6"/>
                  </a:lnTo>
                  <a:lnTo>
                    <a:pt x="1438" y="6"/>
                  </a:lnTo>
                  <a:lnTo>
                    <a:pt x="1438" y="6"/>
                  </a:lnTo>
                  <a:lnTo>
                    <a:pt x="1440" y="6"/>
                  </a:lnTo>
                  <a:lnTo>
                    <a:pt x="1440" y="6"/>
                  </a:lnTo>
                  <a:lnTo>
                    <a:pt x="1444" y="6"/>
                  </a:lnTo>
                  <a:lnTo>
                    <a:pt x="1444" y="6"/>
                  </a:lnTo>
                  <a:lnTo>
                    <a:pt x="1446" y="6"/>
                  </a:lnTo>
                  <a:lnTo>
                    <a:pt x="1446" y="6"/>
                  </a:lnTo>
                  <a:lnTo>
                    <a:pt x="1450" y="6"/>
                  </a:lnTo>
                  <a:lnTo>
                    <a:pt x="1450" y="6"/>
                  </a:lnTo>
                  <a:lnTo>
                    <a:pt x="1452" y="6"/>
                  </a:lnTo>
                  <a:lnTo>
                    <a:pt x="1452" y="6"/>
                  </a:lnTo>
                  <a:lnTo>
                    <a:pt x="1454" y="4"/>
                  </a:lnTo>
                  <a:lnTo>
                    <a:pt x="1454" y="4"/>
                  </a:lnTo>
                  <a:lnTo>
                    <a:pt x="1456" y="4"/>
                  </a:lnTo>
                  <a:lnTo>
                    <a:pt x="1456" y="4"/>
                  </a:lnTo>
                  <a:lnTo>
                    <a:pt x="1462" y="4"/>
                  </a:lnTo>
                  <a:lnTo>
                    <a:pt x="1462" y="4"/>
                  </a:lnTo>
                  <a:lnTo>
                    <a:pt x="1464" y="4"/>
                  </a:lnTo>
                  <a:lnTo>
                    <a:pt x="1464" y="4"/>
                  </a:lnTo>
                  <a:lnTo>
                    <a:pt x="1468" y="4"/>
                  </a:lnTo>
                  <a:lnTo>
                    <a:pt x="1468" y="4"/>
                  </a:lnTo>
                  <a:lnTo>
                    <a:pt x="1472" y="4"/>
                  </a:lnTo>
                  <a:lnTo>
                    <a:pt x="1472" y="4"/>
                  </a:lnTo>
                  <a:lnTo>
                    <a:pt x="1476" y="4"/>
                  </a:lnTo>
                  <a:lnTo>
                    <a:pt x="1476" y="4"/>
                  </a:lnTo>
                  <a:lnTo>
                    <a:pt x="1480" y="4"/>
                  </a:lnTo>
                  <a:lnTo>
                    <a:pt x="1480" y="4"/>
                  </a:lnTo>
                  <a:lnTo>
                    <a:pt x="1484" y="6"/>
                  </a:lnTo>
                  <a:lnTo>
                    <a:pt x="1484" y="6"/>
                  </a:lnTo>
                  <a:lnTo>
                    <a:pt x="1486" y="6"/>
                  </a:lnTo>
                  <a:lnTo>
                    <a:pt x="1486" y="6"/>
                  </a:lnTo>
                  <a:lnTo>
                    <a:pt x="1488" y="6"/>
                  </a:lnTo>
                  <a:lnTo>
                    <a:pt x="1488" y="6"/>
                  </a:lnTo>
                  <a:lnTo>
                    <a:pt x="1492" y="4"/>
                  </a:lnTo>
                  <a:lnTo>
                    <a:pt x="1492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500" y="4"/>
                  </a:lnTo>
                  <a:lnTo>
                    <a:pt x="1500" y="4"/>
                  </a:lnTo>
                  <a:lnTo>
                    <a:pt x="1504" y="4"/>
                  </a:lnTo>
                  <a:lnTo>
                    <a:pt x="1504" y="4"/>
                  </a:lnTo>
                  <a:lnTo>
                    <a:pt x="1506" y="4"/>
                  </a:lnTo>
                  <a:lnTo>
                    <a:pt x="1506" y="4"/>
                  </a:lnTo>
                  <a:lnTo>
                    <a:pt x="1512" y="4"/>
                  </a:lnTo>
                  <a:lnTo>
                    <a:pt x="1512" y="4"/>
                  </a:lnTo>
                  <a:lnTo>
                    <a:pt x="1514" y="6"/>
                  </a:lnTo>
                  <a:lnTo>
                    <a:pt x="1514" y="6"/>
                  </a:lnTo>
                  <a:lnTo>
                    <a:pt x="1520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8" y="4"/>
                  </a:lnTo>
                  <a:lnTo>
                    <a:pt x="1528" y="4"/>
                  </a:lnTo>
                  <a:lnTo>
                    <a:pt x="1532" y="4"/>
                  </a:lnTo>
                  <a:lnTo>
                    <a:pt x="1532" y="4"/>
                  </a:lnTo>
                  <a:lnTo>
                    <a:pt x="1540" y="4"/>
                  </a:lnTo>
                  <a:lnTo>
                    <a:pt x="1540" y="4"/>
                  </a:lnTo>
                  <a:lnTo>
                    <a:pt x="1542" y="4"/>
                  </a:lnTo>
                  <a:lnTo>
                    <a:pt x="1542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50" y="6"/>
                  </a:lnTo>
                  <a:lnTo>
                    <a:pt x="1550" y="6"/>
                  </a:lnTo>
                  <a:lnTo>
                    <a:pt x="1556" y="4"/>
                  </a:lnTo>
                  <a:lnTo>
                    <a:pt x="1556" y="4"/>
                  </a:lnTo>
                  <a:lnTo>
                    <a:pt x="1560" y="6"/>
                  </a:lnTo>
                  <a:lnTo>
                    <a:pt x="1560" y="6"/>
                  </a:lnTo>
                  <a:lnTo>
                    <a:pt x="1564" y="4"/>
                  </a:lnTo>
                  <a:lnTo>
                    <a:pt x="1568" y="6"/>
                  </a:lnTo>
                  <a:lnTo>
                    <a:pt x="1568" y="6"/>
                  </a:lnTo>
                  <a:lnTo>
                    <a:pt x="1574" y="4"/>
                  </a:lnTo>
                  <a:lnTo>
                    <a:pt x="1574" y="4"/>
                  </a:lnTo>
                  <a:lnTo>
                    <a:pt x="1576" y="6"/>
                  </a:lnTo>
                  <a:lnTo>
                    <a:pt x="1576" y="6"/>
                  </a:lnTo>
                  <a:lnTo>
                    <a:pt x="1578" y="4"/>
                  </a:lnTo>
                  <a:lnTo>
                    <a:pt x="1578" y="4"/>
                  </a:lnTo>
                  <a:lnTo>
                    <a:pt x="1586" y="6"/>
                  </a:lnTo>
                  <a:lnTo>
                    <a:pt x="1586" y="6"/>
                  </a:lnTo>
                  <a:lnTo>
                    <a:pt x="1588" y="6"/>
                  </a:lnTo>
                  <a:lnTo>
                    <a:pt x="1588" y="6"/>
                  </a:lnTo>
                  <a:lnTo>
                    <a:pt x="1592" y="6"/>
                  </a:lnTo>
                  <a:lnTo>
                    <a:pt x="1592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6" y="4"/>
                  </a:lnTo>
                  <a:lnTo>
                    <a:pt x="1596" y="4"/>
                  </a:lnTo>
                  <a:lnTo>
                    <a:pt x="1602" y="4"/>
                  </a:lnTo>
                  <a:lnTo>
                    <a:pt x="1602" y="4"/>
                  </a:lnTo>
                  <a:lnTo>
                    <a:pt x="1608" y="4"/>
                  </a:lnTo>
                  <a:lnTo>
                    <a:pt x="1608" y="4"/>
                  </a:lnTo>
                  <a:lnTo>
                    <a:pt x="1610" y="4"/>
                  </a:lnTo>
                  <a:lnTo>
                    <a:pt x="1610" y="4"/>
                  </a:lnTo>
                  <a:lnTo>
                    <a:pt x="1612" y="4"/>
                  </a:lnTo>
                  <a:lnTo>
                    <a:pt x="1612" y="4"/>
                  </a:lnTo>
                  <a:lnTo>
                    <a:pt x="1616" y="4"/>
                  </a:lnTo>
                  <a:lnTo>
                    <a:pt x="1616" y="4"/>
                  </a:lnTo>
                  <a:lnTo>
                    <a:pt x="1618" y="4"/>
                  </a:lnTo>
                  <a:lnTo>
                    <a:pt x="1618" y="4"/>
                  </a:lnTo>
                  <a:lnTo>
                    <a:pt x="1624" y="4"/>
                  </a:lnTo>
                  <a:lnTo>
                    <a:pt x="1624" y="4"/>
                  </a:lnTo>
                  <a:lnTo>
                    <a:pt x="1626" y="4"/>
                  </a:lnTo>
                  <a:lnTo>
                    <a:pt x="1626" y="4"/>
                  </a:lnTo>
                  <a:lnTo>
                    <a:pt x="1628" y="4"/>
                  </a:lnTo>
                  <a:lnTo>
                    <a:pt x="1628" y="4"/>
                  </a:lnTo>
                  <a:lnTo>
                    <a:pt x="1632" y="4"/>
                  </a:lnTo>
                  <a:lnTo>
                    <a:pt x="1632" y="4"/>
                  </a:lnTo>
                  <a:lnTo>
                    <a:pt x="1634" y="4"/>
                  </a:lnTo>
                  <a:lnTo>
                    <a:pt x="1634" y="4"/>
                  </a:lnTo>
                  <a:lnTo>
                    <a:pt x="1640" y="4"/>
                  </a:lnTo>
                  <a:lnTo>
                    <a:pt x="1640" y="4"/>
                  </a:lnTo>
                  <a:lnTo>
                    <a:pt x="1642" y="4"/>
                  </a:lnTo>
                  <a:lnTo>
                    <a:pt x="1642" y="4"/>
                  </a:lnTo>
                  <a:lnTo>
                    <a:pt x="1644" y="4"/>
                  </a:lnTo>
                  <a:lnTo>
                    <a:pt x="1644" y="4"/>
                  </a:lnTo>
                  <a:lnTo>
                    <a:pt x="1648" y="4"/>
                  </a:lnTo>
                  <a:lnTo>
                    <a:pt x="1648" y="4"/>
                  </a:lnTo>
                  <a:lnTo>
                    <a:pt x="1650" y="4"/>
                  </a:lnTo>
                  <a:lnTo>
                    <a:pt x="1650" y="4"/>
                  </a:lnTo>
                  <a:lnTo>
                    <a:pt x="1656" y="4"/>
                  </a:lnTo>
                  <a:lnTo>
                    <a:pt x="1656" y="4"/>
                  </a:lnTo>
                  <a:lnTo>
                    <a:pt x="1658" y="4"/>
                  </a:lnTo>
                  <a:lnTo>
                    <a:pt x="1658" y="4"/>
                  </a:lnTo>
                  <a:lnTo>
                    <a:pt x="1662" y="4"/>
                  </a:lnTo>
                  <a:lnTo>
                    <a:pt x="1662" y="4"/>
                  </a:lnTo>
                  <a:lnTo>
                    <a:pt x="1664" y="4"/>
                  </a:lnTo>
                  <a:lnTo>
                    <a:pt x="1664" y="4"/>
                  </a:lnTo>
                  <a:lnTo>
                    <a:pt x="1668" y="4"/>
                  </a:lnTo>
                  <a:lnTo>
                    <a:pt x="1668" y="4"/>
                  </a:lnTo>
                  <a:lnTo>
                    <a:pt x="1670" y="4"/>
                  </a:lnTo>
                  <a:lnTo>
                    <a:pt x="1670" y="4"/>
                  </a:lnTo>
                  <a:lnTo>
                    <a:pt x="1680" y="4"/>
                  </a:lnTo>
                  <a:lnTo>
                    <a:pt x="1680" y="4"/>
                  </a:lnTo>
                  <a:lnTo>
                    <a:pt x="1688" y="6"/>
                  </a:lnTo>
                  <a:lnTo>
                    <a:pt x="1688" y="6"/>
                  </a:lnTo>
                  <a:lnTo>
                    <a:pt x="1690" y="6"/>
                  </a:lnTo>
                  <a:lnTo>
                    <a:pt x="1690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6" y="4"/>
                  </a:lnTo>
                  <a:lnTo>
                    <a:pt x="1696" y="4"/>
                  </a:lnTo>
                  <a:lnTo>
                    <a:pt x="1702" y="6"/>
                  </a:lnTo>
                  <a:lnTo>
                    <a:pt x="1702" y="6"/>
                  </a:lnTo>
                  <a:lnTo>
                    <a:pt x="1704" y="8"/>
                  </a:lnTo>
                  <a:lnTo>
                    <a:pt x="1704" y="8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10" y="6"/>
                  </a:lnTo>
                  <a:lnTo>
                    <a:pt x="1710" y="6"/>
                  </a:lnTo>
                  <a:lnTo>
                    <a:pt x="1712" y="8"/>
                  </a:lnTo>
                  <a:lnTo>
                    <a:pt x="1712" y="8"/>
                  </a:lnTo>
                  <a:lnTo>
                    <a:pt x="1714" y="6"/>
                  </a:lnTo>
                  <a:lnTo>
                    <a:pt x="1718" y="6"/>
                  </a:lnTo>
                  <a:lnTo>
                    <a:pt x="1718" y="6"/>
                  </a:lnTo>
                  <a:lnTo>
                    <a:pt x="1722" y="6"/>
                  </a:lnTo>
                  <a:lnTo>
                    <a:pt x="1722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6" y="8"/>
                  </a:lnTo>
                  <a:lnTo>
                    <a:pt x="1726" y="8"/>
                  </a:lnTo>
                  <a:lnTo>
                    <a:pt x="1728" y="8"/>
                  </a:lnTo>
                  <a:lnTo>
                    <a:pt x="1730" y="6"/>
                  </a:lnTo>
                  <a:lnTo>
                    <a:pt x="1730" y="6"/>
                  </a:lnTo>
                  <a:lnTo>
                    <a:pt x="1734" y="6"/>
                  </a:lnTo>
                  <a:lnTo>
                    <a:pt x="1734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8" y="6"/>
                  </a:lnTo>
                  <a:lnTo>
                    <a:pt x="1738" y="6"/>
                  </a:lnTo>
                  <a:lnTo>
                    <a:pt x="1750" y="4"/>
                  </a:lnTo>
                  <a:lnTo>
                    <a:pt x="1750" y="4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8" y="6"/>
                  </a:lnTo>
                  <a:lnTo>
                    <a:pt x="1758" y="6"/>
                  </a:lnTo>
                  <a:lnTo>
                    <a:pt x="1762" y="6"/>
                  </a:lnTo>
                  <a:lnTo>
                    <a:pt x="1762" y="6"/>
                  </a:lnTo>
                  <a:lnTo>
                    <a:pt x="1764" y="4"/>
                  </a:lnTo>
                  <a:lnTo>
                    <a:pt x="1764" y="4"/>
                  </a:lnTo>
                  <a:lnTo>
                    <a:pt x="1766" y="6"/>
                  </a:lnTo>
                  <a:lnTo>
                    <a:pt x="1766" y="6"/>
                  </a:lnTo>
                  <a:lnTo>
                    <a:pt x="1770" y="4"/>
                  </a:lnTo>
                  <a:lnTo>
                    <a:pt x="1770" y="4"/>
                  </a:lnTo>
                  <a:lnTo>
                    <a:pt x="1772" y="6"/>
                  </a:lnTo>
                  <a:lnTo>
                    <a:pt x="1772" y="6"/>
                  </a:lnTo>
                  <a:lnTo>
                    <a:pt x="1776" y="4"/>
                  </a:lnTo>
                  <a:lnTo>
                    <a:pt x="1776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4" y="6"/>
                  </a:lnTo>
                  <a:lnTo>
                    <a:pt x="1784" y="6"/>
                  </a:lnTo>
                  <a:lnTo>
                    <a:pt x="1792" y="6"/>
                  </a:lnTo>
                  <a:lnTo>
                    <a:pt x="1792" y="6"/>
                  </a:lnTo>
                  <a:lnTo>
                    <a:pt x="1794" y="4"/>
                  </a:lnTo>
                  <a:lnTo>
                    <a:pt x="1794" y="4"/>
                  </a:lnTo>
                  <a:lnTo>
                    <a:pt x="1798" y="6"/>
                  </a:lnTo>
                  <a:lnTo>
                    <a:pt x="1798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2" y="4"/>
                  </a:lnTo>
                  <a:lnTo>
                    <a:pt x="1802" y="4"/>
                  </a:lnTo>
                  <a:lnTo>
                    <a:pt x="1802" y="6"/>
                  </a:lnTo>
                  <a:lnTo>
                    <a:pt x="1802" y="6"/>
                  </a:lnTo>
                  <a:lnTo>
                    <a:pt x="1804" y="4"/>
                  </a:lnTo>
                  <a:lnTo>
                    <a:pt x="1804" y="4"/>
                  </a:lnTo>
                  <a:lnTo>
                    <a:pt x="1804" y="6"/>
                  </a:lnTo>
                  <a:lnTo>
                    <a:pt x="1804" y="6"/>
                  </a:lnTo>
                  <a:lnTo>
                    <a:pt x="1812" y="6"/>
                  </a:lnTo>
                  <a:lnTo>
                    <a:pt x="1812" y="6"/>
                  </a:lnTo>
                  <a:lnTo>
                    <a:pt x="1814" y="6"/>
                  </a:lnTo>
                  <a:lnTo>
                    <a:pt x="1814" y="6"/>
                  </a:lnTo>
                  <a:lnTo>
                    <a:pt x="1816" y="6"/>
                  </a:lnTo>
                  <a:lnTo>
                    <a:pt x="1816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4" y="6"/>
                  </a:lnTo>
                  <a:lnTo>
                    <a:pt x="1824" y="6"/>
                  </a:lnTo>
                  <a:lnTo>
                    <a:pt x="1826" y="6"/>
                  </a:lnTo>
                  <a:lnTo>
                    <a:pt x="1826" y="6"/>
                  </a:lnTo>
                  <a:lnTo>
                    <a:pt x="1826" y="8"/>
                  </a:lnTo>
                  <a:lnTo>
                    <a:pt x="1826" y="8"/>
                  </a:lnTo>
                  <a:lnTo>
                    <a:pt x="1828" y="8"/>
                  </a:lnTo>
                  <a:lnTo>
                    <a:pt x="1828" y="8"/>
                  </a:lnTo>
                  <a:lnTo>
                    <a:pt x="1832" y="8"/>
                  </a:lnTo>
                  <a:lnTo>
                    <a:pt x="1832" y="8"/>
                  </a:lnTo>
                  <a:lnTo>
                    <a:pt x="1836" y="6"/>
                  </a:lnTo>
                  <a:lnTo>
                    <a:pt x="1836" y="6"/>
                  </a:lnTo>
                  <a:lnTo>
                    <a:pt x="1838" y="6"/>
                  </a:lnTo>
                  <a:lnTo>
                    <a:pt x="1838" y="6"/>
                  </a:lnTo>
                  <a:lnTo>
                    <a:pt x="1840" y="6"/>
                  </a:lnTo>
                  <a:lnTo>
                    <a:pt x="1840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4" y="6"/>
                  </a:lnTo>
                  <a:lnTo>
                    <a:pt x="1844" y="6"/>
                  </a:lnTo>
                  <a:lnTo>
                    <a:pt x="1846" y="6"/>
                  </a:lnTo>
                  <a:lnTo>
                    <a:pt x="1846" y="6"/>
                  </a:lnTo>
                  <a:lnTo>
                    <a:pt x="1848" y="6"/>
                  </a:lnTo>
                  <a:lnTo>
                    <a:pt x="1848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2" y="6"/>
                  </a:lnTo>
                  <a:lnTo>
                    <a:pt x="1852" y="6"/>
                  </a:lnTo>
                  <a:lnTo>
                    <a:pt x="1854" y="6"/>
                  </a:lnTo>
                  <a:lnTo>
                    <a:pt x="1854" y="6"/>
                  </a:lnTo>
                  <a:lnTo>
                    <a:pt x="1858" y="6"/>
                  </a:lnTo>
                  <a:lnTo>
                    <a:pt x="1858" y="6"/>
                  </a:lnTo>
                  <a:lnTo>
                    <a:pt x="1860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6" y="6"/>
                  </a:lnTo>
                  <a:lnTo>
                    <a:pt x="1866" y="6"/>
                  </a:lnTo>
                  <a:lnTo>
                    <a:pt x="1872" y="6"/>
                  </a:lnTo>
                  <a:lnTo>
                    <a:pt x="1872" y="6"/>
                  </a:lnTo>
                  <a:lnTo>
                    <a:pt x="1880" y="6"/>
                  </a:lnTo>
                  <a:lnTo>
                    <a:pt x="1880" y="6"/>
                  </a:lnTo>
                  <a:lnTo>
                    <a:pt x="1882" y="6"/>
                  </a:lnTo>
                  <a:lnTo>
                    <a:pt x="1882" y="6"/>
                  </a:lnTo>
                  <a:lnTo>
                    <a:pt x="1888" y="6"/>
                  </a:lnTo>
                  <a:lnTo>
                    <a:pt x="1888" y="6"/>
                  </a:lnTo>
                  <a:lnTo>
                    <a:pt x="1892" y="6"/>
                  </a:lnTo>
                  <a:lnTo>
                    <a:pt x="1892" y="6"/>
                  </a:lnTo>
                  <a:lnTo>
                    <a:pt x="1896" y="6"/>
                  </a:lnTo>
                  <a:lnTo>
                    <a:pt x="1896" y="6"/>
                  </a:lnTo>
                  <a:lnTo>
                    <a:pt x="1898" y="6"/>
                  </a:lnTo>
                  <a:lnTo>
                    <a:pt x="1898" y="6"/>
                  </a:lnTo>
                  <a:lnTo>
                    <a:pt x="1902" y="4"/>
                  </a:lnTo>
                  <a:lnTo>
                    <a:pt x="1902" y="4"/>
                  </a:lnTo>
                  <a:lnTo>
                    <a:pt x="1906" y="6"/>
                  </a:lnTo>
                  <a:lnTo>
                    <a:pt x="1906" y="6"/>
                  </a:lnTo>
                  <a:lnTo>
                    <a:pt x="1914" y="4"/>
                  </a:lnTo>
                  <a:lnTo>
                    <a:pt x="1914" y="4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8" y="8"/>
                  </a:lnTo>
                  <a:lnTo>
                    <a:pt x="1918" y="8"/>
                  </a:lnTo>
                  <a:lnTo>
                    <a:pt x="1922" y="8"/>
                  </a:lnTo>
                  <a:lnTo>
                    <a:pt x="1926" y="8"/>
                  </a:lnTo>
                  <a:lnTo>
                    <a:pt x="1926" y="8"/>
                  </a:lnTo>
                  <a:lnTo>
                    <a:pt x="1928" y="10"/>
                  </a:lnTo>
                  <a:lnTo>
                    <a:pt x="1928" y="10"/>
                  </a:lnTo>
                  <a:lnTo>
                    <a:pt x="1934" y="8"/>
                  </a:lnTo>
                  <a:lnTo>
                    <a:pt x="1934" y="8"/>
                  </a:lnTo>
                  <a:lnTo>
                    <a:pt x="1944" y="6"/>
                  </a:lnTo>
                  <a:lnTo>
                    <a:pt x="1944" y="6"/>
                  </a:lnTo>
                  <a:lnTo>
                    <a:pt x="1946" y="6"/>
                  </a:lnTo>
                  <a:lnTo>
                    <a:pt x="1946" y="6"/>
                  </a:lnTo>
                  <a:lnTo>
                    <a:pt x="1948" y="4"/>
                  </a:lnTo>
                  <a:lnTo>
                    <a:pt x="1948" y="4"/>
                  </a:lnTo>
                  <a:lnTo>
                    <a:pt x="1950" y="4"/>
                  </a:lnTo>
                  <a:lnTo>
                    <a:pt x="1950" y="4"/>
                  </a:lnTo>
                  <a:lnTo>
                    <a:pt x="1950" y="6"/>
                  </a:lnTo>
                  <a:lnTo>
                    <a:pt x="1950" y="6"/>
                  </a:lnTo>
                  <a:lnTo>
                    <a:pt x="1954" y="6"/>
                  </a:lnTo>
                  <a:lnTo>
                    <a:pt x="1954" y="6"/>
                  </a:lnTo>
                  <a:lnTo>
                    <a:pt x="1960" y="6"/>
                  </a:lnTo>
                  <a:lnTo>
                    <a:pt x="1960" y="6"/>
                  </a:lnTo>
                  <a:lnTo>
                    <a:pt x="1960" y="4"/>
                  </a:lnTo>
                  <a:lnTo>
                    <a:pt x="1960" y="4"/>
                  </a:lnTo>
                  <a:lnTo>
                    <a:pt x="1962" y="4"/>
                  </a:lnTo>
                  <a:lnTo>
                    <a:pt x="1962" y="4"/>
                  </a:lnTo>
                  <a:lnTo>
                    <a:pt x="1968" y="6"/>
                  </a:lnTo>
                  <a:lnTo>
                    <a:pt x="1968" y="6"/>
                  </a:lnTo>
                  <a:lnTo>
                    <a:pt x="1970" y="6"/>
                  </a:lnTo>
                  <a:lnTo>
                    <a:pt x="1970" y="6"/>
                  </a:lnTo>
                  <a:lnTo>
                    <a:pt x="1972" y="6"/>
                  </a:lnTo>
                  <a:lnTo>
                    <a:pt x="1972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6" y="6"/>
                  </a:lnTo>
                  <a:lnTo>
                    <a:pt x="1976" y="6"/>
                  </a:lnTo>
                  <a:lnTo>
                    <a:pt x="1978" y="8"/>
                  </a:lnTo>
                  <a:lnTo>
                    <a:pt x="1978" y="8"/>
                  </a:lnTo>
                  <a:lnTo>
                    <a:pt x="1978" y="6"/>
                  </a:lnTo>
                  <a:lnTo>
                    <a:pt x="1978" y="6"/>
                  </a:lnTo>
                  <a:lnTo>
                    <a:pt x="1982" y="6"/>
                  </a:lnTo>
                  <a:lnTo>
                    <a:pt x="1982" y="6"/>
                  </a:lnTo>
                  <a:lnTo>
                    <a:pt x="1986" y="8"/>
                  </a:lnTo>
                  <a:lnTo>
                    <a:pt x="1986" y="8"/>
                  </a:lnTo>
                  <a:lnTo>
                    <a:pt x="1994" y="8"/>
                  </a:lnTo>
                  <a:lnTo>
                    <a:pt x="1994" y="8"/>
                  </a:lnTo>
                  <a:lnTo>
                    <a:pt x="1996" y="6"/>
                  </a:lnTo>
                  <a:lnTo>
                    <a:pt x="1996" y="6"/>
                  </a:lnTo>
                  <a:lnTo>
                    <a:pt x="2000" y="6"/>
                  </a:lnTo>
                  <a:lnTo>
                    <a:pt x="2000" y="6"/>
                  </a:lnTo>
                  <a:lnTo>
                    <a:pt x="2002" y="4"/>
                  </a:lnTo>
                  <a:lnTo>
                    <a:pt x="2002" y="4"/>
                  </a:lnTo>
                  <a:lnTo>
                    <a:pt x="2010" y="4"/>
                  </a:lnTo>
                  <a:lnTo>
                    <a:pt x="2010" y="4"/>
                  </a:lnTo>
                  <a:lnTo>
                    <a:pt x="2012" y="4"/>
                  </a:lnTo>
                  <a:lnTo>
                    <a:pt x="2012" y="4"/>
                  </a:lnTo>
                  <a:lnTo>
                    <a:pt x="2014" y="4"/>
                  </a:lnTo>
                  <a:lnTo>
                    <a:pt x="2014" y="4"/>
                  </a:lnTo>
                  <a:lnTo>
                    <a:pt x="2016" y="4"/>
                  </a:lnTo>
                  <a:lnTo>
                    <a:pt x="2016" y="4"/>
                  </a:lnTo>
                  <a:lnTo>
                    <a:pt x="2018" y="4"/>
                  </a:lnTo>
                  <a:lnTo>
                    <a:pt x="2018" y="4"/>
                  </a:lnTo>
                  <a:lnTo>
                    <a:pt x="2032" y="4"/>
                  </a:lnTo>
                  <a:lnTo>
                    <a:pt x="2032" y="4"/>
                  </a:lnTo>
                  <a:lnTo>
                    <a:pt x="2040" y="4"/>
                  </a:lnTo>
                  <a:lnTo>
                    <a:pt x="2040" y="4"/>
                  </a:lnTo>
                  <a:lnTo>
                    <a:pt x="2050" y="4"/>
                  </a:lnTo>
                  <a:lnTo>
                    <a:pt x="2050" y="4"/>
                  </a:lnTo>
                  <a:lnTo>
                    <a:pt x="2052" y="4"/>
                  </a:lnTo>
                  <a:lnTo>
                    <a:pt x="2052" y="4"/>
                  </a:lnTo>
                  <a:lnTo>
                    <a:pt x="2054" y="4"/>
                  </a:lnTo>
                  <a:lnTo>
                    <a:pt x="2054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60" y="4"/>
                  </a:lnTo>
                  <a:lnTo>
                    <a:pt x="2060" y="4"/>
                  </a:lnTo>
                  <a:lnTo>
                    <a:pt x="2066" y="4"/>
                  </a:lnTo>
                  <a:lnTo>
                    <a:pt x="2066" y="4"/>
                  </a:lnTo>
                  <a:lnTo>
                    <a:pt x="2070" y="4"/>
                  </a:lnTo>
                  <a:lnTo>
                    <a:pt x="2070" y="4"/>
                  </a:lnTo>
                  <a:lnTo>
                    <a:pt x="2072" y="4"/>
                  </a:lnTo>
                  <a:lnTo>
                    <a:pt x="2072" y="4"/>
                  </a:lnTo>
                  <a:lnTo>
                    <a:pt x="2074" y="6"/>
                  </a:lnTo>
                  <a:lnTo>
                    <a:pt x="2074" y="6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86" y="4"/>
                  </a:lnTo>
                  <a:lnTo>
                    <a:pt x="2086" y="4"/>
                  </a:lnTo>
                  <a:lnTo>
                    <a:pt x="2088" y="4"/>
                  </a:lnTo>
                  <a:lnTo>
                    <a:pt x="2088" y="4"/>
                  </a:lnTo>
                  <a:lnTo>
                    <a:pt x="2092" y="4"/>
                  </a:lnTo>
                  <a:lnTo>
                    <a:pt x="2092" y="4"/>
                  </a:lnTo>
                  <a:lnTo>
                    <a:pt x="2096" y="4"/>
                  </a:lnTo>
                  <a:lnTo>
                    <a:pt x="2096" y="4"/>
                  </a:lnTo>
                  <a:lnTo>
                    <a:pt x="2098" y="4"/>
                  </a:lnTo>
                  <a:lnTo>
                    <a:pt x="2098" y="4"/>
                  </a:lnTo>
                  <a:lnTo>
                    <a:pt x="2106" y="4"/>
                  </a:lnTo>
                  <a:lnTo>
                    <a:pt x="2106" y="4"/>
                  </a:lnTo>
                  <a:lnTo>
                    <a:pt x="2108" y="4"/>
                  </a:lnTo>
                  <a:lnTo>
                    <a:pt x="2108" y="4"/>
                  </a:lnTo>
                  <a:lnTo>
                    <a:pt x="2114" y="4"/>
                  </a:lnTo>
                  <a:lnTo>
                    <a:pt x="2114" y="4"/>
                  </a:lnTo>
                  <a:lnTo>
                    <a:pt x="2116" y="4"/>
                  </a:lnTo>
                  <a:lnTo>
                    <a:pt x="2116" y="4"/>
                  </a:lnTo>
                  <a:lnTo>
                    <a:pt x="2118" y="4"/>
                  </a:lnTo>
                  <a:lnTo>
                    <a:pt x="2118" y="4"/>
                  </a:lnTo>
                  <a:lnTo>
                    <a:pt x="2124" y="4"/>
                  </a:lnTo>
                  <a:lnTo>
                    <a:pt x="2124" y="4"/>
                  </a:lnTo>
                  <a:lnTo>
                    <a:pt x="2132" y="4"/>
                  </a:lnTo>
                  <a:lnTo>
                    <a:pt x="2132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8" y="4"/>
                  </a:lnTo>
                  <a:lnTo>
                    <a:pt x="2138" y="4"/>
                  </a:lnTo>
                  <a:lnTo>
                    <a:pt x="2144" y="4"/>
                  </a:lnTo>
                  <a:lnTo>
                    <a:pt x="2144" y="4"/>
                  </a:lnTo>
                  <a:lnTo>
                    <a:pt x="2146" y="4"/>
                  </a:lnTo>
                  <a:lnTo>
                    <a:pt x="2146" y="4"/>
                  </a:lnTo>
                  <a:lnTo>
                    <a:pt x="2150" y="4"/>
                  </a:lnTo>
                  <a:lnTo>
                    <a:pt x="2150" y="4"/>
                  </a:lnTo>
                  <a:lnTo>
                    <a:pt x="2154" y="4"/>
                  </a:lnTo>
                  <a:lnTo>
                    <a:pt x="2154" y="4"/>
                  </a:lnTo>
                  <a:lnTo>
                    <a:pt x="2156" y="4"/>
                  </a:lnTo>
                  <a:lnTo>
                    <a:pt x="2156" y="4"/>
                  </a:lnTo>
                  <a:lnTo>
                    <a:pt x="2160" y="4"/>
                  </a:lnTo>
                  <a:lnTo>
                    <a:pt x="2160" y="4"/>
                  </a:lnTo>
                  <a:lnTo>
                    <a:pt x="2164" y="4"/>
                  </a:lnTo>
                  <a:lnTo>
                    <a:pt x="2164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72" y="4"/>
                  </a:lnTo>
                  <a:lnTo>
                    <a:pt x="2172" y="4"/>
                  </a:lnTo>
                  <a:lnTo>
                    <a:pt x="2178" y="4"/>
                  </a:lnTo>
                  <a:lnTo>
                    <a:pt x="2178" y="4"/>
                  </a:lnTo>
                  <a:lnTo>
                    <a:pt x="2182" y="4"/>
                  </a:lnTo>
                  <a:lnTo>
                    <a:pt x="2182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8" y="4"/>
                  </a:lnTo>
                  <a:lnTo>
                    <a:pt x="2188" y="4"/>
                  </a:lnTo>
                  <a:lnTo>
                    <a:pt x="2190" y="2"/>
                  </a:lnTo>
                  <a:lnTo>
                    <a:pt x="219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6" y="4"/>
                  </a:lnTo>
                  <a:lnTo>
                    <a:pt x="2206" y="4"/>
                  </a:lnTo>
                  <a:lnTo>
                    <a:pt x="2210" y="4"/>
                  </a:lnTo>
                  <a:lnTo>
                    <a:pt x="2210" y="4"/>
                  </a:lnTo>
                  <a:lnTo>
                    <a:pt x="2216" y="2"/>
                  </a:lnTo>
                  <a:lnTo>
                    <a:pt x="2216" y="2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6" y="2"/>
                  </a:lnTo>
                  <a:lnTo>
                    <a:pt x="2230" y="4"/>
                  </a:lnTo>
                  <a:lnTo>
                    <a:pt x="2230" y="4"/>
                  </a:lnTo>
                  <a:lnTo>
                    <a:pt x="2232" y="2"/>
                  </a:lnTo>
                  <a:lnTo>
                    <a:pt x="2232" y="2"/>
                  </a:lnTo>
                  <a:lnTo>
                    <a:pt x="2234" y="2"/>
                  </a:lnTo>
                  <a:lnTo>
                    <a:pt x="2234" y="2"/>
                  </a:lnTo>
                  <a:lnTo>
                    <a:pt x="2236" y="2"/>
                  </a:lnTo>
                  <a:lnTo>
                    <a:pt x="2236" y="2"/>
                  </a:lnTo>
                  <a:lnTo>
                    <a:pt x="2240" y="2"/>
                  </a:lnTo>
                  <a:lnTo>
                    <a:pt x="2240" y="2"/>
                  </a:lnTo>
                  <a:lnTo>
                    <a:pt x="2248" y="4"/>
                  </a:lnTo>
                  <a:lnTo>
                    <a:pt x="2248" y="4"/>
                  </a:lnTo>
                  <a:lnTo>
                    <a:pt x="2252" y="2"/>
                  </a:lnTo>
                  <a:lnTo>
                    <a:pt x="2252" y="2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62" y="2"/>
                  </a:lnTo>
                  <a:lnTo>
                    <a:pt x="2262" y="2"/>
                  </a:lnTo>
                  <a:lnTo>
                    <a:pt x="2266" y="4"/>
                  </a:lnTo>
                  <a:lnTo>
                    <a:pt x="2266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82" y="4"/>
                  </a:lnTo>
                  <a:lnTo>
                    <a:pt x="2282" y="4"/>
                  </a:lnTo>
                  <a:lnTo>
                    <a:pt x="2286" y="4"/>
                  </a:lnTo>
                  <a:lnTo>
                    <a:pt x="2286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90" y="4"/>
                  </a:lnTo>
                  <a:lnTo>
                    <a:pt x="2290" y="4"/>
                  </a:lnTo>
                  <a:lnTo>
                    <a:pt x="2292" y="2"/>
                  </a:lnTo>
                  <a:lnTo>
                    <a:pt x="2296" y="2"/>
                  </a:lnTo>
                  <a:lnTo>
                    <a:pt x="2296" y="2"/>
                  </a:lnTo>
                  <a:lnTo>
                    <a:pt x="2298" y="2"/>
                  </a:lnTo>
                  <a:lnTo>
                    <a:pt x="2298" y="2"/>
                  </a:lnTo>
                  <a:lnTo>
                    <a:pt x="2304" y="2"/>
                  </a:lnTo>
                  <a:lnTo>
                    <a:pt x="2304" y="2"/>
                  </a:lnTo>
                  <a:lnTo>
                    <a:pt x="2306" y="2"/>
                  </a:lnTo>
                  <a:lnTo>
                    <a:pt x="2306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6" y="2"/>
                  </a:lnTo>
                  <a:lnTo>
                    <a:pt x="2316" y="2"/>
                  </a:lnTo>
                  <a:lnTo>
                    <a:pt x="2318" y="2"/>
                  </a:lnTo>
                  <a:lnTo>
                    <a:pt x="2318" y="2"/>
                  </a:lnTo>
                  <a:lnTo>
                    <a:pt x="2322" y="2"/>
                  </a:lnTo>
                  <a:lnTo>
                    <a:pt x="2322" y="2"/>
                  </a:lnTo>
                  <a:lnTo>
                    <a:pt x="2328" y="2"/>
                  </a:lnTo>
                  <a:lnTo>
                    <a:pt x="2328" y="2"/>
                  </a:lnTo>
                  <a:lnTo>
                    <a:pt x="2330" y="2"/>
                  </a:lnTo>
                  <a:lnTo>
                    <a:pt x="2330" y="2"/>
                  </a:lnTo>
                  <a:lnTo>
                    <a:pt x="2334" y="4"/>
                  </a:lnTo>
                  <a:lnTo>
                    <a:pt x="2334" y="4"/>
                  </a:lnTo>
                  <a:lnTo>
                    <a:pt x="2338" y="2"/>
                  </a:lnTo>
                  <a:lnTo>
                    <a:pt x="2338" y="2"/>
                  </a:lnTo>
                  <a:lnTo>
                    <a:pt x="2344" y="2"/>
                  </a:lnTo>
                  <a:lnTo>
                    <a:pt x="2344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64" y="2"/>
                  </a:lnTo>
                  <a:lnTo>
                    <a:pt x="2364" y="2"/>
                  </a:lnTo>
                  <a:lnTo>
                    <a:pt x="2366" y="4"/>
                  </a:lnTo>
                  <a:lnTo>
                    <a:pt x="2366" y="4"/>
                  </a:lnTo>
                  <a:lnTo>
                    <a:pt x="2368" y="4"/>
                  </a:lnTo>
                  <a:lnTo>
                    <a:pt x="2368" y="4"/>
                  </a:lnTo>
                  <a:lnTo>
                    <a:pt x="2370" y="4"/>
                  </a:lnTo>
                  <a:lnTo>
                    <a:pt x="2370" y="4"/>
                  </a:lnTo>
                  <a:lnTo>
                    <a:pt x="2374" y="2"/>
                  </a:lnTo>
                  <a:lnTo>
                    <a:pt x="2374" y="2"/>
                  </a:lnTo>
                  <a:lnTo>
                    <a:pt x="2378" y="2"/>
                  </a:lnTo>
                  <a:lnTo>
                    <a:pt x="2378" y="2"/>
                  </a:lnTo>
                  <a:lnTo>
                    <a:pt x="2380" y="2"/>
                  </a:lnTo>
                  <a:lnTo>
                    <a:pt x="2384" y="2"/>
                  </a:lnTo>
                  <a:lnTo>
                    <a:pt x="2384" y="2"/>
                  </a:lnTo>
                  <a:lnTo>
                    <a:pt x="2388" y="2"/>
                  </a:lnTo>
                  <a:lnTo>
                    <a:pt x="2390" y="2"/>
                  </a:lnTo>
                  <a:lnTo>
                    <a:pt x="2390" y="2"/>
                  </a:lnTo>
                  <a:lnTo>
                    <a:pt x="2398" y="2"/>
                  </a:lnTo>
                  <a:lnTo>
                    <a:pt x="2398" y="2"/>
                  </a:lnTo>
                  <a:lnTo>
                    <a:pt x="2402" y="2"/>
                  </a:lnTo>
                  <a:lnTo>
                    <a:pt x="2402" y="2"/>
                  </a:lnTo>
                  <a:lnTo>
                    <a:pt x="2404" y="2"/>
                  </a:lnTo>
                  <a:lnTo>
                    <a:pt x="2404" y="2"/>
                  </a:lnTo>
                  <a:lnTo>
                    <a:pt x="2406" y="2"/>
                  </a:lnTo>
                  <a:lnTo>
                    <a:pt x="2406" y="2"/>
                  </a:lnTo>
                  <a:lnTo>
                    <a:pt x="2410" y="2"/>
                  </a:lnTo>
                  <a:lnTo>
                    <a:pt x="2410" y="2"/>
                  </a:lnTo>
                  <a:lnTo>
                    <a:pt x="2414" y="4"/>
                  </a:lnTo>
                  <a:lnTo>
                    <a:pt x="2414" y="4"/>
                  </a:lnTo>
                  <a:lnTo>
                    <a:pt x="2414" y="6"/>
                  </a:lnTo>
                  <a:lnTo>
                    <a:pt x="2414" y="6"/>
                  </a:lnTo>
                  <a:lnTo>
                    <a:pt x="2418" y="4"/>
                  </a:lnTo>
                  <a:lnTo>
                    <a:pt x="2418" y="4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2" y="6"/>
                  </a:lnTo>
                  <a:lnTo>
                    <a:pt x="2422" y="6"/>
                  </a:lnTo>
                  <a:lnTo>
                    <a:pt x="2428" y="6"/>
                  </a:lnTo>
                  <a:lnTo>
                    <a:pt x="2434" y="6"/>
                  </a:lnTo>
                  <a:lnTo>
                    <a:pt x="2434" y="6"/>
                  </a:lnTo>
                  <a:lnTo>
                    <a:pt x="2436" y="6"/>
                  </a:lnTo>
                  <a:lnTo>
                    <a:pt x="2436" y="6"/>
                  </a:lnTo>
                  <a:lnTo>
                    <a:pt x="2442" y="4"/>
                  </a:lnTo>
                  <a:lnTo>
                    <a:pt x="2442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50" y="4"/>
                  </a:lnTo>
                  <a:lnTo>
                    <a:pt x="2450" y="4"/>
                  </a:lnTo>
                  <a:lnTo>
                    <a:pt x="2452" y="4"/>
                  </a:lnTo>
                  <a:lnTo>
                    <a:pt x="2452" y="4"/>
                  </a:lnTo>
                  <a:lnTo>
                    <a:pt x="2460" y="4"/>
                  </a:lnTo>
                  <a:lnTo>
                    <a:pt x="2460" y="4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4" y="8"/>
                  </a:lnTo>
                  <a:lnTo>
                    <a:pt x="2464" y="8"/>
                  </a:lnTo>
                  <a:lnTo>
                    <a:pt x="2468" y="6"/>
                  </a:lnTo>
                  <a:lnTo>
                    <a:pt x="2474" y="4"/>
                  </a:lnTo>
                  <a:lnTo>
                    <a:pt x="2474" y="4"/>
                  </a:lnTo>
                  <a:lnTo>
                    <a:pt x="2476" y="6"/>
                  </a:lnTo>
                  <a:lnTo>
                    <a:pt x="2476" y="6"/>
                  </a:lnTo>
                  <a:lnTo>
                    <a:pt x="2478" y="6"/>
                  </a:lnTo>
                  <a:lnTo>
                    <a:pt x="2478" y="6"/>
                  </a:lnTo>
                  <a:lnTo>
                    <a:pt x="2484" y="6"/>
                  </a:lnTo>
                  <a:lnTo>
                    <a:pt x="2484" y="6"/>
                  </a:lnTo>
                  <a:lnTo>
                    <a:pt x="2486" y="6"/>
                  </a:lnTo>
                  <a:lnTo>
                    <a:pt x="2486" y="6"/>
                  </a:lnTo>
                  <a:lnTo>
                    <a:pt x="2492" y="6"/>
                  </a:lnTo>
                  <a:lnTo>
                    <a:pt x="2492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502" y="6"/>
                  </a:lnTo>
                  <a:lnTo>
                    <a:pt x="2502" y="6"/>
                  </a:lnTo>
                  <a:lnTo>
                    <a:pt x="2504" y="6"/>
                  </a:lnTo>
                  <a:lnTo>
                    <a:pt x="2504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4"/>
                  </a:lnTo>
                  <a:lnTo>
                    <a:pt x="2506" y="4"/>
                  </a:lnTo>
                  <a:lnTo>
                    <a:pt x="2518" y="4"/>
                  </a:lnTo>
                  <a:lnTo>
                    <a:pt x="2518" y="4"/>
                  </a:lnTo>
                  <a:lnTo>
                    <a:pt x="2522" y="6"/>
                  </a:lnTo>
                  <a:lnTo>
                    <a:pt x="2522" y="6"/>
                  </a:lnTo>
                  <a:lnTo>
                    <a:pt x="2524" y="6"/>
                  </a:lnTo>
                  <a:lnTo>
                    <a:pt x="2524" y="6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8" y="4"/>
                  </a:lnTo>
                  <a:lnTo>
                    <a:pt x="2528" y="4"/>
                  </a:lnTo>
                  <a:lnTo>
                    <a:pt x="2536" y="4"/>
                  </a:lnTo>
                  <a:lnTo>
                    <a:pt x="2536" y="4"/>
                  </a:lnTo>
                  <a:lnTo>
                    <a:pt x="2538" y="4"/>
                  </a:lnTo>
                  <a:lnTo>
                    <a:pt x="2538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52" y="6"/>
                  </a:lnTo>
                  <a:lnTo>
                    <a:pt x="2552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60" y="6"/>
                  </a:lnTo>
                  <a:lnTo>
                    <a:pt x="2560" y="6"/>
                  </a:lnTo>
                  <a:lnTo>
                    <a:pt x="2562" y="6"/>
                  </a:lnTo>
                  <a:lnTo>
                    <a:pt x="2562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70" y="4"/>
                  </a:lnTo>
                  <a:lnTo>
                    <a:pt x="2570" y="4"/>
                  </a:lnTo>
                  <a:lnTo>
                    <a:pt x="2574" y="4"/>
                  </a:lnTo>
                  <a:lnTo>
                    <a:pt x="2574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8" y="4"/>
                  </a:lnTo>
                  <a:lnTo>
                    <a:pt x="2578" y="4"/>
                  </a:lnTo>
                  <a:lnTo>
                    <a:pt x="2580" y="4"/>
                  </a:lnTo>
                  <a:lnTo>
                    <a:pt x="2580" y="4"/>
                  </a:lnTo>
                  <a:lnTo>
                    <a:pt x="2580" y="6"/>
                  </a:lnTo>
                  <a:lnTo>
                    <a:pt x="2580" y="6"/>
                  </a:lnTo>
                  <a:lnTo>
                    <a:pt x="2584" y="6"/>
                  </a:lnTo>
                  <a:lnTo>
                    <a:pt x="2584" y="6"/>
                  </a:lnTo>
                  <a:lnTo>
                    <a:pt x="2590" y="6"/>
                  </a:lnTo>
                  <a:lnTo>
                    <a:pt x="2590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4" y="6"/>
                  </a:lnTo>
                  <a:lnTo>
                    <a:pt x="2594" y="6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600" y="6"/>
                  </a:lnTo>
                  <a:lnTo>
                    <a:pt x="2600" y="6"/>
                  </a:lnTo>
                  <a:lnTo>
                    <a:pt x="2608" y="6"/>
                  </a:lnTo>
                  <a:lnTo>
                    <a:pt x="2608" y="6"/>
                  </a:lnTo>
                  <a:lnTo>
                    <a:pt x="2612" y="6"/>
                  </a:lnTo>
                  <a:lnTo>
                    <a:pt x="2612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8" y="8"/>
                  </a:lnTo>
                  <a:lnTo>
                    <a:pt x="2618" y="8"/>
                  </a:lnTo>
                  <a:lnTo>
                    <a:pt x="2620" y="8"/>
                  </a:lnTo>
                  <a:lnTo>
                    <a:pt x="2620" y="8"/>
                  </a:lnTo>
                  <a:lnTo>
                    <a:pt x="2626" y="6"/>
                  </a:lnTo>
                  <a:lnTo>
                    <a:pt x="2626" y="6"/>
                  </a:lnTo>
                  <a:lnTo>
                    <a:pt x="2628" y="8"/>
                  </a:lnTo>
                  <a:lnTo>
                    <a:pt x="2628" y="8"/>
                  </a:lnTo>
                  <a:lnTo>
                    <a:pt x="2630" y="8"/>
                  </a:lnTo>
                  <a:lnTo>
                    <a:pt x="2630" y="8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6" y="12"/>
                  </a:lnTo>
                  <a:lnTo>
                    <a:pt x="2636" y="12"/>
                  </a:lnTo>
                  <a:lnTo>
                    <a:pt x="2636" y="10"/>
                  </a:lnTo>
                  <a:lnTo>
                    <a:pt x="2636" y="10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4" y="6"/>
                  </a:lnTo>
                  <a:lnTo>
                    <a:pt x="2644" y="6"/>
                  </a:lnTo>
                  <a:lnTo>
                    <a:pt x="2646" y="6"/>
                  </a:lnTo>
                  <a:lnTo>
                    <a:pt x="2646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60" y="6"/>
                  </a:lnTo>
                  <a:lnTo>
                    <a:pt x="2660" y="6"/>
                  </a:lnTo>
                  <a:lnTo>
                    <a:pt x="2662" y="6"/>
                  </a:lnTo>
                  <a:lnTo>
                    <a:pt x="2662" y="6"/>
                  </a:lnTo>
                  <a:lnTo>
                    <a:pt x="2664" y="4"/>
                  </a:lnTo>
                  <a:lnTo>
                    <a:pt x="2664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74" y="4"/>
                  </a:lnTo>
                  <a:lnTo>
                    <a:pt x="2674" y="4"/>
                  </a:lnTo>
                  <a:lnTo>
                    <a:pt x="2678" y="4"/>
                  </a:lnTo>
                  <a:lnTo>
                    <a:pt x="2678" y="4"/>
                  </a:lnTo>
                  <a:lnTo>
                    <a:pt x="2682" y="4"/>
                  </a:lnTo>
                  <a:lnTo>
                    <a:pt x="2682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90" y="2"/>
                  </a:lnTo>
                  <a:lnTo>
                    <a:pt x="2690" y="2"/>
                  </a:lnTo>
                  <a:lnTo>
                    <a:pt x="2692" y="4"/>
                  </a:lnTo>
                  <a:lnTo>
                    <a:pt x="2692" y="4"/>
                  </a:lnTo>
                  <a:lnTo>
                    <a:pt x="2698" y="4"/>
                  </a:lnTo>
                  <a:lnTo>
                    <a:pt x="2698" y="4"/>
                  </a:lnTo>
                  <a:lnTo>
                    <a:pt x="2704" y="4"/>
                  </a:lnTo>
                  <a:lnTo>
                    <a:pt x="2704" y="4"/>
                  </a:lnTo>
                  <a:lnTo>
                    <a:pt x="2712" y="2"/>
                  </a:lnTo>
                  <a:lnTo>
                    <a:pt x="2712" y="2"/>
                  </a:lnTo>
                  <a:lnTo>
                    <a:pt x="2714" y="4"/>
                  </a:lnTo>
                  <a:lnTo>
                    <a:pt x="2714" y="4"/>
                  </a:lnTo>
                  <a:lnTo>
                    <a:pt x="2718" y="4"/>
                  </a:lnTo>
                  <a:lnTo>
                    <a:pt x="2718" y="4"/>
                  </a:lnTo>
                  <a:lnTo>
                    <a:pt x="2724" y="4"/>
                  </a:lnTo>
                  <a:lnTo>
                    <a:pt x="2724" y="4"/>
                  </a:lnTo>
                  <a:lnTo>
                    <a:pt x="2728" y="4"/>
                  </a:lnTo>
                  <a:lnTo>
                    <a:pt x="2728" y="4"/>
                  </a:lnTo>
                  <a:lnTo>
                    <a:pt x="2732" y="4"/>
                  </a:lnTo>
                  <a:lnTo>
                    <a:pt x="2732" y="4"/>
                  </a:lnTo>
                  <a:lnTo>
                    <a:pt x="2740" y="4"/>
                  </a:lnTo>
                  <a:lnTo>
                    <a:pt x="2740" y="4"/>
                  </a:lnTo>
                  <a:lnTo>
                    <a:pt x="2742" y="4"/>
                  </a:lnTo>
                  <a:lnTo>
                    <a:pt x="2742" y="4"/>
                  </a:lnTo>
                  <a:lnTo>
                    <a:pt x="2748" y="2"/>
                  </a:lnTo>
                  <a:lnTo>
                    <a:pt x="2748" y="2"/>
                  </a:lnTo>
                  <a:lnTo>
                    <a:pt x="2754" y="2"/>
                  </a:lnTo>
                  <a:lnTo>
                    <a:pt x="2754" y="2"/>
                  </a:lnTo>
                  <a:lnTo>
                    <a:pt x="2758" y="4"/>
                  </a:lnTo>
                  <a:lnTo>
                    <a:pt x="2758" y="4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8" y="2"/>
                  </a:lnTo>
                  <a:lnTo>
                    <a:pt x="2768" y="2"/>
                  </a:lnTo>
                  <a:lnTo>
                    <a:pt x="2772" y="4"/>
                  </a:lnTo>
                  <a:lnTo>
                    <a:pt x="2772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6" y="4"/>
                  </a:lnTo>
                  <a:lnTo>
                    <a:pt x="2776" y="4"/>
                  </a:lnTo>
                  <a:lnTo>
                    <a:pt x="2782" y="2"/>
                  </a:lnTo>
                  <a:lnTo>
                    <a:pt x="2782" y="2"/>
                  </a:lnTo>
                  <a:lnTo>
                    <a:pt x="2784" y="4"/>
                  </a:lnTo>
                  <a:lnTo>
                    <a:pt x="2784" y="4"/>
                  </a:lnTo>
                  <a:lnTo>
                    <a:pt x="2784" y="2"/>
                  </a:lnTo>
                  <a:lnTo>
                    <a:pt x="2784" y="2"/>
                  </a:lnTo>
                  <a:lnTo>
                    <a:pt x="2796" y="4"/>
                  </a:lnTo>
                  <a:lnTo>
                    <a:pt x="2796" y="4"/>
                  </a:lnTo>
                  <a:lnTo>
                    <a:pt x="2802" y="4"/>
                  </a:lnTo>
                  <a:lnTo>
                    <a:pt x="2802" y="4"/>
                  </a:lnTo>
                  <a:lnTo>
                    <a:pt x="2806" y="4"/>
                  </a:lnTo>
                  <a:lnTo>
                    <a:pt x="2806" y="4"/>
                  </a:lnTo>
                  <a:lnTo>
                    <a:pt x="2810" y="4"/>
                  </a:lnTo>
                  <a:lnTo>
                    <a:pt x="2810" y="4"/>
                  </a:lnTo>
                  <a:lnTo>
                    <a:pt x="2814" y="4"/>
                  </a:lnTo>
                  <a:lnTo>
                    <a:pt x="2814" y="4"/>
                  </a:lnTo>
                  <a:lnTo>
                    <a:pt x="2818" y="4"/>
                  </a:lnTo>
                  <a:lnTo>
                    <a:pt x="2818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6" y="4"/>
                  </a:lnTo>
                  <a:lnTo>
                    <a:pt x="2826" y="4"/>
                  </a:lnTo>
                  <a:lnTo>
                    <a:pt x="2828" y="4"/>
                  </a:lnTo>
                  <a:lnTo>
                    <a:pt x="2828" y="4"/>
                  </a:lnTo>
                  <a:lnTo>
                    <a:pt x="2830" y="4"/>
                  </a:lnTo>
                  <a:lnTo>
                    <a:pt x="2830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42" y="6"/>
                  </a:lnTo>
                  <a:lnTo>
                    <a:pt x="2842" y="6"/>
                  </a:lnTo>
                  <a:lnTo>
                    <a:pt x="2848" y="6"/>
                  </a:lnTo>
                  <a:lnTo>
                    <a:pt x="2852" y="6"/>
                  </a:lnTo>
                  <a:lnTo>
                    <a:pt x="2852" y="6"/>
                  </a:lnTo>
                  <a:lnTo>
                    <a:pt x="2854" y="4"/>
                  </a:lnTo>
                  <a:lnTo>
                    <a:pt x="2854" y="4"/>
                  </a:lnTo>
                  <a:lnTo>
                    <a:pt x="2856" y="4"/>
                  </a:lnTo>
                  <a:lnTo>
                    <a:pt x="2856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62" y="6"/>
                  </a:lnTo>
                  <a:lnTo>
                    <a:pt x="2862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6" y="6"/>
                  </a:lnTo>
                  <a:lnTo>
                    <a:pt x="2866" y="6"/>
                  </a:lnTo>
                  <a:lnTo>
                    <a:pt x="2868" y="6"/>
                  </a:lnTo>
                  <a:lnTo>
                    <a:pt x="2868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4" y="6"/>
                  </a:lnTo>
                  <a:lnTo>
                    <a:pt x="2874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80" y="6"/>
                  </a:lnTo>
                  <a:lnTo>
                    <a:pt x="2880" y="6"/>
                  </a:lnTo>
                  <a:lnTo>
                    <a:pt x="2882" y="6"/>
                  </a:lnTo>
                  <a:lnTo>
                    <a:pt x="2882" y="6"/>
                  </a:lnTo>
                  <a:lnTo>
                    <a:pt x="2888" y="6"/>
                  </a:lnTo>
                  <a:lnTo>
                    <a:pt x="2888" y="6"/>
                  </a:lnTo>
                  <a:lnTo>
                    <a:pt x="2892" y="6"/>
                  </a:lnTo>
                  <a:lnTo>
                    <a:pt x="2892" y="6"/>
                  </a:lnTo>
                  <a:lnTo>
                    <a:pt x="2898" y="6"/>
                  </a:lnTo>
                  <a:lnTo>
                    <a:pt x="2898" y="6"/>
                  </a:lnTo>
                  <a:lnTo>
                    <a:pt x="2906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20" y="6"/>
                  </a:lnTo>
                  <a:lnTo>
                    <a:pt x="2920" y="6"/>
                  </a:lnTo>
                  <a:lnTo>
                    <a:pt x="2928" y="6"/>
                  </a:lnTo>
                  <a:lnTo>
                    <a:pt x="2928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8" y="6"/>
                  </a:lnTo>
                  <a:lnTo>
                    <a:pt x="2938" y="6"/>
                  </a:lnTo>
                  <a:lnTo>
                    <a:pt x="2944" y="4"/>
                  </a:lnTo>
                  <a:lnTo>
                    <a:pt x="2944" y="4"/>
                  </a:lnTo>
                  <a:lnTo>
                    <a:pt x="2948" y="6"/>
                  </a:lnTo>
                  <a:lnTo>
                    <a:pt x="2948" y="6"/>
                  </a:lnTo>
                  <a:lnTo>
                    <a:pt x="2950" y="6"/>
                  </a:lnTo>
                  <a:lnTo>
                    <a:pt x="2950" y="6"/>
                  </a:lnTo>
                  <a:lnTo>
                    <a:pt x="2956" y="6"/>
                  </a:lnTo>
                  <a:lnTo>
                    <a:pt x="2956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2" y="6"/>
                  </a:lnTo>
                  <a:lnTo>
                    <a:pt x="2962" y="6"/>
                  </a:lnTo>
                  <a:lnTo>
                    <a:pt x="2968" y="8"/>
                  </a:lnTo>
                  <a:lnTo>
                    <a:pt x="2974" y="8"/>
                  </a:lnTo>
                  <a:lnTo>
                    <a:pt x="2974" y="8"/>
                  </a:lnTo>
                  <a:lnTo>
                    <a:pt x="2980" y="8"/>
                  </a:lnTo>
                  <a:lnTo>
                    <a:pt x="2980" y="8"/>
                  </a:lnTo>
                  <a:lnTo>
                    <a:pt x="2984" y="8"/>
                  </a:lnTo>
                  <a:lnTo>
                    <a:pt x="2984" y="8"/>
                  </a:lnTo>
                  <a:lnTo>
                    <a:pt x="2988" y="8"/>
                  </a:lnTo>
                  <a:lnTo>
                    <a:pt x="2988" y="8"/>
                  </a:lnTo>
                  <a:lnTo>
                    <a:pt x="2994" y="8"/>
                  </a:lnTo>
                  <a:lnTo>
                    <a:pt x="2994" y="8"/>
                  </a:lnTo>
                  <a:lnTo>
                    <a:pt x="2998" y="6"/>
                  </a:lnTo>
                  <a:lnTo>
                    <a:pt x="2998" y="6"/>
                  </a:lnTo>
                  <a:lnTo>
                    <a:pt x="3000" y="6"/>
                  </a:lnTo>
                  <a:lnTo>
                    <a:pt x="3000" y="6"/>
                  </a:lnTo>
                  <a:lnTo>
                    <a:pt x="3002" y="6"/>
                  </a:lnTo>
                  <a:lnTo>
                    <a:pt x="3002" y="6"/>
                  </a:lnTo>
                  <a:lnTo>
                    <a:pt x="3008" y="6"/>
                  </a:lnTo>
                  <a:lnTo>
                    <a:pt x="3008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4" y="6"/>
                  </a:lnTo>
                  <a:lnTo>
                    <a:pt x="3014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2" y="8"/>
                  </a:lnTo>
                  <a:lnTo>
                    <a:pt x="3022" y="8"/>
                  </a:lnTo>
                  <a:lnTo>
                    <a:pt x="3024" y="8"/>
                  </a:lnTo>
                  <a:lnTo>
                    <a:pt x="3024" y="8"/>
                  </a:lnTo>
                  <a:lnTo>
                    <a:pt x="3024" y="6"/>
                  </a:lnTo>
                  <a:lnTo>
                    <a:pt x="3024" y="6"/>
                  </a:lnTo>
                  <a:lnTo>
                    <a:pt x="3028" y="8"/>
                  </a:lnTo>
                  <a:lnTo>
                    <a:pt x="3032" y="8"/>
                  </a:lnTo>
                  <a:lnTo>
                    <a:pt x="3032" y="8"/>
                  </a:lnTo>
                  <a:lnTo>
                    <a:pt x="3036" y="8"/>
                  </a:lnTo>
                  <a:lnTo>
                    <a:pt x="3036" y="8"/>
                  </a:lnTo>
                  <a:lnTo>
                    <a:pt x="3040" y="8"/>
                  </a:lnTo>
                  <a:lnTo>
                    <a:pt x="3040" y="8"/>
                  </a:lnTo>
                  <a:lnTo>
                    <a:pt x="3044" y="8"/>
                  </a:lnTo>
                  <a:lnTo>
                    <a:pt x="3044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6" y="8"/>
                  </a:lnTo>
                  <a:lnTo>
                    <a:pt x="3056" y="8"/>
                  </a:lnTo>
                  <a:lnTo>
                    <a:pt x="3058" y="6"/>
                  </a:lnTo>
                  <a:lnTo>
                    <a:pt x="3058" y="6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4" y="8"/>
                  </a:lnTo>
                  <a:lnTo>
                    <a:pt x="3064" y="8"/>
                  </a:lnTo>
                  <a:lnTo>
                    <a:pt x="3066" y="8"/>
                  </a:lnTo>
                  <a:lnTo>
                    <a:pt x="3066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2" y="8"/>
                  </a:lnTo>
                  <a:lnTo>
                    <a:pt x="3072" y="8"/>
                  </a:lnTo>
                  <a:lnTo>
                    <a:pt x="3074" y="8"/>
                  </a:lnTo>
                  <a:lnTo>
                    <a:pt x="3074" y="8"/>
                  </a:lnTo>
                  <a:lnTo>
                    <a:pt x="3078" y="6"/>
                  </a:lnTo>
                  <a:lnTo>
                    <a:pt x="3078" y="6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8" y="6"/>
                  </a:lnTo>
                  <a:lnTo>
                    <a:pt x="3088" y="6"/>
                  </a:lnTo>
                  <a:lnTo>
                    <a:pt x="3090" y="8"/>
                  </a:lnTo>
                  <a:lnTo>
                    <a:pt x="3090" y="8"/>
                  </a:lnTo>
                  <a:lnTo>
                    <a:pt x="3090" y="6"/>
                  </a:lnTo>
                  <a:lnTo>
                    <a:pt x="3090" y="6"/>
                  </a:lnTo>
                  <a:lnTo>
                    <a:pt x="3092" y="8"/>
                  </a:lnTo>
                  <a:lnTo>
                    <a:pt x="3092" y="8"/>
                  </a:lnTo>
                  <a:lnTo>
                    <a:pt x="3094" y="8"/>
                  </a:lnTo>
                  <a:lnTo>
                    <a:pt x="3094" y="8"/>
                  </a:lnTo>
                  <a:lnTo>
                    <a:pt x="3098" y="8"/>
                  </a:lnTo>
                  <a:lnTo>
                    <a:pt x="3098" y="8"/>
                  </a:lnTo>
                  <a:lnTo>
                    <a:pt x="3100" y="8"/>
                  </a:lnTo>
                  <a:lnTo>
                    <a:pt x="3100" y="8"/>
                  </a:lnTo>
                  <a:lnTo>
                    <a:pt x="3108" y="8"/>
                  </a:lnTo>
                  <a:lnTo>
                    <a:pt x="3108" y="8"/>
                  </a:lnTo>
                  <a:lnTo>
                    <a:pt x="3110" y="8"/>
                  </a:lnTo>
                  <a:lnTo>
                    <a:pt x="3110" y="8"/>
                  </a:lnTo>
                  <a:lnTo>
                    <a:pt x="3114" y="8"/>
                  </a:lnTo>
                  <a:lnTo>
                    <a:pt x="3114" y="8"/>
                  </a:lnTo>
                  <a:lnTo>
                    <a:pt x="3120" y="8"/>
                  </a:lnTo>
                  <a:lnTo>
                    <a:pt x="3120" y="8"/>
                  </a:lnTo>
                  <a:lnTo>
                    <a:pt x="3124" y="8"/>
                  </a:lnTo>
                  <a:lnTo>
                    <a:pt x="3124" y="8"/>
                  </a:lnTo>
                  <a:lnTo>
                    <a:pt x="3132" y="8"/>
                  </a:lnTo>
                  <a:lnTo>
                    <a:pt x="3132" y="8"/>
                  </a:lnTo>
                  <a:lnTo>
                    <a:pt x="3140" y="8"/>
                  </a:lnTo>
                  <a:lnTo>
                    <a:pt x="3140" y="8"/>
                  </a:lnTo>
                  <a:lnTo>
                    <a:pt x="3142" y="8"/>
                  </a:lnTo>
                  <a:lnTo>
                    <a:pt x="3142" y="8"/>
                  </a:lnTo>
                  <a:lnTo>
                    <a:pt x="3148" y="10"/>
                  </a:lnTo>
                  <a:lnTo>
                    <a:pt x="314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60" y="8"/>
                  </a:lnTo>
                  <a:lnTo>
                    <a:pt x="3160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4" y="8"/>
                  </a:lnTo>
                  <a:lnTo>
                    <a:pt x="3164" y="8"/>
                  </a:lnTo>
                  <a:lnTo>
                    <a:pt x="3168" y="8"/>
                  </a:lnTo>
                  <a:lnTo>
                    <a:pt x="3168" y="8"/>
                  </a:lnTo>
                  <a:lnTo>
                    <a:pt x="3168" y="10"/>
                  </a:lnTo>
                  <a:lnTo>
                    <a:pt x="3168" y="10"/>
                  </a:lnTo>
                  <a:lnTo>
                    <a:pt x="3170" y="8"/>
                  </a:lnTo>
                  <a:lnTo>
                    <a:pt x="3170" y="8"/>
                  </a:lnTo>
                  <a:lnTo>
                    <a:pt x="3172" y="10"/>
                  </a:lnTo>
                  <a:lnTo>
                    <a:pt x="3172" y="10"/>
                  </a:lnTo>
                  <a:lnTo>
                    <a:pt x="3174" y="10"/>
                  </a:lnTo>
                  <a:lnTo>
                    <a:pt x="3174" y="10"/>
                  </a:lnTo>
                  <a:lnTo>
                    <a:pt x="3176" y="10"/>
                  </a:lnTo>
                  <a:lnTo>
                    <a:pt x="3176" y="10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78" y="8"/>
                  </a:lnTo>
                  <a:lnTo>
                    <a:pt x="3178" y="8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82" y="8"/>
                  </a:lnTo>
                  <a:lnTo>
                    <a:pt x="3182" y="8"/>
                  </a:lnTo>
                  <a:lnTo>
                    <a:pt x="3186" y="8"/>
                  </a:lnTo>
                  <a:lnTo>
                    <a:pt x="3186" y="8"/>
                  </a:lnTo>
                  <a:lnTo>
                    <a:pt x="3188" y="10"/>
                  </a:lnTo>
                  <a:lnTo>
                    <a:pt x="3188" y="10"/>
                  </a:lnTo>
                  <a:lnTo>
                    <a:pt x="3194" y="10"/>
                  </a:lnTo>
                  <a:lnTo>
                    <a:pt x="3194" y="10"/>
                  </a:lnTo>
                  <a:lnTo>
                    <a:pt x="3198" y="8"/>
                  </a:lnTo>
                  <a:lnTo>
                    <a:pt x="3198" y="8"/>
                  </a:lnTo>
                  <a:lnTo>
                    <a:pt x="3202" y="8"/>
                  </a:lnTo>
                  <a:lnTo>
                    <a:pt x="3202" y="8"/>
                  </a:lnTo>
                  <a:lnTo>
                    <a:pt x="3206" y="8"/>
                  </a:lnTo>
                  <a:lnTo>
                    <a:pt x="3206" y="8"/>
                  </a:lnTo>
                  <a:lnTo>
                    <a:pt x="3210" y="10"/>
                  </a:lnTo>
                  <a:lnTo>
                    <a:pt x="3210" y="10"/>
                  </a:lnTo>
                  <a:lnTo>
                    <a:pt x="3214" y="10"/>
                  </a:lnTo>
                  <a:lnTo>
                    <a:pt x="3214" y="10"/>
                  </a:lnTo>
                  <a:lnTo>
                    <a:pt x="3218" y="10"/>
                  </a:lnTo>
                  <a:lnTo>
                    <a:pt x="3218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2" y="10"/>
                  </a:lnTo>
                  <a:lnTo>
                    <a:pt x="3222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2" y="10"/>
                  </a:lnTo>
                  <a:lnTo>
                    <a:pt x="3232" y="10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6" y="12"/>
                  </a:lnTo>
                  <a:lnTo>
                    <a:pt x="3236" y="12"/>
                  </a:lnTo>
                  <a:lnTo>
                    <a:pt x="3238" y="12"/>
                  </a:lnTo>
                  <a:lnTo>
                    <a:pt x="3238" y="12"/>
                  </a:lnTo>
                  <a:lnTo>
                    <a:pt x="3240" y="10"/>
                  </a:lnTo>
                  <a:lnTo>
                    <a:pt x="3240" y="10"/>
                  </a:lnTo>
                  <a:lnTo>
                    <a:pt x="3246" y="12"/>
                  </a:lnTo>
                  <a:lnTo>
                    <a:pt x="3246" y="12"/>
                  </a:lnTo>
                  <a:lnTo>
                    <a:pt x="3248" y="12"/>
                  </a:lnTo>
                  <a:lnTo>
                    <a:pt x="3248" y="12"/>
                  </a:lnTo>
                  <a:lnTo>
                    <a:pt x="3252" y="12"/>
                  </a:lnTo>
                  <a:lnTo>
                    <a:pt x="3256" y="12"/>
                  </a:lnTo>
                  <a:lnTo>
                    <a:pt x="3256" y="12"/>
                  </a:lnTo>
                  <a:lnTo>
                    <a:pt x="3258" y="12"/>
                  </a:lnTo>
                  <a:lnTo>
                    <a:pt x="3258" y="12"/>
                  </a:lnTo>
                  <a:lnTo>
                    <a:pt x="3260" y="12"/>
                  </a:lnTo>
                  <a:lnTo>
                    <a:pt x="3260" y="12"/>
                  </a:lnTo>
                  <a:lnTo>
                    <a:pt x="3262" y="12"/>
                  </a:lnTo>
                  <a:lnTo>
                    <a:pt x="3262" y="12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6"/>
                  </a:lnTo>
                  <a:lnTo>
                    <a:pt x="3262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8"/>
                  </a:lnTo>
                  <a:lnTo>
                    <a:pt x="3264" y="18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8" y="14"/>
                  </a:lnTo>
                  <a:lnTo>
                    <a:pt x="3268" y="14"/>
                  </a:lnTo>
                  <a:lnTo>
                    <a:pt x="3268" y="12"/>
                  </a:lnTo>
                  <a:lnTo>
                    <a:pt x="3268" y="12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4" y="14"/>
                  </a:lnTo>
                  <a:lnTo>
                    <a:pt x="3274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8" y="14"/>
                  </a:lnTo>
                  <a:lnTo>
                    <a:pt x="3278" y="14"/>
                  </a:lnTo>
                  <a:lnTo>
                    <a:pt x="3280" y="14"/>
                  </a:lnTo>
                  <a:lnTo>
                    <a:pt x="3280" y="14"/>
                  </a:lnTo>
                  <a:lnTo>
                    <a:pt x="3282" y="14"/>
                  </a:lnTo>
                  <a:lnTo>
                    <a:pt x="3282" y="14"/>
                  </a:lnTo>
                  <a:lnTo>
                    <a:pt x="3284" y="14"/>
                  </a:lnTo>
                  <a:lnTo>
                    <a:pt x="3284" y="14"/>
                  </a:lnTo>
                  <a:lnTo>
                    <a:pt x="3290" y="12"/>
                  </a:lnTo>
                  <a:lnTo>
                    <a:pt x="3290" y="12"/>
                  </a:lnTo>
                  <a:lnTo>
                    <a:pt x="3294" y="12"/>
                  </a:lnTo>
                  <a:lnTo>
                    <a:pt x="3298" y="12"/>
                  </a:lnTo>
                  <a:lnTo>
                    <a:pt x="3298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2" y="12"/>
                  </a:lnTo>
                  <a:lnTo>
                    <a:pt x="3302" y="12"/>
                  </a:lnTo>
                  <a:lnTo>
                    <a:pt x="3304" y="12"/>
                  </a:lnTo>
                  <a:lnTo>
                    <a:pt x="3304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6" y="12"/>
                  </a:lnTo>
                  <a:lnTo>
                    <a:pt x="3316" y="12"/>
                  </a:lnTo>
                  <a:lnTo>
                    <a:pt x="3322" y="12"/>
                  </a:lnTo>
                  <a:lnTo>
                    <a:pt x="3322" y="12"/>
                  </a:lnTo>
                  <a:lnTo>
                    <a:pt x="3324" y="14"/>
                  </a:lnTo>
                  <a:lnTo>
                    <a:pt x="3324" y="14"/>
                  </a:lnTo>
                  <a:lnTo>
                    <a:pt x="3328" y="14"/>
                  </a:lnTo>
                  <a:lnTo>
                    <a:pt x="3328" y="14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4" y="12"/>
                  </a:lnTo>
                  <a:lnTo>
                    <a:pt x="3334" y="12"/>
                  </a:lnTo>
                  <a:lnTo>
                    <a:pt x="3340" y="12"/>
                  </a:lnTo>
                  <a:lnTo>
                    <a:pt x="3340" y="12"/>
                  </a:lnTo>
                  <a:lnTo>
                    <a:pt x="3344" y="12"/>
                  </a:lnTo>
                  <a:lnTo>
                    <a:pt x="3344" y="12"/>
                  </a:lnTo>
                  <a:lnTo>
                    <a:pt x="3346" y="12"/>
                  </a:lnTo>
                  <a:lnTo>
                    <a:pt x="3346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52" y="12"/>
                  </a:lnTo>
                  <a:lnTo>
                    <a:pt x="3352" y="12"/>
                  </a:lnTo>
                  <a:lnTo>
                    <a:pt x="3362" y="12"/>
                  </a:lnTo>
                  <a:lnTo>
                    <a:pt x="3362" y="12"/>
                  </a:lnTo>
                  <a:lnTo>
                    <a:pt x="3366" y="12"/>
                  </a:lnTo>
                  <a:lnTo>
                    <a:pt x="3366" y="12"/>
                  </a:lnTo>
                  <a:lnTo>
                    <a:pt x="3372" y="12"/>
                  </a:lnTo>
                  <a:lnTo>
                    <a:pt x="3372" y="12"/>
                  </a:lnTo>
                  <a:lnTo>
                    <a:pt x="3374" y="14"/>
                  </a:lnTo>
                  <a:lnTo>
                    <a:pt x="3374" y="14"/>
                  </a:lnTo>
                  <a:lnTo>
                    <a:pt x="3378" y="14"/>
                  </a:lnTo>
                  <a:lnTo>
                    <a:pt x="3378" y="14"/>
                  </a:lnTo>
                  <a:lnTo>
                    <a:pt x="3382" y="14"/>
                  </a:lnTo>
                  <a:lnTo>
                    <a:pt x="3384" y="14"/>
                  </a:lnTo>
                  <a:lnTo>
                    <a:pt x="3384" y="14"/>
                  </a:lnTo>
                  <a:lnTo>
                    <a:pt x="3392" y="12"/>
                  </a:lnTo>
                  <a:lnTo>
                    <a:pt x="3392" y="12"/>
                  </a:lnTo>
                  <a:lnTo>
                    <a:pt x="3396" y="14"/>
                  </a:lnTo>
                  <a:lnTo>
                    <a:pt x="3396" y="14"/>
                  </a:lnTo>
                  <a:lnTo>
                    <a:pt x="3408" y="12"/>
                  </a:lnTo>
                  <a:lnTo>
                    <a:pt x="3408" y="12"/>
                  </a:lnTo>
                  <a:lnTo>
                    <a:pt x="3412" y="12"/>
                  </a:lnTo>
                  <a:lnTo>
                    <a:pt x="3412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4" y="12"/>
                  </a:lnTo>
                  <a:lnTo>
                    <a:pt x="3424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32" y="12"/>
                  </a:lnTo>
                  <a:lnTo>
                    <a:pt x="3432" y="12"/>
                  </a:lnTo>
                  <a:lnTo>
                    <a:pt x="3434" y="12"/>
                  </a:lnTo>
                  <a:lnTo>
                    <a:pt x="3434" y="12"/>
                  </a:lnTo>
                  <a:lnTo>
                    <a:pt x="3438" y="12"/>
                  </a:lnTo>
                  <a:lnTo>
                    <a:pt x="3438" y="12"/>
                  </a:lnTo>
                  <a:lnTo>
                    <a:pt x="3440" y="12"/>
                  </a:lnTo>
                  <a:lnTo>
                    <a:pt x="3440" y="12"/>
                  </a:lnTo>
                  <a:lnTo>
                    <a:pt x="3442" y="12"/>
                  </a:lnTo>
                  <a:lnTo>
                    <a:pt x="3442" y="12"/>
                  </a:lnTo>
                  <a:lnTo>
                    <a:pt x="3444" y="12"/>
                  </a:lnTo>
                  <a:lnTo>
                    <a:pt x="3444" y="12"/>
                  </a:lnTo>
                  <a:lnTo>
                    <a:pt x="3446" y="12"/>
                  </a:lnTo>
                  <a:lnTo>
                    <a:pt x="3446" y="12"/>
                  </a:lnTo>
                  <a:lnTo>
                    <a:pt x="3448" y="12"/>
                  </a:lnTo>
                  <a:lnTo>
                    <a:pt x="3448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4" y="16"/>
                  </a:lnTo>
                  <a:lnTo>
                    <a:pt x="3454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8" y="18"/>
                  </a:lnTo>
                  <a:lnTo>
                    <a:pt x="3458" y="18"/>
                  </a:lnTo>
                  <a:lnTo>
                    <a:pt x="3470" y="18"/>
                  </a:lnTo>
                  <a:lnTo>
                    <a:pt x="3470" y="18"/>
                  </a:lnTo>
                  <a:lnTo>
                    <a:pt x="3478" y="16"/>
                  </a:lnTo>
                  <a:lnTo>
                    <a:pt x="3478" y="16"/>
                  </a:lnTo>
                  <a:lnTo>
                    <a:pt x="3480" y="16"/>
                  </a:lnTo>
                  <a:lnTo>
                    <a:pt x="3480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8" y="14"/>
                  </a:lnTo>
                  <a:lnTo>
                    <a:pt x="3488" y="14"/>
                  </a:lnTo>
                  <a:lnTo>
                    <a:pt x="3490" y="14"/>
                  </a:lnTo>
                  <a:lnTo>
                    <a:pt x="3490" y="14"/>
                  </a:lnTo>
                  <a:lnTo>
                    <a:pt x="3494" y="14"/>
                  </a:lnTo>
                  <a:lnTo>
                    <a:pt x="3494" y="14"/>
                  </a:lnTo>
                  <a:lnTo>
                    <a:pt x="3498" y="12"/>
                  </a:lnTo>
                  <a:lnTo>
                    <a:pt x="3500" y="14"/>
                  </a:lnTo>
                  <a:lnTo>
                    <a:pt x="3500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6" y="14"/>
                  </a:lnTo>
                  <a:lnTo>
                    <a:pt x="3506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10" y="14"/>
                  </a:lnTo>
                  <a:lnTo>
                    <a:pt x="3510" y="14"/>
                  </a:lnTo>
                  <a:lnTo>
                    <a:pt x="3514" y="16"/>
                  </a:lnTo>
                  <a:lnTo>
                    <a:pt x="3514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2" y="16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6" y="18"/>
                  </a:lnTo>
                  <a:lnTo>
                    <a:pt x="3526" y="18"/>
                  </a:lnTo>
                  <a:lnTo>
                    <a:pt x="3530" y="18"/>
                  </a:lnTo>
                  <a:lnTo>
                    <a:pt x="3530" y="18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2" y="16"/>
                  </a:lnTo>
                  <a:lnTo>
                    <a:pt x="3532" y="16"/>
                  </a:lnTo>
                  <a:lnTo>
                    <a:pt x="3534" y="14"/>
                  </a:lnTo>
                  <a:lnTo>
                    <a:pt x="3534" y="14"/>
                  </a:lnTo>
                  <a:lnTo>
                    <a:pt x="3540" y="12"/>
                  </a:lnTo>
                  <a:lnTo>
                    <a:pt x="3540" y="12"/>
                  </a:lnTo>
                  <a:lnTo>
                    <a:pt x="3554" y="14"/>
                  </a:lnTo>
                  <a:lnTo>
                    <a:pt x="3554" y="14"/>
                  </a:lnTo>
                  <a:lnTo>
                    <a:pt x="3556" y="14"/>
                  </a:lnTo>
                  <a:lnTo>
                    <a:pt x="3556" y="14"/>
                  </a:lnTo>
                  <a:lnTo>
                    <a:pt x="3560" y="14"/>
                  </a:lnTo>
                  <a:lnTo>
                    <a:pt x="3560" y="14"/>
                  </a:lnTo>
                  <a:lnTo>
                    <a:pt x="3566" y="14"/>
                  </a:lnTo>
                  <a:lnTo>
                    <a:pt x="3572" y="14"/>
                  </a:lnTo>
                  <a:lnTo>
                    <a:pt x="3572" y="14"/>
                  </a:lnTo>
                  <a:lnTo>
                    <a:pt x="3576" y="14"/>
                  </a:lnTo>
                  <a:lnTo>
                    <a:pt x="3582" y="14"/>
                  </a:lnTo>
                  <a:lnTo>
                    <a:pt x="3582" y="14"/>
                  </a:lnTo>
                  <a:lnTo>
                    <a:pt x="3588" y="14"/>
                  </a:lnTo>
                  <a:lnTo>
                    <a:pt x="3588" y="14"/>
                  </a:lnTo>
                  <a:lnTo>
                    <a:pt x="3592" y="16"/>
                  </a:lnTo>
                  <a:lnTo>
                    <a:pt x="3592" y="16"/>
                  </a:lnTo>
                  <a:lnTo>
                    <a:pt x="3600" y="16"/>
                  </a:lnTo>
                  <a:lnTo>
                    <a:pt x="3600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4" y="18"/>
                  </a:lnTo>
                  <a:lnTo>
                    <a:pt x="3604" y="18"/>
                  </a:lnTo>
                  <a:lnTo>
                    <a:pt x="3614" y="16"/>
                  </a:lnTo>
                  <a:lnTo>
                    <a:pt x="3614" y="16"/>
                  </a:lnTo>
                  <a:lnTo>
                    <a:pt x="3616" y="16"/>
                  </a:lnTo>
                  <a:lnTo>
                    <a:pt x="3616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4"/>
                  </a:lnTo>
                  <a:lnTo>
                    <a:pt x="3618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4"/>
                  </a:lnTo>
                  <a:lnTo>
                    <a:pt x="3620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2" y="14"/>
                  </a:lnTo>
                  <a:lnTo>
                    <a:pt x="3622" y="14"/>
                  </a:lnTo>
                  <a:lnTo>
                    <a:pt x="3622" y="16"/>
                  </a:lnTo>
                  <a:lnTo>
                    <a:pt x="3622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50" y="16"/>
                  </a:lnTo>
                  <a:lnTo>
                    <a:pt x="3650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6" y="14"/>
                  </a:lnTo>
                  <a:lnTo>
                    <a:pt x="3658" y="14"/>
                  </a:lnTo>
                  <a:lnTo>
                    <a:pt x="3658" y="14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62" y="20"/>
                  </a:lnTo>
                  <a:lnTo>
                    <a:pt x="3662" y="20"/>
                  </a:lnTo>
                  <a:lnTo>
                    <a:pt x="3668" y="20"/>
                  </a:lnTo>
                  <a:lnTo>
                    <a:pt x="3672" y="20"/>
                  </a:lnTo>
                  <a:lnTo>
                    <a:pt x="3672" y="20"/>
                  </a:lnTo>
                  <a:lnTo>
                    <a:pt x="3678" y="22"/>
                  </a:lnTo>
                  <a:lnTo>
                    <a:pt x="3684" y="22"/>
                  </a:lnTo>
                  <a:lnTo>
                    <a:pt x="3684" y="22"/>
                  </a:lnTo>
                  <a:lnTo>
                    <a:pt x="3688" y="20"/>
                  </a:lnTo>
                  <a:lnTo>
                    <a:pt x="3688" y="20"/>
                  </a:lnTo>
                  <a:lnTo>
                    <a:pt x="3690" y="20"/>
                  </a:lnTo>
                  <a:lnTo>
                    <a:pt x="3690" y="20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4" y="18"/>
                  </a:lnTo>
                  <a:lnTo>
                    <a:pt x="3694" y="18"/>
                  </a:lnTo>
                  <a:lnTo>
                    <a:pt x="3698" y="18"/>
                  </a:lnTo>
                  <a:lnTo>
                    <a:pt x="3698" y="18"/>
                  </a:lnTo>
                  <a:lnTo>
                    <a:pt x="3702" y="16"/>
                  </a:lnTo>
                  <a:lnTo>
                    <a:pt x="3702" y="16"/>
                  </a:lnTo>
                  <a:lnTo>
                    <a:pt x="3708" y="18"/>
                  </a:lnTo>
                  <a:lnTo>
                    <a:pt x="3708" y="18"/>
                  </a:lnTo>
                  <a:lnTo>
                    <a:pt x="3710" y="18"/>
                  </a:lnTo>
                  <a:lnTo>
                    <a:pt x="3710" y="18"/>
                  </a:lnTo>
                  <a:lnTo>
                    <a:pt x="3714" y="18"/>
                  </a:lnTo>
                  <a:lnTo>
                    <a:pt x="3714" y="18"/>
                  </a:lnTo>
                  <a:lnTo>
                    <a:pt x="3716" y="18"/>
                  </a:lnTo>
                  <a:lnTo>
                    <a:pt x="3716" y="18"/>
                  </a:lnTo>
                  <a:lnTo>
                    <a:pt x="3720" y="18"/>
                  </a:lnTo>
                  <a:lnTo>
                    <a:pt x="3720" y="18"/>
                  </a:lnTo>
                  <a:lnTo>
                    <a:pt x="3726" y="18"/>
                  </a:lnTo>
                  <a:lnTo>
                    <a:pt x="3726" y="18"/>
                  </a:lnTo>
                  <a:lnTo>
                    <a:pt x="3732" y="18"/>
                  </a:lnTo>
                  <a:lnTo>
                    <a:pt x="3732" y="18"/>
                  </a:lnTo>
                  <a:lnTo>
                    <a:pt x="3734" y="18"/>
                  </a:lnTo>
                  <a:lnTo>
                    <a:pt x="3734" y="18"/>
                  </a:lnTo>
                  <a:lnTo>
                    <a:pt x="3740" y="18"/>
                  </a:lnTo>
                  <a:lnTo>
                    <a:pt x="3740" y="18"/>
                  </a:lnTo>
                  <a:lnTo>
                    <a:pt x="3748" y="18"/>
                  </a:lnTo>
                  <a:lnTo>
                    <a:pt x="3748" y="18"/>
                  </a:lnTo>
                  <a:lnTo>
                    <a:pt x="3756" y="18"/>
                  </a:lnTo>
                  <a:lnTo>
                    <a:pt x="3756" y="18"/>
                  </a:lnTo>
                  <a:lnTo>
                    <a:pt x="3760" y="20"/>
                  </a:lnTo>
                  <a:lnTo>
                    <a:pt x="3760" y="20"/>
                  </a:lnTo>
                  <a:lnTo>
                    <a:pt x="3764" y="20"/>
                  </a:lnTo>
                  <a:lnTo>
                    <a:pt x="3764" y="20"/>
                  </a:lnTo>
                  <a:lnTo>
                    <a:pt x="3770" y="20"/>
                  </a:lnTo>
                  <a:lnTo>
                    <a:pt x="3770" y="20"/>
                  </a:lnTo>
                  <a:lnTo>
                    <a:pt x="3772" y="20"/>
                  </a:lnTo>
                  <a:lnTo>
                    <a:pt x="3772" y="20"/>
                  </a:lnTo>
                  <a:lnTo>
                    <a:pt x="3776" y="20"/>
                  </a:lnTo>
                  <a:lnTo>
                    <a:pt x="3776" y="20"/>
                  </a:lnTo>
                  <a:lnTo>
                    <a:pt x="3778" y="20"/>
                  </a:lnTo>
                  <a:lnTo>
                    <a:pt x="3780" y="20"/>
                  </a:lnTo>
                  <a:lnTo>
                    <a:pt x="3780" y="20"/>
                  </a:lnTo>
                  <a:lnTo>
                    <a:pt x="3782" y="20"/>
                  </a:lnTo>
                  <a:lnTo>
                    <a:pt x="3782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8" y="20"/>
                  </a:lnTo>
                  <a:lnTo>
                    <a:pt x="3788" y="20"/>
                  </a:lnTo>
                  <a:lnTo>
                    <a:pt x="3790" y="22"/>
                  </a:lnTo>
                  <a:lnTo>
                    <a:pt x="3790" y="22"/>
                  </a:lnTo>
                  <a:lnTo>
                    <a:pt x="3794" y="22"/>
                  </a:lnTo>
                  <a:lnTo>
                    <a:pt x="3794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8" y="20"/>
                  </a:lnTo>
                  <a:lnTo>
                    <a:pt x="3798" y="20"/>
                  </a:lnTo>
                  <a:lnTo>
                    <a:pt x="3802" y="22"/>
                  </a:lnTo>
                  <a:lnTo>
                    <a:pt x="3802" y="22"/>
                  </a:lnTo>
                  <a:lnTo>
                    <a:pt x="3802" y="20"/>
                  </a:lnTo>
                  <a:lnTo>
                    <a:pt x="3802" y="20"/>
                  </a:lnTo>
                  <a:lnTo>
                    <a:pt x="3804" y="20"/>
                  </a:lnTo>
                  <a:lnTo>
                    <a:pt x="3804" y="20"/>
                  </a:lnTo>
                  <a:lnTo>
                    <a:pt x="3804" y="22"/>
                  </a:lnTo>
                  <a:lnTo>
                    <a:pt x="3804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2" y="22"/>
                  </a:lnTo>
                  <a:lnTo>
                    <a:pt x="3812" y="22"/>
                  </a:lnTo>
                  <a:lnTo>
                    <a:pt x="3814" y="22"/>
                  </a:lnTo>
                  <a:lnTo>
                    <a:pt x="3814" y="22"/>
                  </a:lnTo>
                  <a:lnTo>
                    <a:pt x="3816" y="22"/>
                  </a:lnTo>
                  <a:lnTo>
                    <a:pt x="3816" y="22"/>
                  </a:lnTo>
                  <a:lnTo>
                    <a:pt x="3818" y="22"/>
                  </a:lnTo>
                  <a:lnTo>
                    <a:pt x="3818" y="22"/>
                  </a:lnTo>
                  <a:lnTo>
                    <a:pt x="3822" y="22"/>
                  </a:lnTo>
                  <a:lnTo>
                    <a:pt x="3822" y="22"/>
                  </a:lnTo>
                  <a:lnTo>
                    <a:pt x="3824" y="22"/>
                  </a:lnTo>
                  <a:lnTo>
                    <a:pt x="3824" y="22"/>
                  </a:lnTo>
                  <a:lnTo>
                    <a:pt x="3828" y="24"/>
                  </a:lnTo>
                  <a:lnTo>
                    <a:pt x="3828" y="24"/>
                  </a:lnTo>
                  <a:lnTo>
                    <a:pt x="3828" y="22"/>
                  </a:lnTo>
                  <a:lnTo>
                    <a:pt x="3828" y="22"/>
                  </a:lnTo>
                  <a:lnTo>
                    <a:pt x="3830" y="24"/>
                  </a:lnTo>
                  <a:lnTo>
                    <a:pt x="3830" y="24"/>
                  </a:lnTo>
                  <a:lnTo>
                    <a:pt x="3832" y="24"/>
                  </a:lnTo>
                  <a:lnTo>
                    <a:pt x="3832" y="24"/>
                  </a:lnTo>
                  <a:lnTo>
                    <a:pt x="3834" y="24"/>
                  </a:lnTo>
                  <a:lnTo>
                    <a:pt x="3834" y="24"/>
                  </a:lnTo>
                  <a:lnTo>
                    <a:pt x="3836" y="24"/>
                  </a:lnTo>
                  <a:lnTo>
                    <a:pt x="3836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6"/>
                  </a:lnTo>
                  <a:lnTo>
                    <a:pt x="3850" y="26"/>
                  </a:lnTo>
                  <a:lnTo>
                    <a:pt x="3860" y="26"/>
                  </a:lnTo>
                  <a:lnTo>
                    <a:pt x="3860" y="26"/>
                  </a:lnTo>
                  <a:lnTo>
                    <a:pt x="3864" y="24"/>
                  </a:lnTo>
                  <a:lnTo>
                    <a:pt x="3864" y="24"/>
                  </a:lnTo>
                  <a:lnTo>
                    <a:pt x="3868" y="26"/>
                  </a:lnTo>
                  <a:lnTo>
                    <a:pt x="3868" y="26"/>
                  </a:lnTo>
                  <a:lnTo>
                    <a:pt x="3876" y="26"/>
                  </a:lnTo>
                  <a:lnTo>
                    <a:pt x="3876" y="26"/>
                  </a:lnTo>
                  <a:lnTo>
                    <a:pt x="3878" y="26"/>
                  </a:lnTo>
                  <a:lnTo>
                    <a:pt x="3878" y="26"/>
                  </a:lnTo>
                  <a:lnTo>
                    <a:pt x="3890" y="28"/>
                  </a:lnTo>
                  <a:lnTo>
                    <a:pt x="3890" y="28"/>
                  </a:lnTo>
                  <a:lnTo>
                    <a:pt x="3892" y="28"/>
                  </a:lnTo>
                  <a:lnTo>
                    <a:pt x="3892" y="28"/>
                  </a:lnTo>
                  <a:lnTo>
                    <a:pt x="3902" y="28"/>
                  </a:lnTo>
                  <a:lnTo>
                    <a:pt x="3902" y="28"/>
                  </a:lnTo>
                  <a:lnTo>
                    <a:pt x="3904" y="30"/>
                  </a:lnTo>
                  <a:lnTo>
                    <a:pt x="3904" y="30"/>
                  </a:lnTo>
                  <a:lnTo>
                    <a:pt x="3908" y="28"/>
                  </a:lnTo>
                  <a:lnTo>
                    <a:pt x="3908" y="28"/>
                  </a:lnTo>
                  <a:lnTo>
                    <a:pt x="3910" y="28"/>
                  </a:lnTo>
                  <a:lnTo>
                    <a:pt x="3910" y="28"/>
                  </a:lnTo>
                  <a:lnTo>
                    <a:pt x="3912" y="28"/>
                  </a:lnTo>
                  <a:lnTo>
                    <a:pt x="3912" y="28"/>
                  </a:lnTo>
                  <a:lnTo>
                    <a:pt x="3918" y="30"/>
                  </a:lnTo>
                  <a:lnTo>
                    <a:pt x="3918" y="30"/>
                  </a:lnTo>
                  <a:lnTo>
                    <a:pt x="3922" y="30"/>
                  </a:lnTo>
                  <a:lnTo>
                    <a:pt x="3922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30" y="32"/>
                  </a:lnTo>
                  <a:lnTo>
                    <a:pt x="3930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898" y="34"/>
                  </a:lnTo>
                  <a:lnTo>
                    <a:pt x="3898" y="34"/>
                  </a:lnTo>
                  <a:lnTo>
                    <a:pt x="3892" y="36"/>
                  </a:lnTo>
                  <a:lnTo>
                    <a:pt x="3892" y="36"/>
                  </a:lnTo>
                  <a:lnTo>
                    <a:pt x="3890" y="36"/>
                  </a:lnTo>
                  <a:lnTo>
                    <a:pt x="3890" y="36"/>
                  </a:lnTo>
                  <a:lnTo>
                    <a:pt x="3888" y="36"/>
                  </a:lnTo>
                  <a:lnTo>
                    <a:pt x="3888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4" y="36"/>
                  </a:lnTo>
                  <a:lnTo>
                    <a:pt x="3884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6" y="36"/>
                  </a:lnTo>
                  <a:lnTo>
                    <a:pt x="3876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8"/>
                  </a:lnTo>
                  <a:lnTo>
                    <a:pt x="3874" y="38"/>
                  </a:lnTo>
                  <a:lnTo>
                    <a:pt x="3870" y="38"/>
                  </a:lnTo>
                  <a:lnTo>
                    <a:pt x="3870" y="38"/>
                  </a:lnTo>
                  <a:lnTo>
                    <a:pt x="3864" y="38"/>
                  </a:lnTo>
                  <a:lnTo>
                    <a:pt x="3864" y="38"/>
                  </a:lnTo>
                  <a:lnTo>
                    <a:pt x="3854" y="38"/>
                  </a:lnTo>
                  <a:lnTo>
                    <a:pt x="3854" y="38"/>
                  </a:lnTo>
                  <a:lnTo>
                    <a:pt x="3850" y="36"/>
                  </a:lnTo>
                  <a:lnTo>
                    <a:pt x="3850" y="36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2" y="34"/>
                  </a:lnTo>
                  <a:lnTo>
                    <a:pt x="3842" y="34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0" y="38"/>
                  </a:lnTo>
                  <a:lnTo>
                    <a:pt x="3840" y="38"/>
                  </a:lnTo>
                  <a:lnTo>
                    <a:pt x="3832" y="38"/>
                  </a:lnTo>
                  <a:lnTo>
                    <a:pt x="3832" y="38"/>
                  </a:lnTo>
                  <a:lnTo>
                    <a:pt x="3830" y="38"/>
                  </a:lnTo>
                  <a:lnTo>
                    <a:pt x="3830" y="38"/>
                  </a:lnTo>
                  <a:lnTo>
                    <a:pt x="3828" y="38"/>
                  </a:lnTo>
                  <a:lnTo>
                    <a:pt x="3828" y="38"/>
                  </a:lnTo>
                  <a:lnTo>
                    <a:pt x="3826" y="38"/>
                  </a:lnTo>
                  <a:lnTo>
                    <a:pt x="3826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2" y="38"/>
                  </a:lnTo>
                  <a:lnTo>
                    <a:pt x="3822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12" y="40"/>
                  </a:lnTo>
                  <a:lnTo>
                    <a:pt x="3812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2" y="42"/>
                  </a:lnTo>
                  <a:lnTo>
                    <a:pt x="3802" y="42"/>
                  </a:lnTo>
                  <a:lnTo>
                    <a:pt x="3800" y="42"/>
                  </a:lnTo>
                  <a:lnTo>
                    <a:pt x="3800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88" y="42"/>
                  </a:lnTo>
                  <a:lnTo>
                    <a:pt x="3788" y="42"/>
                  </a:lnTo>
                  <a:lnTo>
                    <a:pt x="3782" y="42"/>
                  </a:lnTo>
                  <a:lnTo>
                    <a:pt x="3782" y="42"/>
                  </a:lnTo>
                  <a:lnTo>
                    <a:pt x="3780" y="42"/>
                  </a:lnTo>
                  <a:lnTo>
                    <a:pt x="3780" y="42"/>
                  </a:lnTo>
                  <a:lnTo>
                    <a:pt x="3772" y="42"/>
                  </a:lnTo>
                  <a:lnTo>
                    <a:pt x="3772" y="42"/>
                  </a:lnTo>
                  <a:lnTo>
                    <a:pt x="3762" y="40"/>
                  </a:lnTo>
                  <a:lnTo>
                    <a:pt x="3762" y="40"/>
                  </a:lnTo>
                  <a:lnTo>
                    <a:pt x="3758" y="42"/>
                  </a:lnTo>
                  <a:lnTo>
                    <a:pt x="3758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6" y="42"/>
                  </a:lnTo>
                  <a:lnTo>
                    <a:pt x="3746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2" y="42"/>
                  </a:lnTo>
                  <a:lnTo>
                    <a:pt x="3742" y="42"/>
                  </a:lnTo>
                  <a:lnTo>
                    <a:pt x="3740" y="42"/>
                  </a:lnTo>
                  <a:lnTo>
                    <a:pt x="3740" y="42"/>
                  </a:lnTo>
                  <a:lnTo>
                    <a:pt x="3738" y="42"/>
                  </a:lnTo>
                  <a:lnTo>
                    <a:pt x="3738" y="42"/>
                  </a:lnTo>
                  <a:lnTo>
                    <a:pt x="3736" y="42"/>
                  </a:lnTo>
                  <a:lnTo>
                    <a:pt x="3736" y="42"/>
                  </a:lnTo>
                  <a:lnTo>
                    <a:pt x="3730" y="42"/>
                  </a:lnTo>
                  <a:lnTo>
                    <a:pt x="3730" y="42"/>
                  </a:lnTo>
                  <a:lnTo>
                    <a:pt x="3728" y="42"/>
                  </a:lnTo>
                  <a:lnTo>
                    <a:pt x="3728" y="42"/>
                  </a:lnTo>
                  <a:lnTo>
                    <a:pt x="3724" y="42"/>
                  </a:lnTo>
                  <a:lnTo>
                    <a:pt x="3724" y="42"/>
                  </a:lnTo>
                  <a:lnTo>
                    <a:pt x="3720" y="42"/>
                  </a:lnTo>
                  <a:lnTo>
                    <a:pt x="3720" y="42"/>
                  </a:lnTo>
                  <a:lnTo>
                    <a:pt x="3718" y="42"/>
                  </a:lnTo>
                  <a:lnTo>
                    <a:pt x="3718" y="42"/>
                  </a:lnTo>
                  <a:lnTo>
                    <a:pt x="3714" y="42"/>
                  </a:lnTo>
                  <a:lnTo>
                    <a:pt x="3714" y="42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6" y="44"/>
                  </a:lnTo>
                  <a:lnTo>
                    <a:pt x="3706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0" y="46"/>
                  </a:lnTo>
                  <a:lnTo>
                    <a:pt x="3690" y="46"/>
                  </a:lnTo>
                  <a:lnTo>
                    <a:pt x="3688" y="46"/>
                  </a:lnTo>
                  <a:lnTo>
                    <a:pt x="3688" y="46"/>
                  </a:lnTo>
                  <a:lnTo>
                    <a:pt x="3684" y="46"/>
                  </a:lnTo>
                  <a:lnTo>
                    <a:pt x="3684" y="46"/>
                  </a:lnTo>
                  <a:lnTo>
                    <a:pt x="3680" y="46"/>
                  </a:lnTo>
                  <a:lnTo>
                    <a:pt x="3680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4" y="46"/>
                  </a:lnTo>
                  <a:lnTo>
                    <a:pt x="3674" y="46"/>
                  </a:lnTo>
                  <a:lnTo>
                    <a:pt x="3670" y="48"/>
                  </a:lnTo>
                  <a:lnTo>
                    <a:pt x="3670" y="48"/>
                  </a:lnTo>
                  <a:lnTo>
                    <a:pt x="3664" y="46"/>
                  </a:lnTo>
                  <a:lnTo>
                    <a:pt x="3664" y="46"/>
                  </a:lnTo>
                  <a:lnTo>
                    <a:pt x="3660" y="44"/>
                  </a:lnTo>
                  <a:lnTo>
                    <a:pt x="3660" y="44"/>
                  </a:lnTo>
                  <a:lnTo>
                    <a:pt x="3658" y="44"/>
                  </a:lnTo>
                  <a:lnTo>
                    <a:pt x="3658" y="44"/>
                  </a:lnTo>
                  <a:lnTo>
                    <a:pt x="3656" y="44"/>
                  </a:lnTo>
                  <a:lnTo>
                    <a:pt x="3656" y="44"/>
                  </a:lnTo>
                  <a:lnTo>
                    <a:pt x="3652" y="46"/>
                  </a:lnTo>
                  <a:lnTo>
                    <a:pt x="3652" y="46"/>
                  </a:lnTo>
                  <a:lnTo>
                    <a:pt x="3650" y="48"/>
                  </a:lnTo>
                  <a:lnTo>
                    <a:pt x="3650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2" y="48"/>
                  </a:lnTo>
                  <a:lnTo>
                    <a:pt x="3642" y="48"/>
                  </a:lnTo>
                  <a:lnTo>
                    <a:pt x="3638" y="48"/>
                  </a:lnTo>
                  <a:lnTo>
                    <a:pt x="3638" y="48"/>
                  </a:lnTo>
                  <a:lnTo>
                    <a:pt x="3638" y="46"/>
                  </a:lnTo>
                  <a:lnTo>
                    <a:pt x="3638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28" y="46"/>
                  </a:lnTo>
                  <a:lnTo>
                    <a:pt x="3628" y="46"/>
                  </a:lnTo>
                  <a:lnTo>
                    <a:pt x="3626" y="46"/>
                  </a:lnTo>
                  <a:lnTo>
                    <a:pt x="3626" y="46"/>
                  </a:lnTo>
                  <a:lnTo>
                    <a:pt x="3624" y="46"/>
                  </a:lnTo>
                  <a:lnTo>
                    <a:pt x="3624" y="46"/>
                  </a:lnTo>
                  <a:lnTo>
                    <a:pt x="3620" y="48"/>
                  </a:lnTo>
                  <a:lnTo>
                    <a:pt x="3620" y="48"/>
                  </a:lnTo>
                  <a:lnTo>
                    <a:pt x="3610" y="48"/>
                  </a:lnTo>
                  <a:lnTo>
                    <a:pt x="3610" y="48"/>
                  </a:lnTo>
                  <a:lnTo>
                    <a:pt x="3608" y="48"/>
                  </a:lnTo>
                  <a:lnTo>
                    <a:pt x="3608" y="48"/>
                  </a:lnTo>
                  <a:lnTo>
                    <a:pt x="3606" y="48"/>
                  </a:lnTo>
                  <a:lnTo>
                    <a:pt x="3606" y="48"/>
                  </a:lnTo>
                  <a:lnTo>
                    <a:pt x="3604" y="48"/>
                  </a:lnTo>
                  <a:lnTo>
                    <a:pt x="3604" y="48"/>
                  </a:lnTo>
                  <a:lnTo>
                    <a:pt x="3602" y="48"/>
                  </a:lnTo>
                  <a:lnTo>
                    <a:pt x="3602" y="48"/>
                  </a:lnTo>
                  <a:lnTo>
                    <a:pt x="3598" y="48"/>
                  </a:lnTo>
                  <a:lnTo>
                    <a:pt x="3598" y="48"/>
                  </a:lnTo>
                  <a:lnTo>
                    <a:pt x="3596" y="46"/>
                  </a:lnTo>
                  <a:lnTo>
                    <a:pt x="3596" y="46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0" y="48"/>
                  </a:lnTo>
                  <a:lnTo>
                    <a:pt x="3590" y="48"/>
                  </a:lnTo>
                  <a:lnTo>
                    <a:pt x="3588" y="48"/>
                  </a:lnTo>
                  <a:lnTo>
                    <a:pt x="3588" y="48"/>
                  </a:lnTo>
                  <a:lnTo>
                    <a:pt x="3586" y="48"/>
                  </a:lnTo>
                  <a:lnTo>
                    <a:pt x="3586" y="48"/>
                  </a:lnTo>
                  <a:lnTo>
                    <a:pt x="3582" y="48"/>
                  </a:lnTo>
                  <a:lnTo>
                    <a:pt x="3582" y="48"/>
                  </a:lnTo>
                  <a:lnTo>
                    <a:pt x="3576" y="48"/>
                  </a:lnTo>
                  <a:lnTo>
                    <a:pt x="3576" y="48"/>
                  </a:lnTo>
                  <a:lnTo>
                    <a:pt x="3572" y="48"/>
                  </a:lnTo>
                  <a:lnTo>
                    <a:pt x="3570" y="48"/>
                  </a:lnTo>
                  <a:lnTo>
                    <a:pt x="3570" y="48"/>
                  </a:lnTo>
                  <a:lnTo>
                    <a:pt x="3568" y="50"/>
                  </a:lnTo>
                  <a:lnTo>
                    <a:pt x="3568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2" y="50"/>
                  </a:lnTo>
                  <a:lnTo>
                    <a:pt x="3562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0" y="48"/>
                  </a:lnTo>
                  <a:lnTo>
                    <a:pt x="3560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6"/>
                  </a:lnTo>
                  <a:lnTo>
                    <a:pt x="3550" y="46"/>
                  </a:lnTo>
                  <a:lnTo>
                    <a:pt x="3548" y="48"/>
                  </a:lnTo>
                  <a:lnTo>
                    <a:pt x="3548" y="48"/>
                  </a:lnTo>
                  <a:lnTo>
                    <a:pt x="3548" y="46"/>
                  </a:lnTo>
                  <a:lnTo>
                    <a:pt x="3548" y="46"/>
                  </a:lnTo>
                  <a:lnTo>
                    <a:pt x="3546" y="46"/>
                  </a:lnTo>
                  <a:lnTo>
                    <a:pt x="3546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42" y="48"/>
                  </a:lnTo>
                  <a:lnTo>
                    <a:pt x="3542" y="48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36" y="48"/>
                  </a:lnTo>
                  <a:lnTo>
                    <a:pt x="3536" y="48"/>
                  </a:lnTo>
                  <a:lnTo>
                    <a:pt x="3534" y="48"/>
                  </a:lnTo>
                  <a:lnTo>
                    <a:pt x="3534" y="48"/>
                  </a:lnTo>
                  <a:lnTo>
                    <a:pt x="3526" y="48"/>
                  </a:lnTo>
                  <a:lnTo>
                    <a:pt x="3526" y="48"/>
                  </a:lnTo>
                  <a:lnTo>
                    <a:pt x="3524" y="48"/>
                  </a:lnTo>
                  <a:lnTo>
                    <a:pt x="3524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0" y="48"/>
                  </a:lnTo>
                  <a:lnTo>
                    <a:pt x="3520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50"/>
                  </a:lnTo>
                  <a:lnTo>
                    <a:pt x="3518" y="50"/>
                  </a:lnTo>
                  <a:lnTo>
                    <a:pt x="3512" y="48"/>
                  </a:lnTo>
                  <a:lnTo>
                    <a:pt x="3508" y="50"/>
                  </a:lnTo>
                  <a:lnTo>
                    <a:pt x="3508" y="50"/>
                  </a:lnTo>
                  <a:lnTo>
                    <a:pt x="3502" y="48"/>
                  </a:lnTo>
                  <a:lnTo>
                    <a:pt x="3502" y="48"/>
                  </a:lnTo>
                  <a:lnTo>
                    <a:pt x="3494" y="48"/>
                  </a:lnTo>
                  <a:lnTo>
                    <a:pt x="3494" y="48"/>
                  </a:lnTo>
                  <a:lnTo>
                    <a:pt x="3490" y="48"/>
                  </a:lnTo>
                  <a:lnTo>
                    <a:pt x="3490" y="48"/>
                  </a:lnTo>
                  <a:lnTo>
                    <a:pt x="3488" y="48"/>
                  </a:lnTo>
                  <a:lnTo>
                    <a:pt x="3488" y="48"/>
                  </a:lnTo>
                  <a:lnTo>
                    <a:pt x="3486" y="48"/>
                  </a:lnTo>
                  <a:lnTo>
                    <a:pt x="3486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6" y="48"/>
                  </a:lnTo>
                  <a:lnTo>
                    <a:pt x="3476" y="48"/>
                  </a:lnTo>
                  <a:lnTo>
                    <a:pt x="3474" y="48"/>
                  </a:lnTo>
                  <a:lnTo>
                    <a:pt x="3474" y="48"/>
                  </a:lnTo>
                  <a:lnTo>
                    <a:pt x="3472" y="48"/>
                  </a:lnTo>
                  <a:lnTo>
                    <a:pt x="3472" y="48"/>
                  </a:lnTo>
                  <a:lnTo>
                    <a:pt x="3470" y="48"/>
                  </a:lnTo>
                  <a:lnTo>
                    <a:pt x="3470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2" y="48"/>
                  </a:lnTo>
                  <a:lnTo>
                    <a:pt x="3462" y="48"/>
                  </a:lnTo>
                  <a:lnTo>
                    <a:pt x="3460" y="48"/>
                  </a:lnTo>
                  <a:lnTo>
                    <a:pt x="3460" y="48"/>
                  </a:lnTo>
                  <a:lnTo>
                    <a:pt x="3456" y="48"/>
                  </a:lnTo>
                  <a:lnTo>
                    <a:pt x="3456" y="48"/>
                  </a:lnTo>
                  <a:lnTo>
                    <a:pt x="3452" y="48"/>
                  </a:lnTo>
                  <a:lnTo>
                    <a:pt x="3452" y="48"/>
                  </a:lnTo>
                  <a:lnTo>
                    <a:pt x="3448" y="48"/>
                  </a:lnTo>
                  <a:lnTo>
                    <a:pt x="3448" y="48"/>
                  </a:lnTo>
                  <a:lnTo>
                    <a:pt x="3446" y="48"/>
                  </a:lnTo>
                  <a:lnTo>
                    <a:pt x="3446" y="48"/>
                  </a:lnTo>
                  <a:lnTo>
                    <a:pt x="3442" y="48"/>
                  </a:lnTo>
                  <a:lnTo>
                    <a:pt x="3442" y="48"/>
                  </a:lnTo>
                  <a:lnTo>
                    <a:pt x="3440" y="48"/>
                  </a:lnTo>
                  <a:lnTo>
                    <a:pt x="3440" y="48"/>
                  </a:lnTo>
                  <a:lnTo>
                    <a:pt x="3438" y="48"/>
                  </a:lnTo>
                  <a:lnTo>
                    <a:pt x="3438" y="48"/>
                  </a:lnTo>
                  <a:lnTo>
                    <a:pt x="3436" y="48"/>
                  </a:lnTo>
                  <a:lnTo>
                    <a:pt x="3436" y="48"/>
                  </a:lnTo>
                  <a:lnTo>
                    <a:pt x="3434" y="46"/>
                  </a:lnTo>
                  <a:lnTo>
                    <a:pt x="3434" y="46"/>
                  </a:lnTo>
                  <a:lnTo>
                    <a:pt x="3430" y="46"/>
                  </a:lnTo>
                  <a:lnTo>
                    <a:pt x="3430" y="46"/>
                  </a:lnTo>
                  <a:lnTo>
                    <a:pt x="3422" y="46"/>
                  </a:lnTo>
                  <a:lnTo>
                    <a:pt x="3422" y="46"/>
                  </a:lnTo>
                  <a:lnTo>
                    <a:pt x="3420" y="48"/>
                  </a:lnTo>
                  <a:lnTo>
                    <a:pt x="3420" y="48"/>
                  </a:lnTo>
                  <a:lnTo>
                    <a:pt x="3418" y="48"/>
                  </a:lnTo>
                  <a:lnTo>
                    <a:pt x="3418" y="48"/>
                  </a:lnTo>
                  <a:lnTo>
                    <a:pt x="3412" y="48"/>
                  </a:lnTo>
                  <a:lnTo>
                    <a:pt x="3412" y="48"/>
                  </a:lnTo>
                  <a:lnTo>
                    <a:pt x="3408" y="48"/>
                  </a:lnTo>
                  <a:lnTo>
                    <a:pt x="3408" y="48"/>
                  </a:lnTo>
                  <a:lnTo>
                    <a:pt x="3406" y="48"/>
                  </a:lnTo>
                  <a:lnTo>
                    <a:pt x="3406" y="48"/>
                  </a:lnTo>
                  <a:lnTo>
                    <a:pt x="3404" y="46"/>
                  </a:lnTo>
                  <a:lnTo>
                    <a:pt x="3404" y="46"/>
                  </a:lnTo>
                  <a:lnTo>
                    <a:pt x="3398" y="48"/>
                  </a:lnTo>
                  <a:lnTo>
                    <a:pt x="3398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88" y="46"/>
                  </a:lnTo>
                  <a:lnTo>
                    <a:pt x="3388" y="46"/>
                  </a:lnTo>
                  <a:lnTo>
                    <a:pt x="3386" y="48"/>
                  </a:lnTo>
                  <a:lnTo>
                    <a:pt x="3386" y="48"/>
                  </a:lnTo>
                  <a:lnTo>
                    <a:pt x="3382" y="48"/>
                  </a:lnTo>
                  <a:lnTo>
                    <a:pt x="3382" y="48"/>
                  </a:lnTo>
                  <a:lnTo>
                    <a:pt x="3380" y="50"/>
                  </a:lnTo>
                  <a:lnTo>
                    <a:pt x="3380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2" y="50"/>
                  </a:lnTo>
                  <a:lnTo>
                    <a:pt x="3372" y="50"/>
                  </a:lnTo>
                  <a:lnTo>
                    <a:pt x="3370" y="50"/>
                  </a:lnTo>
                  <a:lnTo>
                    <a:pt x="3370" y="50"/>
                  </a:lnTo>
                  <a:lnTo>
                    <a:pt x="3366" y="50"/>
                  </a:lnTo>
                  <a:lnTo>
                    <a:pt x="3366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0" y="50"/>
                  </a:lnTo>
                  <a:lnTo>
                    <a:pt x="3360" y="50"/>
                  </a:lnTo>
                  <a:lnTo>
                    <a:pt x="3358" y="50"/>
                  </a:lnTo>
                  <a:lnTo>
                    <a:pt x="3356" y="50"/>
                  </a:lnTo>
                  <a:lnTo>
                    <a:pt x="3356" y="50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0" y="48"/>
                  </a:lnTo>
                  <a:lnTo>
                    <a:pt x="3340" y="48"/>
                  </a:lnTo>
                  <a:lnTo>
                    <a:pt x="3332" y="48"/>
                  </a:lnTo>
                  <a:lnTo>
                    <a:pt x="3332" y="48"/>
                  </a:lnTo>
                  <a:lnTo>
                    <a:pt x="3328" y="46"/>
                  </a:lnTo>
                  <a:lnTo>
                    <a:pt x="3328" y="46"/>
                  </a:lnTo>
                  <a:lnTo>
                    <a:pt x="3324" y="44"/>
                  </a:lnTo>
                  <a:lnTo>
                    <a:pt x="3324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18" y="44"/>
                  </a:lnTo>
                  <a:lnTo>
                    <a:pt x="3318" y="44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6" y="46"/>
                  </a:lnTo>
                  <a:lnTo>
                    <a:pt x="3316" y="46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08" y="48"/>
                  </a:lnTo>
                  <a:lnTo>
                    <a:pt x="3308" y="48"/>
                  </a:lnTo>
                  <a:lnTo>
                    <a:pt x="3306" y="48"/>
                  </a:lnTo>
                  <a:lnTo>
                    <a:pt x="3306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2" y="46"/>
                  </a:lnTo>
                  <a:lnTo>
                    <a:pt x="3302" y="46"/>
                  </a:lnTo>
                  <a:lnTo>
                    <a:pt x="3302" y="48"/>
                  </a:lnTo>
                  <a:lnTo>
                    <a:pt x="3302" y="48"/>
                  </a:lnTo>
                  <a:lnTo>
                    <a:pt x="3298" y="46"/>
                  </a:lnTo>
                  <a:lnTo>
                    <a:pt x="3298" y="46"/>
                  </a:lnTo>
                  <a:lnTo>
                    <a:pt x="3294" y="44"/>
                  </a:lnTo>
                  <a:lnTo>
                    <a:pt x="3290" y="44"/>
                  </a:lnTo>
                  <a:lnTo>
                    <a:pt x="3282" y="46"/>
                  </a:lnTo>
                  <a:lnTo>
                    <a:pt x="3282" y="46"/>
                  </a:lnTo>
                  <a:lnTo>
                    <a:pt x="3276" y="44"/>
                  </a:lnTo>
                  <a:lnTo>
                    <a:pt x="3276" y="44"/>
                  </a:lnTo>
                  <a:lnTo>
                    <a:pt x="3268" y="44"/>
                  </a:lnTo>
                  <a:lnTo>
                    <a:pt x="3268" y="44"/>
                  </a:lnTo>
                  <a:lnTo>
                    <a:pt x="3266" y="44"/>
                  </a:lnTo>
                  <a:lnTo>
                    <a:pt x="3266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56" y="44"/>
                  </a:lnTo>
                  <a:lnTo>
                    <a:pt x="3256" y="44"/>
                  </a:lnTo>
                  <a:lnTo>
                    <a:pt x="3254" y="44"/>
                  </a:lnTo>
                  <a:lnTo>
                    <a:pt x="3254" y="44"/>
                  </a:lnTo>
                  <a:lnTo>
                    <a:pt x="3250" y="42"/>
                  </a:lnTo>
                  <a:lnTo>
                    <a:pt x="3248" y="42"/>
                  </a:lnTo>
                  <a:lnTo>
                    <a:pt x="3248" y="42"/>
                  </a:lnTo>
                  <a:lnTo>
                    <a:pt x="3246" y="44"/>
                  </a:lnTo>
                  <a:lnTo>
                    <a:pt x="3246" y="44"/>
                  </a:lnTo>
                  <a:lnTo>
                    <a:pt x="3244" y="44"/>
                  </a:lnTo>
                  <a:lnTo>
                    <a:pt x="3244" y="44"/>
                  </a:lnTo>
                  <a:lnTo>
                    <a:pt x="3238" y="44"/>
                  </a:lnTo>
                  <a:lnTo>
                    <a:pt x="3238" y="44"/>
                  </a:lnTo>
                  <a:lnTo>
                    <a:pt x="3234" y="44"/>
                  </a:lnTo>
                  <a:lnTo>
                    <a:pt x="3234" y="44"/>
                  </a:lnTo>
                  <a:lnTo>
                    <a:pt x="3230" y="44"/>
                  </a:lnTo>
                  <a:lnTo>
                    <a:pt x="3230" y="44"/>
                  </a:lnTo>
                  <a:lnTo>
                    <a:pt x="3226" y="44"/>
                  </a:lnTo>
                  <a:lnTo>
                    <a:pt x="3226" y="44"/>
                  </a:lnTo>
                  <a:lnTo>
                    <a:pt x="3222" y="46"/>
                  </a:lnTo>
                  <a:lnTo>
                    <a:pt x="3222" y="46"/>
                  </a:lnTo>
                  <a:lnTo>
                    <a:pt x="3218" y="44"/>
                  </a:lnTo>
                  <a:lnTo>
                    <a:pt x="3218" y="44"/>
                  </a:lnTo>
                  <a:lnTo>
                    <a:pt x="3212" y="44"/>
                  </a:lnTo>
                  <a:lnTo>
                    <a:pt x="3212" y="44"/>
                  </a:lnTo>
                  <a:lnTo>
                    <a:pt x="3202" y="46"/>
                  </a:lnTo>
                  <a:lnTo>
                    <a:pt x="3202" y="46"/>
                  </a:lnTo>
                  <a:lnTo>
                    <a:pt x="3198" y="44"/>
                  </a:lnTo>
                  <a:lnTo>
                    <a:pt x="3198" y="44"/>
                  </a:lnTo>
                  <a:lnTo>
                    <a:pt x="3194" y="44"/>
                  </a:lnTo>
                  <a:lnTo>
                    <a:pt x="3194" y="44"/>
                  </a:lnTo>
                  <a:lnTo>
                    <a:pt x="3190" y="44"/>
                  </a:lnTo>
                  <a:lnTo>
                    <a:pt x="3190" y="44"/>
                  </a:lnTo>
                  <a:lnTo>
                    <a:pt x="3186" y="44"/>
                  </a:lnTo>
                  <a:lnTo>
                    <a:pt x="3186" y="44"/>
                  </a:lnTo>
                  <a:lnTo>
                    <a:pt x="3180" y="44"/>
                  </a:lnTo>
                  <a:lnTo>
                    <a:pt x="3180" y="44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2" y="42"/>
                  </a:lnTo>
                  <a:lnTo>
                    <a:pt x="3172" y="42"/>
                  </a:lnTo>
                  <a:lnTo>
                    <a:pt x="3168" y="40"/>
                  </a:lnTo>
                  <a:lnTo>
                    <a:pt x="3168" y="40"/>
                  </a:lnTo>
                  <a:lnTo>
                    <a:pt x="3162" y="38"/>
                  </a:lnTo>
                  <a:lnTo>
                    <a:pt x="3162" y="38"/>
                  </a:lnTo>
                  <a:lnTo>
                    <a:pt x="3158" y="40"/>
                  </a:lnTo>
                  <a:lnTo>
                    <a:pt x="3158" y="40"/>
                  </a:lnTo>
                  <a:lnTo>
                    <a:pt x="3156" y="40"/>
                  </a:lnTo>
                  <a:lnTo>
                    <a:pt x="3156" y="40"/>
                  </a:lnTo>
                  <a:lnTo>
                    <a:pt x="3154" y="40"/>
                  </a:lnTo>
                  <a:lnTo>
                    <a:pt x="3154" y="40"/>
                  </a:lnTo>
                  <a:lnTo>
                    <a:pt x="3152" y="40"/>
                  </a:lnTo>
                  <a:lnTo>
                    <a:pt x="3152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38"/>
                  </a:lnTo>
                  <a:lnTo>
                    <a:pt x="3146" y="38"/>
                  </a:lnTo>
                  <a:lnTo>
                    <a:pt x="3146" y="36"/>
                  </a:lnTo>
                  <a:lnTo>
                    <a:pt x="3144" y="36"/>
                  </a:lnTo>
                  <a:lnTo>
                    <a:pt x="3144" y="36"/>
                  </a:lnTo>
                  <a:lnTo>
                    <a:pt x="3138" y="36"/>
                  </a:lnTo>
                  <a:lnTo>
                    <a:pt x="3138" y="36"/>
                  </a:lnTo>
                  <a:lnTo>
                    <a:pt x="3136" y="38"/>
                  </a:lnTo>
                  <a:lnTo>
                    <a:pt x="3136" y="38"/>
                  </a:lnTo>
                  <a:lnTo>
                    <a:pt x="3134" y="38"/>
                  </a:lnTo>
                  <a:lnTo>
                    <a:pt x="3134" y="38"/>
                  </a:lnTo>
                  <a:lnTo>
                    <a:pt x="3130" y="38"/>
                  </a:lnTo>
                  <a:lnTo>
                    <a:pt x="3130" y="38"/>
                  </a:lnTo>
                  <a:lnTo>
                    <a:pt x="3128" y="38"/>
                  </a:lnTo>
                  <a:lnTo>
                    <a:pt x="3128" y="38"/>
                  </a:lnTo>
                  <a:lnTo>
                    <a:pt x="3120" y="40"/>
                  </a:lnTo>
                  <a:lnTo>
                    <a:pt x="3120" y="40"/>
                  </a:lnTo>
                  <a:lnTo>
                    <a:pt x="3112" y="40"/>
                  </a:lnTo>
                  <a:lnTo>
                    <a:pt x="3112" y="40"/>
                  </a:lnTo>
                  <a:lnTo>
                    <a:pt x="3110" y="42"/>
                  </a:lnTo>
                  <a:lnTo>
                    <a:pt x="3110" y="42"/>
                  </a:lnTo>
                  <a:lnTo>
                    <a:pt x="3108" y="42"/>
                  </a:lnTo>
                  <a:lnTo>
                    <a:pt x="3108" y="42"/>
                  </a:lnTo>
                  <a:lnTo>
                    <a:pt x="3106" y="42"/>
                  </a:lnTo>
                  <a:lnTo>
                    <a:pt x="3106" y="42"/>
                  </a:lnTo>
                  <a:lnTo>
                    <a:pt x="3106" y="44"/>
                  </a:lnTo>
                  <a:lnTo>
                    <a:pt x="3106" y="44"/>
                  </a:lnTo>
                  <a:lnTo>
                    <a:pt x="3104" y="42"/>
                  </a:lnTo>
                  <a:lnTo>
                    <a:pt x="3104" y="42"/>
                  </a:lnTo>
                  <a:lnTo>
                    <a:pt x="3102" y="44"/>
                  </a:lnTo>
                  <a:lnTo>
                    <a:pt x="3102" y="44"/>
                  </a:lnTo>
                  <a:lnTo>
                    <a:pt x="3102" y="42"/>
                  </a:lnTo>
                  <a:lnTo>
                    <a:pt x="3102" y="42"/>
                  </a:lnTo>
                  <a:lnTo>
                    <a:pt x="3100" y="42"/>
                  </a:lnTo>
                  <a:lnTo>
                    <a:pt x="3100" y="42"/>
                  </a:lnTo>
                  <a:lnTo>
                    <a:pt x="3096" y="42"/>
                  </a:lnTo>
                  <a:lnTo>
                    <a:pt x="3096" y="42"/>
                  </a:lnTo>
                  <a:lnTo>
                    <a:pt x="3094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88" y="42"/>
                  </a:lnTo>
                  <a:lnTo>
                    <a:pt x="3088" y="42"/>
                  </a:lnTo>
                  <a:lnTo>
                    <a:pt x="3086" y="42"/>
                  </a:lnTo>
                  <a:lnTo>
                    <a:pt x="3086" y="42"/>
                  </a:lnTo>
                  <a:lnTo>
                    <a:pt x="3082" y="42"/>
                  </a:lnTo>
                  <a:lnTo>
                    <a:pt x="3082" y="42"/>
                  </a:lnTo>
                  <a:lnTo>
                    <a:pt x="3080" y="40"/>
                  </a:lnTo>
                  <a:lnTo>
                    <a:pt x="3080" y="40"/>
                  </a:lnTo>
                  <a:lnTo>
                    <a:pt x="3078" y="42"/>
                  </a:lnTo>
                  <a:lnTo>
                    <a:pt x="3078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2" y="42"/>
                  </a:lnTo>
                  <a:lnTo>
                    <a:pt x="3072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66" y="40"/>
                  </a:lnTo>
                  <a:lnTo>
                    <a:pt x="3066" y="40"/>
                  </a:lnTo>
                  <a:lnTo>
                    <a:pt x="3058" y="42"/>
                  </a:lnTo>
                  <a:lnTo>
                    <a:pt x="3052" y="40"/>
                  </a:lnTo>
                  <a:lnTo>
                    <a:pt x="3052" y="40"/>
                  </a:lnTo>
                  <a:lnTo>
                    <a:pt x="3050" y="40"/>
                  </a:lnTo>
                  <a:lnTo>
                    <a:pt x="3050" y="40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0" y="42"/>
                  </a:lnTo>
                  <a:lnTo>
                    <a:pt x="3040" y="42"/>
                  </a:lnTo>
                  <a:lnTo>
                    <a:pt x="3040" y="40"/>
                  </a:lnTo>
                  <a:lnTo>
                    <a:pt x="3040" y="40"/>
                  </a:lnTo>
                  <a:lnTo>
                    <a:pt x="3036" y="42"/>
                  </a:lnTo>
                  <a:lnTo>
                    <a:pt x="3036" y="42"/>
                  </a:lnTo>
                  <a:lnTo>
                    <a:pt x="3032" y="42"/>
                  </a:lnTo>
                  <a:lnTo>
                    <a:pt x="3032" y="42"/>
                  </a:lnTo>
                  <a:lnTo>
                    <a:pt x="3030" y="42"/>
                  </a:lnTo>
                  <a:lnTo>
                    <a:pt x="3030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2" y="42"/>
                  </a:lnTo>
                  <a:lnTo>
                    <a:pt x="3022" y="42"/>
                  </a:lnTo>
                  <a:lnTo>
                    <a:pt x="3020" y="42"/>
                  </a:lnTo>
                  <a:lnTo>
                    <a:pt x="3020" y="42"/>
                  </a:lnTo>
                  <a:lnTo>
                    <a:pt x="3014" y="42"/>
                  </a:lnTo>
                  <a:lnTo>
                    <a:pt x="3008" y="42"/>
                  </a:lnTo>
                  <a:lnTo>
                    <a:pt x="3008" y="42"/>
                  </a:lnTo>
                  <a:lnTo>
                    <a:pt x="3006" y="40"/>
                  </a:lnTo>
                  <a:lnTo>
                    <a:pt x="3004" y="42"/>
                  </a:lnTo>
                  <a:lnTo>
                    <a:pt x="3004" y="42"/>
                  </a:lnTo>
                  <a:lnTo>
                    <a:pt x="3002" y="40"/>
                  </a:lnTo>
                  <a:lnTo>
                    <a:pt x="3002" y="40"/>
                  </a:lnTo>
                  <a:lnTo>
                    <a:pt x="2998" y="40"/>
                  </a:lnTo>
                  <a:lnTo>
                    <a:pt x="2996" y="40"/>
                  </a:lnTo>
                  <a:lnTo>
                    <a:pt x="2996" y="40"/>
                  </a:lnTo>
                  <a:lnTo>
                    <a:pt x="2994" y="38"/>
                  </a:lnTo>
                  <a:lnTo>
                    <a:pt x="2994" y="38"/>
                  </a:lnTo>
                  <a:lnTo>
                    <a:pt x="2986" y="38"/>
                  </a:lnTo>
                  <a:lnTo>
                    <a:pt x="2986" y="38"/>
                  </a:lnTo>
                  <a:lnTo>
                    <a:pt x="2980" y="38"/>
                  </a:lnTo>
                  <a:lnTo>
                    <a:pt x="2976" y="38"/>
                  </a:lnTo>
                  <a:lnTo>
                    <a:pt x="2976" y="38"/>
                  </a:lnTo>
                  <a:lnTo>
                    <a:pt x="2972" y="38"/>
                  </a:lnTo>
                  <a:lnTo>
                    <a:pt x="2972" y="38"/>
                  </a:lnTo>
                  <a:lnTo>
                    <a:pt x="2970" y="38"/>
                  </a:lnTo>
                  <a:lnTo>
                    <a:pt x="2970" y="38"/>
                  </a:lnTo>
                  <a:lnTo>
                    <a:pt x="2962" y="40"/>
                  </a:lnTo>
                  <a:lnTo>
                    <a:pt x="2962" y="40"/>
                  </a:lnTo>
                  <a:lnTo>
                    <a:pt x="2954" y="38"/>
                  </a:lnTo>
                  <a:lnTo>
                    <a:pt x="2954" y="38"/>
                  </a:lnTo>
                  <a:lnTo>
                    <a:pt x="2946" y="40"/>
                  </a:lnTo>
                  <a:lnTo>
                    <a:pt x="2946" y="40"/>
                  </a:lnTo>
                  <a:lnTo>
                    <a:pt x="2942" y="38"/>
                  </a:lnTo>
                  <a:lnTo>
                    <a:pt x="2942" y="38"/>
                  </a:lnTo>
                  <a:lnTo>
                    <a:pt x="2940" y="38"/>
                  </a:lnTo>
                  <a:lnTo>
                    <a:pt x="2940" y="38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2" y="36"/>
                  </a:lnTo>
                  <a:lnTo>
                    <a:pt x="2932" y="36"/>
                  </a:lnTo>
                  <a:lnTo>
                    <a:pt x="2930" y="36"/>
                  </a:lnTo>
                  <a:lnTo>
                    <a:pt x="2930" y="36"/>
                  </a:lnTo>
                  <a:lnTo>
                    <a:pt x="2926" y="36"/>
                  </a:lnTo>
                  <a:lnTo>
                    <a:pt x="2926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18" y="38"/>
                  </a:lnTo>
                  <a:lnTo>
                    <a:pt x="2918" y="38"/>
                  </a:lnTo>
                  <a:lnTo>
                    <a:pt x="2914" y="38"/>
                  </a:lnTo>
                  <a:lnTo>
                    <a:pt x="2914" y="38"/>
                  </a:lnTo>
                  <a:lnTo>
                    <a:pt x="2910" y="36"/>
                  </a:lnTo>
                  <a:lnTo>
                    <a:pt x="2910" y="36"/>
                  </a:lnTo>
                  <a:lnTo>
                    <a:pt x="2904" y="36"/>
                  </a:lnTo>
                  <a:lnTo>
                    <a:pt x="2904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0" y="36"/>
                  </a:lnTo>
                  <a:lnTo>
                    <a:pt x="2900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4"/>
                  </a:lnTo>
                  <a:lnTo>
                    <a:pt x="2898" y="34"/>
                  </a:lnTo>
                  <a:lnTo>
                    <a:pt x="2896" y="34"/>
                  </a:lnTo>
                  <a:lnTo>
                    <a:pt x="2896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0" y="36"/>
                  </a:lnTo>
                  <a:lnTo>
                    <a:pt x="2890" y="36"/>
                  </a:lnTo>
                  <a:lnTo>
                    <a:pt x="2888" y="36"/>
                  </a:lnTo>
                  <a:lnTo>
                    <a:pt x="2888" y="36"/>
                  </a:lnTo>
                  <a:lnTo>
                    <a:pt x="2886" y="36"/>
                  </a:lnTo>
                  <a:lnTo>
                    <a:pt x="2886" y="36"/>
                  </a:lnTo>
                  <a:lnTo>
                    <a:pt x="2884" y="36"/>
                  </a:lnTo>
                  <a:lnTo>
                    <a:pt x="2884" y="36"/>
                  </a:lnTo>
                  <a:lnTo>
                    <a:pt x="2878" y="36"/>
                  </a:lnTo>
                  <a:lnTo>
                    <a:pt x="2878" y="36"/>
                  </a:lnTo>
                  <a:lnTo>
                    <a:pt x="2874" y="34"/>
                  </a:lnTo>
                  <a:lnTo>
                    <a:pt x="2874" y="34"/>
                  </a:lnTo>
                  <a:lnTo>
                    <a:pt x="2872" y="34"/>
                  </a:lnTo>
                  <a:lnTo>
                    <a:pt x="2872" y="34"/>
                  </a:lnTo>
                  <a:lnTo>
                    <a:pt x="2870" y="34"/>
                  </a:lnTo>
                  <a:lnTo>
                    <a:pt x="2870" y="34"/>
                  </a:lnTo>
                  <a:lnTo>
                    <a:pt x="2866" y="34"/>
                  </a:lnTo>
                  <a:lnTo>
                    <a:pt x="2866" y="34"/>
                  </a:lnTo>
                  <a:lnTo>
                    <a:pt x="2864" y="34"/>
                  </a:lnTo>
                  <a:lnTo>
                    <a:pt x="2864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58" y="34"/>
                  </a:lnTo>
                  <a:lnTo>
                    <a:pt x="2858" y="34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8"/>
                  </a:lnTo>
                  <a:lnTo>
                    <a:pt x="2858" y="38"/>
                  </a:lnTo>
                  <a:lnTo>
                    <a:pt x="2852" y="38"/>
                  </a:lnTo>
                  <a:lnTo>
                    <a:pt x="2852" y="38"/>
                  </a:lnTo>
                  <a:lnTo>
                    <a:pt x="2844" y="38"/>
                  </a:lnTo>
                  <a:lnTo>
                    <a:pt x="2844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0" y="38"/>
                  </a:lnTo>
                  <a:lnTo>
                    <a:pt x="2840" y="38"/>
                  </a:lnTo>
                  <a:lnTo>
                    <a:pt x="2834" y="38"/>
                  </a:lnTo>
                  <a:lnTo>
                    <a:pt x="2834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28" y="38"/>
                  </a:lnTo>
                  <a:lnTo>
                    <a:pt x="2828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4" y="38"/>
                  </a:lnTo>
                  <a:lnTo>
                    <a:pt x="2824" y="38"/>
                  </a:lnTo>
                  <a:lnTo>
                    <a:pt x="2820" y="38"/>
                  </a:lnTo>
                  <a:lnTo>
                    <a:pt x="2816" y="38"/>
                  </a:lnTo>
                  <a:lnTo>
                    <a:pt x="2816" y="38"/>
                  </a:lnTo>
                  <a:lnTo>
                    <a:pt x="2814" y="38"/>
                  </a:lnTo>
                  <a:lnTo>
                    <a:pt x="2814" y="38"/>
                  </a:lnTo>
                  <a:lnTo>
                    <a:pt x="2806" y="38"/>
                  </a:lnTo>
                  <a:lnTo>
                    <a:pt x="2806" y="38"/>
                  </a:lnTo>
                  <a:lnTo>
                    <a:pt x="2804" y="38"/>
                  </a:lnTo>
                  <a:lnTo>
                    <a:pt x="2804" y="38"/>
                  </a:lnTo>
                  <a:lnTo>
                    <a:pt x="2796" y="38"/>
                  </a:lnTo>
                  <a:lnTo>
                    <a:pt x="2796" y="38"/>
                  </a:lnTo>
                  <a:lnTo>
                    <a:pt x="2794" y="38"/>
                  </a:lnTo>
                  <a:lnTo>
                    <a:pt x="2794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86" y="38"/>
                  </a:lnTo>
                  <a:lnTo>
                    <a:pt x="2784" y="38"/>
                  </a:lnTo>
                  <a:lnTo>
                    <a:pt x="2784" y="38"/>
                  </a:lnTo>
                  <a:lnTo>
                    <a:pt x="2782" y="38"/>
                  </a:lnTo>
                  <a:lnTo>
                    <a:pt x="2782" y="38"/>
                  </a:lnTo>
                  <a:lnTo>
                    <a:pt x="2780" y="38"/>
                  </a:lnTo>
                  <a:lnTo>
                    <a:pt x="2780" y="38"/>
                  </a:lnTo>
                  <a:lnTo>
                    <a:pt x="2776" y="38"/>
                  </a:lnTo>
                  <a:lnTo>
                    <a:pt x="2776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68" y="38"/>
                  </a:lnTo>
                  <a:lnTo>
                    <a:pt x="2768" y="38"/>
                  </a:lnTo>
                  <a:lnTo>
                    <a:pt x="2764" y="38"/>
                  </a:lnTo>
                  <a:lnTo>
                    <a:pt x="2764" y="38"/>
                  </a:lnTo>
                  <a:lnTo>
                    <a:pt x="2762" y="38"/>
                  </a:lnTo>
                  <a:lnTo>
                    <a:pt x="2762" y="38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0" y="36"/>
                  </a:lnTo>
                  <a:lnTo>
                    <a:pt x="2760" y="36"/>
                  </a:lnTo>
                  <a:lnTo>
                    <a:pt x="2754" y="36"/>
                  </a:lnTo>
                  <a:lnTo>
                    <a:pt x="2754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48" y="36"/>
                  </a:lnTo>
                  <a:lnTo>
                    <a:pt x="2748" y="36"/>
                  </a:lnTo>
                  <a:lnTo>
                    <a:pt x="2746" y="36"/>
                  </a:lnTo>
                  <a:lnTo>
                    <a:pt x="2746" y="36"/>
                  </a:lnTo>
                  <a:lnTo>
                    <a:pt x="2744" y="38"/>
                  </a:lnTo>
                  <a:lnTo>
                    <a:pt x="2744" y="38"/>
                  </a:lnTo>
                  <a:lnTo>
                    <a:pt x="2742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6" y="38"/>
                  </a:lnTo>
                  <a:lnTo>
                    <a:pt x="2736" y="38"/>
                  </a:lnTo>
                  <a:lnTo>
                    <a:pt x="2728" y="38"/>
                  </a:lnTo>
                  <a:lnTo>
                    <a:pt x="2728" y="38"/>
                  </a:lnTo>
                  <a:lnTo>
                    <a:pt x="2724" y="38"/>
                  </a:lnTo>
                  <a:lnTo>
                    <a:pt x="2724" y="38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16" y="38"/>
                  </a:lnTo>
                  <a:lnTo>
                    <a:pt x="2716" y="38"/>
                  </a:lnTo>
                  <a:lnTo>
                    <a:pt x="2712" y="38"/>
                  </a:lnTo>
                  <a:lnTo>
                    <a:pt x="2712" y="38"/>
                  </a:lnTo>
                  <a:lnTo>
                    <a:pt x="2710" y="38"/>
                  </a:lnTo>
                  <a:lnTo>
                    <a:pt x="2706" y="38"/>
                  </a:lnTo>
                  <a:lnTo>
                    <a:pt x="2706" y="38"/>
                  </a:lnTo>
                  <a:lnTo>
                    <a:pt x="2700" y="38"/>
                  </a:lnTo>
                  <a:lnTo>
                    <a:pt x="2700" y="38"/>
                  </a:lnTo>
                  <a:lnTo>
                    <a:pt x="2694" y="38"/>
                  </a:lnTo>
                  <a:lnTo>
                    <a:pt x="2694" y="38"/>
                  </a:lnTo>
                  <a:lnTo>
                    <a:pt x="2692" y="36"/>
                  </a:lnTo>
                  <a:lnTo>
                    <a:pt x="2692" y="36"/>
                  </a:lnTo>
                  <a:lnTo>
                    <a:pt x="2688" y="36"/>
                  </a:lnTo>
                  <a:lnTo>
                    <a:pt x="2688" y="36"/>
                  </a:lnTo>
                  <a:lnTo>
                    <a:pt x="2686" y="36"/>
                  </a:lnTo>
                  <a:lnTo>
                    <a:pt x="2686" y="36"/>
                  </a:lnTo>
                  <a:lnTo>
                    <a:pt x="2684" y="36"/>
                  </a:lnTo>
                  <a:lnTo>
                    <a:pt x="2684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6" y="36"/>
                  </a:lnTo>
                  <a:lnTo>
                    <a:pt x="2676" y="36"/>
                  </a:lnTo>
                  <a:lnTo>
                    <a:pt x="2670" y="36"/>
                  </a:lnTo>
                  <a:lnTo>
                    <a:pt x="2670" y="36"/>
                  </a:lnTo>
                  <a:lnTo>
                    <a:pt x="2664" y="38"/>
                  </a:lnTo>
                  <a:lnTo>
                    <a:pt x="2664" y="38"/>
                  </a:lnTo>
                  <a:lnTo>
                    <a:pt x="2660" y="38"/>
                  </a:lnTo>
                  <a:lnTo>
                    <a:pt x="2660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4" y="38"/>
                  </a:lnTo>
                  <a:lnTo>
                    <a:pt x="2654" y="38"/>
                  </a:lnTo>
                  <a:lnTo>
                    <a:pt x="2648" y="38"/>
                  </a:lnTo>
                  <a:lnTo>
                    <a:pt x="2648" y="38"/>
                  </a:lnTo>
                  <a:lnTo>
                    <a:pt x="2644" y="38"/>
                  </a:lnTo>
                  <a:lnTo>
                    <a:pt x="2644" y="38"/>
                  </a:lnTo>
                  <a:lnTo>
                    <a:pt x="2642" y="38"/>
                  </a:lnTo>
                  <a:lnTo>
                    <a:pt x="2642" y="38"/>
                  </a:lnTo>
                  <a:lnTo>
                    <a:pt x="2640" y="38"/>
                  </a:lnTo>
                  <a:lnTo>
                    <a:pt x="2640" y="38"/>
                  </a:lnTo>
                  <a:lnTo>
                    <a:pt x="2636" y="40"/>
                  </a:lnTo>
                  <a:lnTo>
                    <a:pt x="2636" y="40"/>
                  </a:lnTo>
                  <a:lnTo>
                    <a:pt x="2634" y="40"/>
                  </a:lnTo>
                  <a:lnTo>
                    <a:pt x="2634" y="40"/>
                  </a:lnTo>
                  <a:lnTo>
                    <a:pt x="2632" y="40"/>
                  </a:lnTo>
                  <a:lnTo>
                    <a:pt x="2632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28" y="40"/>
                  </a:lnTo>
                  <a:lnTo>
                    <a:pt x="2628" y="40"/>
                  </a:lnTo>
                  <a:lnTo>
                    <a:pt x="2624" y="40"/>
                  </a:lnTo>
                  <a:lnTo>
                    <a:pt x="2624" y="40"/>
                  </a:lnTo>
                  <a:lnTo>
                    <a:pt x="2624" y="38"/>
                  </a:lnTo>
                  <a:lnTo>
                    <a:pt x="2624" y="38"/>
                  </a:lnTo>
                  <a:lnTo>
                    <a:pt x="2618" y="38"/>
                  </a:lnTo>
                  <a:lnTo>
                    <a:pt x="2618" y="38"/>
                  </a:lnTo>
                  <a:lnTo>
                    <a:pt x="2616" y="38"/>
                  </a:lnTo>
                  <a:lnTo>
                    <a:pt x="2616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2" y="38"/>
                  </a:lnTo>
                  <a:lnTo>
                    <a:pt x="2612" y="38"/>
                  </a:lnTo>
                  <a:lnTo>
                    <a:pt x="2608" y="38"/>
                  </a:lnTo>
                  <a:lnTo>
                    <a:pt x="2608" y="38"/>
                  </a:lnTo>
                  <a:lnTo>
                    <a:pt x="2604" y="38"/>
                  </a:lnTo>
                  <a:lnTo>
                    <a:pt x="2604" y="38"/>
                  </a:lnTo>
                  <a:lnTo>
                    <a:pt x="2602" y="36"/>
                  </a:lnTo>
                  <a:lnTo>
                    <a:pt x="2602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598" y="34"/>
                  </a:lnTo>
                  <a:lnTo>
                    <a:pt x="2598" y="34"/>
                  </a:lnTo>
                  <a:lnTo>
                    <a:pt x="2596" y="34"/>
                  </a:lnTo>
                  <a:lnTo>
                    <a:pt x="2596" y="34"/>
                  </a:lnTo>
                  <a:lnTo>
                    <a:pt x="2588" y="34"/>
                  </a:lnTo>
                  <a:lnTo>
                    <a:pt x="2588" y="34"/>
                  </a:lnTo>
                  <a:lnTo>
                    <a:pt x="2584" y="34"/>
                  </a:lnTo>
                  <a:lnTo>
                    <a:pt x="2584" y="34"/>
                  </a:lnTo>
                  <a:lnTo>
                    <a:pt x="2570" y="34"/>
                  </a:lnTo>
                  <a:lnTo>
                    <a:pt x="2570" y="34"/>
                  </a:lnTo>
                  <a:lnTo>
                    <a:pt x="2568" y="34"/>
                  </a:lnTo>
                  <a:lnTo>
                    <a:pt x="2568" y="34"/>
                  </a:lnTo>
                  <a:lnTo>
                    <a:pt x="2566" y="34"/>
                  </a:lnTo>
                  <a:lnTo>
                    <a:pt x="2566" y="34"/>
                  </a:lnTo>
                  <a:lnTo>
                    <a:pt x="2562" y="36"/>
                  </a:lnTo>
                  <a:lnTo>
                    <a:pt x="2562" y="36"/>
                  </a:lnTo>
                  <a:lnTo>
                    <a:pt x="2556" y="36"/>
                  </a:lnTo>
                  <a:lnTo>
                    <a:pt x="2556" y="36"/>
                  </a:lnTo>
                  <a:lnTo>
                    <a:pt x="2552" y="34"/>
                  </a:lnTo>
                  <a:lnTo>
                    <a:pt x="2552" y="34"/>
                  </a:lnTo>
                  <a:lnTo>
                    <a:pt x="2544" y="34"/>
                  </a:lnTo>
                  <a:lnTo>
                    <a:pt x="2544" y="34"/>
                  </a:lnTo>
                  <a:lnTo>
                    <a:pt x="2542" y="34"/>
                  </a:lnTo>
                  <a:lnTo>
                    <a:pt x="2542" y="34"/>
                  </a:lnTo>
                  <a:lnTo>
                    <a:pt x="2536" y="34"/>
                  </a:lnTo>
                  <a:lnTo>
                    <a:pt x="2536" y="34"/>
                  </a:lnTo>
                  <a:lnTo>
                    <a:pt x="2532" y="36"/>
                  </a:lnTo>
                  <a:lnTo>
                    <a:pt x="2532" y="36"/>
                  </a:lnTo>
                  <a:lnTo>
                    <a:pt x="2528" y="36"/>
                  </a:lnTo>
                  <a:lnTo>
                    <a:pt x="2528" y="36"/>
                  </a:lnTo>
                  <a:lnTo>
                    <a:pt x="2526" y="36"/>
                  </a:lnTo>
                  <a:lnTo>
                    <a:pt x="2526" y="36"/>
                  </a:lnTo>
                  <a:lnTo>
                    <a:pt x="2524" y="36"/>
                  </a:lnTo>
                  <a:lnTo>
                    <a:pt x="2524" y="36"/>
                  </a:lnTo>
                  <a:lnTo>
                    <a:pt x="2520" y="36"/>
                  </a:lnTo>
                  <a:lnTo>
                    <a:pt x="2520" y="36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2" y="38"/>
                  </a:lnTo>
                  <a:lnTo>
                    <a:pt x="2512" y="38"/>
                  </a:lnTo>
                  <a:lnTo>
                    <a:pt x="2512" y="36"/>
                  </a:lnTo>
                  <a:lnTo>
                    <a:pt x="2512" y="36"/>
                  </a:lnTo>
                  <a:lnTo>
                    <a:pt x="2510" y="36"/>
                  </a:lnTo>
                  <a:lnTo>
                    <a:pt x="2510" y="36"/>
                  </a:lnTo>
                  <a:lnTo>
                    <a:pt x="2508" y="36"/>
                  </a:lnTo>
                  <a:lnTo>
                    <a:pt x="2508" y="36"/>
                  </a:lnTo>
                  <a:lnTo>
                    <a:pt x="2506" y="36"/>
                  </a:lnTo>
                  <a:lnTo>
                    <a:pt x="2506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0" y="36"/>
                  </a:lnTo>
                  <a:lnTo>
                    <a:pt x="2500" y="36"/>
                  </a:lnTo>
                  <a:lnTo>
                    <a:pt x="2496" y="36"/>
                  </a:lnTo>
                  <a:lnTo>
                    <a:pt x="2496" y="3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4" y="36"/>
                  </a:lnTo>
                  <a:lnTo>
                    <a:pt x="2484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74" y="36"/>
                  </a:lnTo>
                  <a:lnTo>
                    <a:pt x="2474" y="36"/>
                  </a:lnTo>
                  <a:lnTo>
                    <a:pt x="2470" y="36"/>
                  </a:lnTo>
                  <a:lnTo>
                    <a:pt x="2470" y="36"/>
                  </a:lnTo>
                  <a:lnTo>
                    <a:pt x="2466" y="38"/>
                  </a:lnTo>
                  <a:lnTo>
                    <a:pt x="2466" y="38"/>
                  </a:lnTo>
                  <a:lnTo>
                    <a:pt x="2464" y="36"/>
                  </a:lnTo>
                  <a:lnTo>
                    <a:pt x="2464" y="36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2" y="36"/>
                  </a:lnTo>
                  <a:lnTo>
                    <a:pt x="2452" y="36"/>
                  </a:lnTo>
                  <a:lnTo>
                    <a:pt x="2448" y="38"/>
                  </a:lnTo>
                  <a:lnTo>
                    <a:pt x="2448" y="38"/>
                  </a:lnTo>
                  <a:lnTo>
                    <a:pt x="2446" y="38"/>
                  </a:lnTo>
                  <a:lnTo>
                    <a:pt x="2446" y="38"/>
                  </a:lnTo>
                  <a:lnTo>
                    <a:pt x="2442" y="40"/>
                  </a:lnTo>
                  <a:lnTo>
                    <a:pt x="2442" y="40"/>
                  </a:lnTo>
                  <a:lnTo>
                    <a:pt x="2438" y="40"/>
                  </a:lnTo>
                  <a:lnTo>
                    <a:pt x="2438" y="40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0" y="36"/>
                  </a:lnTo>
                  <a:lnTo>
                    <a:pt x="2430" y="36"/>
                  </a:lnTo>
                  <a:lnTo>
                    <a:pt x="2428" y="36"/>
                  </a:lnTo>
                  <a:lnTo>
                    <a:pt x="2428" y="36"/>
                  </a:lnTo>
                  <a:lnTo>
                    <a:pt x="2424" y="34"/>
                  </a:lnTo>
                  <a:lnTo>
                    <a:pt x="2424" y="34"/>
                  </a:lnTo>
                  <a:lnTo>
                    <a:pt x="2420" y="34"/>
                  </a:lnTo>
                  <a:lnTo>
                    <a:pt x="2420" y="34"/>
                  </a:lnTo>
                  <a:lnTo>
                    <a:pt x="2416" y="36"/>
                  </a:lnTo>
                  <a:lnTo>
                    <a:pt x="2416" y="36"/>
                  </a:lnTo>
                  <a:lnTo>
                    <a:pt x="2414" y="36"/>
                  </a:lnTo>
                  <a:lnTo>
                    <a:pt x="2414" y="36"/>
                  </a:lnTo>
                  <a:lnTo>
                    <a:pt x="2412" y="36"/>
                  </a:lnTo>
                  <a:lnTo>
                    <a:pt x="2412" y="36"/>
                  </a:lnTo>
                  <a:lnTo>
                    <a:pt x="2408" y="36"/>
                  </a:lnTo>
                  <a:lnTo>
                    <a:pt x="2408" y="36"/>
                  </a:lnTo>
                  <a:lnTo>
                    <a:pt x="2406" y="36"/>
                  </a:lnTo>
                  <a:lnTo>
                    <a:pt x="2406" y="36"/>
                  </a:lnTo>
                  <a:lnTo>
                    <a:pt x="2402" y="36"/>
                  </a:lnTo>
                  <a:lnTo>
                    <a:pt x="2402" y="36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398" y="38"/>
                  </a:lnTo>
                  <a:lnTo>
                    <a:pt x="2398" y="38"/>
                  </a:lnTo>
                  <a:lnTo>
                    <a:pt x="2396" y="36"/>
                  </a:lnTo>
                  <a:lnTo>
                    <a:pt x="2396" y="36"/>
                  </a:lnTo>
                  <a:lnTo>
                    <a:pt x="2394" y="36"/>
                  </a:lnTo>
                  <a:lnTo>
                    <a:pt x="2394" y="36"/>
                  </a:lnTo>
                  <a:lnTo>
                    <a:pt x="2392" y="36"/>
                  </a:lnTo>
                  <a:lnTo>
                    <a:pt x="2392" y="36"/>
                  </a:lnTo>
                  <a:lnTo>
                    <a:pt x="2388" y="36"/>
                  </a:lnTo>
                  <a:lnTo>
                    <a:pt x="2388" y="36"/>
                  </a:lnTo>
                  <a:lnTo>
                    <a:pt x="2384" y="34"/>
                  </a:lnTo>
                  <a:lnTo>
                    <a:pt x="2384" y="34"/>
                  </a:lnTo>
                  <a:lnTo>
                    <a:pt x="2380" y="36"/>
                  </a:lnTo>
                  <a:lnTo>
                    <a:pt x="2380" y="36"/>
                  </a:lnTo>
                  <a:lnTo>
                    <a:pt x="2374" y="36"/>
                  </a:lnTo>
                  <a:lnTo>
                    <a:pt x="2374" y="36"/>
                  </a:lnTo>
                  <a:lnTo>
                    <a:pt x="2372" y="38"/>
                  </a:lnTo>
                  <a:lnTo>
                    <a:pt x="2372" y="38"/>
                  </a:lnTo>
                  <a:lnTo>
                    <a:pt x="2368" y="38"/>
                  </a:lnTo>
                  <a:lnTo>
                    <a:pt x="2368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4" y="36"/>
                  </a:lnTo>
                  <a:lnTo>
                    <a:pt x="2364" y="36"/>
                  </a:lnTo>
                  <a:lnTo>
                    <a:pt x="2356" y="36"/>
                  </a:lnTo>
                  <a:lnTo>
                    <a:pt x="2356" y="36"/>
                  </a:lnTo>
                  <a:lnTo>
                    <a:pt x="2354" y="34"/>
                  </a:lnTo>
                  <a:lnTo>
                    <a:pt x="2354" y="34"/>
                  </a:lnTo>
                  <a:lnTo>
                    <a:pt x="2352" y="34"/>
                  </a:lnTo>
                  <a:lnTo>
                    <a:pt x="2352" y="34"/>
                  </a:lnTo>
                  <a:lnTo>
                    <a:pt x="2350" y="34"/>
                  </a:lnTo>
                  <a:lnTo>
                    <a:pt x="2350" y="34"/>
                  </a:lnTo>
                  <a:lnTo>
                    <a:pt x="2344" y="34"/>
                  </a:lnTo>
                  <a:lnTo>
                    <a:pt x="2344" y="34"/>
                  </a:lnTo>
                  <a:lnTo>
                    <a:pt x="2342" y="36"/>
                  </a:lnTo>
                  <a:lnTo>
                    <a:pt x="2342" y="36"/>
                  </a:lnTo>
                  <a:lnTo>
                    <a:pt x="2338" y="36"/>
                  </a:lnTo>
                  <a:lnTo>
                    <a:pt x="2338" y="36"/>
                  </a:lnTo>
                  <a:lnTo>
                    <a:pt x="2334" y="38"/>
                  </a:lnTo>
                  <a:lnTo>
                    <a:pt x="2334" y="38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6" y="36"/>
                  </a:lnTo>
                  <a:lnTo>
                    <a:pt x="2326" y="36"/>
                  </a:lnTo>
                  <a:lnTo>
                    <a:pt x="2324" y="34"/>
                  </a:lnTo>
                  <a:lnTo>
                    <a:pt x="2324" y="34"/>
                  </a:lnTo>
                  <a:lnTo>
                    <a:pt x="2320" y="34"/>
                  </a:lnTo>
                  <a:lnTo>
                    <a:pt x="2320" y="34"/>
                  </a:lnTo>
                  <a:lnTo>
                    <a:pt x="2318" y="34"/>
                  </a:lnTo>
                  <a:lnTo>
                    <a:pt x="2318" y="34"/>
                  </a:lnTo>
                  <a:lnTo>
                    <a:pt x="2312" y="34"/>
                  </a:lnTo>
                  <a:lnTo>
                    <a:pt x="2312" y="34"/>
                  </a:lnTo>
                  <a:lnTo>
                    <a:pt x="2306" y="34"/>
                  </a:lnTo>
                  <a:lnTo>
                    <a:pt x="2306" y="34"/>
                  </a:lnTo>
                  <a:lnTo>
                    <a:pt x="2300" y="34"/>
                  </a:lnTo>
                  <a:lnTo>
                    <a:pt x="2300" y="34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2" y="36"/>
                  </a:lnTo>
                  <a:lnTo>
                    <a:pt x="2292" y="36"/>
                  </a:lnTo>
                  <a:lnTo>
                    <a:pt x="2290" y="34"/>
                  </a:lnTo>
                  <a:lnTo>
                    <a:pt x="2290" y="34"/>
                  </a:lnTo>
                  <a:lnTo>
                    <a:pt x="2286" y="34"/>
                  </a:lnTo>
                  <a:lnTo>
                    <a:pt x="2286" y="34"/>
                  </a:lnTo>
                  <a:lnTo>
                    <a:pt x="2284" y="34"/>
                  </a:lnTo>
                  <a:lnTo>
                    <a:pt x="2284" y="34"/>
                  </a:lnTo>
                  <a:lnTo>
                    <a:pt x="2282" y="32"/>
                  </a:lnTo>
                  <a:lnTo>
                    <a:pt x="2282" y="32"/>
                  </a:lnTo>
                  <a:lnTo>
                    <a:pt x="2276" y="34"/>
                  </a:lnTo>
                  <a:lnTo>
                    <a:pt x="2276" y="34"/>
                  </a:lnTo>
                  <a:lnTo>
                    <a:pt x="2272" y="36"/>
                  </a:lnTo>
                  <a:lnTo>
                    <a:pt x="2272" y="36"/>
                  </a:lnTo>
                  <a:lnTo>
                    <a:pt x="2262" y="36"/>
                  </a:lnTo>
                  <a:lnTo>
                    <a:pt x="2262" y="36"/>
                  </a:lnTo>
                  <a:lnTo>
                    <a:pt x="2258" y="34"/>
                  </a:lnTo>
                  <a:lnTo>
                    <a:pt x="2258" y="34"/>
                  </a:lnTo>
                  <a:lnTo>
                    <a:pt x="2254" y="36"/>
                  </a:lnTo>
                  <a:lnTo>
                    <a:pt x="2254" y="36"/>
                  </a:lnTo>
                  <a:lnTo>
                    <a:pt x="2252" y="36"/>
                  </a:lnTo>
                  <a:lnTo>
                    <a:pt x="2248" y="34"/>
                  </a:lnTo>
                  <a:lnTo>
                    <a:pt x="2248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2" y="34"/>
                  </a:lnTo>
                  <a:lnTo>
                    <a:pt x="2242" y="34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26" y="38"/>
                  </a:lnTo>
                  <a:lnTo>
                    <a:pt x="2226" y="38"/>
                  </a:lnTo>
                  <a:lnTo>
                    <a:pt x="2218" y="38"/>
                  </a:lnTo>
                  <a:lnTo>
                    <a:pt x="2218" y="38"/>
                  </a:lnTo>
                  <a:lnTo>
                    <a:pt x="2216" y="40"/>
                  </a:lnTo>
                  <a:lnTo>
                    <a:pt x="2216" y="40"/>
                  </a:lnTo>
                  <a:lnTo>
                    <a:pt x="2212" y="40"/>
                  </a:lnTo>
                  <a:lnTo>
                    <a:pt x="2212" y="40"/>
                  </a:lnTo>
                  <a:lnTo>
                    <a:pt x="2210" y="38"/>
                  </a:lnTo>
                  <a:lnTo>
                    <a:pt x="2210" y="38"/>
                  </a:lnTo>
                  <a:lnTo>
                    <a:pt x="2208" y="36"/>
                  </a:lnTo>
                  <a:lnTo>
                    <a:pt x="2208" y="36"/>
                  </a:lnTo>
                  <a:lnTo>
                    <a:pt x="2204" y="36"/>
                  </a:lnTo>
                  <a:lnTo>
                    <a:pt x="2200" y="36"/>
                  </a:lnTo>
                  <a:lnTo>
                    <a:pt x="2200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0" y="36"/>
                  </a:lnTo>
                  <a:lnTo>
                    <a:pt x="2190" y="36"/>
                  </a:lnTo>
                  <a:lnTo>
                    <a:pt x="2186" y="36"/>
                  </a:lnTo>
                  <a:lnTo>
                    <a:pt x="2186" y="36"/>
                  </a:lnTo>
                  <a:lnTo>
                    <a:pt x="2184" y="36"/>
                  </a:lnTo>
                  <a:lnTo>
                    <a:pt x="2184" y="36"/>
                  </a:lnTo>
                  <a:lnTo>
                    <a:pt x="2178" y="36"/>
                  </a:lnTo>
                  <a:lnTo>
                    <a:pt x="2178" y="36"/>
                  </a:lnTo>
                  <a:lnTo>
                    <a:pt x="2170" y="36"/>
                  </a:lnTo>
                  <a:lnTo>
                    <a:pt x="2170" y="36"/>
                  </a:lnTo>
                  <a:lnTo>
                    <a:pt x="2168" y="38"/>
                  </a:lnTo>
                  <a:lnTo>
                    <a:pt x="2168" y="38"/>
                  </a:lnTo>
                  <a:lnTo>
                    <a:pt x="2164" y="38"/>
                  </a:lnTo>
                  <a:lnTo>
                    <a:pt x="2164" y="38"/>
                  </a:lnTo>
                  <a:lnTo>
                    <a:pt x="2162" y="38"/>
                  </a:lnTo>
                  <a:lnTo>
                    <a:pt x="2162" y="38"/>
                  </a:lnTo>
                  <a:lnTo>
                    <a:pt x="2158" y="38"/>
                  </a:lnTo>
                  <a:lnTo>
                    <a:pt x="2158" y="38"/>
                  </a:lnTo>
                  <a:lnTo>
                    <a:pt x="2154" y="36"/>
                  </a:lnTo>
                  <a:lnTo>
                    <a:pt x="2154" y="36"/>
                  </a:lnTo>
                  <a:lnTo>
                    <a:pt x="2148" y="38"/>
                  </a:lnTo>
                  <a:lnTo>
                    <a:pt x="2148" y="38"/>
                  </a:lnTo>
                  <a:lnTo>
                    <a:pt x="2144" y="36"/>
                  </a:lnTo>
                  <a:lnTo>
                    <a:pt x="2144" y="36"/>
                  </a:lnTo>
                  <a:lnTo>
                    <a:pt x="2140" y="36"/>
                  </a:lnTo>
                  <a:lnTo>
                    <a:pt x="2140" y="36"/>
                  </a:lnTo>
                  <a:lnTo>
                    <a:pt x="2130" y="36"/>
                  </a:lnTo>
                  <a:lnTo>
                    <a:pt x="2130" y="36"/>
                  </a:lnTo>
                  <a:lnTo>
                    <a:pt x="2128" y="36"/>
                  </a:lnTo>
                  <a:lnTo>
                    <a:pt x="2128" y="36"/>
                  </a:lnTo>
                  <a:lnTo>
                    <a:pt x="2124" y="36"/>
                  </a:lnTo>
                  <a:lnTo>
                    <a:pt x="2118" y="36"/>
                  </a:lnTo>
                  <a:lnTo>
                    <a:pt x="2118" y="36"/>
                  </a:lnTo>
                  <a:lnTo>
                    <a:pt x="2114" y="36"/>
                  </a:lnTo>
                  <a:lnTo>
                    <a:pt x="2110" y="38"/>
                  </a:lnTo>
                  <a:lnTo>
                    <a:pt x="2110" y="38"/>
                  </a:lnTo>
                  <a:lnTo>
                    <a:pt x="2102" y="38"/>
                  </a:lnTo>
                  <a:lnTo>
                    <a:pt x="2102" y="38"/>
                  </a:lnTo>
                  <a:lnTo>
                    <a:pt x="2100" y="36"/>
                  </a:lnTo>
                  <a:lnTo>
                    <a:pt x="2100" y="36"/>
                  </a:lnTo>
                  <a:lnTo>
                    <a:pt x="2096" y="36"/>
                  </a:lnTo>
                  <a:lnTo>
                    <a:pt x="2092" y="36"/>
                  </a:lnTo>
                  <a:lnTo>
                    <a:pt x="2092" y="36"/>
                  </a:lnTo>
                  <a:lnTo>
                    <a:pt x="2090" y="38"/>
                  </a:lnTo>
                  <a:lnTo>
                    <a:pt x="2090" y="38"/>
                  </a:lnTo>
                  <a:lnTo>
                    <a:pt x="2088" y="38"/>
                  </a:lnTo>
                  <a:lnTo>
                    <a:pt x="2088" y="38"/>
                  </a:lnTo>
                  <a:lnTo>
                    <a:pt x="2082" y="38"/>
                  </a:lnTo>
                  <a:lnTo>
                    <a:pt x="2082" y="38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2" y="40"/>
                  </a:lnTo>
                  <a:lnTo>
                    <a:pt x="2072" y="40"/>
                  </a:lnTo>
                  <a:lnTo>
                    <a:pt x="2068" y="40"/>
                  </a:lnTo>
                  <a:lnTo>
                    <a:pt x="2068" y="40"/>
                  </a:lnTo>
                  <a:lnTo>
                    <a:pt x="2062" y="40"/>
                  </a:lnTo>
                  <a:lnTo>
                    <a:pt x="2058" y="38"/>
                  </a:lnTo>
                  <a:lnTo>
                    <a:pt x="2058" y="38"/>
                  </a:lnTo>
                  <a:lnTo>
                    <a:pt x="2052" y="38"/>
                  </a:lnTo>
                  <a:lnTo>
                    <a:pt x="2052" y="38"/>
                  </a:lnTo>
                  <a:lnTo>
                    <a:pt x="2046" y="40"/>
                  </a:lnTo>
                  <a:lnTo>
                    <a:pt x="2042" y="40"/>
                  </a:lnTo>
                  <a:lnTo>
                    <a:pt x="2042" y="40"/>
                  </a:lnTo>
                  <a:lnTo>
                    <a:pt x="2040" y="40"/>
                  </a:lnTo>
                  <a:lnTo>
                    <a:pt x="2040" y="40"/>
                  </a:lnTo>
                  <a:lnTo>
                    <a:pt x="2036" y="40"/>
                  </a:lnTo>
                  <a:lnTo>
                    <a:pt x="2036" y="40"/>
                  </a:lnTo>
                  <a:lnTo>
                    <a:pt x="2030" y="40"/>
                  </a:lnTo>
                  <a:lnTo>
                    <a:pt x="2030" y="40"/>
                  </a:lnTo>
                  <a:lnTo>
                    <a:pt x="2024" y="40"/>
                  </a:lnTo>
                  <a:lnTo>
                    <a:pt x="2024" y="40"/>
                  </a:lnTo>
                  <a:lnTo>
                    <a:pt x="2020" y="40"/>
                  </a:lnTo>
                  <a:lnTo>
                    <a:pt x="2020" y="40"/>
                  </a:lnTo>
                  <a:lnTo>
                    <a:pt x="2018" y="40"/>
                  </a:lnTo>
                  <a:lnTo>
                    <a:pt x="2018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38"/>
                  </a:lnTo>
                  <a:lnTo>
                    <a:pt x="2016" y="38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08" y="40"/>
                  </a:lnTo>
                  <a:lnTo>
                    <a:pt x="2008" y="40"/>
                  </a:lnTo>
                  <a:lnTo>
                    <a:pt x="2006" y="40"/>
                  </a:lnTo>
                  <a:lnTo>
                    <a:pt x="2006" y="40"/>
                  </a:lnTo>
                  <a:lnTo>
                    <a:pt x="2000" y="40"/>
                  </a:lnTo>
                  <a:lnTo>
                    <a:pt x="2000" y="40"/>
                  </a:lnTo>
                  <a:lnTo>
                    <a:pt x="1998" y="40"/>
                  </a:lnTo>
                  <a:lnTo>
                    <a:pt x="1998" y="40"/>
                  </a:lnTo>
                  <a:lnTo>
                    <a:pt x="1996" y="40"/>
                  </a:lnTo>
                  <a:lnTo>
                    <a:pt x="1996" y="40"/>
                  </a:lnTo>
                  <a:lnTo>
                    <a:pt x="1994" y="40"/>
                  </a:lnTo>
                  <a:lnTo>
                    <a:pt x="1994" y="40"/>
                  </a:lnTo>
                  <a:lnTo>
                    <a:pt x="1988" y="38"/>
                  </a:lnTo>
                  <a:lnTo>
                    <a:pt x="1988" y="38"/>
                  </a:lnTo>
                  <a:lnTo>
                    <a:pt x="1984" y="38"/>
                  </a:lnTo>
                  <a:lnTo>
                    <a:pt x="1984" y="38"/>
                  </a:lnTo>
                  <a:lnTo>
                    <a:pt x="1976" y="38"/>
                  </a:lnTo>
                  <a:lnTo>
                    <a:pt x="1976" y="38"/>
                  </a:lnTo>
                  <a:lnTo>
                    <a:pt x="1972" y="38"/>
                  </a:lnTo>
                  <a:lnTo>
                    <a:pt x="1972" y="38"/>
                  </a:lnTo>
                  <a:lnTo>
                    <a:pt x="1968" y="40"/>
                  </a:lnTo>
                  <a:lnTo>
                    <a:pt x="1968" y="40"/>
                  </a:lnTo>
                  <a:lnTo>
                    <a:pt x="1964" y="40"/>
                  </a:lnTo>
                  <a:lnTo>
                    <a:pt x="1964" y="40"/>
                  </a:lnTo>
                  <a:lnTo>
                    <a:pt x="1960" y="40"/>
                  </a:lnTo>
                  <a:lnTo>
                    <a:pt x="1960" y="40"/>
                  </a:lnTo>
                  <a:lnTo>
                    <a:pt x="1958" y="40"/>
                  </a:lnTo>
                  <a:lnTo>
                    <a:pt x="1958" y="40"/>
                  </a:lnTo>
                  <a:lnTo>
                    <a:pt x="1950" y="40"/>
                  </a:lnTo>
                  <a:lnTo>
                    <a:pt x="1950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6" y="40"/>
                  </a:lnTo>
                  <a:lnTo>
                    <a:pt x="1946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34" y="40"/>
                  </a:lnTo>
                  <a:lnTo>
                    <a:pt x="1934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28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2" y="40"/>
                  </a:lnTo>
                  <a:lnTo>
                    <a:pt x="1922" y="40"/>
                  </a:lnTo>
                  <a:lnTo>
                    <a:pt x="1918" y="40"/>
                  </a:lnTo>
                  <a:lnTo>
                    <a:pt x="1918" y="40"/>
                  </a:lnTo>
                  <a:lnTo>
                    <a:pt x="1914" y="40"/>
                  </a:lnTo>
                  <a:lnTo>
                    <a:pt x="1914" y="40"/>
                  </a:lnTo>
                  <a:lnTo>
                    <a:pt x="1910" y="40"/>
                  </a:lnTo>
                  <a:lnTo>
                    <a:pt x="1910" y="40"/>
                  </a:lnTo>
                  <a:lnTo>
                    <a:pt x="1908" y="40"/>
                  </a:lnTo>
                  <a:lnTo>
                    <a:pt x="1908" y="40"/>
                  </a:lnTo>
                  <a:lnTo>
                    <a:pt x="1906" y="42"/>
                  </a:lnTo>
                  <a:lnTo>
                    <a:pt x="1906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4" y="42"/>
                  </a:lnTo>
                  <a:lnTo>
                    <a:pt x="1894" y="42"/>
                  </a:lnTo>
                  <a:lnTo>
                    <a:pt x="1888" y="42"/>
                  </a:lnTo>
                  <a:lnTo>
                    <a:pt x="1888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4" y="40"/>
                  </a:lnTo>
                  <a:lnTo>
                    <a:pt x="1884" y="40"/>
                  </a:lnTo>
                  <a:lnTo>
                    <a:pt x="1882" y="42"/>
                  </a:lnTo>
                  <a:lnTo>
                    <a:pt x="1882" y="42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0" y="40"/>
                  </a:lnTo>
                  <a:lnTo>
                    <a:pt x="1880" y="40"/>
                  </a:lnTo>
                  <a:lnTo>
                    <a:pt x="1876" y="40"/>
                  </a:lnTo>
                  <a:lnTo>
                    <a:pt x="1876" y="40"/>
                  </a:lnTo>
                  <a:lnTo>
                    <a:pt x="1874" y="42"/>
                  </a:lnTo>
                  <a:lnTo>
                    <a:pt x="1874" y="42"/>
                  </a:lnTo>
                  <a:lnTo>
                    <a:pt x="1870" y="42"/>
                  </a:lnTo>
                  <a:lnTo>
                    <a:pt x="1870" y="42"/>
                  </a:lnTo>
                  <a:lnTo>
                    <a:pt x="1866" y="44"/>
                  </a:lnTo>
                  <a:lnTo>
                    <a:pt x="1866" y="44"/>
                  </a:lnTo>
                  <a:lnTo>
                    <a:pt x="1860" y="42"/>
                  </a:lnTo>
                  <a:lnTo>
                    <a:pt x="1860" y="42"/>
                  </a:lnTo>
                  <a:lnTo>
                    <a:pt x="1856" y="42"/>
                  </a:lnTo>
                  <a:lnTo>
                    <a:pt x="1856" y="42"/>
                  </a:lnTo>
                  <a:lnTo>
                    <a:pt x="1848" y="42"/>
                  </a:lnTo>
                  <a:lnTo>
                    <a:pt x="1848" y="42"/>
                  </a:lnTo>
                  <a:lnTo>
                    <a:pt x="1846" y="42"/>
                  </a:lnTo>
                  <a:lnTo>
                    <a:pt x="1846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36" y="42"/>
                  </a:lnTo>
                  <a:lnTo>
                    <a:pt x="1832" y="42"/>
                  </a:lnTo>
                  <a:lnTo>
                    <a:pt x="1832" y="42"/>
                  </a:lnTo>
                  <a:lnTo>
                    <a:pt x="1832" y="38"/>
                  </a:lnTo>
                  <a:lnTo>
                    <a:pt x="1832" y="38"/>
                  </a:lnTo>
                  <a:lnTo>
                    <a:pt x="1830" y="38"/>
                  </a:lnTo>
                  <a:lnTo>
                    <a:pt x="1830" y="38"/>
                  </a:lnTo>
                  <a:lnTo>
                    <a:pt x="1828" y="40"/>
                  </a:lnTo>
                  <a:lnTo>
                    <a:pt x="1828" y="40"/>
                  </a:lnTo>
                  <a:lnTo>
                    <a:pt x="1826" y="40"/>
                  </a:lnTo>
                  <a:lnTo>
                    <a:pt x="1826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16" y="38"/>
                  </a:lnTo>
                  <a:lnTo>
                    <a:pt x="1816" y="38"/>
                  </a:lnTo>
                  <a:lnTo>
                    <a:pt x="1814" y="38"/>
                  </a:lnTo>
                  <a:lnTo>
                    <a:pt x="1812" y="40"/>
                  </a:lnTo>
                  <a:lnTo>
                    <a:pt x="1812" y="40"/>
                  </a:lnTo>
                  <a:lnTo>
                    <a:pt x="1812" y="42"/>
                  </a:lnTo>
                  <a:lnTo>
                    <a:pt x="1812" y="42"/>
                  </a:lnTo>
                  <a:lnTo>
                    <a:pt x="1804" y="42"/>
                  </a:lnTo>
                  <a:lnTo>
                    <a:pt x="1804" y="42"/>
                  </a:lnTo>
                  <a:lnTo>
                    <a:pt x="1798" y="42"/>
                  </a:lnTo>
                  <a:lnTo>
                    <a:pt x="1798" y="42"/>
                  </a:lnTo>
                  <a:lnTo>
                    <a:pt x="1790" y="44"/>
                  </a:lnTo>
                  <a:lnTo>
                    <a:pt x="1790" y="44"/>
                  </a:lnTo>
                  <a:lnTo>
                    <a:pt x="1786" y="44"/>
                  </a:lnTo>
                  <a:lnTo>
                    <a:pt x="1782" y="44"/>
                  </a:lnTo>
                  <a:lnTo>
                    <a:pt x="1782" y="44"/>
                  </a:lnTo>
                  <a:lnTo>
                    <a:pt x="1778" y="44"/>
                  </a:lnTo>
                  <a:lnTo>
                    <a:pt x="1778" y="44"/>
                  </a:lnTo>
                  <a:lnTo>
                    <a:pt x="1774" y="44"/>
                  </a:lnTo>
                  <a:lnTo>
                    <a:pt x="1774" y="44"/>
                  </a:lnTo>
                  <a:lnTo>
                    <a:pt x="1772" y="44"/>
                  </a:lnTo>
                  <a:lnTo>
                    <a:pt x="1768" y="44"/>
                  </a:lnTo>
                  <a:lnTo>
                    <a:pt x="1768" y="44"/>
                  </a:lnTo>
                  <a:lnTo>
                    <a:pt x="1766" y="44"/>
                  </a:lnTo>
                  <a:lnTo>
                    <a:pt x="1766" y="44"/>
                  </a:lnTo>
                  <a:lnTo>
                    <a:pt x="1762" y="44"/>
                  </a:lnTo>
                  <a:lnTo>
                    <a:pt x="1762" y="44"/>
                  </a:lnTo>
                  <a:lnTo>
                    <a:pt x="1756" y="44"/>
                  </a:lnTo>
                  <a:lnTo>
                    <a:pt x="1756" y="44"/>
                  </a:lnTo>
                  <a:lnTo>
                    <a:pt x="1752" y="44"/>
                  </a:lnTo>
                  <a:lnTo>
                    <a:pt x="1752" y="44"/>
                  </a:lnTo>
                  <a:lnTo>
                    <a:pt x="1748" y="44"/>
                  </a:lnTo>
                  <a:lnTo>
                    <a:pt x="1748" y="44"/>
                  </a:lnTo>
                  <a:lnTo>
                    <a:pt x="1746" y="44"/>
                  </a:lnTo>
                  <a:lnTo>
                    <a:pt x="1746" y="44"/>
                  </a:lnTo>
                  <a:lnTo>
                    <a:pt x="1744" y="44"/>
                  </a:lnTo>
                  <a:lnTo>
                    <a:pt x="1744" y="44"/>
                  </a:lnTo>
                  <a:lnTo>
                    <a:pt x="1742" y="44"/>
                  </a:lnTo>
                  <a:lnTo>
                    <a:pt x="1742" y="44"/>
                  </a:lnTo>
                  <a:lnTo>
                    <a:pt x="1738" y="44"/>
                  </a:lnTo>
                  <a:lnTo>
                    <a:pt x="1738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2" y="44"/>
                  </a:lnTo>
                  <a:lnTo>
                    <a:pt x="1732" y="44"/>
                  </a:lnTo>
                  <a:lnTo>
                    <a:pt x="1724" y="44"/>
                  </a:lnTo>
                  <a:lnTo>
                    <a:pt x="1718" y="46"/>
                  </a:lnTo>
                  <a:lnTo>
                    <a:pt x="1718" y="46"/>
                  </a:lnTo>
                  <a:lnTo>
                    <a:pt x="1718" y="44"/>
                  </a:lnTo>
                  <a:lnTo>
                    <a:pt x="1718" y="44"/>
                  </a:lnTo>
                  <a:lnTo>
                    <a:pt x="1716" y="44"/>
                  </a:lnTo>
                  <a:lnTo>
                    <a:pt x="1716" y="44"/>
                  </a:lnTo>
                  <a:lnTo>
                    <a:pt x="1706" y="44"/>
                  </a:lnTo>
                  <a:lnTo>
                    <a:pt x="1706" y="44"/>
                  </a:lnTo>
                  <a:lnTo>
                    <a:pt x="1702" y="44"/>
                  </a:lnTo>
                  <a:lnTo>
                    <a:pt x="1702" y="44"/>
                  </a:lnTo>
                  <a:lnTo>
                    <a:pt x="1698" y="44"/>
                  </a:lnTo>
                  <a:lnTo>
                    <a:pt x="1698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0" y="44"/>
                  </a:lnTo>
                  <a:lnTo>
                    <a:pt x="1690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2" y="44"/>
                  </a:lnTo>
                  <a:lnTo>
                    <a:pt x="1682" y="44"/>
                  </a:lnTo>
                  <a:lnTo>
                    <a:pt x="1678" y="44"/>
                  </a:lnTo>
                  <a:lnTo>
                    <a:pt x="1678" y="44"/>
                  </a:lnTo>
                  <a:lnTo>
                    <a:pt x="1672" y="44"/>
                  </a:lnTo>
                  <a:lnTo>
                    <a:pt x="1672" y="44"/>
                  </a:lnTo>
                  <a:lnTo>
                    <a:pt x="1670" y="44"/>
                  </a:lnTo>
                  <a:lnTo>
                    <a:pt x="1670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4" y="44"/>
                  </a:lnTo>
                  <a:lnTo>
                    <a:pt x="1664" y="44"/>
                  </a:lnTo>
                  <a:lnTo>
                    <a:pt x="1658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0" y="46"/>
                  </a:lnTo>
                  <a:lnTo>
                    <a:pt x="1650" y="46"/>
                  </a:lnTo>
                  <a:lnTo>
                    <a:pt x="1642" y="44"/>
                  </a:lnTo>
                  <a:lnTo>
                    <a:pt x="1642" y="44"/>
                  </a:lnTo>
                  <a:lnTo>
                    <a:pt x="1638" y="44"/>
                  </a:lnTo>
                  <a:lnTo>
                    <a:pt x="1638" y="44"/>
                  </a:lnTo>
                  <a:lnTo>
                    <a:pt x="1634" y="46"/>
                  </a:lnTo>
                  <a:lnTo>
                    <a:pt x="1634" y="46"/>
                  </a:lnTo>
                  <a:lnTo>
                    <a:pt x="1626" y="46"/>
                  </a:lnTo>
                  <a:lnTo>
                    <a:pt x="1626" y="46"/>
                  </a:lnTo>
                  <a:lnTo>
                    <a:pt x="1622" y="46"/>
                  </a:lnTo>
                  <a:lnTo>
                    <a:pt x="1622" y="46"/>
                  </a:lnTo>
                  <a:lnTo>
                    <a:pt x="1620" y="44"/>
                  </a:lnTo>
                  <a:lnTo>
                    <a:pt x="1620" y="44"/>
                  </a:lnTo>
                  <a:lnTo>
                    <a:pt x="1612" y="44"/>
                  </a:lnTo>
                  <a:lnTo>
                    <a:pt x="1612" y="44"/>
                  </a:lnTo>
                  <a:lnTo>
                    <a:pt x="1608" y="44"/>
                  </a:lnTo>
                  <a:lnTo>
                    <a:pt x="1608" y="44"/>
                  </a:lnTo>
                  <a:lnTo>
                    <a:pt x="1600" y="46"/>
                  </a:lnTo>
                  <a:lnTo>
                    <a:pt x="1600" y="46"/>
                  </a:lnTo>
                  <a:lnTo>
                    <a:pt x="1596" y="46"/>
                  </a:lnTo>
                  <a:lnTo>
                    <a:pt x="1596" y="46"/>
                  </a:lnTo>
                  <a:lnTo>
                    <a:pt x="1592" y="46"/>
                  </a:lnTo>
                  <a:lnTo>
                    <a:pt x="1592" y="46"/>
                  </a:lnTo>
                  <a:lnTo>
                    <a:pt x="1588" y="46"/>
                  </a:lnTo>
                  <a:lnTo>
                    <a:pt x="1588" y="46"/>
                  </a:lnTo>
                  <a:lnTo>
                    <a:pt x="1586" y="46"/>
                  </a:lnTo>
                  <a:lnTo>
                    <a:pt x="1586" y="46"/>
                  </a:lnTo>
                  <a:lnTo>
                    <a:pt x="1584" y="46"/>
                  </a:lnTo>
                  <a:lnTo>
                    <a:pt x="1584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76" y="46"/>
                  </a:lnTo>
                  <a:lnTo>
                    <a:pt x="1570" y="48"/>
                  </a:lnTo>
                  <a:lnTo>
                    <a:pt x="1570" y="48"/>
                  </a:lnTo>
                  <a:lnTo>
                    <a:pt x="1568" y="46"/>
                  </a:lnTo>
                  <a:lnTo>
                    <a:pt x="1568" y="46"/>
                  </a:lnTo>
                  <a:lnTo>
                    <a:pt x="1566" y="48"/>
                  </a:lnTo>
                  <a:lnTo>
                    <a:pt x="1566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58" y="46"/>
                  </a:lnTo>
                  <a:lnTo>
                    <a:pt x="1558" y="46"/>
                  </a:lnTo>
                  <a:lnTo>
                    <a:pt x="1554" y="44"/>
                  </a:lnTo>
                  <a:lnTo>
                    <a:pt x="1554" y="44"/>
                  </a:lnTo>
                  <a:lnTo>
                    <a:pt x="1550" y="46"/>
                  </a:lnTo>
                  <a:lnTo>
                    <a:pt x="1550" y="46"/>
                  </a:lnTo>
                  <a:lnTo>
                    <a:pt x="1546" y="46"/>
                  </a:lnTo>
                  <a:lnTo>
                    <a:pt x="1546" y="46"/>
                  </a:lnTo>
                  <a:lnTo>
                    <a:pt x="1544" y="46"/>
                  </a:lnTo>
                  <a:lnTo>
                    <a:pt x="1544" y="46"/>
                  </a:lnTo>
                  <a:lnTo>
                    <a:pt x="1540" y="48"/>
                  </a:lnTo>
                  <a:lnTo>
                    <a:pt x="1540" y="48"/>
                  </a:lnTo>
                  <a:lnTo>
                    <a:pt x="1538" y="46"/>
                  </a:lnTo>
                  <a:lnTo>
                    <a:pt x="1538" y="46"/>
                  </a:lnTo>
                  <a:lnTo>
                    <a:pt x="1536" y="44"/>
                  </a:lnTo>
                  <a:lnTo>
                    <a:pt x="1536" y="44"/>
                  </a:lnTo>
                  <a:lnTo>
                    <a:pt x="1534" y="44"/>
                  </a:lnTo>
                  <a:lnTo>
                    <a:pt x="1534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26" y="46"/>
                  </a:lnTo>
                  <a:lnTo>
                    <a:pt x="1526" y="46"/>
                  </a:lnTo>
                  <a:lnTo>
                    <a:pt x="1520" y="46"/>
                  </a:lnTo>
                  <a:lnTo>
                    <a:pt x="1520" y="46"/>
                  </a:lnTo>
                  <a:lnTo>
                    <a:pt x="1518" y="46"/>
                  </a:lnTo>
                  <a:lnTo>
                    <a:pt x="1518" y="46"/>
                  </a:lnTo>
                  <a:lnTo>
                    <a:pt x="1516" y="46"/>
                  </a:lnTo>
                  <a:lnTo>
                    <a:pt x="1516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2" y="46"/>
                  </a:lnTo>
                  <a:lnTo>
                    <a:pt x="1512" y="46"/>
                  </a:lnTo>
                  <a:lnTo>
                    <a:pt x="1506" y="44"/>
                  </a:lnTo>
                  <a:lnTo>
                    <a:pt x="1504" y="46"/>
                  </a:lnTo>
                  <a:lnTo>
                    <a:pt x="1504" y="46"/>
                  </a:lnTo>
                  <a:lnTo>
                    <a:pt x="1500" y="46"/>
                  </a:lnTo>
                  <a:lnTo>
                    <a:pt x="1500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0" y="46"/>
                  </a:lnTo>
                  <a:lnTo>
                    <a:pt x="1490" y="46"/>
                  </a:lnTo>
                  <a:lnTo>
                    <a:pt x="1488" y="46"/>
                  </a:lnTo>
                  <a:lnTo>
                    <a:pt x="1488" y="46"/>
                  </a:lnTo>
                  <a:lnTo>
                    <a:pt x="1486" y="46"/>
                  </a:lnTo>
                  <a:lnTo>
                    <a:pt x="1486" y="46"/>
                  </a:lnTo>
                  <a:lnTo>
                    <a:pt x="1484" y="46"/>
                  </a:lnTo>
                  <a:lnTo>
                    <a:pt x="1484" y="46"/>
                  </a:lnTo>
                  <a:lnTo>
                    <a:pt x="1480" y="46"/>
                  </a:lnTo>
                  <a:lnTo>
                    <a:pt x="1480" y="46"/>
                  </a:lnTo>
                  <a:lnTo>
                    <a:pt x="1480" y="44"/>
                  </a:lnTo>
                  <a:lnTo>
                    <a:pt x="1480" y="44"/>
                  </a:lnTo>
                  <a:lnTo>
                    <a:pt x="1476" y="44"/>
                  </a:lnTo>
                  <a:lnTo>
                    <a:pt x="1476" y="44"/>
                  </a:lnTo>
                  <a:lnTo>
                    <a:pt x="1470" y="46"/>
                  </a:lnTo>
                  <a:lnTo>
                    <a:pt x="1470" y="46"/>
                  </a:lnTo>
                  <a:lnTo>
                    <a:pt x="1466" y="44"/>
                  </a:lnTo>
                  <a:lnTo>
                    <a:pt x="1466" y="44"/>
                  </a:lnTo>
                  <a:lnTo>
                    <a:pt x="1464" y="44"/>
                  </a:lnTo>
                  <a:lnTo>
                    <a:pt x="1464" y="44"/>
                  </a:lnTo>
                  <a:lnTo>
                    <a:pt x="1462" y="44"/>
                  </a:lnTo>
                  <a:lnTo>
                    <a:pt x="1462" y="44"/>
                  </a:lnTo>
                  <a:lnTo>
                    <a:pt x="1458" y="44"/>
                  </a:lnTo>
                  <a:lnTo>
                    <a:pt x="1458" y="44"/>
                  </a:lnTo>
                  <a:lnTo>
                    <a:pt x="1456" y="44"/>
                  </a:lnTo>
                  <a:lnTo>
                    <a:pt x="1456" y="44"/>
                  </a:lnTo>
                  <a:lnTo>
                    <a:pt x="1452" y="44"/>
                  </a:lnTo>
                  <a:lnTo>
                    <a:pt x="1452" y="44"/>
                  </a:lnTo>
                  <a:lnTo>
                    <a:pt x="1450" y="44"/>
                  </a:lnTo>
                  <a:lnTo>
                    <a:pt x="1450" y="44"/>
                  </a:lnTo>
                  <a:lnTo>
                    <a:pt x="1442" y="44"/>
                  </a:lnTo>
                  <a:lnTo>
                    <a:pt x="1442" y="44"/>
                  </a:lnTo>
                  <a:lnTo>
                    <a:pt x="1438" y="42"/>
                  </a:lnTo>
                  <a:lnTo>
                    <a:pt x="1438" y="42"/>
                  </a:lnTo>
                  <a:lnTo>
                    <a:pt x="1434" y="42"/>
                  </a:lnTo>
                  <a:lnTo>
                    <a:pt x="1434" y="42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24" y="42"/>
                  </a:lnTo>
                  <a:lnTo>
                    <a:pt x="1424" y="42"/>
                  </a:lnTo>
                  <a:lnTo>
                    <a:pt x="1420" y="44"/>
                  </a:lnTo>
                  <a:lnTo>
                    <a:pt x="1420" y="44"/>
                  </a:lnTo>
                  <a:lnTo>
                    <a:pt x="1414" y="42"/>
                  </a:lnTo>
                  <a:lnTo>
                    <a:pt x="1414" y="42"/>
                  </a:lnTo>
                  <a:lnTo>
                    <a:pt x="1412" y="44"/>
                  </a:lnTo>
                  <a:lnTo>
                    <a:pt x="1412" y="44"/>
                  </a:lnTo>
                  <a:lnTo>
                    <a:pt x="1406" y="42"/>
                  </a:lnTo>
                  <a:lnTo>
                    <a:pt x="1406" y="42"/>
                  </a:lnTo>
                  <a:lnTo>
                    <a:pt x="1398" y="42"/>
                  </a:lnTo>
                  <a:lnTo>
                    <a:pt x="1398" y="42"/>
                  </a:lnTo>
                  <a:lnTo>
                    <a:pt x="1396" y="44"/>
                  </a:lnTo>
                  <a:lnTo>
                    <a:pt x="1396" y="44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0" y="44"/>
                  </a:lnTo>
                  <a:lnTo>
                    <a:pt x="1386" y="44"/>
                  </a:lnTo>
                  <a:lnTo>
                    <a:pt x="1386" y="44"/>
                  </a:lnTo>
                  <a:lnTo>
                    <a:pt x="1384" y="44"/>
                  </a:lnTo>
                  <a:lnTo>
                    <a:pt x="1384" y="44"/>
                  </a:lnTo>
                  <a:lnTo>
                    <a:pt x="1380" y="44"/>
                  </a:lnTo>
                  <a:lnTo>
                    <a:pt x="1380" y="44"/>
                  </a:lnTo>
                  <a:lnTo>
                    <a:pt x="1378" y="44"/>
                  </a:lnTo>
                  <a:lnTo>
                    <a:pt x="1378" y="44"/>
                  </a:lnTo>
                  <a:lnTo>
                    <a:pt x="1374" y="44"/>
                  </a:lnTo>
                  <a:lnTo>
                    <a:pt x="1374" y="44"/>
                  </a:lnTo>
                  <a:lnTo>
                    <a:pt x="1372" y="44"/>
                  </a:lnTo>
                  <a:lnTo>
                    <a:pt x="1372" y="44"/>
                  </a:lnTo>
                  <a:lnTo>
                    <a:pt x="1370" y="44"/>
                  </a:lnTo>
                  <a:lnTo>
                    <a:pt x="1370" y="44"/>
                  </a:lnTo>
                  <a:lnTo>
                    <a:pt x="1366" y="44"/>
                  </a:lnTo>
                  <a:lnTo>
                    <a:pt x="1366" y="44"/>
                  </a:lnTo>
                  <a:lnTo>
                    <a:pt x="1364" y="44"/>
                  </a:lnTo>
                  <a:lnTo>
                    <a:pt x="1364" y="44"/>
                  </a:lnTo>
                  <a:lnTo>
                    <a:pt x="1362" y="44"/>
                  </a:lnTo>
                  <a:lnTo>
                    <a:pt x="1362" y="44"/>
                  </a:lnTo>
                  <a:lnTo>
                    <a:pt x="1354" y="44"/>
                  </a:lnTo>
                  <a:lnTo>
                    <a:pt x="1354" y="44"/>
                  </a:lnTo>
                  <a:lnTo>
                    <a:pt x="1350" y="44"/>
                  </a:lnTo>
                  <a:lnTo>
                    <a:pt x="1350" y="44"/>
                  </a:lnTo>
                  <a:lnTo>
                    <a:pt x="1348" y="44"/>
                  </a:lnTo>
                  <a:lnTo>
                    <a:pt x="1348" y="44"/>
                  </a:lnTo>
                  <a:lnTo>
                    <a:pt x="1344" y="44"/>
                  </a:lnTo>
                  <a:lnTo>
                    <a:pt x="1344" y="44"/>
                  </a:lnTo>
                  <a:lnTo>
                    <a:pt x="1340" y="46"/>
                  </a:lnTo>
                  <a:lnTo>
                    <a:pt x="1340" y="46"/>
                  </a:lnTo>
                  <a:lnTo>
                    <a:pt x="1336" y="46"/>
                  </a:lnTo>
                  <a:lnTo>
                    <a:pt x="1336" y="46"/>
                  </a:lnTo>
                  <a:lnTo>
                    <a:pt x="1328" y="46"/>
                  </a:lnTo>
                  <a:lnTo>
                    <a:pt x="1328" y="46"/>
                  </a:lnTo>
                  <a:lnTo>
                    <a:pt x="1326" y="44"/>
                  </a:lnTo>
                  <a:lnTo>
                    <a:pt x="1326" y="44"/>
                  </a:lnTo>
                  <a:lnTo>
                    <a:pt x="1318" y="44"/>
                  </a:lnTo>
                  <a:lnTo>
                    <a:pt x="1318" y="44"/>
                  </a:lnTo>
                  <a:lnTo>
                    <a:pt x="1316" y="44"/>
                  </a:lnTo>
                  <a:lnTo>
                    <a:pt x="1316" y="44"/>
                  </a:lnTo>
                  <a:lnTo>
                    <a:pt x="1312" y="44"/>
                  </a:lnTo>
                  <a:lnTo>
                    <a:pt x="1312" y="44"/>
                  </a:lnTo>
                  <a:lnTo>
                    <a:pt x="1306" y="46"/>
                  </a:lnTo>
                  <a:lnTo>
                    <a:pt x="1306" y="46"/>
                  </a:lnTo>
                  <a:lnTo>
                    <a:pt x="1302" y="46"/>
                  </a:lnTo>
                  <a:lnTo>
                    <a:pt x="1296" y="46"/>
                  </a:lnTo>
                  <a:lnTo>
                    <a:pt x="1296" y="46"/>
                  </a:lnTo>
                  <a:lnTo>
                    <a:pt x="1290" y="46"/>
                  </a:lnTo>
                  <a:lnTo>
                    <a:pt x="1290" y="46"/>
                  </a:lnTo>
                  <a:lnTo>
                    <a:pt x="1288" y="46"/>
                  </a:lnTo>
                  <a:lnTo>
                    <a:pt x="1288" y="46"/>
                  </a:lnTo>
                  <a:lnTo>
                    <a:pt x="1284" y="44"/>
                  </a:lnTo>
                  <a:lnTo>
                    <a:pt x="1284" y="44"/>
                  </a:lnTo>
                  <a:lnTo>
                    <a:pt x="1282" y="46"/>
                  </a:lnTo>
                  <a:lnTo>
                    <a:pt x="1282" y="46"/>
                  </a:lnTo>
                  <a:lnTo>
                    <a:pt x="1276" y="46"/>
                  </a:lnTo>
                  <a:lnTo>
                    <a:pt x="1276" y="46"/>
                  </a:lnTo>
                  <a:lnTo>
                    <a:pt x="1274" y="46"/>
                  </a:lnTo>
                  <a:lnTo>
                    <a:pt x="1274" y="46"/>
                  </a:lnTo>
                  <a:lnTo>
                    <a:pt x="1272" y="46"/>
                  </a:lnTo>
                  <a:lnTo>
                    <a:pt x="1272" y="46"/>
                  </a:lnTo>
                  <a:lnTo>
                    <a:pt x="1266" y="44"/>
                  </a:lnTo>
                  <a:lnTo>
                    <a:pt x="1266" y="44"/>
                  </a:lnTo>
                  <a:lnTo>
                    <a:pt x="1262" y="44"/>
                  </a:lnTo>
                  <a:lnTo>
                    <a:pt x="1262" y="44"/>
                  </a:lnTo>
                  <a:lnTo>
                    <a:pt x="1260" y="44"/>
                  </a:lnTo>
                  <a:lnTo>
                    <a:pt x="1260" y="44"/>
                  </a:lnTo>
                  <a:lnTo>
                    <a:pt x="1258" y="46"/>
                  </a:lnTo>
                  <a:lnTo>
                    <a:pt x="1258" y="46"/>
                  </a:lnTo>
                  <a:lnTo>
                    <a:pt x="1254" y="46"/>
                  </a:lnTo>
                  <a:lnTo>
                    <a:pt x="1254" y="46"/>
                  </a:lnTo>
                  <a:lnTo>
                    <a:pt x="1250" y="48"/>
                  </a:lnTo>
                  <a:lnTo>
                    <a:pt x="1250" y="48"/>
                  </a:lnTo>
                  <a:lnTo>
                    <a:pt x="1248" y="46"/>
                  </a:lnTo>
                  <a:lnTo>
                    <a:pt x="1248" y="46"/>
                  </a:lnTo>
                  <a:lnTo>
                    <a:pt x="1248" y="48"/>
                  </a:lnTo>
                  <a:lnTo>
                    <a:pt x="1248" y="48"/>
                  </a:lnTo>
                  <a:lnTo>
                    <a:pt x="1246" y="46"/>
                  </a:lnTo>
                  <a:lnTo>
                    <a:pt x="1246" y="46"/>
                  </a:lnTo>
                  <a:lnTo>
                    <a:pt x="1244" y="46"/>
                  </a:lnTo>
                  <a:lnTo>
                    <a:pt x="1244" y="46"/>
                  </a:lnTo>
                  <a:lnTo>
                    <a:pt x="1240" y="48"/>
                  </a:lnTo>
                  <a:lnTo>
                    <a:pt x="1240" y="48"/>
                  </a:lnTo>
                  <a:lnTo>
                    <a:pt x="1236" y="44"/>
                  </a:lnTo>
                  <a:lnTo>
                    <a:pt x="1236" y="44"/>
                  </a:lnTo>
                  <a:lnTo>
                    <a:pt x="1230" y="46"/>
                  </a:lnTo>
                  <a:lnTo>
                    <a:pt x="1224" y="46"/>
                  </a:lnTo>
                  <a:lnTo>
                    <a:pt x="1224" y="46"/>
                  </a:lnTo>
                  <a:lnTo>
                    <a:pt x="1222" y="46"/>
                  </a:lnTo>
                  <a:lnTo>
                    <a:pt x="1218" y="46"/>
                  </a:lnTo>
                  <a:lnTo>
                    <a:pt x="1218" y="46"/>
                  </a:lnTo>
                  <a:lnTo>
                    <a:pt x="1216" y="44"/>
                  </a:lnTo>
                  <a:lnTo>
                    <a:pt x="1214" y="44"/>
                  </a:lnTo>
                  <a:lnTo>
                    <a:pt x="1214" y="44"/>
                  </a:lnTo>
                  <a:lnTo>
                    <a:pt x="1204" y="44"/>
                  </a:lnTo>
                  <a:lnTo>
                    <a:pt x="1204" y="44"/>
                  </a:lnTo>
                  <a:lnTo>
                    <a:pt x="1200" y="42"/>
                  </a:lnTo>
                  <a:lnTo>
                    <a:pt x="1200" y="42"/>
                  </a:lnTo>
                  <a:lnTo>
                    <a:pt x="1196" y="42"/>
                  </a:lnTo>
                  <a:lnTo>
                    <a:pt x="1196" y="42"/>
                  </a:lnTo>
                  <a:lnTo>
                    <a:pt x="1188" y="44"/>
                  </a:lnTo>
                  <a:lnTo>
                    <a:pt x="1188" y="44"/>
                  </a:lnTo>
                  <a:lnTo>
                    <a:pt x="1186" y="44"/>
                  </a:lnTo>
                  <a:lnTo>
                    <a:pt x="1186" y="44"/>
                  </a:lnTo>
                  <a:lnTo>
                    <a:pt x="1180" y="44"/>
                  </a:lnTo>
                  <a:lnTo>
                    <a:pt x="1180" y="44"/>
                  </a:lnTo>
                  <a:lnTo>
                    <a:pt x="1180" y="42"/>
                  </a:lnTo>
                  <a:lnTo>
                    <a:pt x="1180" y="42"/>
                  </a:lnTo>
                  <a:lnTo>
                    <a:pt x="1176" y="42"/>
                  </a:lnTo>
                  <a:lnTo>
                    <a:pt x="1176" y="42"/>
                  </a:lnTo>
                  <a:lnTo>
                    <a:pt x="1174" y="42"/>
                  </a:lnTo>
                  <a:lnTo>
                    <a:pt x="1174" y="42"/>
                  </a:lnTo>
                  <a:lnTo>
                    <a:pt x="1170" y="44"/>
                  </a:lnTo>
                  <a:lnTo>
                    <a:pt x="1170" y="44"/>
                  </a:lnTo>
                  <a:lnTo>
                    <a:pt x="1164" y="42"/>
                  </a:lnTo>
                  <a:lnTo>
                    <a:pt x="1164" y="42"/>
                  </a:lnTo>
                  <a:lnTo>
                    <a:pt x="1156" y="42"/>
                  </a:lnTo>
                  <a:lnTo>
                    <a:pt x="1156" y="42"/>
                  </a:lnTo>
                  <a:lnTo>
                    <a:pt x="1152" y="42"/>
                  </a:lnTo>
                  <a:lnTo>
                    <a:pt x="1152" y="42"/>
                  </a:lnTo>
                  <a:lnTo>
                    <a:pt x="1148" y="44"/>
                  </a:lnTo>
                  <a:lnTo>
                    <a:pt x="1148" y="44"/>
                  </a:lnTo>
                  <a:lnTo>
                    <a:pt x="1146" y="44"/>
                  </a:lnTo>
                  <a:lnTo>
                    <a:pt x="1144" y="44"/>
                  </a:lnTo>
                  <a:lnTo>
                    <a:pt x="1142" y="44"/>
                  </a:lnTo>
                  <a:lnTo>
                    <a:pt x="1142" y="44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38" y="42"/>
                  </a:lnTo>
                  <a:lnTo>
                    <a:pt x="1138" y="42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6" y="40"/>
                  </a:lnTo>
                  <a:lnTo>
                    <a:pt x="1136" y="40"/>
                  </a:lnTo>
                  <a:lnTo>
                    <a:pt x="1134" y="40"/>
                  </a:lnTo>
                  <a:lnTo>
                    <a:pt x="1134" y="40"/>
                  </a:lnTo>
                  <a:lnTo>
                    <a:pt x="1132" y="40"/>
                  </a:lnTo>
                  <a:lnTo>
                    <a:pt x="1132" y="40"/>
                  </a:lnTo>
                  <a:lnTo>
                    <a:pt x="1128" y="38"/>
                  </a:lnTo>
                  <a:lnTo>
                    <a:pt x="1128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2" y="38"/>
                  </a:lnTo>
                  <a:lnTo>
                    <a:pt x="1122" y="38"/>
                  </a:lnTo>
                  <a:lnTo>
                    <a:pt x="1120" y="40"/>
                  </a:lnTo>
                  <a:lnTo>
                    <a:pt x="1120" y="40"/>
                  </a:lnTo>
                  <a:lnTo>
                    <a:pt x="1114" y="42"/>
                  </a:lnTo>
                  <a:lnTo>
                    <a:pt x="1114" y="42"/>
                  </a:lnTo>
                  <a:lnTo>
                    <a:pt x="1112" y="44"/>
                  </a:lnTo>
                  <a:lnTo>
                    <a:pt x="1112" y="44"/>
                  </a:lnTo>
                  <a:lnTo>
                    <a:pt x="1104" y="42"/>
                  </a:lnTo>
                  <a:lnTo>
                    <a:pt x="1104" y="42"/>
                  </a:lnTo>
                  <a:lnTo>
                    <a:pt x="1102" y="44"/>
                  </a:lnTo>
                  <a:lnTo>
                    <a:pt x="1102" y="44"/>
                  </a:lnTo>
                  <a:lnTo>
                    <a:pt x="1096" y="44"/>
                  </a:lnTo>
                  <a:lnTo>
                    <a:pt x="1096" y="44"/>
                  </a:lnTo>
                  <a:lnTo>
                    <a:pt x="1094" y="42"/>
                  </a:lnTo>
                  <a:lnTo>
                    <a:pt x="1094" y="42"/>
                  </a:lnTo>
                  <a:lnTo>
                    <a:pt x="1090" y="44"/>
                  </a:lnTo>
                  <a:lnTo>
                    <a:pt x="1090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0" y="44"/>
                  </a:lnTo>
                  <a:lnTo>
                    <a:pt x="1080" y="44"/>
                  </a:lnTo>
                  <a:lnTo>
                    <a:pt x="1078" y="44"/>
                  </a:lnTo>
                  <a:lnTo>
                    <a:pt x="1078" y="44"/>
                  </a:lnTo>
                  <a:lnTo>
                    <a:pt x="1072" y="44"/>
                  </a:lnTo>
                  <a:lnTo>
                    <a:pt x="1072" y="44"/>
                  </a:lnTo>
                  <a:lnTo>
                    <a:pt x="1068" y="44"/>
                  </a:lnTo>
                  <a:lnTo>
                    <a:pt x="1068" y="44"/>
                  </a:lnTo>
                  <a:lnTo>
                    <a:pt x="1066" y="42"/>
                  </a:lnTo>
                  <a:lnTo>
                    <a:pt x="1066" y="42"/>
                  </a:lnTo>
                  <a:lnTo>
                    <a:pt x="1064" y="42"/>
                  </a:lnTo>
                  <a:lnTo>
                    <a:pt x="1062" y="44"/>
                  </a:lnTo>
                  <a:lnTo>
                    <a:pt x="1062" y="44"/>
                  </a:lnTo>
                  <a:lnTo>
                    <a:pt x="1056" y="44"/>
                  </a:lnTo>
                  <a:lnTo>
                    <a:pt x="1056" y="44"/>
                  </a:lnTo>
                  <a:lnTo>
                    <a:pt x="1054" y="44"/>
                  </a:lnTo>
                  <a:lnTo>
                    <a:pt x="1054" y="44"/>
                  </a:lnTo>
                  <a:lnTo>
                    <a:pt x="1052" y="46"/>
                  </a:lnTo>
                  <a:lnTo>
                    <a:pt x="1052" y="46"/>
                  </a:lnTo>
                  <a:lnTo>
                    <a:pt x="1050" y="44"/>
                  </a:lnTo>
                  <a:lnTo>
                    <a:pt x="1050" y="44"/>
                  </a:lnTo>
                  <a:lnTo>
                    <a:pt x="1050" y="46"/>
                  </a:lnTo>
                  <a:lnTo>
                    <a:pt x="1050" y="46"/>
                  </a:lnTo>
                  <a:lnTo>
                    <a:pt x="1046" y="44"/>
                  </a:lnTo>
                  <a:lnTo>
                    <a:pt x="1046" y="44"/>
                  </a:lnTo>
                  <a:lnTo>
                    <a:pt x="1044" y="44"/>
                  </a:lnTo>
                  <a:lnTo>
                    <a:pt x="1044" y="44"/>
                  </a:lnTo>
                  <a:lnTo>
                    <a:pt x="1042" y="46"/>
                  </a:lnTo>
                  <a:lnTo>
                    <a:pt x="1042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0" y="46"/>
                  </a:lnTo>
                  <a:lnTo>
                    <a:pt x="1030" y="46"/>
                  </a:lnTo>
                  <a:lnTo>
                    <a:pt x="1028" y="46"/>
                  </a:lnTo>
                  <a:lnTo>
                    <a:pt x="1028" y="46"/>
                  </a:lnTo>
                  <a:lnTo>
                    <a:pt x="1022" y="44"/>
                  </a:lnTo>
                  <a:lnTo>
                    <a:pt x="1022" y="44"/>
                  </a:lnTo>
                  <a:lnTo>
                    <a:pt x="1018" y="42"/>
                  </a:lnTo>
                  <a:lnTo>
                    <a:pt x="1018" y="42"/>
                  </a:lnTo>
                  <a:lnTo>
                    <a:pt x="1014" y="42"/>
                  </a:lnTo>
                  <a:lnTo>
                    <a:pt x="1014" y="42"/>
                  </a:lnTo>
                  <a:lnTo>
                    <a:pt x="1012" y="42"/>
                  </a:lnTo>
                  <a:lnTo>
                    <a:pt x="1012" y="42"/>
                  </a:lnTo>
                  <a:lnTo>
                    <a:pt x="1010" y="42"/>
                  </a:lnTo>
                  <a:lnTo>
                    <a:pt x="1010" y="42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6" y="44"/>
                  </a:lnTo>
                  <a:lnTo>
                    <a:pt x="1006" y="44"/>
                  </a:lnTo>
                  <a:lnTo>
                    <a:pt x="1002" y="44"/>
                  </a:lnTo>
                  <a:lnTo>
                    <a:pt x="1000" y="44"/>
                  </a:lnTo>
                  <a:lnTo>
                    <a:pt x="1000" y="44"/>
                  </a:lnTo>
                  <a:lnTo>
                    <a:pt x="996" y="44"/>
                  </a:lnTo>
                  <a:lnTo>
                    <a:pt x="996" y="44"/>
                  </a:lnTo>
                  <a:lnTo>
                    <a:pt x="996" y="42"/>
                  </a:lnTo>
                  <a:lnTo>
                    <a:pt x="996" y="42"/>
                  </a:lnTo>
                  <a:lnTo>
                    <a:pt x="992" y="42"/>
                  </a:lnTo>
                  <a:lnTo>
                    <a:pt x="992" y="42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0" y="40"/>
                  </a:lnTo>
                  <a:lnTo>
                    <a:pt x="990" y="40"/>
                  </a:lnTo>
                  <a:lnTo>
                    <a:pt x="988" y="40"/>
                  </a:lnTo>
                  <a:lnTo>
                    <a:pt x="988" y="40"/>
                  </a:lnTo>
                  <a:lnTo>
                    <a:pt x="982" y="42"/>
                  </a:lnTo>
                  <a:lnTo>
                    <a:pt x="982" y="42"/>
                  </a:lnTo>
                  <a:lnTo>
                    <a:pt x="980" y="40"/>
                  </a:lnTo>
                  <a:lnTo>
                    <a:pt x="980" y="40"/>
                  </a:lnTo>
                  <a:lnTo>
                    <a:pt x="974" y="42"/>
                  </a:lnTo>
                  <a:lnTo>
                    <a:pt x="968" y="42"/>
                  </a:lnTo>
                  <a:lnTo>
                    <a:pt x="968" y="42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66" y="40"/>
                  </a:lnTo>
                  <a:lnTo>
                    <a:pt x="966" y="40"/>
                  </a:lnTo>
                  <a:lnTo>
                    <a:pt x="964" y="40"/>
                  </a:lnTo>
                  <a:lnTo>
                    <a:pt x="964" y="40"/>
                  </a:lnTo>
                  <a:lnTo>
                    <a:pt x="960" y="42"/>
                  </a:lnTo>
                  <a:lnTo>
                    <a:pt x="960" y="42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2" y="44"/>
                  </a:lnTo>
                  <a:lnTo>
                    <a:pt x="952" y="44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48" y="46"/>
                  </a:lnTo>
                  <a:lnTo>
                    <a:pt x="948" y="46"/>
                  </a:lnTo>
                  <a:lnTo>
                    <a:pt x="942" y="46"/>
                  </a:lnTo>
                  <a:lnTo>
                    <a:pt x="942" y="46"/>
                  </a:lnTo>
                  <a:lnTo>
                    <a:pt x="936" y="44"/>
                  </a:lnTo>
                  <a:lnTo>
                    <a:pt x="936" y="44"/>
                  </a:lnTo>
                  <a:lnTo>
                    <a:pt x="934" y="42"/>
                  </a:lnTo>
                  <a:lnTo>
                    <a:pt x="934" y="42"/>
                  </a:lnTo>
                  <a:lnTo>
                    <a:pt x="930" y="42"/>
                  </a:lnTo>
                  <a:lnTo>
                    <a:pt x="930" y="42"/>
                  </a:lnTo>
                  <a:lnTo>
                    <a:pt x="930" y="40"/>
                  </a:lnTo>
                  <a:lnTo>
                    <a:pt x="930" y="40"/>
                  </a:lnTo>
                  <a:lnTo>
                    <a:pt x="922" y="42"/>
                  </a:lnTo>
                  <a:lnTo>
                    <a:pt x="912" y="42"/>
                  </a:lnTo>
                  <a:lnTo>
                    <a:pt x="912" y="42"/>
                  </a:lnTo>
                  <a:lnTo>
                    <a:pt x="910" y="44"/>
                  </a:lnTo>
                  <a:lnTo>
                    <a:pt x="910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2" y="46"/>
                  </a:lnTo>
                  <a:lnTo>
                    <a:pt x="902" y="46"/>
                  </a:lnTo>
                  <a:lnTo>
                    <a:pt x="900" y="44"/>
                  </a:lnTo>
                  <a:lnTo>
                    <a:pt x="900" y="44"/>
                  </a:lnTo>
                  <a:lnTo>
                    <a:pt x="896" y="44"/>
                  </a:lnTo>
                  <a:lnTo>
                    <a:pt x="892" y="44"/>
                  </a:lnTo>
                  <a:lnTo>
                    <a:pt x="892" y="44"/>
                  </a:lnTo>
                  <a:lnTo>
                    <a:pt x="890" y="44"/>
                  </a:lnTo>
                  <a:lnTo>
                    <a:pt x="890" y="44"/>
                  </a:lnTo>
                  <a:lnTo>
                    <a:pt x="888" y="46"/>
                  </a:lnTo>
                  <a:lnTo>
                    <a:pt x="888" y="46"/>
                  </a:lnTo>
                  <a:lnTo>
                    <a:pt x="882" y="44"/>
                  </a:lnTo>
                  <a:lnTo>
                    <a:pt x="882" y="44"/>
                  </a:lnTo>
                  <a:lnTo>
                    <a:pt x="876" y="42"/>
                  </a:lnTo>
                  <a:lnTo>
                    <a:pt x="876" y="42"/>
                  </a:lnTo>
                  <a:lnTo>
                    <a:pt x="874" y="42"/>
                  </a:lnTo>
                  <a:lnTo>
                    <a:pt x="870" y="42"/>
                  </a:lnTo>
                  <a:lnTo>
                    <a:pt x="870" y="42"/>
                  </a:lnTo>
                  <a:lnTo>
                    <a:pt x="866" y="44"/>
                  </a:lnTo>
                  <a:lnTo>
                    <a:pt x="866" y="44"/>
                  </a:lnTo>
                  <a:lnTo>
                    <a:pt x="862" y="46"/>
                  </a:lnTo>
                  <a:lnTo>
                    <a:pt x="862" y="46"/>
                  </a:lnTo>
                  <a:lnTo>
                    <a:pt x="858" y="46"/>
                  </a:lnTo>
                  <a:lnTo>
                    <a:pt x="858" y="46"/>
                  </a:lnTo>
                  <a:lnTo>
                    <a:pt x="856" y="44"/>
                  </a:lnTo>
                  <a:lnTo>
                    <a:pt x="856" y="44"/>
                  </a:lnTo>
                  <a:lnTo>
                    <a:pt x="852" y="44"/>
                  </a:lnTo>
                  <a:lnTo>
                    <a:pt x="852" y="44"/>
                  </a:lnTo>
                  <a:lnTo>
                    <a:pt x="850" y="44"/>
                  </a:lnTo>
                  <a:lnTo>
                    <a:pt x="850" y="44"/>
                  </a:lnTo>
                  <a:lnTo>
                    <a:pt x="848" y="40"/>
                  </a:lnTo>
                  <a:lnTo>
                    <a:pt x="846" y="40"/>
                  </a:lnTo>
                  <a:lnTo>
                    <a:pt x="846" y="40"/>
                  </a:lnTo>
                  <a:lnTo>
                    <a:pt x="844" y="42"/>
                  </a:lnTo>
                  <a:lnTo>
                    <a:pt x="844" y="42"/>
                  </a:lnTo>
                  <a:lnTo>
                    <a:pt x="840" y="42"/>
                  </a:lnTo>
                  <a:lnTo>
                    <a:pt x="836" y="40"/>
                  </a:lnTo>
                  <a:lnTo>
                    <a:pt x="836" y="40"/>
                  </a:lnTo>
                  <a:lnTo>
                    <a:pt x="834" y="38"/>
                  </a:lnTo>
                  <a:lnTo>
                    <a:pt x="834" y="38"/>
                  </a:lnTo>
                  <a:lnTo>
                    <a:pt x="830" y="40"/>
                  </a:lnTo>
                  <a:lnTo>
                    <a:pt x="828" y="38"/>
                  </a:lnTo>
                  <a:lnTo>
                    <a:pt x="828" y="38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16" y="42"/>
                  </a:lnTo>
                  <a:lnTo>
                    <a:pt x="816" y="42"/>
                  </a:lnTo>
                  <a:lnTo>
                    <a:pt x="812" y="40"/>
                  </a:lnTo>
                  <a:lnTo>
                    <a:pt x="812" y="40"/>
                  </a:lnTo>
                  <a:lnTo>
                    <a:pt x="808" y="40"/>
                  </a:lnTo>
                  <a:lnTo>
                    <a:pt x="808" y="40"/>
                  </a:lnTo>
                  <a:lnTo>
                    <a:pt x="806" y="40"/>
                  </a:lnTo>
                  <a:lnTo>
                    <a:pt x="806" y="40"/>
                  </a:lnTo>
                  <a:lnTo>
                    <a:pt x="804" y="40"/>
                  </a:lnTo>
                  <a:lnTo>
                    <a:pt x="804" y="40"/>
                  </a:lnTo>
                  <a:lnTo>
                    <a:pt x="802" y="38"/>
                  </a:lnTo>
                  <a:lnTo>
                    <a:pt x="802" y="38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794" y="42"/>
                  </a:lnTo>
                  <a:lnTo>
                    <a:pt x="794" y="42"/>
                  </a:lnTo>
                  <a:lnTo>
                    <a:pt x="792" y="40"/>
                  </a:lnTo>
                  <a:lnTo>
                    <a:pt x="792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88" y="42"/>
                  </a:lnTo>
                  <a:lnTo>
                    <a:pt x="788" y="42"/>
                  </a:lnTo>
                  <a:lnTo>
                    <a:pt x="786" y="42"/>
                  </a:lnTo>
                  <a:lnTo>
                    <a:pt x="786" y="42"/>
                  </a:lnTo>
                  <a:lnTo>
                    <a:pt x="782" y="40"/>
                  </a:lnTo>
                  <a:lnTo>
                    <a:pt x="782" y="40"/>
                  </a:lnTo>
                  <a:lnTo>
                    <a:pt x="778" y="40"/>
                  </a:lnTo>
                  <a:lnTo>
                    <a:pt x="778" y="40"/>
                  </a:lnTo>
                  <a:lnTo>
                    <a:pt x="776" y="42"/>
                  </a:lnTo>
                  <a:lnTo>
                    <a:pt x="772" y="42"/>
                  </a:lnTo>
                  <a:lnTo>
                    <a:pt x="772" y="42"/>
                  </a:lnTo>
                  <a:lnTo>
                    <a:pt x="770" y="42"/>
                  </a:lnTo>
                  <a:lnTo>
                    <a:pt x="770" y="42"/>
                  </a:lnTo>
                  <a:lnTo>
                    <a:pt x="766" y="40"/>
                  </a:lnTo>
                  <a:lnTo>
                    <a:pt x="766" y="40"/>
                  </a:lnTo>
                  <a:lnTo>
                    <a:pt x="764" y="40"/>
                  </a:lnTo>
                  <a:lnTo>
                    <a:pt x="764" y="40"/>
                  </a:lnTo>
                  <a:lnTo>
                    <a:pt x="762" y="42"/>
                  </a:lnTo>
                  <a:lnTo>
                    <a:pt x="762" y="42"/>
                  </a:lnTo>
                  <a:lnTo>
                    <a:pt x="758" y="42"/>
                  </a:lnTo>
                  <a:lnTo>
                    <a:pt x="758" y="42"/>
                  </a:lnTo>
                  <a:lnTo>
                    <a:pt x="756" y="42"/>
                  </a:lnTo>
                  <a:lnTo>
                    <a:pt x="756" y="42"/>
                  </a:lnTo>
                  <a:lnTo>
                    <a:pt x="752" y="42"/>
                  </a:lnTo>
                  <a:lnTo>
                    <a:pt x="752" y="42"/>
                  </a:lnTo>
                  <a:lnTo>
                    <a:pt x="744" y="44"/>
                  </a:lnTo>
                  <a:lnTo>
                    <a:pt x="744" y="44"/>
                  </a:lnTo>
                  <a:lnTo>
                    <a:pt x="738" y="42"/>
                  </a:lnTo>
                  <a:lnTo>
                    <a:pt x="738" y="42"/>
                  </a:lnTo>
                  <a:lnTo>
                    <a:pt x="734" y="40"/>
                  </a:lnTo>
                  <a:lnTo>
                    <a:pt x="734" y="40"/>
                  </a:lnTo>
                  <a:lnTo>
                    <a:pt x="732" y="42"/>
                  </a:lnTo>
                  <a:lnTo>
                    <a:pt x="732" y="42"/>
                  </a:lnTo>
                  <a:lnTo>
                    <a:pt x="728" y="42"/>
                  </a:lnTo>
                  <a:lnTo>
                    <a:pt x="726" y="42"/>
                  </a:lnTo>
                  <a:lnTo>
                    <a:pt x="726" y="42"/>
                  </a:lnTo>
                  <a:lnTo>
                    <a:pt x="724" y="42"/>
                  </a:lnTo>
                  <a:lnTo>
                    <a:pt x="724" y="42"/>
                  </a:lnTo>
                  <a:lnTo>
                    <a:pt x="720" y="42"/>
                  </a:lnTo>
                  <a:lnTo>
                    <a:pt x="720" y="42"/>
                  </a:lnTo>
                  <a:lnTo>
                    <a:pt x="718" y="42"/>
                  </a:lnTo>
                  <a:lnTo>
                    <a:pt x="718" y="42"/>
                  </a:lnTo>
                  <a:lnTo>
                    <a:pt x="712" y="42"/>
                  </a:lnTo>
                  <a:lnTo>
                    <a:pt x="712" y="42"/>
                  </a:lnTo>
                  <a:lnTo>
                    <a:pt x="710" y="42"/>
                  </a:lnTo>
                  <a:lnTo>
                    <a:pt x="710" y="42"/>
                  </a:lnTo>
                  <a:lnTo>
                    <a:pt x="706" y="42"/>
                  </a:lnTo>
                  <a:lnTo>
                    <a:pt x="706" y="42"/>
                  </a:lnTo>
                  <a:lnTo>
                    <a:pt x="704" y="44"/>
                  </a:lnTo>
                  <a:lnTo>
                    <a:pt x="704" y="44"/>
                  </a:lnTo>
                  <a:lnTo>
                    <a:pt x="702" y="42"/>
                  </a:lnTo>
                  <a:lnTo>
                    <a:pt x="702" y="42"/>
                  </a:lnTo>
                  <a:lnTo>
                    <a:pt x="696" y="44"/>
                  </a:lnTo>
                  <a:lnTo>
                    <a:pt x="696" y="44"/>
                  </a:lnTo>
                  <a:lnTo>
                    <a:pt x="692" y="44"/>
                  </a:lnTo>
                  <a:lnTo>
                    <a:pt x="692" y="44"/>
                  </a:lnTo>
                  <a:lnTo>
                    <a:pt x="690" y="44"/>
                  </a:lnTo>
                  <a:lnTo>
                    <a:pt x="690" y="44"/>
                  </a:lnTo>
                  <a:lnTo>
                    <a:pt x="688" y="44"/>
                  </a:lnTo>
                  <a:lnTo>
                    <a:pt x="688" y="44"/>
                  </a:lnTo>
                  <a:lnTo>
                    <a:pt x="686" y="44"/>
                  </a:lnTo>
                  <a:lnTo>
                    <a:pt x="686" y="44"/>
                  </a:lnTo>
                  <a:lnTo>
                    <a:pt x="680" y="44"/>
                  </a:lnTo>
                  <a:lnTo>
                    <a:pt x="680" y="44"/>
                  </a:lnTo>
                  <a:lnTo>
                    <a:pt x="676" y="44"/>
                  </a:lnTo>
                  <a:lnTo>
                    <a:pt x="676" y="44"/>
                  </a:lnTo>
                  <a:lnTo>
                    <a:pt x="668" y="44"/>
                  </a:lnTo>
                  <a:lnTo>
                    <a:pt x="660" y="42"/>
                  </a:lnTo>
                  <a:lnTo>
                    <a:pt x="660" y="42"/>
                  </a:lnTo>
                  <a:lnTo>
                    <a:pt x="658" y="42"/>
                  </a:lnTo>
                  <a:lnTo>
                    <a:pt x="658" y="42"/>
                  </a:lnTo>
                  <a:lnTo>
                    <a:pt x="654" y="42"/>
                  </a:lnTo>
                  <a:lnTo>
                    <a:pt x="652" y="42"/>
                  </a:lnTo>
                  <a:lnTo>
                    <a:pt x="652" y="42"/>
                  </a:lnTo>
                  <a:lnTo>
                    <a:pt x="648" y="42"/>
                  </a:lnTo>
                  <a:lnTo>
                    <a:pt x="648" y="42"/>
                  </a:lnTo>
                  <a:lnTo>
                    <a:pt x="646" y="42"/>
                  </a:lnTo>
                  <a:lnTo>
                    <a:pt x="64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4" y="42"/>
                  </a:lnTo>
                  <a:lnTo>
                    <a:pt x="634" y="42"/>
                  </a:lnTo>
                  <a:lnTo>
                    <a:pt x="630" y="42"/>
                  </a:lnTo>
                  <a:lnTo>
                    <a:pt x="630" y="42"/>
                  </a:lnTo>
                  <a:lnTo>
                    <a:pt x="628" y="42"/>
                  </a:lnTo>
                  <a:lnTo>
                    <a:pt x="628" y="42"/>
                  </a:lnTo>
                  <a:lnTo>
                    <a:pt x="622" y="42"/>
                  </a:lnTo>
                  <a:lnTo>
                    <a:pt x="622" y="42"/>
                  </a:lnTo>
                  <a:lnTo>
                    <a:pt x="614" y="42"/>
                  </a:lnTo>
                  <a:lnTo>
                    <a:pt x="614" y="42"/>
                  </a:lnTo>
                  <a:lnTo>
                    <a:pt x="612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6" y="42"/>
                  </a:lnTo>
                  <a:lnTo>
                    <a:pt x="606" y="42"/>
                  </a:lnTo>
                  <a:lnTo>
                    <a:pt x="604" y="42"/>
                  </a:lnTo>
                  <a:lnTo>
                    <a:pt x="604" y="42"/>
                  </a:lnTo>
                  <a:lnTo>
                    <a:pt x="600" y="42"/>
                  </a:lnTo>
                  <a:lnTo>
                    <a:pt x="600" y="42"/>
                  </a:lnTo>
                  <a:lnTo>
                    <a:pt x="596" y="42"/>
                  </a:lnTo>
                  <a:lnTo>
                    <a:pt x="596" y="42"/>
                  </a:lnTo>
                  <a:lnTo>
                    <a:pt x="594" y="42"/>
                  </a:lnTo>
                  <a:lnTo>
                    <a:pt x="594" y="42"/>
                  </a:lnTo>
                  <a:lnTo>
                    <a:pt x="588" y="42"/>
                  </a:lnTo>
                  <a:lnTo>
                    <a:pt x="588" y="42"/>
                  </a:lnTo>
                  <a:lnTo>
                    <a:pt x="586" y="42"/>
                  </a:lnTo>
                  <a:lnTo>
                    <a:pt x="586" y="42"/>
                  </a:lnTo>
                  <a:lnTo>
                    <a:pt x="582" y="42"/>
                  </a:lnTo>
                  <a:lnTo>
                    <a:pt x="582" y="42"/>
                  </a:lnTo>
                  <a:lnTo>
                    <a:pt x="580" y="42"/>
                  </a:lnTo>
                  <a:lnTo>
                    <a:pt x="580" y="42"/>
                  </a:lnTo>
                  <a:lnTo>
                    <a:pt x="576" y="42"/>
                  </a:lnTo>
                  <a:lnTo>
                    <a:pt x="576" y="42"/>
                  </a:lnTo>
                  <a:lnTo>
                    <a:pt x="574" y="42"/>
                  </a:lnTo>
                  <a:lnTo>
                    <a:pt x="574" y="42"/>
                  </a:lnTo>
                  <a:lnTo>
                    <a:pt x="570" y="42"/>
                  </a:lnTo>
                  <a:lnTo>
                    <a:pt x="570" y="42"/>
                  </a:lnTo>
                  <a:lnTo>
                    <a:pt x="566" y="42"/>
                  </a:lnTo>
                  <a:lnTo>
                    <a:pt x="566" y="42"/>
                  </a:lnTo>
                  <a:lnTo>
                    <a:pt x="564" y="42"/>
                  </a:lnTo>
                  <a:lnTo>
                    <a:pt x="564" y="42"/>
                  </a:lnTo>
                  <a:lnTo>
                    <a:pt x="560" y="42"/>
                  </a:lnTo>
                  <a:lnTo>
                    <a:pt x="560" y="42"/>
                  </a:lnTo>
                  <a:lnTo>
                    <a:pt x="542" y="42"/>
                  </a:lnTo>
                  <a:lnTo>
                    <a:pt x="542" y="42"/>
                  </a:lnTo>
                  <a:lnTo>
                    <a:pt x="540" y="44"/>
                  </a:lnTo>
                  <a:lnTo>
                    <a:pt x="540" y="44"/>
                  </a:lnTo>
                  <a:lnTo>
                    <a:pt x="536" y="42"/>
                  </a:lnTo>
                  <a:lnTo>
                    <a:pt x="532" y="44"/>
                  </a:lnTo>
                  <a:lnTo>
                    <a:pt x="532" y="44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6" y="44"/>
                  </a:lnTo>
                  <a:lnTo>
                    <a:pt x="526" y="44"/>
                  </a:lnTo>
                  <a:lnTo>
                    <a:pt x="518" y="44"/>
                  </a:lnTo>
                  <a:lnTo>
                    <a:pt x="518" y="44"/>
                  </a:lnTo>
                  <a:lnTo>
                    <a:pt x="514" y="46"/>
                  </a:lnTo>
                  <a:lnTo>
                    <a:pt x="514" y="46"/>
                  </a:lnTo>
                  <a:lnTo>
                    <a:pt x="510" y="46"/>
                  </a:lnTo>
                  <a:lnTo>
                    <a:pt x="510" y="46"/>
                  </a:lnTo>
                  <a:lnTo>
                    <a:pt x="508" y="46"/>
                  </a:lnTo>
                  <a:lnTo>
                    <a:pt x="508" y="46"/>
                  </a:lnTo>
                  <a:lnTo>
                    <a:pt x="504" y="46"/>
                  </a:lnTo>
                  <a:lnTo>
                    <a:pt x="504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6" y="46"/>
                  </a:lnTo>
                  <a:lnTo>
                    <a:pt x="496" y="46"/>
                  </a:lnTo>
                  <a:lnTo>
                    <a:pt x="494" y="46"/>
                  </a:lnTo>
                  <a:lnTo>
                    <a:pt x="494" y="46"/>
                  </a:lnTo>
                  <a:lnTo>
                    <a:pt x="490" y="46"/>
                  </a:lnTo>
                  <a:lnTo>
                    <a:pt x="490" y="46"/>
                  </a:lnTo>
                  <a:lnTo>
                    <a:pt x="486" y="44"/>
                  </a:lnTo>
                  <a:lnTo>
                    <a:pt x="486" y="44"/>
                  </a:lnTo>
                  <a:lnTo>
                    <a:pt x="484" y="44"/>
                  </a:lnTo>
                  <a:lnTo>
                    <a:pt x="484" y="44"/>
                  </a:lnTo>
                  <a:lnTo>
                    <a:pt x="482" y="44"/>
                  </a:lnTo>
                  <a:lnTo>
                    <a:pt x="482" y="44"/>
                  </a:lnTo>
                  <a:lnTo>
                    <a:pt x="478" y="44"/>
                  </a:lnTo>
                  <a:lnTo>
                    <a:pt x="478" y="44"/>
                  </a:lnTo>
                  <a:lnTo>
                    <a:pt x="476" y="44"/>
                  </a:lnTo>
                  <a:lnTo>
                    <a:pt x="476" y="44"/>
                  </a:lnTo>
                  <a:lnTo>
                    <a:pt x="472" y="46"/>
                  </a:lnTo>
                  <a:lnTo>
                    <a:pt x="468" y="44"/>
                  </a:lnTo>
                  <a:lnTo>
                    <a:pt x="468" y="44"/>
                  </a:lnTo>
                  <a:lnTo>
                    <a:pt x="466" y="46"/>
                  </a:lnTo>
                  <a:lnTo>
                    <a:pt x="464" y="46"/>
                  </a:lnTo>
                  <a:lnTo>
                    <a:pt x="464" y="46"/>
                  </a:lnTo>
                  <a:lnTo>
                    <a:pt x="464" y="44"/>
                  </a:lnTo>
                  <a:lnTo>
                    <a:pt x="464" y="44"/>
                  </a:lnTo>
                  <a:lnTo>
                    <a:pt x="462" y="44"/>
                  </a:lnTo>
                  <a:lnTo>
                    <a:pt x="462" y="44"/>
                  </a:lnTo>
                  <a:lnTo>
                    <a:pt x="462" y="42"/>
                  </a:lnTo>
                  <a:lnTo>
                    <a:pt x="462" y="42"/>
                  </a:lnTo>
                  <a:lnTo>
                    <a:pt x="456" y="42"/>
                  </a:lnTo>
                  <a:lnTo>
                    <a:pt x="456" y="42"/>
                  </a:lnTo>
                  <a:lnTo>
                    <a:pt x="450" y="42"/>
                  </a:lnTo>
                  <a:lnTo>
                    <a:pt x="450" y="42"/>
                  </a:lnTo>
                  <a:lnTo>
                    <a:pt x="448" y="44"/>
                  </a:lnTo>
                  <a:lnTo>
                    <a:pt x="448" y="44"/>
                  </a:lnTo>
                  <a:lnTo>
                    <a:pt x="442" y="44"/>
                  </a:lnTo>
                  <a:lnTo>
                    <a:pt x="442" y="44"/>
                  </a:lnTo>
                  <a:lnTo>
                    <a:pt x="438" y="44"/>
                  </a:lnTo>
                  <a:lnTo>
                    <a:pt x="438" y="44"/>
                  </a:lnTo>
                  <a:lnTo>
                    <a:pt x="436" y="46"/>
                  </a:lnTo>
                  <a:lnTo>
                    <a:pt x="436" y="46"/>
                  </a:lnTo>
                  <a:lnTo>
                    <a:pt x="432" y="44"/>
                  </a:lnTo>
                  <a:lnTo>
                    <a:pt x="432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0" y="42"/>
                  </a:lnTo>
                  <a:lnTo>
                    <a:pt x="420" y="42"/>
                  </a:lnTo>
                  <a:lnTo>
                    <a:pt x="418" y="44"/>
                  </a:lnTo>
                  <a:lnTo>
                    <a:pt x="418" y="44"/>
                  </a:lnTo>
                  <a:lnTo>
                    <a:pt x="416" y="42"/>
                  </a:lnTo>
                  <a:lnTo>
                    <a:pt x="416" y="40"/>
                  </a:lnTo>
                  <a:lnTo>
                    <a:pt x="416" y="40"/>
                  </a:lnTo>
                  <a:lnTo>
                    <a:pt x="412" y="40"/>
                  </a:lnTo>
                  <a:lnTo>
                    <a:pt x="412" y="40"/>
                  </a:lnTo>
                  <a:lnTo>
                    <a:pt x="412" y="42"/>
                  </a:lnTo>
                  <a:lnTo>
                    <a:pt x="412" y="42"/>
                  </a:lnTo>
                  <a:lnTo>
                    <a:pt x="410" y="44"/>
                  </a:lnTo>
                  <a:lnTo>
                    <a:pt x="410" y="44"/>
                  </a:lnTo>
                  <a:lnTo>
                    <a:pt x="404" y="44"/>
                  </a:lnTo>
                  <a:lnTo>
                    <a:pt x="404" y="44"/>
                  </a:lnTo>
                  <a:lnTo>
                    <a:pt x="400" y="44"/>
                  </a:lnTo>
                  <a:lnTo>
                    <a:pt x="400" y="44"/>
                  </a:lnTo>
                  <a:lnTo>
                    <a:pt x="396" y="42"/>
                  </a:lnTo>
                  <a:lnTo>
                    <a:pt x="396" y="42"/>
                  </a:lnTo>
                  <a:lnTo>
                    <a:pt x="394" y="44"/>
                  </a:lnTo>
                  <a:lnTo>
                    <a:pt x="394" y="44"/>
                  </a:lnTo>
                  <a:lnTo>
                    <a:pt x="390" y="44"/>
                  </a:lnTo>
                  <a:lnTo>
                    <a:pt x="390" y="44"/>
                  </a:lnTo>
                  <a:lnTo>
                    <a:pt x="386" y="42"/>
                  </a:lnTo>
                  <a:lnTo>
                    <a:pt x="386" y="42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4" y="42"/>
                  </a:lnTo>
                  <a:lnTo>
                    <a:pt x="374" y="42"/>
                  </a:lnTo>
                  <a:lnTo>
                    <a:pt x="368" y="42"/>
                  </a:lnTo>
                  <a:lnTo>
                    <a:pt x="368" y="42"/>
                  </a:lnTo>
                  <a:lnTo>
                    <a:pt x="366" y="42"/>
                  </a:lnTo>
                  <a:lnTo>
                    <a:pt x="366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0" y="42"/>
                  </a:lnTo>
                  <a:lnTo>
                    <a:pt x="360" y="42"/>
                  </a:lnTo>
                  <a:lnTo>
                    <a:pt x="358" y="42"/>
                  </a:lnTo>
                  <a:lnTo>
                    <a:pt x="358" y="42"/>
                  </a:lnTo>
                  <a:lnTo>
                    <a:pt x="352" y="44"/>
                  </a:lnTo>
                  <a:lnTo>
                    <a:pt x="352" y="44"/>
                  </a:lnTo>
                  <a:lnTo>
                    <a:pt x="344" y="42"/>
                  </a:lnTo>
                  <a:lnTo>
                    <a:pt x="344" y="42"/>
                  </a:lnTo>
                  <a:lnTo>
                    <a:pt x="342" y="44"/>
                  </a:lnTo>
                  <a:lnTo>
                    <a:pt x="342" y="44"/>
                  </a:lnTo>
                  <a:lnTo>
                    <a:pt x="338" y="42"/>
                  </a:lnTo>
                  <a:lnTo>
                    <a:pt x="338" y="42"/>
                  </a:lnTo>
                  <a:lnTo>
                    <a:pt x="330" y="44"/>
                  </a:lnTo>
                  <a:lnTo>
                    <a:pt x="330" y="44"/>
                  </a:lnTo>
                  <a:lnTo>
                    <a:pt x="328" y="44"/>
                  </a:lnTo>
                  <a:lnTo>
                    <a:pt x="328" y="44"/>
                  </a:lnTo>
                  <a:lnTo>
                    <a:pt x="322" y="42"/>
                  </a:lnTo>
                  <a:lnTo>
                    <a:pt x="322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0" y="42"/>
                  </a:lnTo>
                  <a:lnTo>
                    <a:pt x="310" y="42"/>
                  </a:lnTo>
                  <a:lnTo>
                    <a:pt x="310" y="40"/>
                  </a:lnTo>
                  <a:lnTo>
                    <a:pt x="310" y="40"/>
                  </a:lnTo>
                  <a:lnTo>
                    <a:pt x="308" y="40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06" y="42"/>
                  </a:lnTo>
                  <a:lnTo>
                    <a:pt x="306" y="42"/>
                  </a:lnTo>
                  <a:lnTo>
                    <a:pt x="298" y="42"/>
                  </a:lnTo>
                  <a:lnTo>
                    <a:pt x="298" y="42"/>
                  </a:lnTo>
                  <a:lnTo>
                    <a:pt x="296" y="42"/>
                  </a:lnTo>
                  <a:lnTo>
                    <a:pt x="296" y="42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90" y="42"/>
                  </a:lnTo>
                  <a:lnTo>
                    <a:pt x="290" y="42"/>
                  </a:lnTo>
                  <a:lnTo>
                    <a:pt x="288" y="42"/>
                  </a:lnTo>
                  <a:lnTo>
                    <a:pt x="288" y="42"/>
                  </a:lnTo>
                  <a:lnTo>
                    <a:pt x="286" y="42"/>
                  </a:lnTo>
                  <a:lnTo>
                    <a:pt x="286" y="42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282" y="42"/>
                  </a:lnTo>
                  <a:lnTo>
                    <a:pt x="282" y="42"/>
                  </a:lnTo>
                  <a:lnTo>
                    <a:pt x="278" y="40"/>
                  </a:lnTo>
                  <a:lnTo>
                    <a:pt x="278" y="40"/>
                  </a:lnTo>
                  <a:lnTo>
                    <a:pt x="276" y="40"/>
                  </a:lnTo>
                  <a:lnTo>
                    <a:pt x="274" y="40"/>
                  </a:lnTo>
                  <a:lnTo>
                    <a:pt x="274" y="40"/>
                  </a:lnTo>
                  <a:lnTo>
                    <a:pt x="270" y="40"/>
                  </a:lnTo>
                  <a:lnTo>
                    <a:pt x="270" y="40"/>
                  </a:lnTo>
                  <a:lnTo>
                    <a:pt x="268" y="42"/>
                  </a:lnTo>
                  <a:lnTo>
                    <a:pt x="268" y="42"/>
                  </a:lnTo>
                  <a:lnTo>
                    <a:pt x="264" y="40"/>
                  </a:lnTo>
                  <a:lnTo>
                    <a:pt x="264" y="40"/>
                  </a:lnTo>
                  <a:lnTo>
                    <a:pt x="260" y="40"/>
                  </a:lnTo>
                  <a:lnTo>
                    <a:pt x="260" y="40"/>
                  </a:lnTo>
                  <a:lnTo>
                    <a:pt x="258" y="40"/>
                  </a:lnTo>
                  <a:lnTo>
                    <a:pt x="258" y="40"/>
                  </a:lnTo>
                  <a:lnTo>
                    <a:pt x="252" y="40"/>
                  </a:lnTo>
                  <a:lnTo>
                    <a:pt x="252" y="40"/>
                  </a:lnTo>
                  <a:lnTo>
                    <a:pt x="246" y="40"/>
                  </a:lnTo>
                  <a:lnTo>
                    <a:pt x="242" y="40"/>
                  </a:lnTo>
                  <a:lnTo>
                    <a:pt x="242" y="40"/>
                  </a:lnTo>
                  <a:lnTo>
                    <a:pt x="238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28" y="40"/>
                  </a:lnTo>
                  <a:lnTo>
                    <a:pt x="228" y="40"/>
                  </a:lnTo>
                  <a:lnTo>
                    <a:pt x="224" y="40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22" y="40"/>
                  </a:lnTo>
                  <a:lnTo>
                    <a:pt x="218" y="40"/>
                  </a:lnTo>
                  <a:lnTo>
                    <a:pt x="218" y="40"/>
                  </a:lnTo>
                  <a:lnTo>
                    <a:pt x="216" y="40"/>
                  </a:lnTo>
                  <a:lnTo>
                    <a:pt x="216" y="40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208" y="40"/>
                  </a:lnTo>
                  <a:lnTo>
                    <a:pt x="208" y="40"/>
                  </a:lnTo>
                  <a:lnTo>
                    <a:pt x="204" y="42"/>
                  </a:lnTo>
                  <a:lnTo>
                    <a:pt x="204" y="42"/>
                  </a:lnTo>
                  <a:lnTo>
                    <a:pt x="200" y="40"/>
                  </a:lnTo>
                  <a:lnTo>
                    <a:pt x="200" y="40"/>
                  </a:lnTo>
                  <a:lnTo>
                    <a:pt x="190" y="40"/>
                  </a:lnTo>
                  <a:lnTo>
                    <a:pt x="190" y="40"/>
                  </a:lnTo>
                  <a:lnTo>
                    <a:pt x="188" y="40"/>
                  </a:lnTo>
                  <a:lnTo>
                    <a:pt x="188" y="40"/>
                  </a:lnTo>
                  <a:lnTo>
                    <a:pt x="176" y="40"/>
                  </a:lnTo>
                  <a:lnTo>
                    <a:pt x="176" y="40"/>
                  </a:lnTo>
                  <a:lnTo>
                    <a:pt x="172" y="42"/>
                  </a:lnTo>
                  <a:lnTo>
                    <a:pt x="172" y="42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66" y="42"/>
                  </a:lnTo>
                  <a:lnTo>
                    <a:pt x="166" y="42"/>
                  </a:lnTo>
                  <a:lnTo>
                    <a:pt x="162" y="42"/>
                  </a:lnTo>
                  <a:lnTo>
                    <a:pt x="158" y="42"/>
                  </a:lnTo>
                  <a:lnTo>
                    <a:pt x="158" y="42"/>
                  </a:lnTo>
                  <a:lnTo>
                    <a:pt x="158" y="40"/>
                  </a:lnTo>
                  <a:lnTo>
                    <a:pt x="158" y="40"/>
                  </a:lnTo>
                  <a:lnTo>
                    <a:pt x="156" y="40"/>
                  </a:lnTo>
                  <a:lnTo>
                    <a:pt x="156" y="40"/>
                  </a:lnTo>
                  <a:lnTo>
                    <a:pt x="156" y="38"/>
                  </a:lnTo>
                  <a:lnTo>
                    <a:pt x="156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6" y="38"/>
                  </a:lnTo>
                  <a:lnTo>
                    <a:pt x="146" y="38"/>
                  </a:lnTo>
                  <a:lnTo>
                    <a:pt x="142" y="38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38" y="40"/>
                  </a:lnTo>
                  <a:lnTo>
                    <a:pt x="138" y="40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0" y="40"/>
                  </a:lnTo>
                  <a:lnTo>
                    <a:pt x="130" y="40"/>
                  </a:lnTo>
                  <a:lnTo>
                    <a:pt x="126" y="38"/>
                  </a:lnTo>
                  <a:lnTo>
                    <a:pt x="126" y="38"/>
                  </a:lnTo>
                  <a:lnTo>
                    <a:pt x="124" y="38"/>
                  </a:lnTo>
                  <a:lnTo>
                    <a:pt x="124" y="38"/>
                  </a:lnTo>
                  <a:lnTo>
                    <a:pt x="122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06" y="40"/>
                  </a:lnTo>
                  <a:lnTo>
                    <a:pt x="106" y="40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0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 userDrawn="1"/>
          </p:nvSpPr>
          <p:spPr bwMode="gray">
            <a:xfrm>
              <a:off x="377760" y="6195126"/>
              <a:ext cx="8418958" cy="60192"/>
            </a:xfrm>
            <a:custGeom>
              <a:avLst/>
              <a:gdLst>
                <a:gd name="T0" fmla="*/ 3752 w 3916"/>
                <a:gd name="T1" fmla="*/ 12 h 28"/>
                <a:gd name="T2" fmla="*/ 3576 w 3916"/>
                <a:gd name="T3" fmla="*/ 14 h 28"/>
                <a:gd name="T4" fmla="*/ 3450 w 3916"/>
                <a:gd name="T5" fmla="*/ 14 h 28"/>
                <a:gd name="T6" fmla="*/ 3348 w 3916"/>
                <a:gd name="T7" fmla="*/ 12 h 28"/>
                <a:gd name="T8" fmla="*/ 3206 w 3916"/>
                <a:gd name="T9" fmla="*/ 12 h 28"/>
                <a:gd name="T10" fmla="*/ 3108 w 3916"/>
                <a:gd name="T11" fmla="*/ 10 h 28"/>
                <a:gd name="T12" fmla="*/ 2950 w 3916"/>
                <a:gd name="T13" fmla="*/ 12 h 28"/>
                <a:gd name="T14" fmla="*/ 2916 w 3916"/>
                <a:gd name="T15" fmla="*/ 10 h 28"/>
                <a:gd name="T16" fmla="*/ 2826 w 3916"/>
                <a:gd name="T17" fmla="*/ 10 h 28"/>
                <a:gd name="T18" fmla="*/ 2684 w 3916"/>
                <a:gd name="T19" fmla="*/ 8 h 28"/>
                <a:gd name="T20" fmla="*/ 2550 w 3916"/>
                <a:gd name="T21" fmla="*/ 6 h 28"/>
                <a:gd name="T22" fmla="*/ 2400 w 3916"/>
                <a:gd name="T23" fmla="*/ 4 h 28"/>
                <a:gd name="T24" fmla="*/ 2252 w 3916"/>
                <a:gd name="T25" fmla="*/ 6 h 28"/>
                <a:gd name="T26" fmla="*/ 2078 w 3916"/>
                <a:gd name="T27" fmla="*/ 4 h 28"/>
                <a:gd name="T28" fmla="*/ 1694 w 3916"/>
                <a:gd name="T29" fmla="*/ 4 h 28"/>
                <a:gd name="T30" fmla="*/ 1488 w 3916"/>
                <a:gd name="T31" fmla="*/ 4 h 28"/>
                <a:gd name="T32" fmla="*/ 1294 w 3916"/>
                <a:gd name="T33" fmla="*/ 6 h 28"/>
                <a:gd name="T34" fmla="*/ 1254 w 3916"/>
                <a:gd name="T35" fmla="*/ 10 h 28"/>
                <a:gd name="T36" fmla="*/ 1126 w 3916"/>
                <a:gd name="T37" fmla="*/ 10 h 28"/>
                <a:gd name="T38" fmla="*/ 1048 w 3916"/>
                <a:gd name="T39" fmla="*/ 8 h 28"/>
                <a:gd name="T40" fmla="*/ 1044 w 3916"/>
                <a:gd name="T41" fmla="*/ 8 h 28"/>
                <a:gd name="T42" fmla="*/ 900 w 3916"/>
                <a:gd name="T43" fmla="*/ 8 h 28"/>
                <a:gd name="T44" fmla="*/ 720 w 3916"/>
                <a:gd name="T45" fmla="*/ 6 h 28"/>
                <a:gd name="T46" fmla="*/ 480 w 3916"/>
                <a:gd name="T47" fmla="*/ 6 h 28"/>
                <a:gd name="T48" fmla="*/ 338 w 3916"/>
                <a:gd name="T49" fmla="*/ 2 h 28"/>
                <a:gd name="T50" fmla="*/ 194 w 3916"/>
                <a:gd name="T51" fmla="*/ 0 h 28"/>
                <a:gd name="T52" fmla="*/ 56 w 3916"/>
                <a:gd name="T53" fmla="*/ 2 h 28"/>
                <a:gd name="T54" fmla="*/ 0 w 3916"/>
                <a:gd name="T55" fmla="*/ 10 h 28"/>
                <a:gd name="T56" fmla="*/ 64 w 3916"/>
                <a:gd name="T57" fmla="*/ 10 h 28"/>
                <a:gd name="T58" fmla="*/ 192 w 3916"/>
                <a:gd name="T59" fmla="*/ 10 h 28"/>
                <a:gd name="T60" fmla="*/ 294 w 3916"/>
                <a:gd name="T61" fmla="*/ 10 h 28"/>
                <a:gd name="T62" fmla="*/ 390 w 3916"/>
                <a:gd name="T63" fmla="*/ 12 h 28"/>
                <a:gd name="T64" fmla="*/ 610 w 3916"/>
                <a:gd name="T65" fmla="*/ 12 h 28"/>
                <a:gd name="T66" fmla="*/ 778 w 3916"/>
                <a:gd name="T67" fmla="*/ 14 h 28"/>
                <a:gd name="T68" fmla="*/ 884 w 3916"/>
                <a:gd name="T69" fmla="*/ 12 h 28"/>
                <a:gd name="T70" fmla="*/ 962 w 3916"/>
                <a:gd name="T71" fmla="*/ 14 h 28"/>
                <a:gd name="T72" fmla="*/ 1062 w 3916"/>
                <a:gd name="T73" fmla="*/ 16 h 28"/>
                <a:gd name="T74" fmla="*/ 1214 w 3916"/>
                <a:gd name="T75" fmla="*/ 16 h 28"/>
                <a:gd name="T76" fmla="*/ 1338 w 3916"/>
                <a:gd name="T77" fmla="*/ 18 h 28"/>
                <a:gd name="T78" fmla="*/ 1394 w 3916"/>
                <a:gd name="T79" fmla="*/ 18 h 28"/>
                <a:gd name="T80" fmla="*/ 1782 w 3916"/>
                <a:gd name="T81" fmla="*/ 20 h 28"/>
                <a:gd name="T82" fmla="*/ 1952 w 3916"/>
                <a:gd name="T83" fmla="*/ 20 h 28"/>
                <a:gd name="T84" fmla="*/ 2142 w 3916"/>
                <a:gd name="T85" fmla="*/ 22 h 28"/>
                <a:gd name="T86" fmla="*/ 2328 w 3916"/>
                <a:gd name="T87" fmla="*/ 22 h 28"/>
                <a:gd name="T88" fmla="*/ 2476 w 3916"/>
                <a:gd name="T89" fmla="*/ 22 h 28"/>
                <a:gd name="T90" fmla="*/ 2586 w 3916"/>
                <a:gd name="T91" fmla="*/ 22 h 28"/>
                <a:gd name="T92" fmla="*/ 2840 w 3916"/>
                <a:gd name="T93" fmla="*/ 22 h 28"/>
                <a:gd name="T94" fmla="*/ 2984 w 3916"/>
                <a:gd name="T95" fmla="*/ 24 h 28"/>
                <a:gd name="T96" fmla="*/ 3156 w 3916"/>
                <a:gd name="T97" fmla="*/ 24 h 28"/>
                <a:gd name="T98" fmla="*/ 3214 w 3916"/>
                <a:gd name="T99" fmla="*/ 24 h 28"/>
                <a:gd name="T100" fmla="*/ 3334 w 3916"/>
                <a:gd name="T101" fmla="*/ 26 h 28"/>
                <a:gd name="T102" fmla="*/ 3470 w 3916"/>
                <a:gd name="T103" fmla="*/ 26 h 28"/>
                <a:gd name="T104" fmla="*/ 3578 w 3916"/>
                <a:gd name="T105" fmla="*/ 26 h 28"/>
                <a:gd name="T106" fmla="*/ 3658 w 3916"/>
                <a:gd name="T107" fmla="*/ 26 h 28"/>
                <a:gd name="T108" fmla="*/ 3810 w 3916"/>
                <a:gd name="T109" fmla="*/ 28 h 28"/>
                <a:gd name="T110" fmla="*/ 3832 w 3916"/>
                <a:gd name="T111" fmla="*/ 26 h 28"/>
                <a:gd name="T112" fmla="*/ 3878 w 3916"/>
                <a:gd name="T113" fmla="*/ 24 h 28"/>
                <a:gd name="T114" fmla="*/ 3916 w 3916"/>
                <a:gd name="T115" fmla="*/ 18 h 28"/>
                <a:gd name="T116" fmla="*/ 3844 w 3916"/>
                <a:gd name="T117" fmla="*/ 14 h 28"/>
                <a:gd name="T118" fmla="*/ 746 w 3916"/>
                <a:gd name="T119" fmla="*/ 8 h 28"/>
                <a:gd name="T120" fmla="*/ 2876 w 3916"/>
                <a:gd name="T121" fmla="*/ 18 h 28"/>
                <a:gd name="T122" fmla="*/ 3162 w 3916"/>
                <a:gd name="T123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16" h="28">
                  <a:moveTo>
                    <a:pt x="3820" y="12"/>
                  </a:moveTo>
                  <a:lnTo>
                    <a:pt x="3820" y="12"/>
                  </a:lnTo>
                  <a:lnTo>
                    <a:pt x="3816" y="14"/>
                  </a:lnTo>
                  <a:lnTo>
                    <a:pt x="3816" y="14"/>
                  </a:lnTo>
                  <a:lnTo>
                    <a:pt x="3796" y="14"/>
                  </a:lnTo>
                  <a:lnTo>
                    <a:pt x="3796" y="14"/>
                  </a:lnTo>
                  <a:lnTo>
                    <a:pt x="3752" y="12"/>
                  </a:lnTo>
                  <a:lnTo>
                    <a:pt x="3752" y="12"/>
                  </a:lnTo>
                  <a:lnTo>
                    <a:pt x="3738" y="14"/>
                  </a:lnTo>
                  <a:lnTo>
                    <a:pt x="3738" y="14"/>
                  </a:lnTo>
                  <a:lnTo>
                    <a:pt x="3684" y="14"/>
                  </a:lnTo>
                  <a:lnTo>
                    <a:pt x="3634" y="14"/>
                  </a:lnTo>
                  <a:lnTo>
                    <a:pt x="3634" y="14"/>
                  </a:lnTo>
                  <a:lnTo>
                    <a:pt x="3604" y="14"/>
                  </a:lnTo>
                  <a:lnTo>
                    <a:pt x="3576" y="14"/>
                  </a:lnTo>
                  <a:lnTo>
                    <a:pt x="3576" y="14"/>
                  </a:lnTo>
                  <a:lnTo>
                    <a:pt x="3562" y="14"/>
                  </a:lnTo>
                  <a:lnTo>
                    <a:pt x="3548" y="12"/>
                  </a:lnTo>
                  <a:lnTo>
                    <a:pt x="3548" y="12"/>
                  </a:lnTo>
                  <a:lnTo>
                    <a:pt x="3530" y="12"/>
                  </a:lnTo>
                  <a:lnTo>
                    <a:pt x="3530" y="12"/>
                  </a:lnTo>
                  <a:lnTo>
                    <a:pt x="3488" y="12"/>
                  </a:lnTo>
                  <a:lnTo>
                    <a:pt x="3468" y="12"/>
                  </a:lnTo>
                  <a:lnTo>
                    <a:pt x="3450" y="14"/>
                  </a:lnTo>
                  <a:lnTo>
                    <a:pt x="3450" y="14"/>
                  </a:lnTo>
                  <a:lnTo>
                    <a:pt x="3440" y="12"/>
                  </a:lnTo>
                  <a:lnTo>
                    <a:pt x="3430" y="12"/>
                  </a:lnTo>
                  <a:lnTo>
                    <a:pt x="3410" y="12"/>
                  </a:lnTo>
                  <a:lnTo>
                    <a:pt x="3410" y="12"/>
                  </a:lnTo>
                  <a:lnTo>
                    <a:pt x="3380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32" y="12"/>
                  </a:lnTo>
                  <a:lnTo>
                    <a:pt x="3316" y="14"/>
                  </a:lnTo>
                  <a:lnTo>
                    <a:pt x="3316" y="14"/>
                  </a:lnTo>
                  <a:lnTo>
                    <a:pt x="3266" y="12"/>
                  </a:lnTo>
                  <a:lnTo>
                    <a:pt x="3216" y="12"/>
                  </a:lnTo>
                  <a:lnTo>
                    <a:pt x="3216" y="12"/>
                  </a:lnTo>
                  <a:lnTo>
                    <a:pt x="3206" y="12"/>
                  </a:lnTo>
                  <a:lnTo>
                    <a:pt x="3206" y="12"/>
                  </a:lnTo>
                  <a:lnTo>
                    <a:pt x="3198" y="14"/>
                  </a:lnTo>
                  <a:lnTo>
                    <a:pt x="3198" y="14"/>
                  </a:lnTo>
                  <a:lnTo>
                    <a:pt x="3170" y="12"/>
                  </a:lnTo>
                  <a:lnTo>
                    <a:pt x="3156" y="12"/>
                  </a:lnTo>
                  <a:lnTo>
                    <a:pt x="3142" y="14"/>
                  </a:lnTo>
                  <a:lnTo>
                    <a:pt x="3142" y="14"/>
                  </a:lnTo>
                  <a:lnTo>
                    <a:pt x="3124" y="12"/>
                  </a:lnTo>
                  <a:lnTo>
                    <a:pt x="3108" y="10"/>
                  </a:lnTo>
                  <a:lnTo>
                    <a:pt x="3074" y="12"/>
                  </a:lnTo>
                  <a:lnTo>
                    <a:pt x="3074" y="12"/>
                  </a:lnTo>
                  <a:lnTo>
                    <a:pt x="3064" y="10"/>
                  </a:lnTo>
                  <a:lnTo>
                    <a:pt x="3064" y="10"/>
                  </a:lnTo>
                  <a:lnTo>
                    <a:pt x="3012" y="10"/>
                  </a:lnTo>
                  <a:lnTo>
                    <a:pt x="2960" y="10"/>
                  </a:lnTo>
                  <a:lnTo>
                    <a:pt x="2960" y="10"/>
                  </a:lnTo>
                  <a:lnTo>
                    <a:pt x="2950" y="12"/>
                  </a:lnTo>
                  <a:lnTo>
                    <a:pt x="2950" y="12"/>
                  </a:lnTo>
                  <a:lnTo>
                    <a:pt x="2944" y="10"/>
                  </a:lnTo>
                  <a:lnTo>
                    <a:pt x="2944" y="10"/>
                  </a:lnTo>
                  <a:lnTo>
                    <a:pt x="2936" y="12"/>
                  </a:lnTo>
                  <a:lnTo>
                    <a:pt x="2936" y="12"/>
                  </a:lnTo>
                  <a:lnTo>
                    <a:pt x="2932" y="10"/>
                  </a:lnTo>
                  <a:lnTo>
                    <a:pt x="2932" y="10"/>
                  </a:lnTo>
                  <a:lnTo>
                    <a:pt x="2916" y="10"/>
                  </a:lnTo>
                  <a:lnTo>
                    <a:pt x="2902" y="10"/>
                  </a:lnTo>
                  <a:lnTo>
                    <a:pt x="2902" y="10"/>
                  </a:lnTo>
                  <a:lnTo>
                    <a:pt x="2882" y="10"/>
                  </a:lnTo>
                  <a:lnTo>
                    <a:pt x="2858" y="10"/>
                  </a:lnTo>
                  <a:lnTo>
                    <a:pt x="2858" y="10"/>
                  </a:lnTo>
                  <a:lnTo>
                    <a:pt x="2844" y="10"/>
                  </a:lnTo>
                  <a:lnTo>
                    <a:pt x="2834" y="10"/>
                  </a:lnTo>
                  <a:lnTo>
                    <a:pt x="2826" y="10"/>
                  </a:lnTo>
                  <a:lnTo>
                    <a:pt x="2826" y="10"/>
                  </a:lnTo>
                  <a:lnTo>
                    <a:pt x="2788" y="8"/>
                  </a:lnTo>
                  <a:lnTo>
                    <a:pt x="2750" y="8"/>
                  </a:lnTo>
                  <a:lnTo>
                    <a:pt x="2750" y="8"/>
                  </a:lnTo>
                  <a:lnTo>
                    <a:pt x="2728" y="8"/>
                  </a:lnTo>
                  <a:lnTo>
                    <a:pt x="2706" y="8"/>
                  </a:lnTo>
                  <a:lnTo>
                    <a:pt x="2706" y="8"/>
                  </a:lnTo>
                  <a:lnTo>
                    <a:pt x="2684" y="8"/>
                  </a:lnTo>
                  <a:lnTo>
                    <a:pt x="2662" y="8"/>
                  </a:lnTo>
                  <a:lnTo>
                    <a:pt x="2662" y="8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578" y="8"/>
                  </a:lnTo>
                  <a:lnTo>
                    <a:pt x="2578" y="8"/>
                  </a:lnTo>
                  <a:lnTo>
                    <a:pt x="2560" y="6"/>
                  </a:lnTo>
                  <a:lnTo>
                    <a:pt x="2550" y="6"/>
                  </a:lnTo>
                  <a:lnTo>
                    <a:pt x="2542" y="8"/>
                  </a:lnTo>
                  <a:lnTo>
                    <a:pt x="2542" y="8"/>
                  </a:lnTo>
                  <a:lnTo>
                    <a:pt x="2538" y="6"/>
                  </a:lnTo>
                  <a:lnTo>
                    <a:pt x="2534" y="6"/>
                  </a:lnTo>
                  <a:lnTo>
                    <a:pt x="2526" y="6"/>
                  </a:lnTo>
                  <a:lnTo>
                    <a:pt x="2526" y="6"/>
                  </a:lnTo>
                  <a:lnTo>
                    <a:pt x="2442" y="6"/>
                  </a:lnTo>
                  <a:lnTo>
                    <a:pt x="2400" y="4"/>
                  </a:lnTo>
                  <a:lnTo>
                    <a:pt x="2358" y="4"/>
                  </a:lnTo>
                  <a:lnTo>
                    <a:pt x="2358" y="4"/>
                  </a:lnTo>
                  <a:lnTo>
                    <a:pt x="2344" y="6"/>
                  </a:lnTo>
                  <a:lnTo>
                    <a:pt x="2328" y="6"/>
                  </a:lnTo>
                  <a:lnTo>
                    <a:pt x="2328" y="6"/>
                  </a:lnTo>
                  <a:lnTo>
                    <a:pt x="2280" y="6"/>
                  </a:lnTo>
                  <a:lnTo>
                    <a:pt x="2280" y="6"/>
                  </a:lnTo>
                  <a:lnTo>
                    <a:pt x="2252" y="6"/>
                  </a:lnTo>
                  <a:lnTo>
                    <a:pt x="2224" y="6"/>
                  </a:lnTo>
                  <a:lnTo>
                    <a:pt x="2224" y="6"/>
                  </a:lnTo>
                  <a:lnTo>
                    <a:pt x="2174" y="6"/>
                  </a:lnTo>
                  <a:lnTo>
                    <a:pt x="2122" y="4"/>
                  </a:lnTo>
                  <a:lnTo>
                    <a:pt x="2122" y="4"/>
                  </a:lnTo>
                  <a:lnTo>
                    <a:pt x="2100" y="6"/>
                  </a:lnTo>
                  <a:lnTo>
                    <a:pt x="2088" y="6"/>
                  </a:lnTo>
                  <a:lnTo>
                    <a:pt x="2078" y="4"/>
                  </a:lnTo>
                  <a:lnTo>
                    <a:pt x="2078" y="4"/>
                  </a:lnTo>
                  <a:lnTo>
                    <a:pt x="2042" y="4"/>
                  </a:lnTo>
                  <a:lnTo>
                    <a:pt x="2004" y="4"/>
                  </a:lnTo>
                  <a:lnTo>
                    <a:pt x="2004" y="4"/>
                  </a:lnTo>
                  <a:lnTo>
                    <a:pt x="1888" y="4"/>
                  </a:lnTo>
                  <a:lnTo>
                    <a:pt x="1888" y="4"/>
                  </a:lnTo>
                  <a:lnTo>
                    <a:pt x="1792" y="4"/>
                  </a:lnTo>
                  <a:lnTo>
                    <a:pt x="1694" y="4"/>
                  </a:lnTo>
                  <a:lnTo>
                    <a:pt x="1694" y="4"/>
                  </a:lnTo>
                  <a:lnTo>
                    <a:pt x="1634" y="4"/>
                  </a:lnTo>
                  <a:lnTo>
                    <a:pt x="1604" y="4"/>
                  </a:lnTo>
                  <a:lnTo>
                    <a:pt x="1574" y="6"/>
                  </a:lnTo>
                  <a:lnTo>
                    <a:pt x="1574" y="6"/>
                  </a:lnTo>
                  <a:lnTo>
                    <a:pt x="1552" y="4"/>
                  </a:lnTo>
                  <a:lnTo>
                    <a:pt x="1532" y="4"/>
                  </a:lnTo>
                  <a:lnTo>
                    <a:pt x="1488" y="4"/>
                  </a:lnTo>
                  <a:lnTo>
                    <a:pt x="1488" y="4"/>
                  </a:lnTo>
                  <a:lnTo>
                    <a:pt x="1462" y="6"/>
                  </a:lnTo>
                  <a:lnTo>
                    <a:pt x="1462" y="6"/>
                  </a:lnTo>
                  <a:lnTo>
                    <a:pt x="1416" y="6"/>
                  </a:lnTo>
                  <a:lnTo>
                    <a:pt x="1370" y="6"/>
                  </a:lnTo>
                  <a:lnTo>
                    <a:pt x="1370" y="6"/>
                  </a:lnTo>
                  <a:lnTo>
                    <a:pt x="1332" y="6"/>
                  </a:lnTo>
                  <a:lnTo>
                    <a:pt x="1294" y="6"/>
                  </a:lnTo>
                  <a:lnTo>
                    <a:pt x="1294" y="6"/>
                  </a:lnTo>
                  <a:lnTo>
                    <a:pt x="1280" y="6"/>
                  </a:lnTo>
                  <a:lnTo>
                    <a:pt x="1266" y="10"/>
                  </a:lnTo>
                  <a:lnTo>
                    <a:pt x="1266" y="10"/>
                  </a:lnTo>
                  <a:lnTo>
                    <a:pt x="1264" y="8"/>
                  </a:lnTo>
                  <a:lnTo>
                    <a:pt x="1260" y="8"/>
                  </a:lnTo>
                  <a:lnTo>
                    <a:pt x="1256" y="8"/>
                  </a:lnTo>
                  <a:lnTo>
                    <a:pt x="1254" y="10"/>
                  </a:lnTo>
                  <a:lnTo>
                    <a:pt x="1254" y="10"/>
                  </a:lnTo>
                  <a:lnTo>
                    <a:pt x="1232" y="8"/>
                  </a:lnTo>
                  <a:lnTo>
                    <a:pt x="1212" y="8"/>
                  </a:lnTo>
                  <a:lnTo>
                    <a:pt x="1192" y="8"/>
                  </a:lnTo>
                  <a:lnTo>
                    <a:pt x="1170" y="8"/>
                  </a:lnTo>
                  <a:lnTo>
                    <a:pt x="1170" y="8"/>
                  </a:lnTo>
                  <a:lnTo>
                    <a:pt x="1148" y="8"/>
                  </a:lnTo>
                  <a:lnTo>
                    <a:pt x="1126" y="10"/>
                  </a:lnTo>
                  <a:lnTo>
                    <a:pt x="1126" y="10"/>
                  </a:lnTo>
                  <a:lnTo>
                    <a:pt x="1114" y="8"/>
                  </a:lnTo>
                  <a:lnTo>
                    <a:pt x="1102" y="8"/>
                  </a:lnTo>
                  <a:lnTo>
                    <a:pt x="1076" y="10"/>
                  </a:lnTo>
                  <a:lnTo>
                    <a:pt x="1076" y="10"/>
                  </a:lnTo>
                  <a:lnTo>
                    <a:pt x="1064" y="8"/>
                  </a:lnTo>
                  <a:lnTo>
                    <a:pt x="1056" y="6"/>
                  </a:lnTo>
                  <a:lnTo>
                    <a:pt x="1048" y="8"/>
                  </a:lnTo>
                  <a:lnTo>
                    <a:pt x="1048" y="8"/>
                  </a:lnTo>
                  <a:lnTo>
                    <a:pt x="1046" y="8"/>
                  </a:lnTo>
                  <a:lnTo>
                    <a:pt x="1046" y="12"/>
                  </a:lnTo>
                  <a:lnTo>
                    <a:pt x="1046" y="12"/>
                  </a:lnTo>
                  <a:lnTo>
                    <a:pt x="1046" y="10"/>
                  </a:lnTo>
                  <a:lnTo>
                    <a:pt x="1046" y="10"/>
                  </a:lnTo>
                  <a:lnTo>
                    <a:pt x="1046" y="8"/>
                  </a:lnTo>
                  <a:lnTo>
                    <a:pt x="1044" y="8"/>
                  </a:lnTo>
                  <a:lnTo>
                    <a:pt x="1044" y="8"/>
                  </a:lnTo>
                  <a:lnTo>
                    <a:pt x="1000" y="8"/>
                  </a:lnTo>
                  <a:lnTo>
                    <a:pt x="958" y="8"/>
                  </a:lnTo>
                  <a:lnTo>
                    <a:pt x="958" y="8"/>
                  </a:lnTo>
                  <a:lnTo>
                    <a:pt x="928" y="6"/>
                  </a:lnTo>
                  <a:lnTo>
                    <a:pt x="914" y="6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38" y="4"/>
                  </a:lnTo>
                  <a:lnTo>
                    <a:pt x="780" y="4"/>
                  </a:lnTo>
                  <a:lnTo>
                    <a:pt x="720" y="6"/>
                  </a:lnTo>
                  <a:lnTo>
                    <a:pt x="662" y="6"/>
                  </a:lnTo>
                  <a:lnTo>
                    <a:pt x="662" y="6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508" y="4"/>
                  </a:lnTo>
                  <a:lnTo>
                    <a:pt x="508" y="4"/>
                  </a:lnTo>
                  <a:lnTo>
                    <a:pt x="480" y="6"/>
                  </a:lnTo>
                  <a:lnTo>
                    <a:pt x="480" y="6"/>
                  </a:lnTo>
                  <a:lnTo>
                    <a:pt x="444" y="4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372" y="4"/>
                  </a:lnTo>
                  <a:lnTo>
                    <a:pt x="372" y="4"/>
                  </a:lnTo>
                  <a:lnTo>
                    <a:pt x="356" y="2"/>
                  </a:lnTo>
                  <a:lnTo>
                    <a:pt x="338" y="2"/>
                  </a:lnTo>
                  <a:lnTo>
                    <a:pt x="338" y="2"/>
                  </a:lnTo>
                  <a:lnTo>
                    <a:pt x="326" y="4"/>
                  </a:lnTo>
                  <a:lnTo>
                    <a:pt x="326" y="4"/>
                  </a:lnTo>
                  <a:lnTo>
                    <a:pt x="300" y="2"/>
                  </a:lnTo>
                  <a:lnTo>
                    <a:pt x="300" y="2"/>
                  </a:lnTo>
                  <a:lnTo>
                    <a:pt x="268" y="2"/>
                  </a:lnTo>
                  <a:lnTo>
                    <a:pt x="236" y="2"/>
                  </a:lnTo>
                  <a:lnTo>
                    <a:pt x="236" y="2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180" y="2"/>
                  </a:lnTo>
                  <a:lnTo>
                    <a:pt x="180" y="2"/>
                  </a:lnTo>
                  <a:lnTo>
                    <a:pt x="158" y="2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20" y="2"/>
                  </a:lnTo>
                  <a:lnTo>
                    <a:pt x="1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98" y="10"/>
                  </a:lnTo>
                  <a:lnTo>
                    <a:pt x="136" y="10"/>
                  </a:lnTo>
                  <a:lnTo>
                    <a:pt x="136" y="10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80" y="10"/>
                  </a:lnTo>
                  <a:lnTo>
                    <a:pt x="192" y="10"/>
                  </a:lnTo>
                  <a:lnTo>
                    <a:pt x="192" y="10"/>
                  </a:lnTo>
                  <a:lnTo>
                    <a:pt x="200" y="12"/>
                  </a:lnTo>
                  <a:lnTo>
                    <a:pt x="200" y="12"/>
                  </a:lnTo>
                  <a:lnTo>
                    <a:pt x="222" y="12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80" y="10"/>
                  </a:lnTo>
                  <a:lnTo>
                    <a:pt x="280" y="10"/>
                  </a:lnTo>
                  <a:lnTo>
                    <a:pt x="294" y="10"/>
                  </a:lnTo>
                  <a:lnTo>
                    <a:pt x="310" y="12"/>
                  </a:lnTo>
                  <a:lnTo>
                    <a:pt x="310" y="12"/>
                  </a:lnTo>
                  <a:lnTo>
                    <a:pt x="326" y="10"/>
                  </a:lnTo>
                  <a:lnTo>
                    <a:pt x="342" y="10"/>
                  </a:lnTo>
                  <a:lnTo>
                    <a:pt x="342" y="10"/>
                  </a:lnTo>
                  <a:lnTo>
                    <a:pt x="352" y="12"/>
                  </a:lnTo>
                  <a:lnTo>
                    <a:pt x="352" y="12"/>
                  </a:lnTo>
                  <a:lnTo>
                    <a:pt x="390" y="12"/>
                  </a:lnTo>
                  <a:lnTo>
                    <a:pt x="430" y="12"/>
                  </a:lnTo>
                  <a:lnTo>
                    <a:pt x="430" y="12"/>
                  </a:lnTo>
                  <a:lnTo>
                    <a:pt x="452" y="12"/>
                  </a:lnTo>
                  <a:lnTo>
                    <a:pt x="472" y="12"/>
                  </a:lnTo>
                  <a:lnTo>
                    <a:pt x="494" y="12"/>
                  </a:lnTo>
                  <a:lnTo>
                    <a:pt x="516" y="14"/>
                  </a:lnTo>
                  <a:lnTo>
                    <a:pt x="516" y="14"/>
                  </a:lnTo>
                  <a:lnTo>
                    <a:pt x="610" y="12"/>
                  </a:lnTo>
                  <a:lnTo>
                    <a:pt x="706" y="14"/>
                  </a:lnTo>
                  <a:lnTo>
                    <a:pt x="706" y="14"/>
                  </a:lnTo>
                  <a:lnTo>
                    <a:pt x="712" y="12"/>
                  </a:lnTo>
                  <a:lnTo>
                    <a:pt x="720" y="12"/>
                  </a:lnTo>
                  <a:lnTo>
                    <a:pt x="720" y="12"/>
                  </a:lnTo>
                  <a:lnTo>
                    <a:pt x="750" y="12"/>
                  </a:lnTo>
                  <a:lnTo>
                    <a:pt x="778" y="14"/>
                  </a:lnTo>
                  <a:lnTo>
                    <a:pt x="778" y="14"/>
                  </a:lnTo>
                  <a:lnTo>
                    <a:pt x="794" y="12"/>
                  </a:lnTo>
                  <a:lnTo>
                    <a:pt x="810" y="12"/>
                  </a:lnTo>
                  <a:lnTo>
                    <a:pt x="826" y="12"/>
                  </a:lnTo>
                  <a:lnTo>
                    <a:pt x="840" y="10"/>
                  </a:lnTo>
                  <a:lnTo>
                    <a:pt x="840" y="10"/>
                  </a:lnTo>
                  <a:lnTo>
                    <a:pt x="850" y="12"/>
                  </a:lnTo>
                  <a:lnTo>
                    <a:pt x="862" y="12"/>
                  </a:lnTo>
                  <a:lnTo>
                    <a:pt x="884" y="12"/>
                  </a:lnTo>
                  <a:lnTo>
                    <a:pt x="884" y="12"/>
                  </a:lnTo>
                  <a:lnTo>
                    <a:pt x="906" y="14"/>
                  </a:lnTo>
                  <a:lnTo>
                    <a:pt x="928" y="14"/>
                  </a:lnTo>
                  <a:lnTo>
                    <a:pt x="928" y="14"/>
                  </a:lnTo>
                  <a:lnTo>
                    <a:pt x="934" y="14"/>
                  </a:lnTo>
                  <a:lnTo>
                    <a:pt x="940" y="12"/>
                  </a:lnTo>
                  <a:lnTo>
                    <a:pt x="940" y="12"/>
                  </a:lnTo>
                  <a:lnTo>
                    <a:pt x="962" y="14"/>
                  </a:lnTo>
                  <a:lnTo>
                    <a:pt x="982" y="14"/>
                  </a:lnTo>
                  <a:lnTo>
                    <a:pt x="1020" y="14"/>
                  </a:lnTo>
                  <a:lnTo>
                    <a:pt x="1020" y="14"/>
                  </a:lnTo>
                  <a:lnTo>
                    <a:pt x="1032" y="14"/>
                  </a:lnTo>
                  <a:lnTo>
                    <a:pt x="1042" y="14"/>
                  </a:lnTo>
                  <a:lnTo>
                    <a:pt x="1052" y="14"/>
                  </a:lnTo>
                  <a:lnTo>
                    <a:pt x="1062" y="16"/>
                  </a:lnTo>
                  <a:lnTo>
                    <a:pt x="1062" y="16"/>
                  </a:lnTo>
                  <a:lnTo>
                    <a:pt x="1096" y="16"/>
                  </a:lnTo>
                  <a:lnTo>
                    <a:pt x="1126" y="16"/>
                  </a:lnTo>
                  <a:lnTo>
                    <a:pt x="1160" y="16"/>
                  </a:lnTo>
                  <a:lnTo>
                    <a:pt x="1194" y="14"/>
                  </a:lnTo>
                  <a:lnTo>
                    <a:pt x="1194" y="14"/>
                  </a:lnTo>
                  <a:lnTo>
                    <a:pt x="1198" y="16"/>
                  </a:lnTo>
                  <a:lnTo>
                    <a:pt x="1202" y="16"/>
                  </a:lnTo>
                  <a:lnTo>
                    <a:pt x="1214" y="16"/>
                  </a:lnTo>
                  <a:lnTo>
                    <a:pt x="1214" y="16"/>
                  </a:lnTo>
                  <a:lnTo>
                    <a:pt x="1252" y="16"/>
                  </a:lnTo>
                  <a:lnTo>
                    <a:pt x="1270" y="16"/>
                  </a:lnTo>
                  <a:lnTo>
                    <a:pt x="1290" y="16"/>
                  </a:lnTo>
                  <a:lnTo>
                    <a:pt x="1290" y="16"/>
                  </a:lnTo>
                  <a:lnTo>
                    <a:pt x="1302" y="14"/>
                  </a:lnTo>
                  <a:lnTo>
                    <a:pt x="1314" y="16"/>
                  </a:lnTo>
                  <a:lnTo>
                    <a:pt x="1338" y="18"/>
                  </a:lnTo>
                  <a:lnTo>
                    <a:pt x="1338" y="18"/>
                  </a:lnTo>
                  <a:lnTo>
                    <a:pt x="1346" y="16"/>
                  </a:lnTo>
                  <a:lnTo>
                    <a:pt x="1346" y="16"/>
                  </a:lnTo>
                  <a:lnTo>
                    <a:pt x="1364" y="16"/>
                  </a:lnTo>
                  <a:lnTo>
                    <a:pt x="1364" y="16"/>
                  </a:lnTo>
                  <a:lnTo>
                    <a:pt x="1380" y="18"/>
                  </a:lnTo>
                  <a:lnTo>
                    <a:pt x="1394" y="18"/>
                  </a:lnTo>
                  <a:lnTo>
                    <a:pt x="1394" y="18"/>
                  </a:lnTo>
                  <a:lnTo>
                    <a:pt x="1404" y="18"/>
                  </a:lnTo>
                  <a:lnTo>
                    <a:pt x="1404" y="18"/>
                  </a:lnTo>
                  <a:lnTo>
                    <a:pt x="1504" y="18"/>
                  </a:lnTo>
                  <a:lnTo>
                    <a:pt x="1504" y="18"/>
                  </a:lnTo>
                  <a:lnTo>
                    <a:pt x="1740" y="18"/>
                  </a:lnTo>
                  <a:lnTo>
                    <a:pt x="1740" y="18"/>
                  </a:lnTo>
                  <a:lnTo>
                    <a:pt x="1760" y="20"/>
                  </a:lnTo>
                  <a:lnTo>
                    <a:pt x="1782" y="20"/>
                  </a:lnTo>
                  <a:lnTo>
                    <a:pt x="1804" y="20"/>
                  </a:lnTo>
                  <a:lnTo>
                    <a:pt x="1826" y="22"/>
                  </a:lnTo>
                  <a:lnTo>
                    <a:pt x="1826" y="22"/>
                  </a:lnTo>
                  <a:lnTo>
                    <a:pt x="1832" y="20"/>
                  </a:lnTo>
                  <a:lnTo>
                    <a:pt x="1838" y="20"/>
                  </a:lnTo>
                  <a:lnTo>
                    <a:pt x="1838" y="20"/>
                  </a:lnTo>
                  <a:lnTo>
                    <a:pt x="1894" y="20"/>
                  </a:lnTo>
                  <a:lnTo>
                    <a:pt x="1952" y="20"/>
                  </a:lnTo>
                  <a:lnTo>
                    <a:pt x="1952" y="20"/>
                  </a:lnTo>
                  <a:lnTo>
                    <a:pt x="2008" y="20"/>
                  </a:lnTo>
                  <a:lnTo>
                    <a:pt x="2064" y="20"/>
                  </a:lnTo>
                  <a:lnTo>
                    <a:pt x="2064" y="20"/>
                  </a:lnTo>
                  <a:lnTo>
                    <a:pt x="2082" y="20"/>
                  </a:lnTo>
                  <a:lnTo>
                    <a:pt x="2102" y="20"/>
                  </a:lnTo>
                  <a:lnTo>
                    <a:pt x="2122" y="20"/>
                  </a:lnTo>
                  <a:lnTo>
                    <a:pt x="2142" y="22"/>
                  </a:lnTo>
                  <a:lnTo>
                    <a:pt x="2142" y="22"/>
                  </a:lnTo>
                  <a:lnTo>
                    <a:pt x="2220" y="20"/>
                  </a:lnTo>
                  <a:lnTo>
                    <a:pt x="2300" y="22"/>
                  </a:lnTo>
                  <a:lnTo>
                    <a:pt x="2300" y="22"/>
                  </a:lnTo>
                  <a:lnTo>
                    <a:pt x="2320" y="20"/>
                  </a:lnTo>
                  <a:lnTo>
                    <a:pt x="2320" y="20"/>
                  </a:lnTo>
                  <a:lnTo>
                    <a:pt x="2328" y="22"/>
                  </a:lnTo>
                  <a:lnTo>
                    <a:pt x="2328" y="22"/>
                  </a:lnTo>
                  <a:lnTo>
                    <a:pt x="2334" y="20"/>
                  </a:lnTo>
                  <a:lnTo>
                    <a:pt x="2340" y="20"/>
                  </a:lnTo>
                  <a:lnTo>
                    <a:pt x="2340" y="20"/>
                  </a:lnTo>
                  <a:lnTo>
                    <a:pt x="2404" y="20"/>
                  </a:lnTo>
                  <a:lnTo>
                    <a:pt x="2438" y="20"/>
                  </a:lnTo>
                  <a:lnTo>
                    <a:pt x="2468" y="24"/>
                  </a:lnTo>
                  <a:lnTo>
                    <a:pt x="2468" y="24"/>
                  </a:lnTo>
                  <a:lnTo>
                    <a:pt x="2476" y="22"/>
                  </a:lnTo>
                  <a:lnTo>
                    <a:pt x="2486" y="22"/>
                  </a:lnTo>
                  <a:lnTo>
                    <a:pt x="2502" y="22"/>
                  </a:lnTo>
                  <a:lnTo>
                    <a:pt x="2502" y="22"/>
                  </a:lnTo>
                  <a:lnTo>
                    <a:pt x="2534" y="22"/>
                  </a:lnTo>
                  <a:lnTo>
                    <a:pt x="2568" y="20"/>
                  </a:lnTo>
                  <a:lnTo>
                    <a:pt x="2568" y="20"/>
                  </a:lnTo>
                  <a:lnTo>
                    <a:pt x="2586" y="22"/>
                  </a:lnTo>
                  <a:lnTo>
                    <a:pt x="2586" y="22"/>
                  </a:lnTo>
                  <a:lnTo>
                    <a:pt x="2624" y="22"/>
                  </a:lnTo>
                  <a:lnTo>
                    <a:pt x="2624" y="22"/>
                  </a:lnTo>
                  <a:lnTo>
                    <a:pt x="2642" y="20"/>
                  </a:lnTo>
                  <a:lnTo>
                    <a:pt x="2642" y="20"/>
                  </a:lnTo>
                  <a:lnTo>
                    <a:pt x="2706" y="22"/>
                  </a:lnTo>
                  <a:lnTo>
                    <a:pt x="2764" y="22"/>
                  </a:lnTo>
                  <a:lnTo>
                    <a:pt x="2764" y="22"/>
                  </a:lnTo>
                  <a:lnTo>
                    <a:pt x="2840" y="22"/>
                  </a:lnTo>
                  <a:lnTo>
                    <a:pt x="2840" y="22"/>
                  </a:lnTo>
                  <a:lnTo>
                    <a:pt x="2888" y="24"/>
                  </a:lnTo>
                  <a:lnTo>
                    <a:pt x="2910" y="24"/>
                  </a:lnTo>
                  <a:lnTo>
                    <a:pt x="2932" y="22"/>
                  </a:lnTo>
                  <a:lnTo>
                    <a:pt x="2932" y="22"/>
                  </a:lnTo>
                  <a:lnTo>
                    <a:pt x="2946" y="24"/>
                  </a:lnTo>
                  <a:lnTo>
                    <a:pt x="2960" y="24"/>
                  </a:lnTo>
                  <a:lnTo>
                    <a:pt x="2984" y="24"/>
                  </a:lnTo>
                  <a:lnTo>
                    <a:pt x="2984" y="24"/>
                  </a:lnTo>
                  <a:lnTo>
                    <a:pt x="3024" y="24"/>
                  </a:lnTo>
                  <a:lnTo>
                    <a:pt x="3024" y="24"/>
                  </a:lnTo>
                  <a:lnTo>
                    <a:pt x="3088" y="24"/>
                  </a:lnTo>
                  <a:lnTo>
                    <a:pt x="3088" y="24"/>
                  </a:lnTo>
                  <a:lnTo>
                    <a:pt x="3132" y="24"/>
                  </a:lnTo>
                  <a:lnTo>
                    <a:pt x="3132" y="24"/>
                  </a:lnTo>
                  <a:lnTo>
                    <a:pt x="3156" y="24"/>
                  </a:lnTo>
                  <a:lnTo>
                    <a:pt x="3178" y="24"/>
                  </a:lnTo>
                  <a:lnTo>
                    <a:pt x="3178" y="24"/>
                  </a:lnTo>
                  <a:lnTo>
                    <a:pt x="3190" y="24"/>
                  </a:lnTo>
                  <a:lnTo>
                    <a:pt x="3202" y="26"/>
                  </a:lnTo>
                  <a:lnTo>
                    <a:pt x="3202" y="26"/>
                  </a:lnTo>
                  <a:lnTo>
                    <a:pt x="3208" y="24"/>
                  </a:lnTo>
                  <a:lnTo>
                    <a:pt x="3208" y="24"/>
                  </a:lnTo>
                  <a:lnTo>
                    <a:pt x="3214" y="24"/>
                  </a:lnTo>
                  <a:lnTo>
                    <a:pt x="3222" y="26"/>
                  </a:lnTo>
                  <a:lnTo>
                    <a:pt x="3222" y="26"/>
                  </a:lnTo>
                  <a:lnTo>
                    <a:pt x="3246" y="26"/>
                  </a:lnTo>
                  <a:lnTo>
                    <a:pt x="3268" y="24"/>
                  </a:lnTo>
                  <a:lnTo>
                    <a:pt x="3268" y="24"/>
                  </a:lnTo>
                  <a:lnTo>
                    <a:pt x="3278" y="26"/>
                  </a:lnTo>
                  <a:lnTo>
                    <a:pt x="3278" y="26"/>
                  </a:lnTo>
                  <a:lnTo>
                    <a:pt x="3334" y="26"/>
                  </a:lnTo>
                  <a:lnTo>
                    <a:pt x="3390" y="26"/>
                  </a:lnTo>
                  <a:lnTo>
                    <a:pt x="3390" y="26"/>
                  </a:lnTo>
                  <a:lnTo>
                    <a:pt x="3404" y="26"/>
                  </a:lnTo>
                  <a:lnTo>
                    <a:pt x="3418" y="24"/>
                  </a:lnTo>
                  <a:lnTo>
                    <a:pt x="3418" y="24"/>
                  </a:lnTo>
                  <a:lnTo>
                    <a:pt x="3446" y="24"/>
                  </a:lnTo>
                  <a:lnTo>
                    <a:pt x="3470" y="26"/>
                  </a:lnTo>
                  <a:lnTo>
                    <a:pt x="3470" y="26"/>
                  </a:lnTo>
                  <a:lnTo>
                    <a:pt x="3496" y="26"/>
                  </a:lnTo>
                  <a:lnTo>
                    <a:pt x="3496" y="26"/>
                  </a:lnTo>
                  <a:lnTo>
                    <a:pt x="3532" y="24"/>
                  </a:lnTo>
                  <a:lnTo>
                    <a:pt x="3532" y="24"/>
                  </a:lnTo>
                  <a:lnTo>
                    <a:pt x="3544" y="24"/>
                  </a:lnTo>
                  <a:lnTo>
                    <a:pt x="3556" y="26"/>
                  </a:lnTo>
                  <a:lnTo>
                    <a:pt x="3556" y="26"/>
                  </a:lnTo>
                  <a:lnTo>
                    <a:pt x="3578" y="26"/>
                  </a:lnTo>
                  <a:lnTo>
                    <a:pt x="3598" y="26"/>
                  </a:lnTo>
                  <a:lnTo>
                    <a:pt x="3598" y="26"/>
                  </a:lnTo>
                  <a:lnTo>
                    <a:pt x="3622" y="26"/>
                  </a:lnTo>
                  <a:lnTo>
                    <a:pt x="3622" y="26"/>
                  </a:lnTo>
                  <a:lnTo>
                    <a:pt x="3634" y="26"/>
                  </a:lnTo>
                  <a:lnTo>
                    <a:pt x="3646" y="26"/>
                  </a:lnTo>
                  <a:lnTo>
                    <a:pt x="3646" y="26"/>
                  </a:lnTo>
                  <a:lnTo>
                    <a:pt x="3658" y="26"/>
                  </a:lnTo>
                  <a:lnTo>
                    <a:pt x="3670" y="26"/>
                  </a:lnTo>
                  <a:lnTo>
                    <a:pt x="3670" y="26"/>
                  </a:lnTo>
                  <a:lnTo>
                    <a:pt x="3706" y="26"/>
                  </a:lnTo>
                  <a:lnTo>
                    <a:pt x="3742" y="26"/>
                  </a:lnTo>
                  <a:lnTo>
                    <a:pt x="3742" y="26"/>
                  </a:lnTo>
                  <a:lnTo>
                    <a:pt x="3788" y="26"/>
                  </a:lnTo>
                  <a:lnTo>
                    <a:pt x="3788" y="26"/>
                  </a:lnTo>
                  <a:lnTo>
                    <a:pt x="3810" y="28"/>
                  </a:lnTo>
                  <a:lnTo>
                    <a:pt x="3810" y="28"/>
                  </a:lnTo>
                  <a:lnTo>
                    <a:pt x="3816" y="26"/>
                  </a:lnTo>
                  <a:lnTo>
                    <a:pt x="3816" y="26"/>
                  </a:lnTo>
                  <a:lnTo>
                    <a:pt x="3820" y="26"/>
                  </a:lnTo>
                  <a:lnTo>
                    <a:pt x="3824" y="28"/>
                  </a:lnTo>
                  <a:lnTo>
                    <a:pt x="3824" y="28"/>
                  </a:lnTo>
                  <a:lnTo>
                    <a:pt x="3832" y="26"/>
                  </a:lnTo>
                  <a:lnTo>
                    <a:pt x="3832" y="26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4"/>
                  </a:lnTo>
                  <a:lnTo>
                    <a:pt x="3850" y="24"/>
                  </a:lnTo>
                  <a:lnTo>
                    <a:pt x="3856" y="26"/>
                  </a:lnTo>
                  <a:lnTo>
                    <a:pt x="3864" y="26"/>
                  </a:lnTo>
                  <a:lnTo>
                    <a:pt x="3878" y="24"/>
                  </a:lnTo>
                  <a:lnTo>
                    <a:pt x="3878" y="24"/>
                  </a:lnTo>
                  <a:lnTo>
                    <a:pt x="3890" y="24"/>
                  </a:lnTo>
                  <a:lnTo>
                    <a:pt x="3890" y="24"/>
                  </a:lnTo>
                  <a:lnTo>
                    <a:pt x="3900" y="24"/>
                  </a:lnTo>
                  <a:lnTo>
                    <a:pt x="3906" y="22"/>
                  </a:lnTo>
                  <a:lnTo>
                    <a:pt x="3910" y="20"/>
                  </a:lnTo>
                  <a:lnTo>
                    <a:pt x="3910" y="20"/>
                  </a:lnTo>
                  <a:lnTo>
                    <a:pt x="3914" y="20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6"/>
                  </a:lnTo>
                  <a:lnTo>
                    <a:pt x="3916" y="14"/>
                  </a:lnTo>
                  <a:lnTo>
                    <a:pt x="3916" y="14"/>
                  </a:lnTo>
                  <a:lnTo>
                    <a:pt x="3868" y="14"/>
                  </a:lnTo>
                  <a:lnTo>
                    <a:pt x="3844" y="14"/>
                  </a:lnTo>
                  <a:lnTo>
                    <a:pt x="3820" y="12"/>
                  </a:lnTo>
                  <a:lnTo>
                    <a:pt x="3820" y="12"/>
                  </a:lnTo>
                  <a:close/>
                  <a:moveTo>
                    <a:pt x="744" y="10"/>
                  </a:moveTo>
                  <a:lnTo>
                    <a:pt x="744" y="10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6" y="8"/>
                  </a:lnTo>
                  <a:lnTo>
                    <a:pt x="744" y="10"/>
                  </a:lnTo>
                  <a:lnTo>
                    <a:pt x="744" y="10"/>
                  </a:lnTo>
                  <a:close/>
                  <a:moveTo>
                    <a:pt x="2874" y="18"/>
                  </a:moveTo>
                  <a:lnTo>
                    <a:pt x="2874" y="18"/>
                  </a:lnTo>
                  <a:lnTo>
                    <a:pt x="2874" y="16"/>
                  </a:lnTo>
                  <a:lnTo>
                    <a:pt x="2874" y="16"/>
                  </a:lnTo>
                  <a:lnTo>
                    <a:pt x="2876" y="18"/>
                  </a:lnTo>
                  <a:lnTo>
                    <a:pt x="2876" y="18"/>
                  </a:lnTo>
                  <a:lnTo>
                    <a:pt x="2874" y="18"/>
                  </a:lnTo>
                  <a:lnTo>
                    <a:pt x="2874" y="18"/>
                  </a:lnTo>
                  <a:close/>
                  <a:moveTo>
                    <a:pt x="3160" y="18"/>
                  </a:moveTo>
                  <a:lnTo>
                    <a:pt x="3160" y="18"/>
                  </a:lnTo>
                  <a:lnTo>
                    <a:pt x="3160" y="16"/>
                  </a:lnTo>
                  <a:lnTo>
                    <a:pt x="3160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0" y="18"/>
                  </a:lnTo>
                  <a:lnTo>
                    <a:pt x="316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0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662383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7DD893-7FF8-44FE-9189-04358CEC1A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NetApp Confidential - Limited Use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46203" y="3074122"/>
            <a:ext cx="3804884" cy="617504"/>
          </a:xfrm>
          <a:prstGeom prst="rect">
            <a:avLst/>
          </a:prstGeom>
        </p:spPr>
      </p:pic>
      <p:pic>
        <p:nvPicPr>
          <p:cNvPr id="7" name="Picture 6" descr="Puzzle_2_HiRes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219519" y="2490667"/>
            <a:ext cx="3575231" cy="229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73906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7DD893-7FF8-44FE-9189-04358CEC1A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NetApp Confidential - Limited Use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2" descr="C:\Users\freelance\Desktop\NA_PPT_Template_R1_012511\Collateral\NA_ThankYou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5" y="3004451"/>
            <a:ext cx="3461004" cy="100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tom_2_HiRes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466649" y="2075542"/>
            <a:ext cx="2773331" cy="275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26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ChangeArrowheads="1"/>
          </p:cNvSpPr>
          <p:nvPr>
            <p:ph type="ftr" sz="quarter" idx="10"/>
          </p:nvPr>
        </p:nvSpPr>
        <p:spPr>
          <a:xfrm>
            <a:off x="1546225" y="6600825"/>
            <a:ext cx="4397375" cy="228600"/>
          </a:xfr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lang="en-US" sz="1000" kern="1200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dirty="0" smtClean="0">
                <a:solidFill>
                  <a:srgbClr val="A5A5A5"/>
                </a:solidFill>
              </a:rPr>
              <a:t>NetApp Confidential - Internal Use Only</a:t>
            </a:r>
            <a:endParaRPr dirty="0">
              <a:solidFill>
                <a:srgbClr val="A5A5A5"/>
              </a:solidFill>
            </a:endParaRPr>
          </a:p>
        </p:txBody>
      </p:sp>
      <p:pic>
        <p:nvPicPr>
          <p:cNvPr id="11" name="Picture 10" descr="na_tagR_1c-rev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678709" y="1000695"/>
            <a:ext cx="2286000" cy="584835"/>
          </a:xfrm>
          <a:prstGeom prst="rect">
            <a:avLst/>
          </a:prstGeom>
        </p:spPr>
      </p:pic>
      <p:sp>
        <p:nvSpPr>
          <p:cNvPr id="10" name="Rectangle 2"/>
          <p:cNvSpPr>
            <a:spLocks noChangeArrowheads="1"/>
          </p:cNvSpPr>
          <p:nvPr userDrawn="1"/>
        </p:nvSpPr>
        <p:spPr bwMode="invGray">
          <a:xfrm>
            <a:off x="1123950" y="4038600"/>
            <a:ext cx="8020050" cy="2524125"/>
          </a:xfrm>
          <a:prstGeom prst="rect">
            <a:avLst/>
          </a:prstGeom>
          <a:solidFill>
            <a:schemeClr val="hlink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000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14" name="Slide Number Placeholder 4"/>
          <p:cNvSpPr>
            <a:spLocks noGrp="1"/>
          </p:cNvSpPr>
          <p:nvPr userDrawn="1">
            <p:ph type="sldNum" sz="quarter" idx="11"/>
          </p:nvPr>
        </p:nvSpPr>
        <p:spPr>
          <a:xfrm>
            <a:off x="8305800" y="6597650"/>
            <a:ext cx="685800" cy="228600"/>
          </a:xfrm>
          <a:noFill/>
        </p:spPr>
        <p:txBody>
          <a:bodyPr/>
          <a:lstStyle/>
          <a:p>
            <a:fld id="{B16028E5-E08D-449F-84F1-7657E6E1EFEF}" type="slidenum">
              <a:rPr lang="en-US" smtClean="0">
                <a:solidFill>
                  <a:srgbClr val="A5A5A5"/>
                </a:solidFill>
              </a:rPr>
              <a:pPr/>
              <a:t>‹#›</a:t>
            </a:fld>
            <a:endParaRPr lang="en-US" dirty="0" smtClean="0">
              <a:solidFill>
                <a:srgbClr val="A5A5A5"/>
              </a:solidFill>
            </a:endParaRPr>
          </a:p>
        </p:txBody>
      </p:sp>
      <p:pic>
        <p:nvPicPr>
          <p:cNvPr id="16" name="Picture 15" descr="jump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396089" y="1230496"/>
            <a:ext cx="3533421" cy="1943382"/>
          </a:xfrm>
          <a:prstGeom prst="rect">
            <a:avLst/>
          </a:prstGeom>
        </p:spPr>
      </p:pic>
      <p:pic>
        <p:nvPicPr>
          <p:cNvPr id="15" name="Picture 14" descr="na_logotag_vrt_2c_rgb_sm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25127" y="73989"/>
            <a:ext cx="859536" cy="1091610"/>
          </a:xfrm>
          <a:prstGeom prst="rect">
            <a:avLst/>
          </a:prstGeom>
        </p:spPr>
      </p:pic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123950" y="1262064"/>
            <a:ext cx="4025900" cy="274290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000" b="1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614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15FA5-3C60-46E0-B474-67F17A5F2E76}" type="slidenum">
              <a:rPr lang="en-US">
                <a:solidFill>
                  <a:srgbClr val="A5A5A5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A5A5A5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 smtClean="0">
                <a:solidFill>
                  <a:srgbClr val="A5A5A5"/>
                </a:solidFill>
              </a:rPr>
              <a:t>NetApp Confidential - Internal Use Only</a:t>
            </a:r>
            <a:endParaRPr dirty="0">
              <a:solidFill>
                <a:srgbClr val="A5A5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121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0AB3B-FB7D-41F1-B845-4DBB8A524373}" type="slidenum">
              <a:rPr lang="en-US">
                <a:solidFill>
                  <a:srgbClr val="A5A5A5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A5A5A5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 smtClean="0">
                <a:solidFill>
                  <a:srgbClr val="A5A5A5"/>
                </a:solidFill>
              </a:rPr>
              <a:t>NetApp Confidential - Internal Use Only</a:t>
            </a:r>
            <a:endParaRPr dirty="0">
              <a:solidFill>
                <a:srgbClr val="A5A5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668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123950"/>
            <a:ext cx="3886200" cy="5353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123950"/>
            <a:ext cx="3886200" cy="5353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21F76-E55F-4874-A991-2DD9494AE5AA}" type="slidenum">
              <a:rPr lang="en-US">
                <a:solidFill>
                  <a:srgbClr val="A5A5A5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A5A5A5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 smtClean="0">
                <a:solidFill>
                  <a:srgbClr val="A5A5A5"/>
                </a:solidFill>
              </a:rPr>
              <a:t>NetApp Confidential - Internal Use Only</a:t>
            </a:r>
            <a:endParaRPr dirty="0">
              <a:solidFill>
                <a:srgbClr val="A5A5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1559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Left,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0AB3B-FB7D-41F1-B845-4DBB8A524373}" type="slidenum">
              <a:rPr lang="en-US">
                <a:solidFill>
                  <a:srgbClr val="A5A5A5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A5A5A5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 smtClean="0">
                <a:solidFill>
                  <a:srgbClr val="A5A5A5"/>
                </a:solidFill>
              </a:rPr>
              <a:t>NetApp Confidential - Internal Use Only</a:t>
            </a:r>
            <a:endParaRPr dirty="0">
              <a:solidFill>
                <a:srgbClr val="A5A5A5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024257" y="1124711"/>
            <a:ext cx="3849624" cy="5349240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half" idx="12"/>
          </p:nvPr>
        </p:nvSpPr>
        <p:spPr>
          <a:xfrm>
            <a:off x="990600" y="1123950"/>
            <a:ext cx="3849414" cy="53530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83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Right,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04775"/>
            <a:ext cx="8020050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05800" y="6597650"/>
            <a:ext cx="685800" cy="228600"/>
          </a:xfrm>
        </p:spPr>
        <p:txBody>
          <a:bodyPr/>
          <a:lstStyle>
            <a:lvl1pPr>
              <a:defRPr/>
            </a:lvl1pPr>
          </a:lstStyle>
          <a:p>
            <a:fld id="{F2C5D3DB-8879-4FF4-B17D-F9EF675F1F98}" type="slidenum">
              <a:rPr lang="en-US">
                <a:solidFill>
                  <a:srgbClr val="A5A5A5"/>
                </a:solidFill>
              </a:rPr>
              <a:pPr/>
              <a:t>‹#›</a:t>
            </a:fld>
            <a:endParaRPr lang="en-US" dirty="0">
              <a:solidFill>
                <a:srgbClr val="A5A5A5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600825"/>
            <a:ext cx="4800600" cy="2286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 smtClean="0">
                <a:solidFill>
                  <a:srgbClr val="A5A5A5"/>
                </a:solidFill>
              </a:rPr>
              <a:t>NetApp Confidential - Internal Use Only</a:t>
            </a:r>
            <a:endParaRPr dirty="0">
              <a:solidFill>
                <a:srgbClr val="A5A5A5"/>
              </a:solidFill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sz="half" idx="1"/>
          </p:nvPr>
        </p:nvSpPr>
        <p:spPr>
          <a:xfrm>
            <a:off x="5028028" y="1123950"/>
            <a:ext cx="3849414" cy="53530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996517" y="1124713"/>
            <a:ext cx="3925107" cy="5349240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988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C77D9-7247-430B-8794-991BC55BB2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04775"/>
            <a:ext cx="802005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123950"/>
            <a:ext cx="3886200" cy="5353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1123950"/>
            <a:ext cx="3886200" cy="2600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9200" y="3876675"/>
            <a:ext cx="3886200" cy="2600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05800" y="6597650"/>
            <a:ext cx="685800" cy="228600"/>
          </a:xfrm>
        </p:spPr>
        <p:txBody>
          <a:bodyPr/>
          <a:lstStyle>
            <a:lvl1pPr>
              <a:defRPr/>
            </a:lvl1pPr>
          </a:lstStyle>
          <a:p>
            <a:fld id="{B6770D2A-363C-46E9-AC56-4120BF0F6FF1}" type="slidenum">
              <a:rPr lang="en-US">
                <a:solidFill>
                  <a:srgbClr val="A5A5A5"/>
                </a:solidFill>
              </a:rPr>
              <a:pPr/>
              <a:t>‹#›</a:t>
            </a:fld>
            <a:endParaRPr lang="en-US" dirty="0">
              <a:solidFill>
                <a:srgbClr val="A5A5A5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352800" y="6600825"/>
            <a:ext cx="4876800" cy="228600"/>
          </a:xfrm>
        </p:spPr>
        <p:txBody>
          <a:bodyPr/>
          <a:lstStyle>
            <a:lvl1pPr>
              <a:defRPr/>
            </a:lvl1pPr>
          </a:lstStyle>
          <a:p>
            <a:r>
              <a:rPr dirty="0">
                <a:solidFill>
                  <a:srgbClr val="A5A5A5"/>
                </a:solidFill>
              </a:rPr>
              <a:t>NetApp Confidential -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1196884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3305" y="1097817"/>
            <a:ext cx="3712464" cy="746077"/>
          </a:xfrm>
        </p:spPr>
        <p:txBody>
          <a:bodyPr anchor="b"/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3303" y="1870064"/>
            <a:ext cx="3712464" cy="439348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996517" y="104775"/>
            <a:ext cx="7885112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996517" y="1097817"/>
            <a:ext cx="3715273" cy="746077"/>
          </a:xfrm>
        </p:spPr>
        <p:txBody>
          <a:bodyPr anchor="b"/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13"/>
          </p:nvPr>
        </p:nvSpPr>
        <p:spPr>
          <a:xfrm>
            <a:off x="996517" y="1870059"/>
            <a:ext cx="3715272" cy="439348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A0DA7-FE8A-4558-8CC0-1AC86978114B}" type="slidenum">
              <a:rPr lang="en-US">
                <a:solidFill>
                  <a:srgbClr val="A5A5A5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A5A5A5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 smtClean="0">
                <a:solidFill>
                  <a:srgbClr val="A5A5A5"/>
                </a:solidFill>
              </a:rPr>
              <a:t>NetApp Confidential - Internal Use Only</a:t>
            </a:r>
            <a:endParaRPr dirty="0">
              <a:solidFill>
                <a:srgbClr val="A5A5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6170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, Bottom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0AB3B-FB7D-41F1-B845-4DBB8A524373}" type="slidenum">
              <a:rPr lang="en-US">
                <a:solidFill>
                  <a:srgbClr val="A5A5A5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A5A5A5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 smtClean="0">
                <a:solidFill>
                  <a:srgbClr val="A5A5A5"/>
                </a:solidFill>
              </a:rPr>
              <a:t>NetApp Confidential - Internal Use Only</a:t>
            </a:r>
            <a:endParaRPr dirty="0">
              <a:solidFill>
                <a:srgbClr val="A5A5A5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90600" y="1128896"/>
            <a:ext cx="7924800" cy="232869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2"/>
          </p:nvPr>
        </p:nvSpPr>
        <p:spPr>
          <a:xfrm>
            <a:off x="987552" y="3657634"/>
            <a:ext cx="7924800" cy="232869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503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04775"/>
            <a:ext cx="8020050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90600" y="1123950"/>
            <a:ext cx="7924800" cy="53530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05800" y="6597650"/>
            <a:ext cx="685800" cy="228600"/>
          </a:xfrm>
        </p:spPr>
        <p:txBody>
          <a:bodyPr/>
          <a:lstStyle>
            <a:lvl1pPr>
              <a:defRPr/>
            </a:lvl1pPr>
          </a:lstStyle>
          <a:p>
            <a:fld id="{F2C5D3DB-8879-4FF4-B17D-F9EF675F1F98}" type="slidenum">
              <a:rPr lang="en-US">
                <a:solidFill>
                  <a:srgbClr val="A5A5A5"/>
                </a:solidFill>
              </a:rPr>
              <a:pPr/>
              <a:t>‹#›</a:t>
            </a:fld>
            <a:endParaRPr lang="en-US" dirty="0">
              <a:solidFill>
                <a:srgbClr val="A5A5A5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600825"/>
            <a:ext cx="4800600" cy="2286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 smtClean="0">
                <a:solidFill>
                  <a:srgbClr val="A5A5A5"/>
                </a:solidFill>
              </a:rPr>
              <a:t>NetApp Confidential - Internal Use Only</a:t>
            </a:r>
            <a:endParaRPr dirty="0">
              <a:solidFill>
                <a:srgbClr val="A5A5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13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04775"/>
            <a:ext cx="8020050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05800" y="6597650"/>
            <a:ext cx="685800" cy="228600"/>
          </a:xfrm>
        </p:spPr>
        <p:txBody>
          <a:bodyPr/>
          <a:lstStyle>
            <a:lvl1pPr>
              <a:defRPr/>
            </a:lvl1pPr>
          </a:lstStyle>
          <a:p>
            <a:fld id="{F2C5D3DB-8879-4FF4-B17D-F9EF675F1F98}" type="slidenum">
              <a:rPr lang="en-US">
                <a:solidFill>
                  <a:srgbClr val="A5A5A5"/>
                </a:solidFill>
              </a:rPr>
              <a:pPr/>
              <a:t>‹#›</a:t>
            </a:fld>
            <a:endParaRPr lang="en-US" dirty="0">
              <a:solidFill>
                <a:srgbClr val="A5A5A5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600825"/>
            <a:ext cx="4800600" cy="2286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 smtClean="0">
                <a:solidFill>
                  <a:srgbClr val="A5A5A5"/>
                </a:solidFill>
              </a:rPr>
              <a:t>NetApp Confidential - Internal Use Only</a:t>
            </a:r>
            <a:endParaRPr dirty="0">
              <a:solidFill>
                <a:srgbClr val="A5A5A5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996517" y="1124712"/>
            <a:ext cx="7927848" cy="5349240"/>
          </a:xfrm>
        </p:spPr>
        <p:txBody>
          <a:bodyPr/>
          <a:lstStyle>
            <a:lvl1pPr marL="0" indent="0">
              <a:buFont typeface="Wingdings 2" pitchFamily="18" charset="2"/>
              <a:buChar char=""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 Picture</a:t>
            </a:r>
          </a:p>
        </p:txBody>
      </p:sp>
    </p:spTree>
    <p:extLst>
      <p:ext uri="{BB962C8B-B14F-4D97-AF65-F5344CB8AC3E}">
        <p14:creationId xmlns:p14="http://schemas.microsoft.com/office/powerpoint/2010/main" val="634086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C33FB-264B-4CB4-A9EE-6D20CD36E512}" type="slidenum">
              <a:rPr lang="en-US">
                <a:solidFill>
                  <a:srgbClr val="A5A5A5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A5A5A5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 smtClean="0">
                <a:solidFill>
                  <a:srgbClr val="A5A5A5"/>
                </a:solidFill>
              </a:rPr>
              <a:t>NetApp Confidential - Internal Use Only</a:t>
            </a:r>
            <a:endParaRPr dirty="0">
              <a:solidFill>
                <a:srgbClr val="A5A5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216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04775"/>
            <a:ext cx="802005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123950"/>
            <a:ext cx="3886200" cy="5353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5029200" y="1123950"/>
            <a:ext cx="3886200" cy="535305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340B0-D8CC-460E-B2AE-7F3FD6711EF2}" type="slidenum">
              <a:rPr lang="en-US">
                <a:solidFill>
                  <a:srgbClr val="A5A5A5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A5A5A5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>
                <a:solidFill>
                  <a:srgbClr val="A5A5A5"/>
                </a:solidFill>
              </a:rPr>
              <a:t>NetApp Confidential -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41081776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04775"/>
            <a:ext cx="802005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123950"/>
            <a:ext cx="7924800" cy="2600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3876675"/>
            <a:ext cx="7924800" cy="2600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0AF87-B066-4369-AF90-7ED9E6686387}" type="slidenum">
              <a:rPr lang="en-US">
                <a:solidFill>
                  <a:srgbClr val="A5A5A5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A5A5A5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dirty="0">
              <a:solidFill>
                <a:srgbClr val="A5A5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571513"/>
      </p:ext>
    </p:extLst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"/>
          <p:cNvSpPr>
            <a:spLocks/>
          </p:cNvSpPr>
          <p:nvPr userDrawn="1"/>
        </p:nvSpPr>
        <p:spPr bwMode="invGray">
          <a:xfrm>
            <a:off x="1447800" y="0"/>
            <a:ext cx="7696200" cy="6858000"/>
          </a:xfrm>
          <a:custGeom>
            <a:avLst/>
            <a:gdLst/>
            <a:ahLst/>
            <a:cxnLst>
              <a:cxn ang="0">
                <a:pos x="0" y="4320"/>
              </a:cxn>
              <a:cxn ang="0">
                <a:pos x="0" y="0"/>
              </a:cxn>
              <a:cxn ang="0">
                <a:pos x="4848" y="0"/>
              </a:cxn>
              <a:cxn ang="0">
                <a:pos x="4848" y="4320"/>
              </a:cxn>
              <a:cxn ang="0">
                <a:pos x="4608" y="4320"/>
              </a:cxn>
              <a:cxn ang="0">
                <a:pos x="4608" y="1344"/>
              </a:cxn>
              <a:cxn ang="0">
                <a:pos x="2880" y="1344"/>
              </a:cxn>
              <a:cxn ang="0">
                <a:pos x="2880" y="4320"/>
              </a:cxn>
              <a:cxn ang="0">
                <a:pos x="0" y="4320"/>
              </a:cxn>
            </a:cxnLst>
            <a:rect l="0" t="0" r="r" b="b"/>
            <a:pathLst>
              <a:path w="4848" h="4320">
                <a:moveTo>
                  <a:pt x="0" y="4320"/>
                </a:moveTo>
                <a:lnTo>
                  <a:pt x="0" y="0"/>
                </a:lnTo>
                <a:lnTo>
                  <a:pt x="4848" y="0"/>
                </a:lnTo>
                <a:lnTo>
                  <a:pt x="4848" y="4320"/>
                </a:lnTo>
                <a:lnTo>
                  <a:pt x="4608" y="4320"/>
                </a:lnTo>
                <a:lnTo>
                  <a:pt x="4608" y="1344"/>
                </a:lnTo>
                <a:lnTo>
                  <a:pt x="2880" y="1344"/>
                </a:lnTo>
                <a:lnTo>
                  <a:pt x="2880" y="4320"/>
                </a:lnTo>
                <a:lnTo>
                  <a:pt x="0" y="4320"/>
                </a:lnTo>
                <a:close/>
              </a:path>
            </a:pathLst>
          </a:custGeom>
          <a:solidFill>
            <a:schemeClr val="hlink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defTabSz="914400">
              <a:lnSpc>
                <a:spcPct val="100000"/>
              </a:lnSpc>
              <a:buClr>
                <a:srgbClr val="58A618"/>
              </a:buClr>
              <a:buSzTx/>
              <a:buFont typeface="Wingdings 2" pitchFamily="18" charset="2"/>
              <a:buNone/>
              <a:defRPr/>
            </a:pPr>
            <a:endParaRPr lang="en-US" sz="2000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533525" y="4410075"/>
            <a:ext cx="4343400" cy="1685925"/>
          </a:xfrm>
        </p:spPr>
        <p:txBody>
          <a:bodyPr/>
          <a:lstStyle>
            <a:lvl1pPr marL="0" indent="0">
              <a:buFont typeface="Wingdings 2" pitchFamily="18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ctrTitle"/>
          </p:nvPr>
        </p:nvSpPr>
        <p:spPr bwMode="black">
          <a:xfrm>
            <a:off x="1524000" y="2006600"/>
            <a:ext cx="4343400" cy="2003425"/>
          </a:xfrm>
        </p:spPr>
        <p:txBody>
          <a:bodyPr tIns="45720" bIns="45720" anchor="b"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0"/>
          </p:nvPr>
        </p:nvSpPr>
        <p:spPr>
          <a:xfrm>
            <a:off x="1546225" y="6600825"/>
            <a:ext cx="4397375" cy="228600"/>
          </a:xfr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lang="en-US" sz="1000" kern="1200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dirty="0" smtClean="0">
                <a:solidFill>
                  <a:srgbClr val="A5A5A5"/>
                </a:solidFill>
              </a:rPr>
              <a:t>NetApp Confidential - Internal Use Only</a:t>
            </a:r>
            <a:endParaRPr dirty="0">
              <a:solidFill>
                <a:srgbClr val="A5A5A5"/>
              </a:solidFill>
            </a:endParaRPr>
          </a:p>
        </p:txBody>
      </p:sp>
      <p:pic>
        <p:nvPicPr>
          <p:cNvPr id="12" name="Picture 11" descr="na_logotag_vrt_2c_rgb_sm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0887" y="69246"/>
            <a:ext cx="1344168" cy="1707093"/>
          </a:xfrm>
          <a:prstGeom prst="rect">
            <a:avLst/>
          </a:prstGeom>
        </p:spPr>
      </p:pic>
      <p:pic>
        <p:nvPicPr>
          <p:cNvPr id="11" name="Picture 10" descr="na_tagR_1c-rev_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678709" y="1000695"/>
            <a:ext cx="2286000" cy="584835"/>
          </a:xfrm>
          <a:prstGeom prst="rect">
            <a:avLst/>
          </a:prstGeom>
        </p:spPr>
      </p:pic>
      <p:pic>
        <p:nvPicPr>
          <p:cNvPr id="15" name="Picture 14" descr="wing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903936" y="3827930"/>
            <a:ext cx="4864666" cy="147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2735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ChangeArrowheads="1"/>
          </p:cNvSpPr>
          <p:nvPr>
            <p:ph type="ftr" sz="quarter" idx="10"/>
          </p:nvPr>
        </p:nvSpPr>
        <p:spPr>
          <a:xfrm>
            <a:off x="1546225" y="6600825"/>
            <a:ext cx="4397375" cy="228600"/>
          </a:xfr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lang="en-US" sz="1000" kern="1200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dirty="0" smtClean="0">
                <a:solidFill>
                  <a:srgbClr val="A5A5A5"/>
                </a:solidFill>
              </a:rPr>
              <a:t>NetApp Confidential - Internal Use Only</a:t>
            </a:r>
            <a:endParaRPr dirty="0">
              <a:solidFill>
                <a:srgbClr val="A5A5A5"/>
              </a:solidFill>
            </a:endParaRPr>
          </a:p>
        </p:txBody>
      </p:sp>
      <p:pic>
        <p:nvPicPr>
          <p:cNvPr id="11" name="Picture 10" descr="na_tagR_1c-rev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678709" y="1000695"/>
            <a:ext cx="2286000" cy="584835"/>
          </a:xfrm>
          <a:prstGeom prst="rect">
            <a:avLst/>
          </a:prstGeom>
        </p:spPr>
      </p:pic>
      <p:sp>
        <p:nvSpPr>
          <p:cNvPr id="10" name="Rectangle 2"/>
          <p:cNvSpPr>
            <a:spLocks noChangeArrowheads="1"/>
          </p:cNvSpPr>
          <p:nvPr userDrawn="1"/>
        </p:nvSpPr>
        <p:spPr bwMode="invGray">
          <a:xfrm>
            <a:off x="1123950" y="4038600"/>
            <a:ext cx="8020050" cy="2524125"/>
          </a:xfrm>
          <a:prstGeom prst="rect">
            <a:avLst/>
          </a:prstGeom>
          <a:solidFill>
            <a:schemeClr val="hlink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000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14" name="Slide Number Placeholder 4"/>
          <p:cNvSpPr>
            <a:spLocks noGrp="1"/>
          </p:cNvSpPr>
          <p:nvPr userDrawn="1">
            <p:ph type="sldNum" sz="quarter" idx="11"/>
          </p:nvPr>
        </p:nvSpPr>
        <p:spPr>
          <a:xfrm>
            <a:off x="8305800" y="6597650"/>
            <a:ext cx="685800" cy="228600"/>
          </a:xfrm>
          <a:noFill/>
        </p:spPr>
        <p:txBody>
          <a:bodyPr/>
          <a:lstStyle/>
          <a:p>
            <a:fld id="{B16028E5-E08D-449F-84F1-7657E6E1EFEF}" type="slidenum">
              <a:rPr lang="en-US" smtClean="0">
                <a:solidFill>
                  <a:srgbClr val="A5A5A5"/>
                </a:solidFill>
              </a:rPr>
              <a:pPr/>
              <a:t>‹#›</a:t>
            </a:fld>
            <a:endParaRPr lang="en-US" dirty="0" smtClean="0">
              <a:solidFill>
                <a:srgbClr val="A5A5A5"/>
              </a:solidFill>
            </a:endParaRPr>
          </a:p>
        </p:txBody>
      </p:sp>
      <p:pic>
        <p:nvPicPr>
          <p:cNvPr id="16" name="Picture 15" descr="jump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396089" y="1230496"/>
            <a:ext cx="3533421" cy="1943382"/>
          </a:xfrm>
          <a:prstGeom prst="rect">
            <a:avLst/>
          </a:prstGeom>
        </p:spPr>
      </p:pic>
      <p:pic>
        <p:nvPicPr>
          <p:cNvPr id="15" name="Picture 14" descr="na_logotag_vrt_2c_rgb_sm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25127" y="73989"/>
            <a:ext cx="859536" cy="1091610"/>
          </a:xfrm>
          <a:prstGeom prst="rect">
            <a:avLst/>
          </a:prstGeom>
        </p:spPr>
      </p:pic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123950" y="1262064"/>
            <a:ext cx="4025900" cy="274290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000" b="1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563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1F403-4BC0-48FE-9770-6842C966A5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15FA5-3C60-46E0-B474-67F17A5F2E76}" type="slidenum">
              <a:rPr lang="en-US">
                <a:solidFill>
                  <a:srgbClr val="A5A5A5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A5A5A5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 smtClean="0">
                <a:solidFill>
                  <a:srgbClr val="A5A5A5"/>
                </a:solidFill>
              </a:rPr>
              <a:t>NetApp Confidential - Internal Use Only</a:t>
            </a:r>
            <a:endParaRPr dirty="0">
              <a:solidFill>
                <a:srgbClr val="A5A5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123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0AB3B-FB7D-41F1-B845-4DBB8A524373}" type="slidenum">
              <a:rPr lang="en-US">
                <a:solidFill>
                  <a:srgbClr val="A5A5A5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A5A5A5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 smtClean="0">
                <a:solidFill>
                  <a:srgbClr val="A5A5A5"/>
                </a:solidFill>
              </a:rPr>
              <a:t>NetApp Confidential - Internal Use Only</a:t>
            </a:r>
            <a:endParaRPr dirty="0">
              <a:solidFill>
                <a:srgbClr val="A5A5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2908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123950"/>
            <a:ext cx="3886200" cy="5353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123950"/>
            <a:ext cx="3886200" cy="5353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21F76-E55F-4874-A991-2DD9494AE5AA}" type="slidenum">
              <a:rPr lang="en-US">
                <a:solidFill>
                  <a:srgbClr val="A5A5A5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A5A5A5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 smtClean="0">
                <a:solidFill>
                  <a:srgbClr val="A5A5A5"/>
                </a:solidFill>
              </a:rPr>
              <a:t>NetApp Confidential - Internal Use Only</a:t>
            </a:r>
            <a:endParaRPr dirty="0">
              <a:solidFill>
                <a:srgbClr val="A5A5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9368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Left,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0AB3B-FB7D-41F1-B845-4DBB8A524373}" type="slidenum">
              <a:rPr lang="en-US">
                <a:solidFill>
                  <a:srgbClr val="A5A5A5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A5A5A5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 smtClean="0">
                <a:solidFill>
                  <a:srgbClr val="A5A5A5"/>
                </a:solidFill>
              </a:rPr>
              <a:t>NetApp Confidential - Internal Use Only</a:t>
            </a:r>
            <a:endParaRPr dirty="0">
              <a:solidFill>
                <a:srgbClr val="A5A5A5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024257" y="1124711"/>
            <a:ext cx="3849624" cy="5349240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half" idx="12"/>
          </p:nvPr>
        </p:nvSpPr>
        <p:spPr>
          <a:xfrm>
            <a:off x="990600" y="1123950"/>
            <a:ext cx="3849414" cy="53530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3511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Right,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04775"/>
            <a:ext cx="8020050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05800" y="6597650"/>
            <a:ext cx="685800" cy="228600"/>
          </a:xfrm>
        </p:spPr>
        <p:txBody>
          <a:bodyPr/>
          <a:lstStyle>
            <a:lvl1pPr>
              <a:defRPr/>
            </a:lvl1pPr>
          </a:lstStyle>
          <a:p>
            <a:fld id="{F2C5D3DB-8879-4FF4-B17D-F9EF675F1F98}" type="slidenum">
              <a:rPr lang="en-US">
                <a:solidFill>
                  <a:srgbClr val="A5A5A5"/>
                </a:solidFill>
              </a:rPr>
              <a:pPr/>
              <a:t>‹#›</a:t>
            </a:fld>
            <a:endParaRPr lang="en-US" dirty="0">
              <a:solidFill>
                <a:srgbClr val="A5A5A5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600825"/>
            <a:ext cx="4800600" cy="2286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 smtClean="0">
                <a:solidFill>
                  <a:srgbClr val="A5A5A5"/>
                </a:solidFill>
              </a:rPr>
              <a:t>NetApp Confidential - Internal Use Only</a:t>
            </a:r>
            <a:endParaRPr dirty="0">
              <a:solidFill>
                <a:srgbClr val="A5A5A5"/>
              </a:solidFill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sz="half" idx="1"/>
          </p:nvPr>
        </p:nvSpPr>
        <p:spPr>
          <a:xfrm>
            <a:off x="5028028" y="1123950"/>
            <a:ext cx="3849414" cy="53530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996517" y="1124713"/>
            <a:ext cx="3925107" cy="5349240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6980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04775"/>
            <a:ext cx="802005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123950"/>
            <a:ext cx="3886200" cy="5353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1123950"/>
            <a:ext cx="3886200" cy="2600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9200" y="3876675"/>
            <a:ext cx="3886200" cy="2600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05800" y="6597650"/>
            <a:ext cx="685800" cy="228600"/>
          </a:xfrm>
        </p:spPr>
        <p:txBody>
          <a:bodyPr/>
          <a:lstStyle>
            <a:lvl1pPr>
              <a:defRPr/>
            </a:lvl1pPr>
          </a:lstStyle>
          <a:p>
            <a:fld id="{B6770D2A-363C-46E9-AC56-4120BF0F6FF1}" type="slidenum">
              <a:rPr lang="en-US">
                <a:solidFill>
                  <a:srgbClr val="A5A5A5"/>
                </a:solidFill>
              </a:rPr>
              <a:pPr/>
              <a:t>‹#›</a:t>
            </a:fld>
            <a:endParaRPr lang="en-US" dirty="0">
              <a:solidFill>
                <a:srgbClr val="A5A5A5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352800" y="6600825"/>
            <a:ext cx="4876800" cy="228600"/>
          </a:xfrm>
        </p:spPr>
        <p:txBody>
          <a:bodyPr/>
          <a:lstStyle>
            <a:lvl1pPr>
              <a:defRPr/>
            </a:lvl1pPr>
          </a:lstStyle>
          <a:p>
            <a:r>
              <a:rPr dirty="0">
                <a:solidFill>
                  <a:srgbClr val="A5A5A5"/>
                </a:solidFill>
              </a:rPr>
              <a:t>NetApp Confidential -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35365608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3305" y="1097817"/>
            <a:ext cx="3712464" cy="746077"/>
          </a:xfrm>
        </p:spPr>
        <p:txBody>
          <a:bodyPr anchor="b"/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3303" y="1870064"/>
            <a:ext cx="3712464" cy="439348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996517" y="104775"/>
            <a:ext cx="7885112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996517" y="1097817"/>
            <a:ext cx="3715273" cy="746077"/>
          </a:xfrm>
        </p:spPr>
        <p:txBody>
          <a:bodyPr anchor="b"/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13"/>
          </p:nvPr>
        </p:nvSpPr>
        <p:spPr>
          <a:xfrm>
            <a:off x="996517" y="1870059"/>
            <a:ext cx="3715272" cy="439348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A0DA7-FE8A-4558-8CC0-1AC86978114B}" type="slidenum">
              <a:rPr lang="en-US">
                <a:solidFill>
                  <a:srgbClr val="A5A5A5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A5A5A5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 smtClean="0">
                <a:solidFill>
                  <a:srgbClr val="A5A5A5"/>
                </a:solidFill>
              </a:rPr>
              <a:t>NetApp Confidential - Internal Use Only</a:t>
            </a:r>
            <a:endParaRPr dirty="0">
              <a:solidFill>
                <a:srgbClr val="A5A5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977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, Bottom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0AB3B-FB7D-41F1-B845-4DBB8A524373}" type="slidenum">
              <a:rPr lang="en-US">
                <a:solidFill>
                  <a:srgbClr val="A5A5A5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A5A5A5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 smtClean="0">
                <a:solidFill>
                  <a:srgbClr val="A5A5A5"/>
                </a:solidFill>
              </a:rPr>
              <a:t>NetApp Confidential - Internal Use Only</a:t>
            </a:r>
            <a:endParaRPr dirty="0">
              <a:solidFill>
                <a:srgbClr val="A5A5A5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90600" y="1128896"/>
            <a:ext cx="7924800" cy="232869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2"/>
          </p:nvPr>
        </p:nvSpPr>
        <p:spPr>
          <a:xfrm>
            <a:off x="987552" y="3657634"/>
            <a:ext cx="7924800" cy="232869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356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04775"/>
            <a:ext cx="8020050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90600" y="1123950"/>
            <a:ext cx="7924800" cy="53530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05800" y="6597650"/>
            <a:ext cx="685800" cy="228600"/>
          </a:xfrm>
        </p:spPr>
        <p:txBody>
          <a:bodyPr/>
          <a:lstStyle>
            <a:lvl1pPr>
              <a:defRPr/>
            </a:lvl1pPr>
          </a:lstStyle>
          <a:p>
            <a:fld id="{F2C5D3DB-8879-4FF4-B17D-F9EF675F1F98}" type="slidenum">
              <a:rPr lang="en-US">
                <a:solidFill>
                  <a:srgbClr val="A5A5A5"/>
                </a:solidFill>
              </a:rPr>
              <a:pPr/>
              <a:t>‹#›</a:t>
            </a:fld>
            <a:endParaRPr lang="en-US" dirty="0">
              <a:solidFill>
                <a:srgbClr val="A5A5A5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600825"/>
            <a:ext cx="4800600" cy="2286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 smtClean="0">
                <a:solidFill>
                  <a:srgbClr val="A5A5A5"/>
                </a:solidFill>
              </a:rPr>
              <a:t>NetApp Confidential - Internal Use Only</a:t>
            </a:r>
            <a:endParaRPr dirty="0">
              <a:solidFill>
                <a:srgbClr val="A5A5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746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04775"/>
            <a:ext cx="8020050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05800" y="6597650"/>
            <a:ext cx="685800" cy="228600"/>
          </a:xfrm>
        </p:spPr>
        <p:txBody>
          <a:bodyPr/>
          <a:lstStyle>
            <a:lvl1pPr>
              <a:defRPr/>
            </a:lvl1pPr>
          </a:lstStyle>
          <a:p>
            <a:fld id="{F2C5D3DB-8879-4FF4-B17D-F9EF675F1F98}" type="slidenum">
              <a:rPr lang="en-US">
                <a:solidFill>
                  <a:srgbClr val="A5A5A5"/>
                </a:solidFill>
              </a:rPr>
              <a:pPr/>
              <a:t>‹#›</a:t>
            </a:fld>
            <a:endParaRPr lang="en-US" dirty="0">
              <a:solidFill>
                <a:srgbClr val="A5A5A5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600825"/>
            <a:ext cx="4800600" cy="2286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 smtClean="0">
                <a:solidFill>
                  <a:srgbClr val="A5A5A5"/>
                </a:solidFill>
              </a:rPr>
              <a:t>NetApp Confidential - Internal Use Only</a:t>
            </a:r>
            <a:endParaRPr dirty="0">
              <a:solidFill>
                <a:srgbClr val="A5A5A5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996517" y="1124712"/>
            <a:ext cx="7927848" cy="5349240"/>
          </a:xfrm>
        </p:spPr>
        <p:txBody>
          <a:bodyPr/>
          <a:lstStyle>
            <a:lvl1pPr marL="0" indent="0">
              <a:buFont typeface="Wingdings 2" pitchFamily="18" charset="2"/>
              <a:buChar char=""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 Picture</a:t>
            </a:r>
          </a:p>
        </p:txBody>
      </p:sp>
    </p:spTree>
    <p:extLst>
      <p:ext uri="{BB962C8B-B14F-4D97-AF65-F5344CB8AC3E}">
        <p14:creationId xmlns:p14="http://schemas.microsoft.com/office/powerpoint/2010/main" val="1818466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5425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C3099-0E41-45B3-A531-15590CC3F16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C33FB-264B-4CB4-A9EE-6D20CD36E512}" type="slidenum">
              <a:rPr lang="en-US">
                <a:solidFill>
                  <a:srgbClr val="A5A5A5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A5A5A5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 smtClean="0">
                <a:solidFill>
                  <a:srgbClr val="A5A5A5"/>
                </a:solidFill>
              </a:rPr>
              <a:t>NetApp Confidential - Internal Use Only</a:t>
            </a:r>
            <a:endParaRPr dirty="0">
              <a:solidFill>
                <a:srgbClr val="A5A5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308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04775"/>
            <a:ext cx="802005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123950"/>
            <a:ext cx="3886200" cy="5353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5029200" y="1123950"/>
            <a:ext cx="3886200" cy="535305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340B0-D8CC-460E-B2AE-7F3FD6711EF2}" type="slidenum">
              <a:rPr lang="en-US">
                <a:solidFill>
                  <a:srgbClr val="A5A5A5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A5A5A5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>
                <a:solidFill>
                  <a:srgbClr val="A5A5A5"/>
                </a:solidFill>
              </a:rPr>
              <a:t>NetApp Confidential -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7665249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04775"/>
            <a:ext cx="802005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123950"/>
            <a:ext cx="7924800" cy="2600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3876675"/>
            <a:ext cx="7924800" cy="2600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0AF87-B066-4369-AF90-7ED9E6686387}" type="slidenum">
              <a:rPr lang="en-US">
                <a:solidFill>
                  <a:srgbClr val="A5A5A5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A5A5A5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dirty="0">
              <a:solidFill>
                <a:srgbClr val="A5A5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713464"/>
      </p:ext>
    </p:extLst>
  </p:cSld>
  <p:clrMapOvr>
    <a:masterClrMapping/>
  </p:clrMapOvr>
  <p:transition spd="slow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"/>
          <p:cNvSpPr>
            <a:spLocks/>
          </p:cNvSpPr>
          <p:nvPr userDrawn="1"/>
        </p:nvSpPr>
        <p:spPr bwMode="invGray">
          <a:xfrm>
            <a:off x="1447800" y="0"/>
            <a:ext cx="7696200" cy="6858000"/>
          </a:xfrm>
          <a:custGeom>
            <a:avLst/>
            <a:gdLst/>
            <a:ahLst/>
            <a:cxnLst>
              <a:cxn ang="0">
                <a:pos x="0" y="4320"/>
              </a:cxn>
              <a:cxn ang="0">
                <a:pos x="0" y="0"/>
              </a:cxn>
              <a:cxn ang="0">
                <a:pos x="4848" y="0"/>
              </a:cxn>
              <a:cxn ang="0">
                <a:pos x="4848" y="4320"/>
              </a:cxn>
              <a:cxn ang="0">
                <a:pos x="4608" y="4320"/>
              </a:cxn>
              <a:cxn ang="0">
                <a:pos x="4608" y="1344"/>
              </a:cxn>
              <a:cxn ang="0">
                <a:pos x="2880" y="1344"/>
              </a:cxn>
              <a:cxn ang="0">
                <a:pos x="2880" y="4320"/>
              </a:cxn>
              <a:cxn ang="0">
                <a:pos x="0" y="4320"/>
              </a:cxn>
            </a:cxnLst>
            <a:rect l="0" t="0" r="r" b="b"/>
            <a:pathLst>
              <a:path w="4848" h="4320">
                <a:moveTo>
                  <a:pt x="0" y="4320"/>
                </a:moveTo>
                <a:lnTo>
                  <a:pt x="0" y="0"/>
                </a:lnTo>
                <a:lnTo>
                  <a:pt x="4848" y="0"/>
                </a:lnTo>
                <a:lnTo>
                  <a:pt x="4848" y="4320"/>
                </a:lnTo>
                <a:lnTo>
                  <a:pt x="4608" y="4320"/>
                </a:lnTo>
                <a:lnTo>
                  <a:pt x="4608" y="1344"/>
                </a:lnTo>
                <a:lnTo>
                  <a:pt x="2880" y="1344"/>
                </a:lnTo>
                <a:lnTo>
                  <a:pt x="2880" y="4320"/>
                </a:lnTo>
                <a:lnTo>
                  <a:pt x="0" y="4320"/>
                </a:lnTo>
                <a:close/>
              </a:path>
            </a:pathLst>
          </a:custGeom>
          <a:solidFill>
            <a:schemeClr val="hlink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defTabSz="914400">
              <a:lnSpc>
                <a:spcPct val="100000"/>
              </a:lnSpc>
              <a:buClr>
                <a:srgbClr val="58A618"/>
              </a:buClr>
              <a:buSzTx/>
              <a:buFont typeface="Wingdings 2" pitchFamily="18" charset="2"/>
              <a:buNone/>
              <a:defRPr/>
            </a:pPr>
            <a:endParaRPr lang="en-US" sz="2000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533525" y="4410075"/>
            <a:ext cx="4343400" cy="1685925"/>
          </a:xfrm>
        </p:spPr>
        <p:txBody>
          <a:bodyPr/>
          <a:lstStyle>
            <a:lvl1pPr marL="0" indent="0">
              <a:buFont typeface="Wingdings 2" pitchFamily="18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ctrTitle"/>
          </p:nvPr>
        </p:nvSpPr>
        <p:spPr bwMode="black">
          <a:xfrm>
            <a:off x="1524000" y="2006600"/>
            <a:ext cx="4343400" cy="2003425"/>
          </a:xfrm>
        </p:spPr>
        <p:txBody>
          <a:bodyPr tIns="45720" bIns="45720" anchor="b"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0"/>
          </p:nvPr>
        </p:nvSpPr>
        <p:spPr>
          <a:xfrm>
            <a:off x="1546225" y="6600825"/>
            <a:ext cx="4397375" cy="228600"/>
          </a:xfr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lang="en-US" sz="1000" kern="1200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dirty="0" smtClean="0">
                <a:solidFill>
                  <a:srgbClr val="A5A5A5"/>
                </a:solidFill>
              </a:rPr>
              <a:t>NetApp Confidential - Internal Use Only</a:t>
            </a:r>
            <a:endParaRPr dirty="0">
              <a:solidFill>
                <a:srgbClr val="A5A5A5"/>
              </a:solidFill>
            </a:endParaRPr>
          </a:p>
        </p:txBody>
      </p:sp>
      <p:pic>
        <p:nvPicPr>
          <p:cNvPr id="12" name="Picture 11" descr="na_logotag_vrt_2c_rgb_sm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0887" y="69246"/>
            <a:ext cx="1344168" cy="1707093"/>
          </a:xfrm>
          <a:prstGeom prst="rect">
            <a:avLst/>
          </a:prstGeom>
        </p:spPr>
      </p:pic>
      <p:pic>
        <p:nvPicPr>
          <p:cNvPr id="11" name="Picture 10" descr="na_tagR_1c-rev_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678709" y="1000695"/>
            <a:ext cx="2286000" cy="584835"/>
          </a:xfrm>
          <a:prstGeom prst="rect">
            <a:avLst/>
          </a:prstGeom>
        </p:spPr>
      </p:pic>
      <p:pic>
        <p:nvPicPr>
          <p:cNvPr id="15" name="Picture 14" descr="wing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903936" y="3827930"/>
            <a:ext cx="4864666" cy="147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0496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ChangeArrowheads="1"/>
          </p:cNvSpPr>
          <p:nvPr>
            <p:ph type="ftr" sz="quarter" idx="10"/>
          </p:nvPr>
        </p:nvSpPr>
        <p:spPr>
          <a:xfrm>
            <a:off x="1546225" y="6600825"/>
            <a:ext cx="4397375" cy="228600"/>
          </a:xfr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lang="en-US" sz="1000" kern="1200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dirty="0" smtClean="0">
                <a:solidFill>
                  <a:srgbClr val="A5A5A5"/>
                </a:solidFill>
              </a:rPr>
              <a:t>NetApp Confidential - Internal Use Only</a:t>
            </a:r>
            <a:endParaRPr dirty="0">
              <a:solidFill>
                <a:srgbClr val="A5A5A5"/>
              </a:solidFill>
            </a:endParaRPr>
          </a:p>
        </p:txBody>
      </p:sp>
      <p:pic>
        <p:nvPicPr>
          <p:cNvPr id="11" name="Picture 10" descr="na_tagR_1c-rev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678709" y="1000695"/>
            <a:ext cx="2286000" cy="584835"/>
          </a:xfrm>
          <a:prstGeom prst="rect">
            <a:avLst/>
          </a:prstGeom>
        </p:spPr>
      </p:pic>
      <p:sp>
        <p:nvSpPr>
          <p:cNvPr id="10" name="Rectangle 2"/>
          <p:cNvSpPr>
            <a:spLocks noChangeArrowheads="1"/>
          </p:cNvSpPr>
          <p:nvPr userDrawn="1"/>
        </p:nvSpPr>
        <p:spPr bwMode="invGray">
          <a:xfrm>
            <a:off x="1123950" y="4038600"/>
            <a:ext cx="8020050" cy="2524125"/>
          </a:xfrm>
          <a:prstGeom prst="rect">
            <a:avLst/>
          </a:prstGeom>
          <a:solidFill>
            <a:schemeClr val="hlink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000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14" name="Slide Number Placeholder 4"/>
          <p:cNvSpPr>
            <a:spLocks noGrp="1"/>
          </p:cNvSpPr>
          <p:nvPr userDrawn="1">
            <p:ph type="sldNum" sz="quarter" idx="11"/>
          </p:nvPr>
        </p:nvSpPr>
        <p:spPr>
          <a:xfrm>
            <a:off x="8305800" y="6597650"/>
            <a:ext cx="685800" cy="228600"/>
          </a:xfrm>
          <a:noFill/>
        </p:spPr>
        <p:txBody>
          <a:bodyPr/>
          <a:lstStyle/>
          <a:p>
            <a:fld id="{B16028E5-E08D-449F-84F1-7657E6E1EFEF}" type="slidenum">
              <a:rPr lang="en-US" smtClean="0">
                <a:solidFill>
                  <a:srgbClr val="A5A5A5"/>
                </a:solidFill>
              </a:rPr>
              <a:pPr/>
              <a:t>‹#›</a:t>
            </a:fld>
            <a:endParaRPr lang="en-US" dirty="0" smtClean="0">
              <a:solidFill>
                <a:srgbClr val="A5A5A5"/>
              </a:solidFill>
            </a:endParaRPr>
          </a:p>
        </p:txBody>
      </p:sp>
      <p:pic>
        <p:nvPicPr>
          <p:cNvPr id="16" name="Picture 15" descr="jump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396089" y="1230496"/>
            <a:ext cx="3533421" cy="1943382"/>
          </a:xfrm>
          <a:prstGeom prst="rect">
            <a:avLst/>
          </a:prstGeom>
        </p:spPr>
      </p:pic>
      <p:pic>
        <p:nvPicPr>
          <p:cNvPr id="15" name="Picture 14" descr="na_logotag_vrt_2c_rgb_sm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25127" y="73989"/>
            <a:ext cx="859536" cy="1091610"/>
          </a:xfrm>
          <a:prstGeom prst="rect">
            <a:avLst/>
          </a:prstGeom>
        </p:spPr>
      </p:pic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123950" y="1262064"/>
            <a:ext cx="4025900" cy="274290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000" b="1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138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15FA5-3C60-46E0-B474-67F17A5F2E76}" type="slidenum">
              <a:rPr lang="en-US">
                <a:solidFill>
                  <a:srgbClr val="A5A5A5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A5A5A5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 smtClean="0">
                <a:solidFill>
                  <a:srgbClr val="A5A5A5"/>
                </a:solidFill>
              </a:rPr>
              <a:t>NetApp Confidential - Internal Use Only</a:t>
            </a:r>
            <a:endParaRPr dirty="0">
              <a:solidFill>
                <a:srgbClr val="A5A5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082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0AB3B-FB7D-41F1-B845-4DBB8A524373}" type="slidenum">
              <a:rPr lang="en-US">
                <a:solidFill>
                  <a:srgbClr val="A5A5A5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A5A5A5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 smtClean="0">
                <a:solidFill>
                  <a:srgbClr val="A5A5A5"/>
                </a:solidFill>
              </a:rPr>
              <a:t>NetApp Confidential - Internal Use Only</a:t>
            </a:r>
            <a:endParaRPr dirty="0">
              <a:solidFill>
                <a:srgbClr val="A5A5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9011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123950"/>
            <a:ext cx="3886200" cy="5353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123950"/>
            <a:ext cx="3886200" cy="5353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21F76-E55F-4874-A991-2DD9494AE5AA}" type="slidenum">
              <a:rPr lang="en-US">
                <a:solidFill>
                  <a:srgbClr val="A5A5A5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A5A5A5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 smtClean="0">
                <a:solidFill>
                  <a:srgbClr val="A5A5A5"/>
                </a:solidFill>
              </a:rPr>
              <a:t>NetApp Confidential - Internal Use Only</a:t>
            </a:r>
            <a:endParaRPr dirty="0">
              <a:solidFill>
                <a:srgbClr val="A5A5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4376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Left,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0AB3B-FB7D-41F1-B845-4DBB8A524373}" type="slidenum">
              <a:rPr lang="en-US">
                <a:solidFill>
                  <a:srgbClr val="A5A5A5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A5A5A5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 smtClean="0">
                <a:solidFill>
                  <a:srgbClr val="A5A5A5"/>
                </a:solidFill>
              </a:rPr>
              <a:t>NetApp Confidential - Internal Use Only</a:t>
            </a:r>
            <a:endParaRPr dirty="0">
              <a:solidFill>
                <a:srgbClr val="A5A5A5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024257" y="1124711"/>
            <a:ext cx="3849624" cy="5349240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half" idx="12"/>
          </p:nvPr>
        </p:nvSpPr>
        <p:spPr>
          <a:xfrm>
            <a:off x="990600" y="1123950"/>
            <a:ext cx="3849414" cy="53530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9147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Right,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04775"/>
            <a:ext cx="8020050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05800" y="6597650"/>
            <a:ext cx="685800" cy="228600"/>
          </a:xfrm>
        </p:spPr>
        <p:txBody>
          <a:bodyPr/>
          <a:lstStyle>
            <a:lvl1pPr>
              <a:defRPr/>
            </a:lvl1pPr>
          </a:lstStyle>
          <a:p>
            <a:fld id="{F2C5D3DB-8879-4FF4-B17D-F9EF675F1F98}" type="slidenum">
              <a:rPr lang="en-US">
                <a:solidFill>
                  <a:srgbClr val="A5A5A5"/>
                </a:solidFill>
              </a:rPr>
              <a:pPr/>
              <a:t>‹#›</a:t>
            </a:fld>
            <a:endParaRPr lang="en-US" dirty="0">
              <a:solidFill>
                <a:srgbClr val="A5A5A5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600825"/>
            <a:ext cx="4800600" cy="2286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 smtClean="0">
                <a:solidFill>
                  <a:srgbClr val="A5A5A5"/>
                </a:solidFill>
              </a:rPr>
              <a:t>NetApp Confidential - Internal Use Only</a:t>
            </a:r>
            <a:endParaRPr dirty="0">
              <a:solidFill>
                <a:srgbClr val="A5A5A5"/>
              </a:solidFill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sz="half" idx="1"/>
          </p:nvPr>
        </p:nvSpPr>
        <p:spPr>
          <a:xfrm>
            <a:off x="5028028" y="1123950"/>
            <a:ext cx="3849414" cy="53530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996517" y="1124713"/>
            <a:ext cx="3925107" cy="5349240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998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BD5FF-A820-4C18-8321-1BFF2475FC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04775"/>
            <a:ext cx="802005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123950"/>
            <a:ext cx="3886200" cy="5353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1123950"/>
            <a:ext cx="3886200" cy="2600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9200" y="3876675"/>
            <a:ext cx="3886200" cy="2600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05800" y="6597650"/>
            <a:ext cx="685800" cy="228600"/>
          </a:xfrm>
        </p:spPr>
        <p:txBody>
          <a:bodyPr/>
          <a:lstStyle>
            <a:lvl1pPr>
              <a:defRPr/>
            </a:lvl1pPr>
          </a:lstStyle>
          <a:p>
            <a:fld id="{B6770D2A-363C-46E9-AC56-4120BF0F6FF1}" type="slidenum">
              <a:rPr lang="en-US">
                <a:solidFill>
                  <a:srgbClr val="A5A5A5"/>
                </a:solidFill>
              </a:rPr>
              <a:pPr/>
              <a:t>‹#›</a:t>
            </a:fld>
            <a:endParaRPr lang="en-US" dirty="0">
              <a:solidFill>
                <a:srgbClr val="A5A5A5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352800" y="6600825"/>
            <a:ext cx="4876800" cy="228600"/>
          </a:xfrm>
        </p:spPr>
        <p:txBody>
          <a:bodyPr/>
          <a:lstStyle>
            <a:lvl1pPr>
              <a:defRPr/>
            </a:lvl1pPr>
          </a:lstStyle>
          <a:p>
            <a:r>
              <a:rPr dirty="0">
                <a:solidFill>
                  <a:srgbClr val="A5A5A5"/>
                </a:solidFill>
              </a:rPr>
              <a:t>NetApp Confidential -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4948631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3305" y="1097817"/>
            <a:ext cx="3712464" cy="746077"/>
          </a:xfrm>
        </p:spPr>
        <p:txBody>
          <a:bodyPr anchor="b"/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3303" y="1870064"/>
            <a:ext cx="3712464" cy="439348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996517" y="104775"/>
            <a:ext cx="7885112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996517" y="1097817"/>
            <a:ext cx="3715273" cy="746077"/>
          </a:xfrm>
        </p:spPr>
        <p:txBody>
          <a:bodyPr anchor="b"/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13"/>
          </p:nvPr>
        </p:nvSpPr>
        <p:spPr>
          <a:xfrm>
            <a:off x="996517" y="1870059"/>
            <a:ext cx="3715272" cy="439348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A0DA7-FE8A-4558-8CC0-1AC86978114B}" type="slidenum">
              <a:rPr lang="en-US">
                <a:solidFill>
                  <a:srgbClr val="A5A5A5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A5A5A5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 smtClean="0">
                <a:solidFill>
                  <a:srgbClr val="A5A5A5"/>
                </a:solidFill>
              </a:rPr>
              <a:t>NetApp Confidential - Internal Use Only</a:t>
            </a:r>
            <a:endParaRPr dirty="0">
              <a:solidFill>
                <a:srgbClr val="A5A5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363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, Bottom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0AB3B-FB7D-41F1-B845-4DBB8A524373}" type="slidenum">
              <a:rPr lang="en-US">
                <a:solidFill>
                  <a:srgbClr val="A5A5A5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A5A5A5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 smtClean="0">
                <a:solidFill>
                  <a:srgbClr val="A5A5A5"/>
                </a:solidFill>
              </a:rPr>
              <a:t>NetApp Confidential - Internal Use Only</a:t>
            </a:r>
            <a:endParaRPr dirty="0">
              <a:solidFill>
                <a:srgbClr val="A5A5A5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90600" y="1128896"/>
            <a:ext cx="7924800" cy="232869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2"/>
          </p:nvPr>
        </p:nvSpPr>
        <p:spPr>
          <a:xfrm>
            <a:off x="987552" y="3657634"/>
            <a:ext cx="7924800" cy="232869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748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04775"/>
            <a:ext cx="8020050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90600" y="1123950"/>
            <a:ext cx="7924800" cy="53530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05800" y="6597650"/>
            <a:ext cx="685800" cy="228600"/>
          </a:xfrm>
        </p:spPr>
        <p:txBody>
          <a:bodyPr/>
          <a:lstStyle>
            <a:lvl1pPr>
              <a:defRPr/>
            </a:lvl1pPr>
          </a:lstStyle>
          <a:p>
            <a:fld id="{F2C5D3DB-8879-4FF4-B17D-F9EF675F1F98}" type="slidenum">
              <a:rPr lang="en-US">
                <a:solidFill>
                  <a:srgbClr val="A5A5A5"/>
                </a:solidFill>
              </a:rPr>
              <a:pPr/>
              <a:t>‹#›</a:t>
            </a:fld>
            <a:endParaRPr lang="en-US" dirty="0">
              <a:solidFill>
                <a:srgbClr val="A5A5A5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600825"/>
            <a:ext cx="4800600" cy="2286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 smtClean="0">
                <a:solidFill>
                  <a:srgbClr val="A5A5A5"/>
                </a:solidFill>
              </a:rPr>
              <a:t>NetApp Confidential - Internal Use Only</a:t>
            </a:r>
            <a:endParaRPr dirty="0">
              <a:solidFill>
                <a:srgbClr val="A5A5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975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04775"/>
            <a:ext cx="8020050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05800" y="6597650"/>
            <a:ext cx="685800" cy="228600"/>
          </a:xfrm>
        </p:spPr>
        <p:txBody>
          <a:bodyPr/>
          <a:lstStyle>
            <a:lvl1pPr>
              <a:defRPr/>
            </a:lvl1pPr>
          </a:lstStyle>
          <a:p>
            <a:fld id="{F2C5D3DB-8879-4FF4-B17D-F9EF675F1F98}" type="slidenum">
              <a:rPr lang="en-US">
                <a:solidFill>
                  <a:srgbClr val="A5A5A5"/>
                </a:solidFill>
              </a:rPr>
              <a:pPr/>
              <a:t>‹#›</a:t>
            </a:fld>
            <a:endParaRPr lang="en-US" dirty="0">
              <a:solidFill>
                <a:srgbClr val="A5A5A5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600825"/>
            <a:ext cx="4800600" cy="2286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 smtClean="0">
                <a:solidFill>
                  <a:srgbClr val="A5A5A5"/>
                </a:solidFill>
              </a:rPr>
              <a:t>NetApp Confidential - Internal Use Only</a:t>
            </a:r>
            <a:endParaRPr dirty="0">
              <a:solidFill>
                <a:srgbClr val="A5A5A5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996517" y="1124712"/>
            <a:ext cx="7927848" cy="5349240"/>
          </a:xfrm>
        </p:spPr>
        <p:txBody>
          <a:bodyPr/>
          <a:lstStyle>
            <a:lvl1pPr marL="0" indent="0">
              <a:buFont typeface="Wingdings 2" pitchFamily="18" charset="2"/>
              <a:buChar char=""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 Picture</a:t>
            </a:r>
          </a:p>
        </p:txBody>
      </p:sp>
    </p:spTree>
    <p:extLst>
      <p:ext uri="{BB962C8B-B14F-4D97-AF65-F5344CB8AC3E}">
        <p14:creationId xmlns:p14="http://schemas.microsoft.com/office/powerpoint/2010/main" val="3587892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C33FB-264B-4CB4-A9EE-6D20CD36E512}" type="slidenum">
              <a:rPr lang="en-US">
                <a:solidFill>
                  <a:srgbClr val="A5A5A5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A5A5A5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 smtClean="0">
                <a:solidFill>
                  <a:srgbClr val="A5A5A5"/>
                </a:solidFill>
              </a:rPr>
              <a:t>NetApp Confidential - Internal Use Only</a:t>
            </a:r>
            <a:endParaRPr dirty="0">
              <a:solidFill>
                <a:srgbClr val="A5A5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053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04775"/>
            <a:ext cx="802005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123950"/>
            <a:ext cx="3886200" cy="5353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5029200" y="1123950"/>
            <a:ext cx="3886200" cy="535305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340B0-D8CC-460E-B2AE-7F3FD6711EF2}" type="slidenum">
              <a:rPr lang="en-US">
                <a:solidFill>
                  <a:srgbClr val="A5A5A5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A5A5A5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>
                <a:solidFill>
                  <a:srgbClr val="A5A5A5"/>
                </a:solidFill>
              </a:rPr>
              <a:t>NetApp Confidential -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29869905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04775"/>
            <a:ext cx="802005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123950"/>
            <a:ext cx="7924800" cy="2600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3876675"/>
            <a:ext cx="7924800" cy="2600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0AF87-B066-4369-AF90-7ED9E6686387}" type="slidenum">
              <a:rPr lang="en-US">
                <a:solidFill>
                  <a:srgbClr val="A5A5A5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A5A5A5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dirty="0">
              <a:solidFill>
                <a:srgbClr val="A5A5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394114"/>
      </p:ext>
    </p:extLst>
  </p:cSld>
  <p:clrMapOvr>
    <a:masterClrMapping/>
  </p:clrMapOvr>
  <p:transition spd="slow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"/>
          <p:cNvSpPr>
            <a:spLocks/>
          </p:cNvSpPr>
          <p:nvPr userDrawn="1"/>
        </p:nvSpPr>
        <p:spPr bwMode="invGray">
          <a:xfrm>
            <a:off x="1447800" y="0"/>
            <a:ext cx="7696200" cy="6858000"/>
          </a:xfrm>
          <a:custGeom>
            <a:avLst/>
            <a:gdLst/>
            <a:ahLst/>
            <a:cxnLst>
              <a:cxn ang="0">
                <a:pos x="0" y="4320"/>
              </a:cxn>
              <a:cxn ang="0">
                <a:pos x="0" y="0"/>
              </a:cxn>
              <a:cxn ang="0">
                <a:pos x="4848" y="0"/>
              </a:cxn>
              <a:cxn ang="0">
                <a:pos x="4848" y="4320"/>
              </a:cxn>
              <a:cxn ang="0">
                <a:pos x="4608" y="4320"/>
              </a:cxn>
              <a:cxn ang="0">
                <a:pos x="4608" y="1344"/>
              </a:cxn>
              <a:cxn ang="0">
                <a:pos x="2880" y="1344"/>
              </a:cxn>
              <a:cxn ang="0">
                <a:pos x="2880" y="4320"/>
              </a:cxn>
              <a:cxn ang="0">
                <a:pos x="0" y="4320"/>
              </a:cxn>
            </a:cxnLst>
            <a:rect l="0" t="0" r="r" b="b"/>
            <a:pathLst>
              <a:path w="4848" h="4320">
                <a:moveTo>
                  <a:pt x="0" y="4320"/>
                </a:moveTo>
                <a:lnTo>
                  <a:pt x="0" y="0"/>
                </a:lnTo>
                <a:lnTo>
                  <a:pt x="4848" y="0"/>
                </a:lnTo>
                <a:lnTo>
                  <a:pt x="4848" y="4320"/>
                </a:lnTo>
                <a:lnTo>
                  <a:pt x="4608" y="4320"/>
                </a:lnTo>
                <a:lnTo>
                  <a:pt x="4608" y="1344"/>
                </a:lnTo>
                <a:lnTo>
                  <a:pt x="2880" y="1344"/>
                </a:lnTo>
                <a:lnTo>
                  <a:pt x="2880" y="4320"/>
                </a:lnTo>
                <a:lnTo>
                  <a:pt x="0" y="4320"/>
                </a:lnTo>
                <a:close/>
              </a:path>
            </a:pathLst>
          </a:custGeom>
          <a:solidFill>
            <a:schemeClr val="hlink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defTabSz="914400">
              <a:lnSpc>
                <a:spcPct val="100000"/>
              </a:lnSpc>
              <a:buClr>
                <a:srgbClr val="58A618"/>
              </a:buClr>
              <a:buSzTx/>
              <a:buFont typeface="Wingdings 2" pitchFamily="18" charset="2"/>
              <a:buNone/>
              <a:defRPr/>
            </a:pPr>
            <a:endParaRPr lang="en-US" sz="2000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533525" y="4410075"/>
            <a:ext cx="4343400" cy="1685925"/>
          </a:xfrm>
        </p:spPr>
        <p:txBody>
          <a:bodyPr/>
          <a:lstStyle>
            <a:lvl1pPr marL="0" indent="0">
              <a:buFont typeface="Wingdings 2" pitchFamily="18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ctrTitle"/>
          </p:nvPr>
        </p:nvSpPr>
        <p:spPr bwMode="black">
          <a:xfrm>
            <a:off x="1524000" y="2006600"/>
            <a:ext cx="4343400" cy="2003425"/>
          </a:xfrm>
        </p:spPr>
        <p:txBody>
          <a:bodyPr tIns="45720" bIns="45720" anchor="b"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0"/>
          </p:nvPr>
        </p:nvSpPr>
        <p:spPr>
          <a:xfrm>
            <a:off x="1546225" y="6600825"/>
            <a:ext cx="4397375" cy="228600"/>
          </a:xfr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lang="en-US" sz="1000" kern="1200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dirty="0">
              <a:solidFill>
                <a:srgbClr val="A5A5A5"/>
              </a:solidFill>
            </a:endParaRPr>
          </a:p>
        </p:txBody>
      </p:sp>
      <p:pic>
        <p:nvPicPr>
          <p:cNvPr id="12" name="Picture 11" descr="na_logotag_vrt_2c_rgb_sm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0887" y="69246"/>
            <a:ext cx="1344168" cy="1707093"/>
          </a:xfrm>
          <a:prstGeom prst="rect">
            <a:avLst/>
          </a:prstGeom>
        </p:spPr>
      </p:pic>
      <p:pic>
        <p:nvPicPr>
          <p:cNvPr id="11" name="Picture 10" descr="na_tagR_1c-rev_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678709" y="1000695"/>
            <a:ext cx="2286000" cy="584835"/>
          </a:xfrm>
          <a:prstGeom prst="rect">
            <a:avLst/>
          </a:prstGeom>
        </p:spPr>
      </p:pic>
      <p:pic>
        <p:nvPicPr>
          <p:cNvPr id="15" name="Picture 14" descr="wing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903936" y="3827930"/>
            <a:ext cx="4864666" cy="147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9124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ChangeArrowheads="1"/>
          </p:cNvSpPr>
          <p:nvPr>
            <p:ph type="ftr" sz="quarter" idx="10"/>
          </p:nvPr>
        </p:nvSpPr>
        <p:spPr>
          <a:xfrm>
            <a:off x="1546225" y="6600825"/>
            <a:ext cx="4397375" cy="228600"/>
          </a:xfr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lang="en-US" sz="1000" kern="1200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dirty="0">
              <a:solidFill>
                <a:srgbClr val="A5A5A5"/>
              </a:solidFill>
            </a:endParaRPr>
          </a:p>
        </p:txBody>
      </p:sp>
      <p:pic>
        <p:nvPicPr>
          <p:cNvPr id="11" name="Picture 10" descr="na_tagR_1c-rev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678709" y="1000695"/>
            <a:ext cx="2286000" cy="584835"/>
          </a:xfrm>
          <a:prstGeom prst="rect">
            <a:avLst/>
          </a:prstGeom>
        </p:spPr>
      </p:pic>
      <p:sp>
        <p:nvSpPr>
          <p:cNvPr id="10" name="Rectangle 2"/>
          <p:cNvSpPr>
            <a:spLocks noChangeArrowheads="1"/>
          </p:cNvSpPr>
          <p:nvPr userDrawn="1"/>
        </p:nvSpPr>
        <p:spPr bwMode="invGray">
          <a:xfrm>
            <a:off x="1123950" y="4038600"/>
            <a:ext cx="8020050" cy="2524125"/>
          </a:xfrm>
          <a:prstGeom prst="rect">
            <a:avLst/>
          </a:prstGeom>
          <a:solidFill>
            <a:schemeClr val="hlink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000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14" name="Slide Number Placeholder 4"/>
          <p:cNvSpPr>
            <a:spLocks noGrp="1"/>
          </p:cNvSpPr>
          <p:nvPr userDrawn="1">
            <p:ph type="sldNum" sz="quarter" idx="11"/>
          </p:nvPr>
        </p:nvSpPr>
        <p:spPr>
          <a:xfrm>
            <a:off x="8305800" y="6597650"/>
            <a:ext cx="685800" cy="228600"/>
          </a:xfrm>
          <a:noFill/>
        </p:spPr>
        <p:txBody>
          <a:bodyPr/>
          <a:lstStyle/>
          <a:p>
            <a:fld id="{B16028E5-E08D-449F-84F1-7657E6E1EFEF}" type="slidenum">
              <a:rPr lang="en-US" smtClean="0">
                <a:solidFill>
                  <a:srgbClr val="A5A5A5"/>
                </a:solidFill>
              </a:rPr>
              <a:pPr/>
              <a:t>‹#›</a:t>
            </a:fld>
            <a:endParaRPr lang="en-US" dirty="0" smtClean="0">
              <a:solidFill>
                <a:srgbClr val="A5A5A5"/>
              </a:solidFill>
            </a:endParaRPr>
          </a:p>
        </p:txBody>
      </p:sp>
      <p:pic>
        <p:nvPicPr>
          <p:cNvPr id="16" name="Picture 15" descr="jump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396089" y="1230496"/>
            <a:ext cx="3533421" cy="1943382"/>
          </a:xfrm>
          <a:prstGeom prst="rect">
            <a:avLst/>
          </a:prstGeom>
        </p:spPr>
      </p:pic>
      <p:pic>
        <p:nvPicPr>
          <p:cNvPr id="15" name="Picture 14" descr="na_logotag_vrt_2c_rgb_sm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25127" y="73989"/>
            <a:ext cx="859536" cy="1091610"/>
          </a:xfrm>
          <a:prstGeom prst="rect">
            <a:avLst/>
          </a:prstGeom>
        </p:spPr>
      </p:pic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123950" y="1262064"/>
            <a:ext cx="4025900" cy="274290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000" b="1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234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E287D-A464-4F55-83D4-3B1B4D5C82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15FA5-3C60-46E0-B474-67F17A5F2E76}" type="slidenum">
              <a:rPr lang="en-US">
                <a:solidFill>
                  <a:srgbClr val="A5A5A5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A5A5A5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>
              <a:solidFill>
                <a:srgbClr val="A5A5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58586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0AB3B-FB7D-41F1-B845-4DBB8A524373}" type="slidenum">
              <a:rPr lang="en-US">
                <a:solidFill>
                  <a:srgbClr val="A5A5A5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A5A5A5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>
              <a:solidFill>
                <a:srgbClr val="A5A5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04253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123950"/>
            <a:ext cx="3886200" cy="5353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123950"/>
            <a:ext cx="3886200" cy="5353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21F76-E55F-4874-A991-2DD9494AE5AA}" type="slidenum">
              <a:rPr lang="en-US">
                <a:solidFill>
                  <a:srgbClr val="A5A5A5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A5A5A5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>
              <a:solidFill>
                <a:srgbClr val="A5A5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82815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Left,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0AB3B-FB7D-41F1-B845-4DBB8A524373}" type="slidenum">
              <a:rPr lang="en-US">
                <a:solidFill>
                  <a:srgbClr val="A5A5A5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A5A5A5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>
              <a:solidFill>
                <a:srgbClr val="A5A5A5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024257" y="1124711"/>
            <a:ext cx="3849624" cy="5349240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half" idx="12"/>
          </p:nvPr>
        </p:nvSpPr>
        <p:spPr>
          <a:xfrm>
            <a:off x="990600" y="1123950"/>
            <a:ext cx="3849414" cy="53530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0311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Right,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04775"/>
            <a:ext cx="8020050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05800" y="6597650"/>
            <a:ext cx="685800" cy="228600"/>
          </a:xfrm>
        </p:spPr>
        <p:txBody>
          <a:bodyPr/>
          <a:lstStyle>
            <a:lvl1pPr>
              <a:defRPr/>
            </a:lvl1pPr>
          </a:lstStyle>
          <a:p>
            <a:fld id="{F2C5D3DB-8879-4FF4-B17D-F9EF675F1F98}" type="slidenum">
              <a:rPr lang="en-US">
                <a:solidFill>
                  <a:srgbClr val="A5A5A5"/>
                </a:solidFill>
              </a:rPr>
              <a:pPr/>
              <a:t>‹#›</a:t>
            </a:fld>
            <a:endParaRPr lang="en-US" dirty="0">
              <a:solidFill>
                <a:srgbClr val="A5A5A5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600825"/>
            <a:ext cx="4800600" cy="2286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>
              <a:solidFill>
                <a:srgbClr val="A5A5A5"/>
              </a:solidFill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sz="half" idx="1"/>
          </p:nvPr>
        </p:nvSpPr>
        <p:spPr>
          <a:xfrm>
            <a:off x="5028028" y="1123950"/>
            <a:ext cx="3849414" cy="53530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996517" y="1124713"/>
            <a:ext cx="3925107" cy="5349240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49832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04775"/>
            <a:ext cx="802005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123950"/>
            <a:ext cx="3886200" cy="5353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1123950"/>
            <a:ext cx="3886200" cy="2600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9200" y="3876675"/>
            <a:ext cx="3886200" cy="2600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05800" y="6597650"/>
            <a:ext cx="685800" cy="228600"/>
          </a:xfrm>
        </p:spPr>
        <p:txBody>
          <a:bodyPr/>
          <a:lstStyle>
            <a:lvl1pPr>
              <a:defRPr/>
            </a:lvl1pPr>
          </a:lstStyle>
          <a:p>
            <a:fld id="{B6770D2A-363C-46E9-AC56-4120BF0F6FF1}" type="slidenum">
              <a:rPr lang="en-US">
                <a:solidFill>
                  <a:srgbClr val="A5A5A5"/>
                </a:solidFill>
              </a:rPr>
              <a:pPr/>
              <a:t>‹#›</a:t>
            </a:fld>
            <a:endParaRPr lang="en-US" dirty="0">
              <a:solidFill>
                <a:srgbClr val="A5A5A5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352800" y="6600825"/>
            <a:ext cx="4876800" cy="228600"/>
          </a:xfrm>
        </p:spPr>
        <p:txBody>
          <a:bodyPr/>
          <a:lstStyle>
            <a:lvl1pPr>
              <a:defRPr/>
            </a:lvl1pPr>
          </a:lstStyle>
          <a:p>
            <a:endParaRPr dirty="0">
              <a:solidFill>
                <a:srgbClr val="A5A5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47172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3305" y="1097817"/>
            <a:ext cx="3712464" cy="746077"/>
          </a:xfrm>
        </p:spPr>
        <p:txBody>
          <a:bodyPr anchor="b"/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3303" y="1870064"/>
            <a:ext cx="3712464" cy="439348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996517" y="104775"/>
            <a:ext cx="7885112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996517" y="1097817"/>
            <a:ext cx="3715273" cy="746077"/>
          </a:xfrm>
        </p:spPr>
        <p:txBody>
          <a:bodyPr anchor="b"/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13"/>
          </p:nvPr>
        </p:nvSpPr>
        <p:spPr>
          <a:xfrm>
            <a:off x="996517" y="1870059"/>
            <a:ext cx="3715272" cy="439348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A0DA7-FE8A-4558-8CC0-1AC86978114B}" type="slidenum">
              <a:rPr lang="en-US">
                <a:solidFill>
                  <a:srgbClr val="A5A5A5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A5A5A5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>
              <a:solidFill>
                <a:srgbClr val="A5A5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94824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, Bottom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0AB3B-FB7D-41F1-B845-4DBB8A524373}" type="slidenum">
              <a:rPr lang="en-US">
                <a:solidFill>
                  <a:srgbClr val="A5A5A5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A5A5A5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>
              <a:solidFill>
                <a:srgbClr val="A5A5A5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90600" y="1128896"/>
            <a:ext cx="7924800" cy="232869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2"/>
          </p:nvPr>
        </p:nvSpPr>
        <p:spPr>
          <a:xfrm>
            <a:off x="987552" y="3657634"/>
            <a:ext cx="7924800" cy="232869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80631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04775"/>
            <a:ext cx="8020050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90600" y="1123950"/>
            <a:ext cx="7924800" cy="53530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05800" y="6597650"/>
            <a:ext cx="685800" cy="228600"/>
          </a:xfrm>
        </p:spPr>
        <p:txBody>
          <a:bodyPr/>
          <a:lstStyle>
            <a:lvl1pPr>
              <a:defRPr/>
            </a:lvl1pPr>
          </a:lstStyle>
          <a:p>
            <a:fld id="{F2C5D3DB-8879-4FF4-B17D-F9EF675F1F98}" type="slidenum">
              <a:rPr lang="en-US">
                <a:solidFill>
                  <a:srgbClr val="A5A5A5"/>
                </a:solidFill>
              </a:rPr>
              <a:pPr/>
              <a:t>‹#›</a:t>
            </a:fld>
            <a:endParaRPr lang="en-US" dirty="0">
              <a:solidFill>
                <a:srgbClr val="A5A5A5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600825"/>
            <a:ext cx="4800600" cy="2286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>
              <a:solidFill>
                <a:srgbClr val="A5A5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47176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04775"/>
            <a:ext cx="8020050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05800" y="6597650"/>
            <a:ext cx="685800" cy="228600"/>
          </a:xfrm>
        </p:spPr>
        <p:txBody>
          <a:bodyPr/>
          <a:lstStyle>
            <a:lvl1pPr>
              <a:defRPr/>
            </a:lvl1pPr>
          </a:lstStyle>
          <a:p>
            <a:fld id="{F2C5D3DB-8879-4FF4-B17D-F9EF675F1F98}" type="slidenum">
              <a:rPr lang="en-US">
                <a:solidFill>
                  <a:srgbClr val="A5A5A5"/>
                </a:solidFill>
              </a:rPr>
              <a:pPr/>
              <a:t>‹#›</a:t>
            </a:fld>
            <a:endParaRPr lang="en-US" dirty="0">
              <a:solidFill>
                <a:srgbClr val="A5A5A5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600825"/>
            <a:ext cx="4800600" cy="2286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>
              <a:solidFill>
                <a:srgbClr val="A5A5A5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996517" y="1124712"/>
            <a:ext cx="7927848" cy="5349240"/>
          </a:xfrm>
        </p:spPr>
        <p:txBody>
          <a:bodyPr/>
          <a:lstStyle>
            <a:lvl1pPr marL="0" indent="0">
              <a:buFont typeface="Wingdings 2" pitchFamily="18" charset="2"/>
              <a:buChar char=""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 Picture</a:t>
            </a:r>
          </a:p>
        </p:txBody>
      </p:sp>
    </p:spTree>
    <p:extLst>
      <p:ext uri="{BB962C8B-B14F-4D97-AF65-F5344CB8AC3E}">
        <p14:creationId xmlns:p14="http://schemas.microsoft.com/office/powerpoint/2010/main" val="2757660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9C1FC-5646-4E0B-8EB5-5D84D09065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C33FB-264B-4CB4-A9EE-6D20CD36E512}" type="slidenum">
              <a:rPr lang="en-US">
                <a:solidFill>
                  <a:srgbClr val="A5A5A5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A5A5A5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>
              <a:solidFill>
                <a:srgbClr val="A5A5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9004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04775"/>
            <a:ext cx="802005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123950"/>
            <a:ext cx="3886200" cy="5353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5029200" y="1123950"/>
            <a:ext cx="3886200" cy="535305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2B8F5-861F-4DE2-A70F-95A998AF53DC}" type="slidenum">
              <a:rPr lang="en-US">
                <a:solidFill>
                  <a:srgbClr val="A5A5A5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A5A5A5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>
              <a:solidFill>
                <a:srgbClr val="A5A5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51364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"/>
          <p:cNvSpPr>
            <a:spLocks/>
          </p:cNvSpPr>
          <p:nvPr userDrawn="1"/>
        </p:nvSpPr>
        <p:spPr bwMode="invGray">
          <a:xfrm>
            <a:off x="1447800" y="0"/>
            <a:ext cx="7696200" cy="6858000"/>
          </a:xfrm>
          <a:custGeom>
            <a:avLst/>
            <a:gdLst/>
            <a:ahLst/>
            <a:cxnLst>
              <a:cxn ang="0">
                <a:pos x="0" y="4320"/>
              </a:cxn>
              <a:cxn ang="0">
                <a:pos x="0" y="0"/>
              </a:cxn>
              <a:cxn ang="0">
                <a:pos x="4848" y="0"/>
              </a:cxn>
              <a:cxn ang="0">
                <a:pos x="4848" y="4320"/>
              </a:cxn>
              <a:cxn ang="0">
                <a:pos x="4608" y="4320"/>
              </a:cxn>
              <a:cxn ang="0">
                <a:pos x="4608" y="1344"/>
              </a:cxn>
              <a:cxn ang="0">
                <a:pos x="2880" y="1344"/>
              </a:cxn>
              <a:cxn ang="0">
                <a:pos x="2880" y="4320"/>
              </a:cxn>
              <a:cxn ang="0">
                <a:pos x="0" y="4320"/>
              </a:cxn>
            </a:cxnLst>
            <a:rect l="0" t="0" r="r" b="b"/>
            <a:pathLst>
              <a:path w="4848" h="4320">
                <a:moveTo>
                  <a:pt x="0" y="4320"/>
                </a:moveTo>
                <a:lnTo>
                  <a:pt x="0" y="0"/>
                </a:lnTo>
                <a:lnTo>
                  <a:pt x="4848" y="0"/>
                </a:lnTo>
                <a:lnTo>
                  <a:pt x="4848" y="4320"/>
                </a:lnTo>
                <a:lnTo>
                  <a:pt x="4608" y="4320"/>
                </a:lnTo>
                <a:lnTo>
                  <a:pt x="4608" y="1344"/>
                </a:lnTo>
                <a:lnTo>
                  <a:pt x="2880" y="1344"/>
                </a:lnTo>
                <a:lnTo>
                  <a:pt x="2880" y="4320"/>
                </a:lnTo>
                <a:lnTo>
                  <a:pt x="0" y="4320"/>
                </a:lnTo>
                <a:close/>
              </a:path>
            </a:pathLst>
          </a:custGeom>
          <a:solidFill>
            <a:schemeClr val="hlink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defTabSz="914400">
              <a:lnSpc>
                <a:spcPct val="100000"/>
              </a:lnSpc>
              <a:buClr>
                <a:srgbClr val="58A618"/>
              </a:buClr>
              <a:buSzTx/>
              <a:buFont typeface="Wingdings 2" pitchFamily="18" charset="2"/>
              <a:buNone/>
              <a:defRPr/>
            </a:pPr>
            <a:endParaRPr lang="en-US" sz="2000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533525" y="4410075"/>
            <a:ext cx="4343400" cy="1685925"/>
          </a:xfrm>
        </p:spPr>
        <p:txBody>
          <a:bodyPr/>
          <a:lstStyle>
            <a:lvl1pPr marL="0" indent="0">
              <a:buFont typeface="Wingdings 2" pitchFamily="18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ctrTitle"/>
          </p:nvPr>
        </p:nvSpPr>
        <p:spPr bwMode="black">
          <a:xfrm>
            <a:off x="1524000" y="2006600"/>
            <a:ext cx="4343400" cy="2003425"/>
          </a:xfrm>
        </p:spPr>
        <p:txBody>
          <a:bodyPr tIns="45720" bIns="45720" anchor="b"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0"/>
          </p:nvPr>
        </p:nvSpPr>
        <p:spPr>
          <a:xfrm>
            <a:off x="1546225" y="6600825"/>
            <a:ext cx="4397375" cy="228600"/>
          </a:xfr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lang="en-US" sz="1000" kern="1200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dirty="0">
              <a:solidFill>
                <a:srgbClr val="A5A5A5"/>
              </a:solidFill>
            </a:endParaRPr>
          </a:p>
        </p:txBody>
      </p:sp>
      <p:pic>
        <p:nvPicPr>
          <p:cNvPr id="12" name="Picture 11" descr="na_logotag_vrt_2c_rgb_sm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0887" y="69246"/>
            <a:ext cx="1344168" cy="1707093"/>
          </a:xfrm>
          <a:prstGeom prst="rect">
            <a:avLst/>
          </a:prstGeom>
        </p:spPr>
      </p:pic>
      <p:pic>
        <p:nvPicPr>
          <p:cNvPr id="11" name="Picture 10" descr="na_tagR_1c-rev_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678709" y="1000695"/>
            <a:ext cx="2286000" cy="584835"/>
          </a:xfrm>
          <a:prstGeom prst="rect">
            <a:avLst/>
          </a:prstGeom>
        </p:spPr>
      </p:pic>
      <p:pic>
        <p:nvPicPr>
          <p:cNvPr id="15" name="Picture 14" descr="wing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903936" y="3827930"/>
            <a:ext cx="4864666" cy="147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49442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ChangeArrowheads="1"/>
          </p:cNvSpPr>
          <p:nvPr>
            <p:ph type="ftr" sz="quarter" idx="10"/>
          </p:nvPr>
        </p:nvSpPr>
        <p:spPr>
          <a:xfrm>
            <a:off x="1546225" y="6600825"/>
            <a:ext cx="4397375" cy="228600"/>
          </a:xfr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lang="en-US" sz="1000" kern="1200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dirty="0">
              <a:solidFill>
                <a:srgbClr val="A5A5A5"/>
              </a:solidFill>
            </a:endParaRPr>
          </a:p>
        </p:txBody>
      </p:sp>
      <p:pic>
        <p:nvPicPr>
          <p:cNvPr id="11" name="Picture 10" descr="na_tagR_1c-rev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678709" y="1000695"/>
            <a:ext cx="2286000" cy="584835"/>
          </a:xfrm>
          <a:prstGeom prst="rect">
            <a:avLst/>
          </a:prstGeom>
        </p:spPr>
      </p:pic>
      <p:sp>
        <p:nvSpPr>
          <p:cNvPr id="10" name="Rectangle 2"/>
          <p:cNvSpPr>
            <a:spLocks noChangeArrowheads="1"/>
          </p:cNvSpPr>
          <p:nvPr userDrawn="1"/>
        </p:nvSpPr>
        <p:spPr bwMode="invGray">
          <a:xfrm>
            <a:off x="1123950" y="4038600"/>
            <a:ext cx="8020050" cy="2524125"/>
          </a:xfrm>
          <a:prstGeom prst="rect">
            <a:avLst/>
          </a:prstGeom>
          <a:solidFill>
            <a:schemeClr val="hlink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000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14" name="Slide Number Placeholder 4"/>
          <p:cNvSpPr>
            <a:spLocks noGrp="1"/>
          </p:cNvSpPr>
          <p:nvPr userDrawn="1">
            <p:ph type="sldNum" sz="quarter" idx="11"/>
          </p:nvPr>
        </p:nvSpPr>
        <p:spPr>
          <a:xfrm>
            <a:off x="8305800" y="6597650"/>
            <a:ext cx="685800" cy="228600"/>
          </a:xfrm>
          <a:noFill/>
        </p:spPr>
        <p:txBody>
          <a:bodyPr/>
          <a:lstStyle/>
          <a:p>
            <a:fld id="{B16028E5-E08D-449F-84F1-7657E6E1EFEF}" type="slidenum">
              <a:rPr lang="en-US" smtClean="0">
                <a:solidFill>
                  <a:srgbClr val="A5A5A5"/>
                </a:solidFill>
              </a:rPr>
              <a:pPr/>
              <a:t>‹#›</a:t>
            </a:fld>
            <a:endParaRPr lang="en-US" dirty="0" smtClean="0">
              <a:solidFill>
                <a:srgbClr val="A5A5A5"/>
              </a:solidFill>
            </a:endParaRPr>
          </a:p>
        </p:txBody>
      </p:sp>
      <p:pic>
        <p:nvPicPr>
          <p:cNvPr id="16" name="Picture 15" descr="jump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396089" y="1230496"/>
            <a:ext cx="3533421" cy="1943382"/>
          </a:xfrm>
          <a:prstGeom prst="rect">
            <a:avLst/>
          </a:prstGeom>
        </p:spPr>
      </p:pic>
      <p:pic>
        <p:nvPicPr>
          <p:cNvPr id="15" name="Picture 14" descr="na_logotag_vrt_2c_rgb_sm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25127" y="73989"/>
            <a:ext cx="859536" cy="1091610"/>
          </a:xfrm>
          <a:prstGeom prst="rect">
            <a:avLst/>
          </a:prstGeom>
        </p:spPr>
      </p:pic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123950" y="1262064"/>
            <a:ext cx="4025900" cy="274290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3000" b="1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03910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15FA5-3C60-46E0-B474-67F17A5F2E76}" type="slidenum">
              <a:rPr lang="en-US">
                <a:solidFill>
                  <a:srgbClr val="A5A5A5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A5A5A5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>
              <a:solidFill>
                <a:srgbClr val="A5A5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71337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0AB3B-FB7D-41F1-B845-4DBB8A524373}" type="slidenum">
              <a:rPr lang="en-US">
                <a:solidFill>
                  <a:srgbClr val="A5A5A5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A5A5A5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>
              <a:solidFill>
                <a:srgbClr val="A5A5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84875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123950"/>
            <a:ext cx="3886200" cy="5353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123950"/>
            <a:ext cx="3886200" cy="5353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21F76-E55F-4874-A991-2DD9494AE5AA}" type="slidenum">
              <a:rPr lang="en-US">
                <a:solidFill>
                  <a:srgbClr val="A5A5A5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A5A5A5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>
              <a:solidFill>
                <a:srgbClr val="A5A5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10684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Left,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0AB3B-FB7D-41F1-B845-4DBB8A524373}" type="slidenum">
              <a:rPr lang="en-US">
                <a:solidFill>
                  <a:srgbClr val="A5A5A5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A5A5A5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>
              <a:solidFill>
                <a:srgbClr val="A5A5A5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024257" y="1124711"/>
            <a:ext cx="3849624" cy="5349240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half" idx="12"/>
          </p:nvPr>
        </p:nvSpPr>
        <p:spPr>
          <a:xfrm>
            <a:off x="990600" y="1123950"/>
            <a:ext cx="3849414" cy="53530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688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Right,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04775"/>
            <a:ext cx="8020050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05800" y="6597650"/>
            <a:ext cx="685800" cy="228600"/>
          </a:xfrm>
        </p:spPr>
        <p:txBody>
          <a:bodyPr/>
          <a:lstStyle>
            <a:lvl1pPr>
              <a:defRPr/>
            </a:lvl1pPr>
          </a:lstStyle>
          <a:p>
            <a:fld id="{F2C5D3DB-8879-4FF4-B17D-F9EF675F1F98}" type="slidenum">
              <a:rPr lang="en-US">
                <a:solidFill>
                  <a:srgbClr val="A5A5A5"/>
                </a:solidFill>
              </a:rPr>
              <a:pPr/>
              <a:t>‹#›</a:t>
            </a:fld>
            <a:endParaRPr lang="en-US" dirty="0">
              <a:solidFill>
                <a:srgbClr val="A5A5A5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600825"/>
            <a:ext cx="4800600" cy="2286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>
              <a:solidFill>
                <a:srgbClr val="A5A5A5"/>
              </a:solidFill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sz="half" idx="1"/>
          </p:nvPr>
        </p:nvSpPr>
        <p:spPr>
          <a:xfrm>
            <a:off x="5028028" y="1123950"/>
            <a:ext cx="3849414" cy="53530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996517" y="1124713"/>
            <a:ext cx="3925107" cy="5349240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4174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04775"/>
            <a:ext cx="802005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123950"/>
            <a:ext cx="3886200" cy="5353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29200" y="1123950"/>
            <a:ext cx="3886200" cy="2600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29200" y="3876675"/>
            <a:ext cx="3886200" cy="2600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05800" y="6597650"/>
            <a:ext cx="685800" cy="228600"/>
          </a:xfrm>
        </p:spPr>
        <p:txBody>
          <a:bodyPr/>
          <a:lstStyle>
            <a:lvl1pPr>
              <a:defRPr/>
            </a:lvl1pPr>
          </a:lstStyle>
          <a:p>
            <a:fld id="{B6770D2A-363C-46E9-AC56-4120BF0F6FF1}" type="slidenum">
              <a:rPr lang="en-US">
                <a:solidFill>
                  <a:srgbClr val="A5A5A5"/>
                </a:solidFill>
              </a:rPr>
              <a:pPr/>
              <a:t>‹#›</a:t>
            </a:fld>
            <a:endParaRPr lang="en-US" dirty="0">
              <a:solidFill>
                <a:srgbClr val="A5A5A5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352800" y="6600825"/>
            <a:ext cx="4876800" cy="228600"/>
          </a:xfrm>
        </p:spPr>
        <p:txBody>
          <a:bodyPr/>
          <a:lstStyle>
            <a:lvl1pPr>
              <a:defRPr/>
            </a:lvl1pPr>
          </a:lstStyle>
          <a:p>
            <a:endParaRPr dirty="0">
              <a:solidFill>
                <a:srgbClr val="A5A5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78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36EA0-8805-46A4-9130-891D6AFEFF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3305" y="1097817"/>
            <a:ext cx="3712464" cy="746077"/>
          </a:xfrm>
        </p:spPr>
        <p:txBody>
          <a:bodyPr anchor="b"/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3303" y="1870064"/>
            <a:ext cx="3712464" cy="439348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996517" y="104775"/>
            <a:ext cx="7885112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996517" y="1097817"/>
            <a:ext cx="3715273" cy="746077"/>
          </a:xfrm>
        </p:spPr>
        <p:txBody>
          <a:bodyPr anchor="b"/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13"/>
          </p:nvPr>
        </p:nvSpPr>
        <p:spPr>
          <a:xfrm>
            <a:off x="996517" y="1870059"/>
            <a:ext cx="3715272" cy="439348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A0DA7-FE8A-4558-8CC0-1AC86978114B}" type="slidenum">
              <a:rPr lang="en-US">
                <a:solidFill>
                  <a:srgbClr val="A5A5A5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A5A5A5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>
              <a:solidFill>
                <a:srgbClr val="A5A5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08461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, Bottom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0AB3B-FB7D-41F1-B845-4DBB8A524373}" type="slidenum">
              <a:rPr lang="en-US">
                <a:solidFill>
                  <a:srgbClr val="A5A5A5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A5A5A5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>
              <a:solidFill>
                <a:srgbClr val="A5A5A5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90600" y="1128896"/>
            <a:ext cx="7924800" cy="232869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2"/>
          </p:nvPr>
        </p:nvSpPr>
        <p:spPr>
          <a:xfrm>
            <a:off x="987552" y="3657634"/>
            <a:ext cx="7924800" cy="232869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93257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04775"/>
            <a:ext cx="8020050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90600" y="1123950"/>
            <a:ext cx="7924800" cy="53530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05800" y="6597650"/>
            <a:ext cx="685800" cy="228600"/>
          </a:xfrm>
        </p:spPr>
        <p:txBody>
          <a:bodyPr/>
          <a:lstStyle>
            <a:lvl1pPr>
              <a:defRPr/>
            </a:lvl1pPr>
          </a:lstStyle>
          <a:p>
            <a:fld id="{F2C5D3DB-8879-4FF4-B17D-F9EF675F1F98}" type="slidenum">
              <a:rPr lang="en-US">
                <a:solidFill>
                  <a:srgbClr val="A5A5A5"/>
                </a:solidFill>
              </a:rPr>
              <a:pPr/>
              <a:t>‹#›</a:t>
            </a:fld>
            <a:endParaRPr lang="en-US" dirty="0">
              <a:solidFill>
                <a:srgbClr val="A5A5A5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600825"/>
            <a:ext cx="4800600" cy="2286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>
              <a:solidFill>
                <a:srgbClr val="A5A5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22328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04775"/>
            <a:ext cx="8020050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305800" y="6597650"/>
            <a:ext cx="685800" cy="228600"/>
          </a:xfrm>
        </p:spPr>
        <p:txBody>
          <a:bodyPr/>
          <a:lstStyle>
            <a:lvl1pPr>
              <a:defRPr/>
            </a:lvl1pPr>
          </a:lstStyle>
          <a:p>
            <a:fld id="{F2C5D3DB-8879-4FF4-B17D-F9EF675F1F98}" type="slidenum">
              <a:rPr lang="en-US">
                <a:solidFill>
                  <a:srgbClr val="A5A5A5"/>
                </a:solidFill>
              </a:rPr>
              <a:pPr/>
              <a:t>‹#›</a:t>
            </a:fld>
            <a:endParaRPr lang="en-US" dirty="0">
              <a:solidFill>
                <a:srgbClr val="A5A5A5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600825"/>
            <a:ext cx="4800600" cy="2286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>
              <a:solidFill>
                <a:srgbClr val="A5A5A5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996517" y="1124712"/>
            <a:ext cx="7927848" cy="5349240"/>
          </a:xfrm>
        </p:spPr>
        <p:txBody>
          <a:bodyPr/>
          <a:lstStyle>
            <a:lvl1pPr marL="0" indent="0">
              <a:buFont typeface="Wingdings 2" pitchFamily="18" charset="2"/>
              <a:buChar char=""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 Picture</a:t>
            </a:r>
          </a:p>
        </p:txBody>
      </p:sp>
    </p:spTree>
    <p:extLst>
      <p:ext uri="{BB962C8B-B14F-4D97-AF65-F5344CB8AC3E}">
        <p14:creationId xmlns:p14="http://schemas.microsoft.com/office/powerpoint/2010/main" val="14974558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C33FB-264B-4CB4-A9EE-6D20CD36E512}" type="slidenum">
              <a:rPr lang="en-US">
                <a:solidFill>
                  <a:srgbClr val="A5A5A5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A5A5A5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>
              <a:solidFill>
                <a:srgbClr val="A5A5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63485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04775"/>
            <a:ext cx="802005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123950"/>
            <a:ext cx="3886200" cy="5353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5029200" y="1123950"/>
            <a:ext cx="3886200" cy="535305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2B8F5-861F-4DE2-A70F-95A998AF53DC}" type="slidenum">
              <a:rPr lang="en-US">
                <a:solidFill>
                  <a:srgbClr val="A5A5A5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A5A5A5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>
              <a:solidFill>
                <a:srgbClr val="A5A5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59538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349250" y="3629025"/>
            <a:ext cx="4127331" cy="1678210"/>
          </a:xfrm>
        </p:spPr>
        <p:txBody>
          <a:bodyPr>
            <a:noAutofit/>
          </a:bodyPr>
          <a:lstStyle>
            <a:lvl1pPr marL="0" indent="0">
              <a:buFont typeface="Wingdings 2" pitchFamily="18" charset="2"/>
              <a:buNone/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 bwMode="black">
          <a:xfrm>
            <a:off x="349250" y="1746249"/>
            <a:ext cx="4118134" cy="1765301"/>
          </a:xfrm>
        </p:spPr>
        <p:txBody>
          <a:bodyPr tIns="0" bIns="0" anchor="b"/>
          <a:lstStyle>
            <a:lvl1pPr>
              <a:lnSpc>
                <a:spcPts val="4000"/>
              </a:lnSpc>
              <a:defRPr sz="38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1856" y="317258"/>
            <a:ext cx="1054977" cy="123444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52524" y="426955"/>
            <a:ext cx="1436523" cy="186610"/>
          </a:xfrm>
          <a:prstGeom prst="rect">
            <a:avLst/>
          </a:prstGeom>
        </p:spPr>
      </p:pic>
      <p:sp>
        <p:nvSpPr>
          <p:cNvPr id="5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07597" y="6539817"/>
            <a:ext cx="685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0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8F08185-882F-4F21-B6AB-5D917FCFAB1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4" name="Rectangle 7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25495" y="6542992"/>
            <a:ext cx="364845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NetApp Confidential - Internal Use Only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0" name="Picture 39" descr="Head_1_CMYK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4744" y="1281113"/>
            <a:ext cx="3104321" cy="41137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811" y="6606705"/>
            <a:ext cx="2267465" cy="17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14812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281112"/>
            <a:ext cx="7603490" cy="5043488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938D5-676B-4424-8B52-343AF2A125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NetApp Confidential - Internal Use Only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 bwMode="gray">
          <a:xfrm>
            <a:off x="347662" y="6445714"/>
            <a:ext cx="8449056" cy="107486"/>
            <a:chOff x="347662" y="6160730"/>
            <a:chExt cx="8449056" cy="107486"/>
          </a:xfrm>
        </p:grpSpPr>
        <p:sp>
          <p:nvSpPr>
            <p:cNvPr id="10" name="Freeform 5"/>
            <p:cNvSpPr>
              <a:spLocks/>
            </p:cNvSpPr>
            <p:nvPr userDrawn="1"/>
          </p:nvSpPr>
          <p:spPr bwMode="gray">
            <a:xfrm>
              <a:off x="347662" y="6160730"/>
              <a:ext cx="8449056" cy="107486"/>
            </a:xfrm>
            <a:custGeom>
              <a:avLst/>
              <a:gdLst>
                <a:gd name="T0" fmla="*/ 116 w 3930"/>
                <a:gd name="T1" fmla="*/ 4 h 50"/>
                <a:gd name="T2" fmla="*/ 258 w 3930"/>
                <a:gd name="T3" fmla="*/ 2 h 50"/>
                <a:gd name="T4" fmla="*/ 376 w 3930"/>
                <a:gd name="T5" fmla="*/ 2 h 50"/>
                <a:gd name="T6" fmla="*/ 494 w 3930"/>
                <a:gd name="T7" fmla="*/ 6 h 50"/>
                <a:gd name="T8" fmla="*/ 628 w 3930"/>
                <a:gd name="T9" fmla="*/ 8 h 50"/>
                <a:gd name="T10" fmla="*/ 774 w 3930"/>
                <a:gd name="T11" fmla="*/ 6 h 50"/>
                <a:gd name="T12" fmla="*/ 894 w 3930"/>
                <a:gd name="T13" fmla="*/ 4 h 50"/>
                <a:gd name="T14" fmla="*/ 1038 w 3930"/>
                <a:gd name="T15" fmla="*/ 4 h 50"/>
                <a:gd name="T16" fmla="*/ 1196 w 3930"/>
                <a:gd name="T17" fmla="*/ 2 h 50"/>
                <a:gd name="T18" fmla="*/ 1326 w 3930"/>
                <a:gd name="T19" fmla="*/ 4 h 50"/>
                <a:gd name="T20" fmla="*/ 1428 w 3930"/>
                <a:gd name="T21" fmla="*/ 4 h 50"/>
                <a:gd name="T22" fmla="*/ 1568 w 3930"/>
                <a:gd name="T23" fmla="*/ 6 h 50"/>
                <a:gd name="T24" fmla="*/ 1710 w 3930"/>
                <a:gd name="T25" fmla="*/ 6 h 50"/>
                <a:gd name="T26" fmla="*/ 1826 w 3930"/>
                <a:gd name="T27" fmla="*/ 8 h 50"/>
                <a:gd name="T28" fmla="*/ 1950 w 3930"/>
                <a:gd name="T29" fmla="*/ 4 h 50"/>
                <a:gd name="T30" fmla="*/ 2106 w 3930"/>
                <a:gd name="T31" fmla="*/ 4 h 50"/>
                <a:gd name="T32" fmla="*/ 2234 w 3930"/>
                <a:gd name="T33" fmla="*/ 2 h 50"/>
                <a:gd name="T34" fmla="*/ 2354 w 3930"/>
                <a:gd name="T35" fmla="*/ 2 h 50"/>
                <a:gd name="T36" fmla="*/ 2498 w 3930"/>
                <a:gd name="T37" fmla="*/ 6 h 50"/>
                <a:gd name="T38" fmla="*/ 2580 w 3930"/>
                <a:gd name="T39" fmla="*/ 4 h 50"/>
                <a:gd name="T40" fmla="*/ 2684 w 3930"/>
                <a:gd name="T41" fmla="*/ 4 h 50"/>
                <a:gd name="T42" fmla="*/ 2830 w 3930"/>
                <a:gd name="T43" fmla="*/ 4 h 50"/>
                <a:gd name="T44" fmla="*/ 2932 w 3930"/>
                <a:gd name="T45" fmla="*/ 6 h 50"/>
                <a:gd name="T46" fmla="*/ 3058 w 3930"/>
                <a:gd name="T47" fmla="*/ 6 h 50"/>
                <a:gd name="T48" fmla="*/ 3176 w 3930"/>
                <a:gd name="T49" fmla="*/ 10 h 50"/>
                <a:gd name="T50" fmla="*/ 3262 w 3930"/>
                <a:gd name="T51" fmla="*/ 14 h 50"/>
                <a:gd name="T52" fmla="*/ 3340 w 3930"/>
                <a:gd name="T53" fmla="*/ 12 h 50"/>
                <a:gd name="T54" fmla="*/ 3456 w 3930"/>
                <a:gd name="T55" fmla="*/ 18 h 50"/>
                <a:gd name="T56" fmla="*/ 3592 w 3930"/>
                <a:gd name="T57" fmla="*/ 16 h 50"/>
                <a:gd name="T58" fmla="*/ 3648 w 3930"/>
                <a:gd name="T59" fmla="*/ 16 h 50"/>
                <a:gd name="T60" fmla="*/ 3784 w 3930"/>
                <a:gd name="T61" fmla="*/ 20 h 50"/>
                <a:gd name="T62" fmla="*/ 3846 w 3930"/>
                <a:gd name="T63" fmla="*/ 24 h 50"/>
                <a:gd name="T64" fmla="*/ 3874 w 3930"/>
                <a:gd name="T65" fmla="*/ 36 h 50"/>
                <a:gd name="T66" fmla="*/ 3782 w 3930"/>
                <a:gd name="T67" fmla="*/ 42 h 50"/>
                <a:gd name="T68" fmla="*/ 3676 w 3930"/>
                <a:gd name="T69" fmla="*/ 46 h 50"/>
                <a:gd name="T70" fmla="*/ 3570 w 3930"/>
                <a:gd name="T71" fmla="*/ 48 h 50"/>
                <a:gd name="T72" fmla="*/ 3518 w 3930"/>
                <a:gd name="T73" fmla="*/ 48 h 50"/>
                <a:gd name="T74" fmla="*/ 3396 w 3930"/>
                <a:gd name="T75" fmla="*/ 48 h 50"/>
                <a:gd name="T76" fmla="*/ 3304 w 3930"/>
                <a:gd name="T77" fmla="*/ 48 h 50"/>
                <a:gd name="T78" fmla="*/ 3152 w 3930"/>
                <a:gd name="T79" fmla="*/ 40 h 50"/>
                <a:gd name="T80" fmla="*/ 3042 w 3930"/>
                <a:gd name="T81" fmla="*/ 42 h 50"/>
                <a:gd name="T82" fmla="*/ 2898 w 3930"/>
                <a:gd name="T83" fmla="*/ 36 h 50"/>
                <a:gd name="T84" fmla="*/ 2814 w 3930"/>
                <a:gd name="T85" fmla="*/ 38 h 50"/>
                <a:gd name="T86" fmla="*/ 2692 w 3930"/>
                <a:gd name="T87" fmla="*/ 36 h 50"/>
                <a:gd name="T88" fmla="*/ 2588 w 3930"/>
                <a:gd name="T89" fmla="*/ 34 h 50"/>
                <a:gd name="T90" fmla="*/ 2466 w 3930"/>
                <a:gd name="T91" fmla="*/ 38 h 50"/>
                <a:gd name="T92" fmla="*/ 2356 w 3930"/>
                <a:gd name="T93" fmla="*/ 36 h 50"/>
                <a:gd name="T94" fmla="*/ 2212 w 3930"/>
                <a:gd name="T95" fmla="*/ 40 h 50"/>
                <a:gd name="T96" fmla="*/ 2040 w 3930"/>
                <a:gd name="T97" fmla="*/ 40 h 50"/>
                <a:gd name="T98" fmla="*/ 1922 w 3930"/>
                <a:gd name="T99" fmla="*/ 40 h 50"/>
                <a:gd name="T100" fmla="*/ 1804 w 3930"/>
                <a:gd name="T101" fmla="*/ 42 h 50"/>
                <a:gd name="T102" fmla="*/ 1642 w 3930"/>
                <a:gd name="T103" fmla="*/ 44 h 50"/>
                <a:gd name="T104" fmla="*/ 1492 w 3930"/>
                <a:gd name="T105" fmla="*/ 46 h 50"/>
                <a:gd name="T106" fmla="*/ 1354 w 3930"/>
                <a:gd name="T107" fmla="*/ 44 h 50"/>
                <a:gd name="T108" fmla="*/ 1180 w 3930"/>
                <a:gd name="T109" fmla="*/ 44 h 50"/>
                <a:gd name="T110" fmla="*/ 1052 w 3930"/>
                <a:gd name="T111" fmla="*/ 46 h 50"/>
                <a:gd name="T112" fmla="*/ 936 w 3930"/>
                <a:gd name="T113" fmla="*/ 44 h 50"/>
                <a:gd name="T114" fmla="*/ 790 w 3930"/>
                <a:gd name="T115" fmla="*/ 40 h 50"/>
                <a:gd name="T116" fmla="*/ 636 w 3930"/>
                <a:gd name="T117" fmla="*/ 42 h 50"/>
                <a:gd name="T118" fmla="*/ 494 w 3930"/>
                <a:gd name="T119" fmla="*/ 46 h 50"/>
                <a:gd name="T120" fmla="*/ 362 w 3930"/>
                <a:gd name="T121" fmla="*/ 42 h 50"/>
                <a:gd name="T122" fmla="*/ 222 w 3930"/>
                <a:gd name="T123" fmla="*/ 40 h 50"/>
                <a:gd name="T124" fmla="*/ 70 w 3930"/>
                <a:gd name="T125" fmla="*/ 3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30" h="50">
                  <a:moveTo>
                    <a:pt x="2" y="14"/>
                  </a:move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10" y="4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16" y="4"/>
                  </a:lnTo>
                  <a:lnTo>
                    <a:pt x="116" y="4"/>
                  </a:lnTo>
                  <a:lnTo>
                    <a:pt x="120" y="4"/>
                  </a:lnTo>
                  <a:lnTo>
                    <a:pt x="120" y="4"/>
                  </a:lnTo>
                  <a:lnTo>
                    <a:pt x="124" y="4"/>
                  </a:lnTo>
                  <a:lnTo>
                    <a:pt x="124" y="4"/>
                  </a:lnTo>
                  <a:lnTo>
                    <a:pt x="128" y="4"/>
                  </a:lnTo>
                  <a:lnTo>
                    <a:pt x="134" y="4"/>
                  </a:lnTo>
                  <a:lnTo>
                    <a:pt x="134" y="4"/>
                  </a:lnTo>
                  <a:lnTo>
                    <a:pt x="136" y="4"/>
                  </a:lnTo>
                  <a:lnTo>
                    <a:pt x="136" y="4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8" y="2"/>
                  </a:lnTo>
                  <a:lnTo>
                    <a:pt x="148" y="2"/>
                  </a:lnTo>
                  <a:lnTo>
                    <a:pt x="150" y="2"/>
                  </a:lnTo>
                  <a:lnTo>
                    <a:pt x="150" y="2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64" y="2"/>
                  </a:lnTo>
                  <a:lnTo>
                    <a:pt x="164" y="2"/>
                  </a:lnTo>
                  <a:lnTo>
                    <a:pt x="168" y="2"/>
                  </a:lnTo>
                  <a:lnTo>
                    <a:pt x="174" y="4"/>
                  </a:lnTo>
                  <a:lnTo>
                    <a:pt x="174" y="4"/>
                  </a:lnTo>
                  <a:lnTo>
                    <a:pt x="178" y="2"/>
                  </a:lnTo>
                  <a:lnTo>
                    <a:pt x="178" y="2"/>
                  </a:lnTo>
                  <a:lnTo>
                    <a:pt x="180" y="4"/>
                  </a:lnTo>
                  <a:lnTo>
                    <a:pt x="180" y="4"/>
                  </a:lnTo>
                  <a:lnTo>
                    <a:pt x="182" y="2"/>
                  </a:lnTo>
                  <a:lnTo>
                    <a:pt x="182" y="2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88" y="4"/>
                  </a:lnTo>
                  <a:lnTo>
                    <a:pt x="188" y="4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10" y="2"/>
                  </a:lnTo>
                  <a:lnTo>
                    <a:pt x="210" y="2"/>
                  </a:lnTo>
                  <a:lnTo>
                    <a:pt x="212" y="2"/>
                  </a:lnTo>
                  <a:lnTo>
                    <a:pt x="212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4"/>
                  </a:lnTo>
                  <a:lnTo>
                    <a:pt x="214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8" y="4"/>
                  </a:lnTo>
                  <a:lnTo>
                    <a:pt x="218" y="4"/>
                  </a:lnTo>
                  <a:lnTo>
                    <a:pt x="224" y="4"/>
                  </a:lnTo>
                  <a:lnTo>
                    <a:pt x="224" y="4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244" y="2"/>
                  </a:lnTo>
                  <a:lnTo>
                    <a:pt x="244" y="2"/>
                  </a:lnTo>
                  <a:lnTo>
                    <a:pt x="248" y="2"/>
                  </a:lnTo>
                  <a:lnTo>
                    <a:pt x="248" y="2"/>
                  </a:lnTo>
                  <a:lnTo>
                    <a:pt x="252" y="2"/>
                  </a:lnTo>
                  <a:lnTo>
                    <a:pt x="252" y="2"/>
                  </a:lnTo>
                  <a:lnTo>
                    <a:pt x="256" y="2"/>
                  </a:lnTo>
                  <a:lnTo>
                    <a:pt x="256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60" y="2"/>
                  </a:lnTo>
                  <a:lnTo>
                    <a:pt x="260" y="2"/>
                  </a:lnTo>
                  <a:lnTo>
                    <a:pt x="262" y="2"/>
                  </a:lnTo>
                  <a:lnTo>
                    <a:pt x="262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70" y="2"/>
                  </a:lnTo>
                  <a:lnTo>
                    <a:pt x="270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8" y="2"/>
                  </a:lnTo>
                  <a:lnTo>
                    <a:pt x="278" y="2"/>
                  </a:lnTo>
                  <a:lnTo>
                    <a:pt x="280" y="2"/>
                  </a:lnTo>
                  <a:lnTo>
                    <a:pt x="280" y="2"/>
                  </a:lnTo>
                  <a:lnTo>
                    <a:pt x="280" y="4"/>
                  </a:lnTo>
                  <a:lnTo>
                    <a:pt x="280" y="4"/>
                  </a:lnTo>
                  <a:lnTo>
                    <a:pt x="282" y="2"/>
                  </a:lnTo>
                  <a:lnTo>
                    <a:pt x="282" y="2"/>
                  </a:lnTo>
                  <a:lnTo>
                    <a:pt x="288" y="2"/>
                  </a:lnTo>
                  <a:lnTo>
                    <a:pt x="288" y="2"/>
                  </a:lnTo>
                  <a:lnTo>
                    <a:pt x="290" y="2"/>
                  </a:lnTo>
                  <a:lnTo>
                    <a:pt x="290" y="2"/>
                  </a:lnTo>
                  <a:lnTo>
                    <a:pt x="296" y="2"/>
                  </a:lnTo>
                  <a:lnTo>
                    <a:pt x="296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302" y="2"/>
                  </a:lnTo>
                  <a:lnTo>
                    <a:pt x="302" y="2"/>
                  </a:lnTo>
                  <a:lnTo>
                    <a:pt x="306" y="2"/>
                  </a:lnTo>
                  <a:lnTo>
                    <a:pt x="306" y="2"/>
                  </a:lnTo>
                  <a:lnTo>
                    <a:pt x="310" y="2"/>
                  </a:lnTo>
                  <a:lnTo>
                    <a:pt x="312" y="2"/>
                  </a:lnTo>
                  <a:lnTo>
                    <a:pt x="312" y="2"/>
                  </a:lnTo>
                  <a:lnTo>
                    <a:pt x="318" y="2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24" y="4"/>
                  </a:lnTo>
                  <a:lnTo>
                    <a:pt x="324" y="4"/>
                  </a:lnTo>
                  <a:lnTo>
                    <a:pt x="324" y="2"/>
                  </a:lnTo>
                  <a:lnTo>
                    <a:pt x="326" y="2"/>
                  </a:lnTo>
                  <a:lnTo>
                    <a:pt x="326" y="2"/>
                  </a:lnTo>
                  <a:lnTo>
                    <a:pt x="332" y="2"/>
                  </a:lnTo>
                  <a:lnTo>
                    <a:pt x="332" y="2"/>
                  </a:lnTo>
                  <a:lnTo>
                    <a:pt x="336" y="2"/>
                  </a:lnTo>
                  <a:lnTo>
                    <a:pt x="342" y="2"/>
                  </a:lnTo>
                  <a:lnTo>
                    <a:pt x="342" y="2"/>
                  </a:lnTo>
                  <a:lnTo>
                    <a:pt x="344" y="2"/>
                  </a:lnTo>
                  <a:lnTo>
                    <a:pt x="348" y="2"/>
                  </a:lnTo>
                  <a:lnTo>
                    <a:pt x="348" y="2"/>
                  </a:lnTo>
                  <a:lnTo>
                    <a:pt x="352" y="2"/>
                  </a:lnTo>
                  <a:lnTo>
                    <a:pt x="352" y="2"/>
                  </a:lnTo>
                  <a:lnTo>
                    <a:pt x="354" y="2"/>
                  </a:lnTo>
                  <a:lnTo>
                    <a:pt x="354" y="2"/>
                  </a:lnTo>
                  <a:lnTo>
                    <a:pt x="358" y="2"/>
                  </a:lnTo>
                  <a:lnTo>
                    <a:pt x="360" y="2"/>
                  </a:lnTo>
                  <a:lnTo>
                    <a:pt x="360" y="2"/>
                  </a:lnTo>
                  <a:lnTo>
                    <a:pt x="360" y="4"/>
                  </a:lnTo>
                  <a:lnTo>
                    <a:pt x="360" y="6"/>
                  </a:lnTo>
                  <a:lnTo>
                    <a:pt x="360" y="6"/>
                  </a:lnTo>
                  <a:lnTo>
                    <a:pt x="362" y="4"/>
                  </a:lnTo>
                  <a:lnTo>
                    <a:pt x="364" y="2"/>
                  </a:lnTo>
                  <a:lnTo>
                    <a:pt x="364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4" y="4"/>
                  </a:lnTo>
                  <a:lnTo>
                    <a:pt x="374" y="4"/>
                  </a:lnTo>
                  <a:lnTo>
                    <a:pt x="376" y="2"/>
                  </a:lnTo>
                  <a:lnTo>
                    <a:pt x="376" y="2"/>
                  </a:lnTo>
                  <a:lnTo>
                    <a:pt x="378" y="4"/>
                  </a:lnTo>
                  <a:lnTo>
                    <a:pt x="378" y="4"/>
                  </a:lnTo>
                  <a:lnTo>
                    <a:pt x="384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4"/>
                  </a:lnTo>
                  <a:lnTo>
                    <a:pt x="390" y="4"/>
                  </a:lnTo>
                  <a:lnTo>
                    <a:pt x="390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6" y="6"/>
                  </a:lnTo>
                  <a:lnTo>
                    <a:pt x="396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402" y="4"/>
                  </a:lnTo>
                  <a:lnTo>
                    <a:pt x="402" y="4"/>
                  </a:lnTo>
                  <a:lnTo>
                    <a:pt x="406" y="6"/>
                  </a:lnTo>
                  <a:lnTo>
                    <a:pt x="406" y="6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2" y="6"/>
                  </a:lnTo>
                  <a:lnTo>
                    <a:pt x="412" y="4"/>
                  </a:lnTo>
                  <a:lnTo>
                    <a:pt x="412" y="4"/>
                  </a:lnTo>
                  <a:lnTo>
                    <a:pt x="420" y="4"/>
                  </a:lnTo>
                  <a:lnTo>
                    <a:pt x="420" y="4"/>
                  </a:lnTo>
                  <a:lnTo>
                    <a:pt x="424" y="4"/>
                  </a:lnTo>
                  <a:lnTo>
                    <a:pt x="424" y="4"/>
                  </a:lnTo>
                  <a:lnTo>
                    <a:pt x="428" y="6"/>
                  </a:lnTo>
                  <a:lnTo>
                    <a:pt x="428" y="6"/>
                  </a:lnTo>
                  <a:lnTo>
                    <a:pt x="430" y="4"/>
                  </a:lnTo>
                  <a:lnTo>
                    <a:pt x="430" y="4"/>
                  </a:lnTo>
                  <a:lnTo>
                    <a:pt x="432" y="6"/>
                  </a:lnTo>
                  <a:lnTo>
                    <a:pt x="432" y="6"/>
                  </a:lnTo>
                  <a:lnTo>
                    <a:pt x="436" y="4"/>
                  </a:lnTo>
                  <a:lnTo>
                    <a:pt x="436" y="4"/>
                  </a:lnTo>
                  <a:lnTo>
                    <a:pt x="442" y="4"/>
                  </a:lnTo>
                  <a:lnTo>
                    <a:pt x="442" y="4"/>
                  </a:lnTo>
                  <a:lnTo>
                    <a:pt x="446" y="4"/>
                  </a:lnTo>
                  <a:lnTo>
                    <a:pt x="446" y="4"/>
                  </a:lnTo>
                  <a:lnTo>
                    <a:pt x="448" y="4"/>
                  </a:lnTo>
                  <a:lnTo>
                    <a:pt x="448" y="4"/>
                  </a:lnTo>
                  <a:lnTo>
                    <a:pt x="450" y="6"/>
                  </a:lnTo>
                  <a:lnTo>
                    <a:pt x="450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8" y="6"/>
                  </a:lnTo>
                  <a:lnTo>
                    <a:pt x="458" y="6"/>
                  </a:lnTo>
                  <a:lnTo>
                    <a:pt x="458" y="8"/>
                  </a:lnTo>
                  <a:lnTo>
                    <a:pt x="458" y="8"/>
                  </a:lnTo>
                  <a:lnTo>
                    <a:pt x="460" y="6"/>
                  </a:lnTo>
                  <a:lnTo>
                    <a:pt x="460" y="6"/>
                  </a:lnTo>
                  <a:lnTo>
                    <a:pt x="464" y="8"/>
                  </a:lnTo>
                  <a:lnTo>
                    <a:pt x="464" y="8"/>
                  </a:lnTo>
                  <a:lnTo>
                    <a:pt x="468" y="6"/>
                  </a:lnTo>
                  <a:lnTo>
                    <a:pt x="468" y="6"/>
                  </a:lnTo>
                  <a:lnTo>
                    <a:pt x="472" y="6"/>
                  </a:lnTo>
                  <a:lnTo>
                    <a:pt x="472" y="6"/>
                  </a:lnTo>
                  <a:lnTo>
                    <a:pt x="476" y="6"/>
                  </a:lnTo>
                  <a:lnTo>
                    <a:pt x="476" y="6"/>
                  </a:lnTo>
                  <a:lnTo>
                    <a:pt x="478" y="6"/>
                  </a:lnTo>
                  <a:lnTo>
                    <a:pt x="478" y="6"/>
                  </a:lnTo>
                  <a:lnTo>
                    <a:pt x="482" y="6"/>
                  </a:lnTo>
                  <a:lnTo>
                    <a:pt x="482" y="6"/>
                  </a:lnTo>
                  <a:lnTo>
                    <a:pt x="484" y="6"/>
                  </a:lnTo>
                  <a:lnTo>
                    <a:pt x="484" y="6"/>
                  </a:lnTo>
                  <a:lnTo>
                    <a:pt x="490" y="4"/>
                  </a:lnTo>
                  <a:lnTo>
                    <a:pt x="490" y="4"/>
                  </a:lnTo>
                  <a:lnTo>
                    <a:pt x="490" y="6"/>
                  </a:lnTo>
                  <a:lnTo>
                    <a:pt x="490" y="6"/>
                  </a:lnTo>
                  <a:lnTo>
                    <a:pt x="494" y="6"/>
                  </a:lnTo>
                  <a:lnTo>
                    <a:pt x="494" y="6"/>
                  </a:lnTo>
                  <a:lnTo>
                    <a:pt x="498" y="6"/>
                  </a:lnTo>
                  <a:lnTo>
                    <a:pt x="498" y="6"/>
                  </a:lnTo>
                  <a:lnTo>
                    <a:pt x="506" y="6"/>
                  </a:lnTo>
                  <a:lnTo>
                    <a:pt x="516" y="6"/>
                  </a:lnTo>
                  <a:lnTo>
                    <a:pt x="516" y="6"/>
                  </a:lnTo>
                  <a:lnTo>
                    <a:pt x="518" y="6"/>
                  </a:lnTo>
                  <a:lnTo>
                    <a:pt x="518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4" y="6"/>
                  </a:lnTo>
                  <a:lnTo>
                    <a:pt x="524" y="6"/>
                  </a:lnTo>
                  <a:lnTo>
                    <a:pt x="526" y="6"/>
                  </a:lnTo>
                  <a:lnTo>
                    <a:pt x="526" y="6"/>
                  </a:lnTo>
                  <a:lnTo>
                    <a:pt x="528" y="6"/>
                  </a:lnTo>
                  <a:lnTo>
                    <a:pt x="528" y="6"/>
                  </a:lnTo>
                  <a:lnTo>
                    <a:pt x="530" y="6"/>
                  </a:lnTo>
                  <a:lnTo>
                    <a:pt x="530" y="6"/>
                  </a:lnTo>
                  <a:lnTo>
                    <a:pt x="532" y="6"/>
                  </a:lnTo>
                  <a:lnTo>
                    <a:pt x="532" y="6"/>
                  </a:lnTo>
                  <a:lnTo>
                    <a:pt x="534" y="6"/>
                  </a:lnTo>
                  <a:lnTo>
                    <a:pt x="534" y="6"/>
                  </a:lnTo>
                  <a:lnTo>
                    <a:pt x="536" y="6"/>
                  </a:lnTo>
                  <a:lnTo>
                    <a:pt x="536" y="6"/>
                  </a:lnTo>
                  <a:lnTo>
                    <a:pt x="540" y="4"/>
                  </a:lnTo>
                  <a:lnTo>
                    <a:pt x="540" y="4"/>
                  </a:lnTo>
                  <a:lnTo>
                    <a:pt x="542" y="4"/>
                  </a:lnTo>
                  <a:lnTo>
                    <a:pt x="542" y="4"/>
                  </a:lnTo>
                  <a:lnTo>
                    <a:pt x="544" y="4"/>
                  </a:lnTo>
                  <a:lnTo>
                    <a:pt x="544" y="4"/>
                  </a:lnTo>
                  <a:lnTo>
                    <a:pt x="548" y="4"/>
                  </a:lnTo>
                  <a:lnTo>
                    <a:pt x="548" y="4"/>
                  </a:lnTo>
                  <a:lnTo>
                    <a:pt x="550" y="4"/>
                  </a:lnTo>
                  <a:lnTo>
                    <a:pt x="550" y="4"/>
                  </a:lnTo>
                  <a:lnTo>
                    <a:pt x="556" y="4"/>
                  </a:lnTo>
                  <a:lnTo>
                    <a:pt x="560" y="4"/>
                  </a:lnTo>
                  <a:lnTo>
                    <a:pt x="560" y="4"/>
                  </a:lnTo>
                  <a:lnTo>
                    <a:pt x="562" y="6"/>
                  </a:lnTo>
                  <a:lnTo>
                    <a:pt x="562" y="6"/>
                  </a:lnTo>
                  <a:lnTo>
                    <a:pt x="568" y="6"/>
                  </a:lnTo>
                  <a:lnTo>
                    <a:pt x="568" y="6"/>
                  </a:lnTo>
                  <a:lnTo>
                    <a:pt x="570" y="4"/>
                  </a:lnTo>
                  <a:lnTo>
                    <a:pt x="570" y="4"/>
                  </a:lnTo>
                  <a:lnTo>
                    <a:pt x="572" y="4"/>
                  </a:lnTo>
                  <a:lnTo>
                    <a:pt x="572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8" y="6"/>
                  </a:lnTo>
                  <a:lnTo>
                    <a:pt x="578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6" y="6"/>
                  </a:lnTo>
                  <a:lnTo>
                    <a:pt x="586" y="6"/>
                  </a:lnTo>
                  <a:lnTo>
                    <a:pt x="590" y="6"/>
                  </a:lnTo>
                  <a:lnTo>
                    <a:pt x="590" y="6"/>
                  </a:lnTo>
                  <a:lnTo>
                    <a:pt x="592" y="4"/>
                  </a:lnTo>
                  <a:lnTo>
                    <a:pt x="592" y="4"/>
                  </a:lnTo>
                  <a:lnTo>
                    <a:pt x="594" y="4"/>
                  </a:lnTo>
                  <a:lnTo>
                    <a:pt x="596" y="6"/>
                  </a:lnTo>
                  <a:lnTo>
                    <a:pt x="596" y="6"/>
                  </a:lnTo>
                  <a:lnTo>
                    <a:pt x="600" y="8"/>
                  </a:lnTo>
                  <a:lnTo>
                    <a:pt x="600" y="8"/>
                  </a:lnTo>
                  <a:lnTo>
                    <a:pt x="602" y="8"/>
                  </a:lnTo>
                  <a:lnTo>
                    <a:pt x="604" y="8"/>
                  </a:lnTo>
                  <a:lnTo>
                    <a:pt x="604" y="8"/>
                  </a:lnTo>
                  <a:lnTo>
                    <a:pt x="606" y="8"/>
                  </a:lnTo>
                  <a:lnTo>
                    <a:pt x="606" y="8"/>
                  </a:lnTo>
                  <a:lnTo>
                    <a:pt x="612" y="8"/>
                  </a:lnTo>
                  <a:lnTo>
                    <a:pt x="612" y="8"/>
                  </a:lnTo>
                  <a:lnTo>
                    <a:pt x="616" y="6"/>
                  </a:lnTo>
                  <a:lnTo>
                    <a:pt x="616" y="6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20" y="10"/>
                  </a:lnTo>
                  <a:lnTo>
                    <a:pt x="620" y="10"/>
                  </a:lnTo>
                  <a:lnTo>
                    <a:pt x="628" y="8"/>
                  </a:lnTo>
                  <a:lnTo>
                    <a:pt x="628" y="8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634" y="8"/>
                  </a:lnTo>
                  <a:lnTo>
                    <a:pt x="634" y="8"/>
                  </a:lnTo>
                  <a:lnTo>
                    <a:pt x="636" y="6"/>
                  </a:lnTo>
                  <a:lnTo>
                    <a:pt x="636" y="6"/>
                  </a:lnTo>
                  <a:lnTo>
                    <a:pt x="644" y="6"/>
                  </a:lnTo>
                  <a:lnTo>
                    <a:pt x="644" y="6"/>
                  </a:lnTo>
                  <a:lnTo>
                    <a:pt x="646" y="6"/>
                  </a:lnTo>
                  <a:lnTo>
                    <a:pt x="646" y="6"/>
                  </a:lnTo>
                  <a:lnTo>
                    <a:pt x="650" y="4"/>
                  </a:lnTo>
                  <a:lnTo>
                    <a:pt x="650" y="4"/>
                  </a:lnTo>
                  <a:lnTo>
                    <a:pt x="652" y="6"/>
                  </a:lnTo>
                  <a:lnTo>
                    <a:pt x="652" y="6"/>
                  </a:lnTo>
                  <a:lnTo>
                    <a:pt x="658" y="6"/>
                  </a:lnTo>
                  <a:lnTo>
                    <a:pt x="658" y="6"/>
                  </a:lnTo>
                  <a:lnTo>
                    <a:pt x="660" y="6"/>
                  </a:lnTo>
                  <a:lnTo>
                    <a:pt x="660" y="6"/>
                  </a:lnTo>
                  <a:lnTo>
                    <a:pt x="664" y="4"/>
                  </a:lnTo>
                  <a:lnTo>
                    <a:pt x="664" y="4"/>
                  </a:lnTo>
                  <a:lnTo>
                    <a:pt x="664" y="6"/>
                  </a:lnTo>
                  <a:lnTo>
                    <a:pt x="664" y="6"/>
                  </a:lnTo>
                  <a:lnTo>
                    <a:pt x="668" y="6"/>
                  </a:lnTo>
                  <a:lnTo>
                    <a:pt x="668" y="6"/>
                  </a:lnTo>
                  <a:lnTo>
                    <a:pt x="670" y="6"/>
                  </a:lnTo>
                  <a:lnTo>
                    <a:pt x="670" y="6"/>
                  </a:lnTo>
                  <a:lnTo>
                    <a:pt x="674" y="6"/>
                  </a:lnTo>
                  <a:lnTo>
                    <a:pt x="674" y="6"/>
                  </a:lnTo>
                  <a:lnTo>
                    <a:pt x="676" y="6"/>
                  </a:lnTo>
                  <a:lnTo>
                    <a:pt x="678" y="6"/>
                  </a:lnTo>
                  <a:lnTo>
                    <a:pt x="678" y="6"/>
                  </a:lnTo>
                  <a:lnTo>
                    <a:pt x="682" y="4"/>
                  </a:lnTo>
                  <a:lnTo>
                    <a:pt x="682" y="4"/>
                  </a:lnTo>
                  <a:lnTo>
                    <a:pt x="684" y="4"/>
                  </a:lnTo>
                  <a:lnTo>
                    <a:pt x="684" y="4"/>
                  </a:lnTo>
                  <a:lnTo>
                    <a:pt x="686" y="4"/>
                  </a:lnTo>
                  <a:lnTo>
                    <a:pt x="686" y="4"/>
                  </a:lnTo>
                  <a:lnTo>
                    <a:pt x="688" y="4"/>
                  </a:lnTo>
                  <a:lnTo>
                    <a:pt x="688" y="4"/>
                  </a:lnTo>
                  <a:lnTo>
                    <a:pt x="690" y="6"/>
                  </a:lnTo>
                  <a:lnTo>
                    <a:pt x="690" y="6"/>
                  </a:lnTo>
                  <a:lnTo>
                    <a:pt x="692" y="6"/>
                  </a:lnTo>
                  <a:lnTo>
                    <a:pt x="692" y="6"/>
                  </a:lnTo>
                  <a:lnTo>
                    <a:pt x="696" y="6"/>
                  </a:lnTo>
                  <a:lnTo>
                    <a:pt x="696" y="6"/>
                  </a:lnTo>
                  <a:lnTo>
                    <a:pt x="700" y="6"/>
                  </a:lnTo>
                  <a:lnTo>
                    <a:pt x="700" y="6"/>
                  </a:lnTo>
                  <a:lnTo>
                    <a:pt x="706" y="6"/>
                  </a:lnTo>
                  <a:lnTo>
                    <a:pt x="706" y="6"/>
                  </a:lnTo>
                  <a:lnTo>
                    <a:pt x="706" y="8"/>
                  </a:lnTo>
                  <a:lnTo>
                    <a:pt x="706" y="8"/>
                  </a:lnTo>
                  <a:lnTo>
                    <a:pt x="708" y="10"/>
                  </a:lnTo>
                  <a:lnTo>
                    <a:pt x="708" y="10"/>
                  </a:lnTo>
                  <a:lnTo>
                    <a:pt x="712" y="10"/>
                  </a:lnTo>
                  <a:lnTo>
                    <a:pt x="712" y="10"/>
                  </a:lnTo>
                  <a:lnTo>
                    <a:pt x="716" y="8"/>
                  </a:lnTo>
                  <a:lnTo>
                    <a:pt x="716" y="8"/>
                  </a:lnTo>
                  <a:lnTo>
                    <a:pt x="722" y="8"/>
                  </a:lnTo>
                  <a:lnTo>
                    <a:pt x="722" y="8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34" y="4"/>
                  </a:lnTo>
                  <a:lnTo>
                    <a:pt x="734" y="4"/>
                  </a:lnTo>
                  <a:lnTo>
                    <a:pt x="746" y="4"/>
                  </a:lnTo>
                  <a:lnTo>
                    <a:pt x="746" y="4"/>
                  </a:lnTo>
                  <a:lnTo>
                    <a:pt x="746" y="6"/>
                  </a:lnTo>
                  <a:lnTo>
                    <a:pt x="746" y="6"/>
                  </a:lnTo>
                  <a:lnTo>
                    <a:pt x="750" y="6"/>
                  </a:lnTo>
                  <a:lnTo>
                    <a:pt x="754" y="6"/>
                  </a:lnTo>
                  <a:lnTo>
                    <a:pt x="754" y="6"/>
                  </a:lnTo>
                  <a:lnTo>
                    <a:pt x="764" y="6"/>
                  </a:lnTo>
                  <a:lnTo>
                    <a:pt x="764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70" y="6"/>
                  </a:lnTo>
                  <a:lnTo>
                    <a:pt x="770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8" y="8"/>
                  </a:lnTo>
                  <a:lnTo>
                    <a:pt x="778" y="8"/>
                  </a:lnTo>
                  <a:lnTo>
                    <a:pt x="780" y="8"/>
                  </a:lnTo>
                  <a:lnTo>
                    <a:pt x="780" y="8"/>
                  </a:lnTo>
                  <a:lnTo>
                    <a:pt x="780" y="6"/>
                  </a:lnTo>
                  <a:lnTo>
                    <a:pt x="780" y="6"/>
                  </a:lnTo>
                  <a:lnTo>
                    <a:pt x="784" y="6"/>
                  </a:lnTo>
                  <a:lnTo>
                    <a:pt x="786" y="6"/>
                  </a:lnTo>
                  <a:lnTo>
                    <a:pt x="786" y="6"/>
                  </a:lnTo>
                  <a:lnTo>
                    <a:pt x="788" y="8"/>
                  </a:lnTo>
                  <a:lnTo>
                    <a:pt x="788" y="8"/>
                  </a:lnTo>
                  <a:lnTo>
                    <a:pt x="790" y="8"/>
                  </a:lnTo>
                  <a:lnTo>
                    <a:pt x="790" y="8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8" y="6"/>
                  </a:lnTo>
                  <a:lnTo>
                    <a:pt x="798" y="6"/>
                  </a:lnTo>
                  <a:lnTo>
                    <a:pt x="800" y="6"/>
                  </a:lnTo>
                  <a:lnTo>
                    <a:pt x="800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8" y="6"/>
                  </a:lnTo>
                  <a:lnTo>
                    <a:pt x="808" y="6"/>
                  </a:lnTo>
                  <a:lnTo>
                    <a:pt x="810" y="6"/>
                  </a:lnTo>
                  <a:lnTo>
                    <a:pt x="810" y="6"/>
                  </a:lnTo>
                  <a:lnTo>
                    <a:pt x="812" y="4"/>
                  </a:lnTo>
                  <a:lnTo>
                    <a:pt x="812" y="4"/>
                  </a:lnTo>
                  <a:lnTo>
                    <a:pt x="816" y="4"/>
                  </a:lnTo>
                  <a:lnTo>
                    <a:pt x="816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20" y="4"/>
                  </a:lnTo>
                  <a:lnTo>
                    <a:pt x="820" y="4"/>
                  </a:lnTo>
                  <a:lnTo>
                    <a:pt x="822" y="4"/>
                  </a:lnTo>
                  <a:lnTo>
                    <a:pt x="822" y="4"/>
                  </a:lnTo>
                  <a:lnTo>
                    <a:pt x="826" y="4"/>
                  </a:lnTo>
                  <a:lnTo>
                    <a:pt x="826" y="4"/>
                  </a:lnTo>
                  <a:lnTo>
                    <a:pt x="832" y="4"/>
                  </a:lnTo>
                  <a:lnTo>
                    <a:pt x="832" y="4"/>
                  </a:lnTo>
                  <a:lnTo>
                    <a:pt x="834" y="4"/>
                  </a:lnTo>
                  <a:lnTo>
                    <a:pt x="834" y="4"/>
                  </a:lnTo>
                  <a:lnTo>
                    <a:pt x="838" y="4"/>
                  </a:lnTo>
                  <a:lnTo>
                    <a:pt x="838" y="4"/>
                  </a:lnTo>
                  <a:lnTo>
                    <a:pt x="840" y="4"/>
                  </a:lnTo>
                  <a:lnTo>
                    <a:pt x="840" y="4"/>
                  </a:lnTo>
                  <a:lnTo>
                    <a:pt x="848" y="4"/>
                  </a:lnTo>
                  <a:lnTo>
                    <a:pt x="848" y="4"/>
                  </a:lnTo>
                  <a:lnTo>
                    <a:pt x="850" y="6"/>
                  </a:lnTo>
                  <a:lnTo>
                    <a:pt x="850" y="6"/>
                  </a:lnTo>
                  <a:lnTo>
                    <a:pt x="852" y="6"/>
                  </a:lnTo>
                  <a:lnTo>
                    <a:pt x="852" y="6"/>
                  </a:lnTo>
                  <a:lnTo>
                    <a:pt x="854" y="6"/>
                  </a:lnTo>
                  <a:lnTo>
                    <a:pt x="854" y="6"/>
                  </a:lnTo>
                  <a:lnTo>
                    <a:pt x="856" y="6"/>
                  </a:lnTo>
                  <a:lnTo>
                    <a:pt x="856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4" y="4"/>
                  </a:lnTo>
                  <a:lnTo>
                    <a:pt x="864" y="4"/>
                  </a:lnTo>
                  <a:lnTo>
                    <a:pt x="868" y="4"/>
                  </a:lnTo>
                  <a:lnTo>
                    <a:pt x="868" y="4"/>
                  </a:lnTo>
                  <a:lnTo>
                    <a:pt x="874" y="4"/>
                  </a:lnTo>
                  <a:lnTo>
                    <a:pt x="880" y="4"/>
                  </a:lnTo>
                  <a:lnTo>
                    <a:pt x="880" y="4"/>
                  </a:lnTo>
                  <a:lnTo>
                    <a:pt x="888" y="4"/>
                  </a:lnTo>
                  <a:lnTo>
                    <a:pt x="888" y="4"/>
                  </a:lnTo>
                  <a:lnTo>
                    <a:pt x="894" y="4"/>
                  </a:lnTo>
                  <a:lnTo>
                    <a:pt x="894" y="4"/>
                  </a:lnTo>
                  <a:lnTo>
                    <a:pt x="896" y="4"/>
                  </a:lnTo>
                  <a:lnTo>
                    <a:pt x="896" y="4"/>
                  </a:lnTo>
                  <a:lnTo>
                    <a:pt x="912" y="4"/>
                  </a:lnTo>
                  <a:lnTo>
                    <a:pt x="912" y="4"/>
                  </a:lnTo>
                  <a:lnTo>
                    <a:pt x="914" y="6"/>
                  </a:lnTo>
                  <a:lnTo>
                    <a:pt x="914" y="6"/>
                  </a:lnTo>
                  <a:lnTo>
                    <a:pt x="928" y="6"/>
                  </a:lnTo>
                  <a:lnTo>
                    <a:pt x="928" y="6"/>
                  </a:lnTo>
                  <a:lnTo>
                    <a:pt x="930" y="6"/>
                  </a:lnTo>
                  <a:lnTo>
                    <a:pt x="930" y="6"/>
                  </a:lnTo>
                  <a:lnTo>
                    <a:pt x="932" y="4"/>
                  </a:lnTo>
                  <a:lnTo>
                    <a:pt x="932" y="4"/>
                  </a:lnTo>
                  <a:lnTo>
                    <a:pt x="936" y="6"/>
                  </a:lnTo>
                  <a:lnTo>
                    <a:pt x="936" y="6"/>
                  </a:lnTo>
                  <a:lnTo>
                    <a:pt x="942" y="4"/>
                  </a:lnTo>
                  <a:lnTo>
                    <a:pt x="942" y="4"/>
                  </a:lnTo>
                  <a:lnTo>
                    <a:pt x="948" y="4"/>
                  </a:lnTo>
                  <a:lnTo>
                    <a:pt x="948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2" y="4"/>
                  </a:lnTo>
                  <a:lnTo>
                    <a:pt x="952" y="4"/>
                  </a:lnTo>
                  <a:lnTo>
                    <a:pt x="954" y="4"/>
                  </a:lnTo>
                  <a:lnTo>
                    <a:pt x="954" y="4"/>
                  </a:lnTo>
                  <a:lnTo>
                    <a:pt x="956" y="4"/>
                  </a:lnTo>
                  <a:lnTo>
                    <a:pt x="960" y="4"/>
                  </a:lnTo>
                  <a:lnTo>
                    <a:pt x="960" y="4"/>
                  </a:lnTo>
                  <a:lnTo>
                    <a:pt x="962" y="4"/>
                  </a:lnTo>
                  <a:lnTo>
                    <a:pt x="962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2"/>
                  </a:lnTo>
                  <a:lnTo>
                    <a:pt x="968" y="2"/>
                  </a:lnTo>
                  <a:lnTo>
                    <a:pt x="980" y="6"/>
                  </a:lnTo>
                  <a:lnTo>
                    <a:pt x="980" y="6"/>
                  </a:lnTo>
                  <a:lnTo>
                    <a:pt x="984" y="6"/>
                  </a:lnTo>
                  <a:lnTo>
                    <a:pt x="988" y="6"/>
                  </a:lnTo>
                  <a:lnTo>
                    <a:pt x="988" y="6"/>
                  </a:lnTo>
                  <a:lnTo>
                    <a:pt x="990" y="4"/>
                  </a:lnTo>
                  <a:lnTo>
                    <a:pt x="990" y="4"/>
                  </a:lnTo>
                  <a:lnTo>
                    <a:pt x="994" y="4"/>
                  </a:lnTo>
                  <a:lnTo>
                    <a:pt x="994" y="4"/>
                  </a:lnTo>
                  <a:lnTo>
                    <a:pt x="996" y="4"/>
                  </a:lnTo>
                  <a:lnTo>
                    <a:pt x="996" y="4"/>
                  </a:lnTo>
                  <a:lnTo>
                    <a:pt x="998" y="6"/>
                  </a:lnTo>
                  <a:lnTo>
                    <a:pt x="998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4" y="4"/>
                  </a:lnTo>
                  <a:lnTo>
                    <a:pt x="1004" y="4"/>
                  </a:lnTo>
                  <a:lnTo>
                    <a:pt x="1008" y="4"/>
                  </a:lnTo>
                  <a:lnTo>
                    <a:pt x="1008" y="4"/>
                  </a:lnTo>
                  <a:lnTo>
                    <a:pt x="1010" y="4"/>
                  </a:lnTo>
                  <a:lnTo>
                    <a:pt x="1010" y="4"/>
                  </a:lnTo>
                  <a:lnTo>
                    <a:pt x="1014" y="2"/>
                  </a:lnTo>
                  <a:lnTo>
                    <a:pt x="1014" y="2"/>
                  </a:lnTo>
                  <a:lnTo>
                    <a:pt x="1018" y="2"/>
                  </a:lnTo>
                  <a:lnTo>
                    <a:pt x="1018" y="2"/>
                  </a:lnTo>
                  <a:lnTo>
                    <a:pt x="1020" y="2"/>
                  </a:lnTo>
                  <a:lnTo>
                    <a:pt x="1024" y="4"/>
                  </a:lnTo>
                  <a:lnTo>
                    <a:pt x="1024" y="4"/>
                  </a:lnTo>
                  <a:lnTo>
                    <a:pt x="1026" y="2"/>
                  </a:lnTo>
                  <a:lnTo>
                    <a:pt x="1026" y="2"/>
                  </a:lnTo>
                  <a:lnTo>
                    <a:pt x="1030" y="4"/>
                  </a:lnTo>
                  <a:lnTo>
                    <a:pt x="1030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4" y="6"/>
                  </a:lnTo>
                  <a:lnTo>
                    <a:pt x="1034" y="6"/>
                  </a:lnTo>
                  <a:lnTo>
                    <a:pt x="1036" y="6"/>
                  </a:lnTo>
                  <a:lnTo>
                    <a:pt x="1036" y="6"/>
                  </a:lnTo>
                  <a:lnTo>
                    <a:pt x="1038" y="6"/>
                  </a:lnTo>
                  <a:lnTo>
                    <a:pt x="1038" y="6"/>
                  </a:lnTo>
                  <a:lnTo>
                    <a:pt x="1038" y="4"/>
                  </a:lnTo>
                  <a:lnTo>
                    <a:pt x="1038" y="4"/>
                  </a:lnTo>
                  <a:lnTo>
                    <a:pt x="1042" y="4"/>
                  </a:lnTo>
                  <a:lnTo>
                    <a:pt x="1042" y="4"/>
                  </a:lnTo>
                  <a:lnTo>
                    <a:pt x="1046" y="2"/>
                  </a:lnTo>
                  <a:lnTo>
                    <a:pt x="1046" y="2"/>
                  </a:lnTo>
                  <a:lnTo>
                    <a:pt x="1058" y="6"/>
                  </a:lnTo>
                  <a:lnTo>
                    <a:pt x="1058" y="6"/>
                  </a:lnTo>
                  <a:lnTo>
                    <a:pt x="1060" y="4"/>
                  </a:lnTo>
                  <a:lnTo>
                    <a:pt x="1060" y="4"/>
                  </a:lnTo>
                  <a:lnTo>
                    <a:pt x="1066" y="4"/>
                  </a:lnTo>
                  <a:lnTo>
                    <a:pt x="1066" y="4"/>
                  </a:lnTo>
                  <a:lnTo>
                    <a:pt x="1068" y="6"/>
                  </a:lnTo>
                  <a:lnTo>
                    <a:pt x="1068" y="6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6" y="4"/>
                  </a:lnTo>
                  <a:lnTo>
                    <a:pt x="1080" y="6"/>
                  </a:lnTo>
                  <a:lnTo>
                    <a:pt x="1080" y="6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8" y="4"/>
                  </a:lnTo>
                  <a:lnTo>
                    <a:pt x="1088" y="4"/>
                  </a:lnTo>
                  <a:lnTo>
                    <a:pt x="1092" y="2"/>
                  </a:lnTo>
                  <a:lnTo>
                    <a:pt x="1092" y="2"/>
                  </a:lnTo>
                  <a:lnTo>
                    <a:pt x="1098" y="2"/>
                  </a:lnTo>
                  <a:lnTo>
                    <a:pt x="1098" y="2"/>
                  </a:lnTo>
                  <a:lnTo>
                    <a:pt x="1102" y="2"/>
                  </a:lnTo>
                  <a:lnTo>
                    <a:pt x="1102" y="2"/>
                  </a:lnTo>
                  <a:lnTo>
                    <a:pt x="1104" y="2"/>
                  </a:lnTo>
                  <a:lnTo>
                    <a:pt x="1104" y="2"/>
                  </a:lnTo>
                  <a:lnTo>
                    <a:pt x="1108" y="2"/>
                  </a:lnTo>
                  <a:lnTo>
                    <a:pt x="1108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8" y="0"/>
                  </a:lnTo>
                  <a:lnTo>
                    <a:pt x="1118" y="0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1136" y="0"/>
                  </a:lnTo>
                  <a:lnTo>
                    <a:pt x="1136" y="0"/>
                  </a:lnTo>
                  <a:lnTo>
                    <a:pt x="1140" y="0"/>
                  </a:lnTo>
                  <a:lnTo>
                    <a:pt x="1140" y="0"/>
                  </a:lnTo>
                  <a:lnTo>
                    <a:pt x="1146" y="0"/>
                  </a:lnTo>
                  <a:lnTo>
                    <a:pt x="1146" y="0"/>
                  </a:lnTo>
                  <a:lnTo>
                    <a:pt x="1152" y="0"/>
                  </a:lnTo>
                  <a:lnTo>
                    <a:pt x="1152" y="0"/>
                  </a:lnTo>
                  <a:lnTo>
                    <a:pt x="1156" y="0"/>
                  </a:lnTo>
                  <a:lnTo>
                    <a:pt x="1156" y="0"/>
                  </a:lnTo>
                  <a:lnTo>
                    <a:pt x="1158" y="0"/>
                  </a:lnTo>
                  <a:lnTo>
                    <a:pt x="1158" y="0"/>
                  </a:lnTo>
                  <a:lnTo>
                    <a:pt x="1162" y="0"/>
                  </a:lnTo>
                  <a:lnTo>
                    <a:pt x="1162" y="0"/>
                  </a:lnTo>
                  <a:lnTo>
                    <a:pt x="1166" y="0"/>
                  </a:lnTo>
                  <a:lnTo>
                    <a:pt x="1166" y="0"/>
                  </a:lnTo>
                  <a:lnTo>
                    <a:pt x="1172" y="0"/>
                  </a:lnTo>
                  <a:lnTo>
                    <a:pt x="1172" y="0"/>
                  </a:lnTo>
                  <a:lnTo>
                    <a:pt x="1174" y="0"/>
                  </a:lnTo>
                  <a:lnTo>
                    <a:pt x="1174" y="0"/>
                  </a:lnTo>
                  <a:lnTo>
                    <a:pt x="1178" y="2"/>
                  </a:lnTo>
                  <a:lnTo>
                    <a:pt x="1178" y="2"/>
                  </a:lnTo>
                  <a:lnTo>
                    <a:pt x="1186" y="2"/>
                  </a:lnTo>
                  <a:lnTo>
                    <a:pt x="1186" y="2"/>
                  </a:lnTo>
                  <a:lnTo>
                    <a:pt x="1190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8" y="2"/>
                  </a:lnTo>
                  <a:lnTo>
                    <a:pt x="1198" y="2"/>
                  </a:lnTo>
                  <a:lnTo>
                    <a:pt x="1200" y="0"/>
                  </a:lnTo>
                  <a:lnTo>
                    <a:pt x="1200" y="0"/>
                  </a:lnTo>
                  <a:lnTo>
                    <a:pt x="1206" y="2"/>
                  </a:lnTo>
                  <a:lnTo>
                    <a:pt x="1206" y="2"/>
                  </a:lnTo>
                  <a:lnTo>
                    <a:pt x="1208" y="2"/>
                  </a:lnTo>
                  <a:lnTo>
                    <a:pt x="1208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2" y="2"/>
                  </a:lnTo>
                  <a:lnTo>
                    <a:pt x="1212" y="2"/>
                  </a:lnTo>
                  <a:lnTo>
                    <a:pt x="1218" y="2"/>
                  </a:lnTo>
                  <a:lnTo>
                    <a:pt x="1218" y="2"/>
                  </a:lnTo>
                  <a:lnTo>
                    <a:pt x="1220" y="0"/>
                  </a:lnTo>
                  <a:lnTo>
                    <a:pt x="1220" y="0"/>
                  </a:lnTo>
                  <a:lnTo>
                    <a:pt x="1222" y="0"/>
                  </a:lnTo>
                  <a:lnTo>
                    <a:pt x="1222" y="0"/>
                  </a:lnTo>
                  <a:lnTo>
                    <a:pt x="1224" y="2"/>
                  </a:lnTo>
                  <a:lnTo>
                    <a:pt x="1224" y="2"/>
                  </a:lnTo>
                  <a:lnTo>
                    <a:pt x="1232" y="2"/>
                  </a:lnTo>
                  <a:lnTo>
                    <a:pt x="1232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6" y="2"/>
                  </a:lnTo>
                  <a:lnTo>
                    <a:pt x="1236" y="2"/>
                  </a:lnTo>
                  <a:lnTo>
                    <a:pt x="1240" y="2"/>
                  </a:lnTo>
                  <a:lnTo>
                    <a:pt x="1240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8" y="2"/>
                  </a:lnTo>
                  <a:lnTo>
                    <a:pt x="1248" y="2"/>
                  </a:lnTo>
                  <a:lnTo>
                    <a:pt x="1252" y="4"/>
                  </a:lnTo>
                  <a:lnTo>
                    <a:pt x="1252" y="4"/>
                  </a:lnTo>
                  <a:lnTo>
                    <a:pt x="1254" y="2"/>
                  </a:lnTo>
                  <a:lnTo>
                    <a:pt x="1254" y="2"/>
                  </a:lnTo>
                  <a:lnTo>
                    <a:pt x="1256" y="4"/>
                  </a:lnTo>
                  <a:lnTo>
                    <a:pt x="1256" y="4"/>
                  </a:lnTo>
                  <a:lnTo>
                    <a:pt x="1260" y="4"/>
                  </a:lnTo>
                  <a:lnTo>
                    <a:pt x="1260" y="4"/>
                  </a:lnTo>
                  <a:lnTo>
                    <a:pt x="1260" y="2"/>
                  </a:lnTo>
                  <a:lnTo>
                    <a:pt x="1260" y="2"/>
                  </a:lnTo>
                  <a:lnTo>
                    <a:pt x="1262" y="4"/>
                  </a:lnTo>
                  <a:lnTo>
                    <a:pt x="1262" y="4"/>
                  </a:lnTo>
                  <a:lnTo>
                    <a:pt x="1266" y="2"/>
                  </a:lnTo>
                  <a:lnTo>
                    <a:pt x="1266" y="2"/>
                  </a:lnTo>
                  <a:lnTo>
                    <a:pt x="1268" y="6"/>
                  </a:lnTo>
                  <a:lnTo>
                    <a:pt x="1268" y="6"/>
                  </a:lnTo>
                  <a:lnTo>
                    <a:pt x="1276" y="6"/>
                  </a:lnTo>
                  <a:lnTo>
                    <a:pt x="1276" y="6"/>
                  </a:lnTo>
                  <a:lnTo>
                    <a:pt x="1280" y="6"/>
                  </a:lnTo>
                  <a:lnTo>
                    <a:pt x="1282" y="4"/>
                  </a:lnTo>
                  <a:lnTo>
                    <a:pt x="1282" y="4"/>
                  </a:lnTo>
                  <a:lnTo>
                    <a:pt x="1286" y="4"/>
                  </a:lnTo>
                  <a:lnTo>
                    <a:pt x="1286" y="4"/>
                  </a:lnTo>
                  <a:lnTo>
                    <a:pt x="1288" y="4"/>
                  </a:lnTo>
                  <a:lnTo>
                    <a:pt x="1288" y="4"/>
                  </a:lnTo>
                  <a:lnTo>
                    <a:pt x="1294" y="4"/>
                  </a:lnTo>
                  <a:lnTo>
                    <a:pt x="1294" y="4"/>
                  </a:lnTo>
                  <a:lnTo>
                    <a:pt x="1300" y="2"/>
                  </a:lnTo>
                  <a:lnTo>
                    <a:pt x="1300" y="2"/>
                  </a:lnTo>
                  <a:lnTo>
                    <a:pt x="1302" y="4"/>
                  </a:lnTo>
                  <a:lnTo>
                    <a:pt x="1302" y="4"/>
                  </a:lnTo>
                  <a:lnTo>
                    <a:pt x="1304" y="4"/>
                  </a:lnTo>
                  <a:lnTo>
                    <a:pt x="1304" y="4"/>
                  </a:lnTo>
                  <a:lnTo>
                    <a:pt x="1314" y="2"/>
                  </a:lnTo>
                  <a:lnTo>
                    <a:pt x="1314" y="2"/>
                  </a:lnTo>
                  <a:lnTo>
                    <a:pt x="1318" y="4"/>
                  </a:lnTo>
                  <a:lnTo>
                    <a:pt x="1322" y="2"/>
                  </a:lnTo>
                  <a:lnTo>
                    <a:pt x="1322" y="2"/>
                  </a:lnTo>
                  <a:lnTo>
                    <a:pt x="1324" y="4"/>
                  </a:lnTo>
                  <a:lnTo>
                    <a:pt x="1324" y="4"/>
                  </a:lnTo>
                  <a:lnTo>
                    <a:pt x="1326" y="4"/>
                  </a:lnTo>
                  <a:lnTo>
                    <a:pt x="1326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2" y="4"/>
                  </a:lnTo>
                  <a:lnTo>
                    <a:pt x="1332" y="4"/>
                  </a:lnTo>
                  <a:lnTo>
                    <a:pt x="1336" y="4"/>
                  </a:lnTo>
                  <a:lnTo>
                    <a:pt x="1336" y="4"/>
                  </a:lnTo>
                  <a:lnTo>
                    <a:pt x="1340" y="4"/>
                  </a:lnTo>
                  <a:lnTo>
                    <a:pt x="1344" y="4"/>
                  </a:lnTo>
                  <a:lnTo>
                    <a:pt x="1344" y="4"/>
                  </a:lnTo>
                  <a:lnTo>
                    <a:pt x="1346" y="4"/>
                  </a:lnTo>
                  <a:lnTo>
                    <a:pt x="1346" y="4"/>
                  </a:lnTo>
                  <a:lnTo>
                    <a:pt x="1348" y="4"/>
                  </a:lnTo>
                  <a:lnTo>
                    <a:pt x="1348" y="4"/>
                  </a:lnTo>
                  <a:lnTo>
                    <a:pt x="1352" y="4"/>
                  </a:lnTo>
                  <a:lnTo>
                    <a:pt x="1352" y="4"/>
                  </a:lnTo>
                  <a:lnTo>
                    <a:pt x="1356" y="4"/>
                  </a:lnTo>
                  <a:lnTo>
                    <a:pt x="1356" y="4"/>
                  </a:lnTo>
                  <a:lnTo>
                    <a:pt x="1360" y="4"/>
                  </a:lnTo>
                  <a:lnTo>
                    <a:pt x="1360" y="4"/>
                  </a:lnTo>
                  <a:lnTo>
                    <a:pt x="1362" y="4"/>
                  </a:lnTo>
                  <a:lnTo>
                    <a:pt x="1362" y="4"/>
                  </a:lnTo>
                  <a:lnTo>
                    <a:pt x="1366" y="6"/>
                  </a:lnTo>
                  <a:lnTo>
                    <a:pt x="1366" y="6"/>
                  </a:lnTo>
                  <a:lnTo>
                    <a:pt x="1366" y="8"/>
                  </a:lnTo>
                  <a:lnTo>
                    <a:pt x="1366" y="8"/>
                  </a:lnTo>
                  <a:lnTo>
                    <a:pt x="1368" y="8"/>
                  </a:lnTo>
                  <a:lnTo>
                    <a:pt x="1370" y="8"/>
                  </a:lnTo>
                  <a:lnTo>
                    <a:pt x="1370" y="8"/>
                  </a:lnTo>
                  <a:lnTo>
                    <a:pt x="1374" y="6"/>
                  </a:lnTo>
                  <a:lnTo>
                    <a:pt x="1374" y="6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6" y="4"/>
                  </a:lnTo>
                  <a:lnTo>
                    <a:pt x="1376" y="4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8" y="4"/>
                  </a:lnTo>
                  <a:lnTo>
                    <a:pt x="1378" y="4"/>
                  </a:lnTo>
                  <a:lnTo>
                    <a:pt x="1378" y="6"/>
                  </a:lnTo>
                  <a:lnTo>
                    <a:pt x="1378" y="6"/>
                  </a:lnTo>
                  <a:lnTo>
                    <a:pt x="1384" y="4"/>
                  </a:lnTo>
                  <a:lnTo>
                    <a:pt x="1384" y="4"/>
                  </a:lnTo>
                  <a:lnTo>
                    <a:pt x="1386" y="6"/>
                  </a:lnTo>
                  <a:lnTo>
                    <a:pt x="1386" y="6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90" y="6"/>
                  </a:lnTo>
                  <a:lnTo>
                    <a:pt x="1390" y="6"/>
                  </a:lnTo>
                  <a:lnTo>
                    <a:pt x="1394" y="6"/>
                  </a:lnTo>
                  <a:lnTo>
                    <a:pt x="1394" y="6"/>
                  </a:lnTo>
                  <a:lnTo>
                    <a:pt x="1396" y="6"/>
                  </a:lnTo>
                  <a:lnTo>
                    <a:pt x="1396" y="6"/>
                  </a:lnTo>
                  <a:lnTo>
                    <a:pt x="1398" y="6"/>
                  </a:lnTo>
                  <a:lnTo>
                    <a:pt x="1398" y="6"/>
                  </a:lnTo>
                  <a:lnTo>
                    <a:pt x="1400" y="4"/>
                  </a:lnTo>
                  <a:lnTo>
                    <a:pt x="1400" y="4"/>
                  </a:lnTo>
                  <a:lnTo>
                    <a:pt x="1402" y="6"/>
                  </a:lnTo>
                  <a:lnTo>
                    <a:pt x="1402" y="6"/>
                  </a:lnTo>
                  <a:lnTo>
                    <a:pt x="1402" y="4"/>
                  </a:lnTo>
                  <a:lnTo>
                    <a:pt x="1402" y="4"/>
                  </a:lnTo>
                  <a:lnTo>
                    <a:pt x="1404" y="4"/>
                  </a:lnTo>
                  <a:lnTo>
                    <a:pt x="1404" y="4"/>
                  </a:lnTo>
                  <a:lnTo>
                    <a:pt x="1404" y="6"/>
                  </a:lnTo>
                  <a:lnTo>
                    <a:pt x="1404" y="6"/>
                  </a:lnTo>
                  <a:lnTo>
                    <a:pt x="1406" y="4"/>
                  </a:lnTo>
                  <a:lnTo>
                    <a:pt x="1406" y="4"/>
                  </a:lnTo>
                  <a:lnTo>
                    <a:pt x="1412" y="6"/>
                  </a:lnTo>
                  <a:lnTo>
                    <a:pt x="1412" y="6"/>
                  </a:lnTo>
                  <a:lnTo>
                    <a:pt x="1414" y="6"/>
                  </a:lnTo>
                  <a:lnTo>
                    <a:pt x="1414" y="6"/>
                  </a:lnTo>
                  <a:lnTo>
                    <a:pt x="1416" y="6"/>
                  </a:lnTo>
                  <a:lnTo>
                    <a:pt x="1416" y="6"/>
                  </a:lnTo>
                  <a:lnTo>
                    <a:pt x="1420" y="4"/>
                  </a:lnTo>
                  <a:lnTo>
                    <a:pt x="1420" y="4"/>
                  </a:lnTo>
                  <a:lnTo>
                    <a:pt x="1428" y="4"/>
                  </a:lnTo>
                  <a:lnTo>
                    <a:pt x="1428" y="4"/>
                  </a:lnTo>
                  <a:lnTo>
                    <a:pt x="1432" y="4"/>
                  </a:lnTo>
                  <a:lnTo>
                    <a:pt x="1432" y="4"/>
                  </a:lnTo>
                  <a:lnTo>
                    <a:pt x="1434" y="6"/>
                  </a:lnTo>
                  <a:lnTo>
                    <a:pt x="1434" y="6"/>
                  </a:lnTo>
                  <a:lnTo>
                    <a:pt x="1436" y="6"/>
                  </a:lnTo>
                  <a:lnTo>
                    <a:pt x="1436" y="6"/>
                  </a:lnTo>
                  <a:lnTo>
                    <a:pt x="1438" y="6"/>
                  </a:lnTo>
                  <a:lnTo>
                    <a:pt x="1438" y="6"/>
                  </a:lnTo>
                  <a:lnTo>
                    <a:pt x="1440" y="6"/>
                  </a:lnTo>
                  <a:lnTo>
                    <a:pt x="1440" y="6"/>
                  </a:lnTo>
                  <a:lnTo>
                    <a:pt x="1444" y="6"/>
                  </a:lnTo>
                  <a:lnTo>
                    <a:pt x="1444" y="6"/>
                  </a:lnTo>
                  <a:lnTo>
                    <a:pt x="1446" y="6"/>
                  </a:lnTo>
                  <a:lnTo>
                    <a:pt x="1446" y="6"/>
                  </a:lnTo>
                  <a:lnTo>
                    <a:pt x="1450" y="6"/>
                  </a:lnTo>
                  <a:lnTo>
                    <a:pt x="1450" y="6"/>
                  </a:lnTo>
                  <a:lnTo>
                    <a:pt x="1452" y="6"/>
                  </a:lnTo>
                  <a:lnTo>
                    <a:pt x="1452" y="6"/>
                  </a:lnTo>
                  <a:lnTo>
                    <a:pt x="1454" y="4"/>
                  </a:lnTo>
                  <a:lnTo>
                    <a:pt x="1454" y="4"/>
                  </a:lnTo>
                  <a:lnTo>
                    <a:pt x="1456" y="4"/>
                  </a:lnTo>
                  <a:lnTo>
                    <a:pt x="1456" y="4"/>
                  </a:lnTo>
                  <a:lnTo>
                    <a:pt x="1462" y="4"/>
                  </a:lnTo>
                  <a:lnTo>
                    <a:pt x="1462" y="4"/>
                  </a:lnTo>
                  <a:lnTo>
                    <a:pt x="1464" y="4"/>
                  </a:lnTo>
                  <a:lnTo>
                    <a:pt x="1464" y="4"/>
                  </a:lnTo>
                  <a:lnTo>
                    <a:pt x="1468" y="4"/>
                  </a:lnTo>
                  <a:lnTo>
                    <a:pt x="1468" y="4"/>
                  </a:lnTo>
                  <a:lnTo>
                    <a:pt x="1472" y="4"/>
                  </a:lnTo>
                  <a:lnTo>
                    <a:pt x="1472" y="4"/>
                  </a:lnTo>
                  <a:lnTo>
                    <a:pt x="1476" y="4"/>
                  </a:lnTo>
                  <a:lnTo>
                    <a:pt x="1476" y="4"/>
                  </a:lnTo>
                  <a:lnTo>
                    <a:pt x="1480" y="4"/>
                  </a:lnTo>
                  <a:lnTo>
                    <a:pt x="1480" y="4"/>
                  </a:lnTo>
                  <a:lnTo>
                    <a:pt x="1484" y="6"/>
                  </a:lnTo>
                  <a:lnTo>
                    <a:pt x="1484" y="6"/>
                  </a:lnTo>
                  <a:lnTo>
                    <a:pt x="1486" y="6"/>
                  </a:lnTo>
                  <a:lnTo>
                    <a:pt x="1486" y="6"/>
                  </a:lnTo>
                  <a:lnTo>
                    <a:pt x="1488" y="6"/>
                  </a:lnTo>
                  <a:lnTo>
                    <a:pt x="1488" y="6"/>
                  </a:lnTo>
                  <a:lnTo>
                    <a:pt x="1492" y="4"/>
                  </a:lnTo>
                  <a:lnTo>
                    <a:pt x="1492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500" y="4"/>
                  </a:lnTo>
                  <a:lnTo>
                    <a:pt x="1500" y="4"/>
                  </a:lnTo>
                  <a:lnTo>
                    <a:pt x="1504" y="4"/>
                  </a:lnTo>
                  <a:lnTo>
                    <a:pt x="1504" y="4"/>
                  </a:lnTo>
                  <a:lnTo>
                    <a:pt x="1506" y="4"/>
                  </a:lnTo>
                  <a:lnTo>
                    <a:pt x="1506" y="4"/>
                  </a:lnTo>
                  <a:lnTo>
                    <a:pt x="1512" y="4"/>
                  </a:lnTo>
                  <a:lnTo>
                    <a:pt x="1512" y="4"/>
                  </a:lnTo>
                  <a:lnTo>
                    <a:pt x="1514" y="6"/>
                  </a:lnTo>
                  <a:lnTo>
                    <a:pt x="1514" y="6"/>
                  </a:lnTo>
                  <a:lnTo>
                    <a:pt x="1520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8" y="4"/>
                  </a:lnTo>
                  <a:lnTo>
                    <a:pt x="1528" y="4"/>
                  </a:lnTo>
                  <a:lnTo>
                    <a:pt x="1532" y="4"/>
                  </a:lnTo>
                  <a:lnTo>
                    <a:pt x="1532" y="4"/>
                  </a:lnTo>
                  <a:lnTo>
                    <a:pt x="1540" y="4"/>
                  </a:lnTo>
                  <a:lnTo>
                    <a:pt x="1540" y="4"/>
                  </a:lnTo>
                  <a:lnTo>
                    <a:pt x="1542" y="4"/>
                  </a:lnTo>
                  <a:lnTo>
                    <a:pt x="1542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50" y="6"/>
                  </a:lnTo>
                  <a:lnTo>
                    <a:pt x="1550" y="6"/>
                  </a:lnTo>
                  <a:lnTo>
                    <a:pt x="1556" y="4"/>
                  </a:lnTo>
                  <a:lnTo>
                    <a:pt x="1556" y="4"/>
                  </a:lnTo>
                  <a:lnTo>
                    <a:pt x="1560" y="6"/>
                  </a:lnTo>
                  <a:lnTo>
                    <a:pt x="1560" y="6"/>
                  </a:lnTo>
                  <a:lnTo>
                    <a:pt x="1564" y="4"/>
                  </a:lnTo>
                  <a:lnTo>
                    <a:pt x="1568" y="6"/>
                  </a:lnTo>
                  <a:lnTo>
                    <a:pt x="1568" y="6"/>
                  </a:lnTo>
                  <a:lnTo>
                    <a:pt x="1574" y="4"/>
                  </a:lnTo>
                  <a:lnTo>
                    <a:pt x="1574" y="4"/>
                  </a:lnTo>
                  <a:lnTo>
                    <a:pt x="1576" y="6"/>
                  </a:lnTo>
                  <a:lnTo>
                    <a:pt x="1576" y="6"/>
                  </a:lnTo>
                  <a:lnTo>
                    <a:pt x="1578" y="4"/>
                  </a:lnTo>
                  <a:lnTo>
                    <a:pt x="1578" y="4"/>
                  </a:lnTo>
                  <a:lnTo>
                    <a:pt x="1586" y="6"/>
                  </a:lnTo>
                  <a:lnTo>
                    <a:pt x="1586" y="6"/>
                  </a:lnTo>
                  <a:lnTo>
                    <a:pt x="1588" y="6"/>
                  </a:lnTo>
                  <a:lnTo>
                    <a:pt x="1588" y="6"/>
                  </a:lnTo>
                  <a:lnTo>
                    <a:pt x="1592" y="6"/>
                  </a:lnTo>
                  <a:lnTo>
                    <a:pt x="1592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6" y="4"/>
                  </a:lnTo>
                  <a:lnTo>
                    <a:pt x="1596" y="4"/>
                  </a:lnTo>
                  <a:lnTo>
                    <a:pt x="1602" y="4"/>
                  </a:lnTo>
                  <a:lnTo>
                    <a:pt x="1602" y="4"/>
                  </a:lnTo>
                  <a:lnTo>
                    <a:pt x="1608" y="4"/>
                  </a:lnTo>
                  <a:lnTo>
                    <a:pt x="1608" y="4"/>
                  </a:lnTo>
                  <a:lnTo>
                    <a:pt x="1610" y="4"/>
                  </a:lnTo>
                  <a:lnTo>
                    <a:pt x="1610" y="4"/>
                  </a:lnTo>
                  <a:lnTo>
                    <a:pt x="1612" y="4"/>
                  </a:lnTo>
                  <a:lnTo>
                    <a:pt x="1612" y="4"/>
                  </a:lnTo>
                  <a:lnTo>
                    <a:pt x="1616" y="4"/>
                  </a:lnTo>
                  <a:lnTo>
                    <a:pt x="1616" y="4"/>
                  </a:lnTo>
                  <a:lnTo>
                    <a:pt x="1618" y="4"/>
                  </a:lnTo>
                  <a:lnTo>
                    <a:pt x="1618" y="4"/>
                  </a:lnTo>
                  <a:lnTo>
                    <a:pt x="1624" y="4"/>
                  </a:lnTo>
                  <a:lnTo>
                    <a:pt x="1624" y="4"/>
                  </a:lnTo>
                  <a:lnTo>
                    <a:pt x="1626" y="4"/>
                  </a:lnTo>
                  <a:lnTo>
                    <a:pt x="1626" y="4"/>
                  </a:lnTo>
                  <a:lnTo>
                    <a:pt x="1628" y="4"/>
                  </a:lnTo>
                  <a:lnTo>
                    <a:pt x="1628" y="4"/>
                  </a:lnTo>
                  <a:lnTo>
                    <a:pt x="1632" y="4"/>
                  </a:lnTo>
                  <a:lnTo>
                    <a:pt x="1632" y="4"/>
                  </a:lnTo>
                  <a:lnTo>
                    <a:pt x="1634" y="4"/>
                  </a:lnTo>
                  <a:lnTo>
                    <a:pt x="1634" y="4"/>
                  </a:lnTo>
                  <a:lnTo>
                    <a:pt x="1640" y="4"/>
                  </a:lnTo>
                  <a:lnTo>
                    <a:pt x="1640" y="4"/>
                  </a:lnTo>
                  <a:lnTo>
                    <a:pt x="1642" y="4"/>
                  </a:lnTo>
                  <a:lnTo>
                    <a:pt x="1642" y="4"/>
                  </a:lnTo>
                  <a:lnTo>
                    <a:pt x="1644" y="4"/>
                  </a:lnTo>
                  <a:lnTo>
                    <a:pt x="1644" y="4"/>
                  </a:lnTo>
                  <a:lnTo>
                    <a:pt x="1648" y="4"/>
                  </a:lnTo>
                  <a:lnTo>
                    <a:pt x="1648" y="4"/>
                  </a:lnTo>
                  <a:lnTo>
                    <a:pt x="1650" y="4"/>
                  </a:lnTo>
                  <a:lnTo>
                    <a:pt x="1650" y="4"/>
                  </a:lnTo>
                  <a:lnTo>
                    <a:pt x="1656" y="4"/>
                  </a:lnTo>
                  <a:lnTo>
                    <a:pt x="1656" y="4"/>
                  </a:lnTo>
                  <a:lnTo>
                    <a:pt x="1658" y="4"/>
                  </a:lnTo>
                  <a:lnTo>
                    <a:pt x="1658" y="4"/>
                  </a:lnTo>
                  <a:lnTo>
                    <a:pt x="1662" y="4"/>
                  </a:lnTo>
                  <a:lnTo>
                    <a:pt x="1662" y="4"/>
                  </a:lnTo>
                  <a:lnTo>
                    <a:pt x="1664" y="4"/>
                  </a:lnTo>
                  <a:lnTo>
                    <a:pt x="1664" y="4"/>
                  </a:lnTo>
                  <a:lnTo>
                    <a:pt x="1668" y="4"/>
                  </a:lnTo>
                  <a:lnTo>
                    <a:pt x="1668" y="4"/>
                  </a:lnTo>
                  <a:lnTo>
                    <a:pt x="1670" y="4"/>
                  </a:lnTo>
                  <a:lnTo>
                    <a:pt x="1670" y="4"/>
                  </a:lnTo>
                  <a:lnTo>
                    <a:pt x="1680" y="4"/>
                  </a:lnTo>
                  <a:lnTo>
                    <a:pt x="1680" y="4"/>
                  </a:lnTo>
                  <a:lnTo>
                    <a:pt x="1688" y="6"/>
                  </a:lnTo>
                  <a:lnTo>
                    <a:pt x="1688" y="6"/>
                  </a:lnTo>
                  <a:lnTo>
                    <a:pt x="1690" y="6"/>
                  </a:lnTo>
                  <a:lnTo>
                    <a:pt x="1690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6" y="4"/>
                  </a:lnTo>
                  <a:lnTo>
                    <a:pt x="1696" y="4"/>
                  </a:lnTo>
                  <a:lnTo>
                    <a:pt x="1702" y="6"/>
                  </a:lnTo>
                  <a:lnTo>
                    <a:pt x="1702" y="6"/>
                  </a:lnTo>
                  <a:lnTo>
                    <a:pt x="1704" y="8"/>
                  </a:lnTo>
                  <a:lnTo>
                    <a:pt x="1704" y="8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10" y="6"/>
                  </a:lnTo>
                  <a:lnTo>
                    <a:pt x="1710" y="6"/>
                  </a:lnTo>
                  <a:lnTo>
                    <a:pt x="1712" y="8"/>
                  </a:lnTo>
                  <a:lnTo>
                    <a:pt x="1712" y="8"/>
                  </a:lnTo>
                  <a:lnTo>
                    <a:pt x="1714" y="6"/>
                  </a:lnTo>
                  <a:lnTo>
                    <a:pt x="1718" y="6"/>
                  </a:lnTo>
                  <a:lnTo>
                    <a:pt x="1718" y="6"/>
                  </a:lnTo>
                  <a:lnTo>
                    <a:pt x="1722" y="6"/>
                  </a:lnTo>
                  <a:lnTo>
                    <a:pt x="1722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6" y="8"/>
                  </a:lnTo>
                  <a:lnTo>
                    <a:pt x="1726" y="8"/>
                  </a:lnTo>
                  <a:lnTo>
                    <a:pt x="1728" y="8"/>
                  </a:lnTo>
                  <a:lnTo>
                    <a:pt x="1730" y="6"/>
                  </a:lnTo>
                  <a:lnTo>
                    <a:pt x="1730" y="6"/>
                  </a:lnTo>
                  <a:lnTo>
                    <a:pt x="1734" y="6"/>
                  </a:lnTo>
                  <a:lnTo>
                    <a:pt x="1734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8" y="6"/>
                  </a:lnTo>
                  <a:lnTo>
                    <a:pt x="1738" y="6"/>
                  </a:lnTo>
                  <a:lnTo>
                    <a:pt x="1750" y="4"/>
                  </a:lnTo>
                  <a:lnTo>
                    <a:pt x="1750" y="4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8" y="6"/>
                  </a:lnTo>
                  <a:lnTo>
                    <a:pt x="1758" y="6"/>
                  </a:lnTo>
                  <a:lnTo>
                    <a:pt x="1762" y="6"/>
                  </a:lnTo>
                  <a:lnTo>
                    <a:pt x="1762" y="6"/>
                  </a:lnTo>
                  <a:lnTo>
                    <a:pt x="1764" y="4"/>
                  </a:lnTo>
                  <a:lnTo>
                    <a:pt x="1764" y="4"/>
                  </a:lnTo>
                  <a:lnTo>
                    <a:pt x="1766" y="6"/>
                  </a:lnTo>
                  <a:lnTo>
                    <a:pt x="1766" y="6"/>
                  </a:lnTo>
                  <a:lnTo>
                    <a:pt x="1770" y="4"/>
                  </a:lnTo>
                  <a:lnTo>
                    <a:pt x="1770" y="4"/>
                  </a:lnTo>
                  <a:lnTo>
                    <a:pt x="1772" y="6"/>
                  </a:lnTo>
                  <a:lnTo>
                    <a:pt x="1772" y="6"/>
                  </a:lnTo>
                  <a:lnTo>
                    <a:pt x="1776" y="4"/>
                  </a:lnTo>
                  <a:lnTo>
                    <a:pt x="1776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4" y="6"/>
                  </a:lnTo>
                  <a:lnTo>
                    <a:pt x="1784" y="6"/>
                  </a:lnTo>
                  <a:lnTo>
                    <a:pt x="1792" y="6"/>
                  </a:lnTo>
                  <a:lnTo>
                    <a:pt x="1792" y="6"/>
                  </a:lnTo>
                  <a:lnTo>
                    <a:pt x="1794" y="4"/>
                  </a:lnTo>
                  <a:lnTo>
                    <a:pt x="1794" y="4"/>
                  </a:lnTo>
                  <a:lnTo>
                    <a:pt x="1798" y="6"/>
                  </a:lnTo>
                  <a:lnTo>
                    <a:pt x="1798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2" y="4"/>
                  </a:lnTo>
                  <a:lnTo>
                    <a:pt x="1802" y="4"/>
                  </a:lnTo>
                  <a:lnTo>
                    <a:pt x="1802" y="6"/>
                  </a:lnTo>
                  <a:lnTo>
                    <a:pt x="1802" y="6"/>
                  </a:lnTo>
                  <a:lnTo>
                    <a:pt x="1804" y="4"/>
                  </a:lnTo>
                  <a:lnTo>
                    <a:pt x="1804" y="4"/>
                  </a:lnTo>
                  <a:lnTo>
                    <a:pt x="1804" y="6"/>
                  </a:lnTo>
                  <a:lnTo>
                    <a:pt x="1804" y="6"/>
                  </a:lnTo>
                  <a:lnTo>
                    <a:pt x="1812" y="6"/>
                  </a:lnTo>
                  <a:lnTo>
                    <a:pt x="1812" y="6"/>
                  </a:lnTo>
                  <a:lnTo>
                    <a:pt x="1814" y="6"/>
                  </a:lnTo>
                  <a:lnTo>
                    <a:pt x="1814" y="6"/>
                  </a:lnTo>
                  <a:lnTo>
                    <a:pt x="1816" y="6"/>
                  </a:lnTo>
                  <a:lnTo>
                    <a:pt x="1816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4" y="6"/>
                  </a:lnTo>
                  <a:lnTo>
                    <a:pt x="1824" y="6"/>
                  </a:lnTo>
                  <a:lnTo>
                    <a:pt x="1826" y="6"/>
                  </a:lnTo>
                  <a:lnTo>
                    <a:pt x="1826" y="6"/>
                  </a:lnTo>
                  <a:lnTo>
                    <a:pt x="1826" y="8"/>
                  </a:lnTo>
                  <a:lnTo>
                    <a:pt x="1826" y="8"/>
                  </a:lnTo>
                  <a:lnTo>
                    <a:pt x="1828" y="8"/>
                  </a:lnTo>
                  <a:lnTo>
                    <a:pt x="1828" y="8"/>
                  </a:lnTo>
                  <a:lnTo>
                    <a:pt x="1832" y="8"/>
                  </a:lnTo>
                  <a:lnTo>
                    <a:pt x="1832" y="8"/>
                  </a:lnTo>
                  <a:lnTo>
                    <a:pt x="1836" y="6"/>
                  </a:lnTo>
                  <a:lnTo>
                    <a:pt x="1836" y="6"/>
                  </a:lnTo>
                  <a:lnTo>
                    <a:pt x="1838" y="6"/>
                  </a:lnTo>
                  <a:lnTo>
                    <a:pt x="1838" y="6"/>
                  </a:lnTo>
                  <a:lnTo>
                    <a:pt x="1840" y="6"/>
                  </a:lnTo>
                  <a:lnTo>
                    <a:pt x="1840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4" y="6"/>
                  </a:lnTo>
                  <a:lnTo>
                    <a:pt x="1844" y="6"/>
                  </a:lnTo>
                  <a:lnTo>
                    <a:pt x="1846" y="6"/>
                  </a:lnTo>
                  <a:lnTo>
                    <a:pt x="1846" y="6"/>
                  </a:lnTo>
                  <a:lnTo>
                    <a:pt x="1848" y="6"/>
                  </a:lnTo>
                  <a:lnTo>
                    <a:pt x="1848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2" y="6"/>
                  </a:lnTo>
                  <a:lnTo>
                    <a:pt x="1852" y="6"/>
                  </a:lnTo>
                  <a:lnTo>
                    <a:pt x="1854" y="6"/>
                  </a:lnTo>
                  <a:lnTo>
                    <a:pt x="1854" y="6"/>
                  </a:lnTo>
                  <a:lnTo>
                    <a:pt x="1858" y="6"/>
                  </a:lnTo>
                  <a:lnTo>
                    <a:pt x="1858" y="6"/>
                  </a:lnTo>
                  <a:lnTo>
                    <a:pt x="1860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6" y="6"/>
                  </a:lnTo>
                  <a:lnTo>
                    <a:pt x="1866" y="6"/>
                  </a:lnTo>
                  <a:lnTo>
                    <a:pt x="1872" y="6"/>
                  </a:lnTo>
                  <a:lnTo>
                    <a:pt x="1872" y="6"/>
                  </a:lnTo>
                  <a:lnTo>
                    <a:pt x="1880" y="6"/>
                  </a:lnTo>
                  <a:lnTo>
                    <a:pt x="1880" y="6"/>
                  </a:lnTo>
                  <a:lnTo>
                    <a:pt x="1882" y="6"/>
                  </a:lnTo>
                  <a:lnTo>
                    <a:pt x="1882" y="6"/>
                  </a:lnTo>
                  <a:lnTo>
                    <a:pt x="1888" y="6"/>
                  </a:lnTo>
                  <a:lnTo>
                    <a:pt x="1888" y="6"/>
                  </a:lnTo>
                  <a:lnTo>
                    <a:pt x="1892" y="6"/>
                  </a:lnTo>
                  <a:lnTo>
                    <a:pt x="1892" y="6"/>
                  </a:lnTo>
                  <a:lnTo>
                    <a:pt x="1896" y="6"/>
                  </a:lnTo>
                  <a:lnTo>
                    <a:pt x="1896" y="6"/>
                  </a:lnTo>
                  <a:lnTo>
                    <a:pt x="1898" y="6"/>
                  </a:lnTo>
                  <a:lnTo>
                    <a:pt x="1898" y="6"/>
                  </a:lnTo>
                  <a:lnTo>
                    <a:pt x="1902" y="4"/>
                  </a:lnTo>
                  <a:lnTo>
                    <a:pt x="1902" y="4"/>
                  </a:lnTo>
                  <a:lnTo>
                    <a:pt x="1906" y="6"/>
                  </a:lnTo>
                  <a:lnTo>
                    <a:pt x="1906" y="6"/>
                  </a:lnTo>
                  <a:lnTo>
                    <a:pt x="1914" y="4"/>
                  </a:lnTo>
                  <a:lnTo>
                    <a:pt x="1914" y="4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8" y="8"/>
                  </a:lnTo>
                  <a:lnTo>
                    <a:pt x="1918" y="8"/>
                  </a:lnTo>
                  <a:lnTo>
                    <a:pt x="1922" y="8"/>
                  </a:lnTo>
                  <a:lnTo>
                    <a:pt x="1926" y="8"/>
                  </a:lnTo>
                  <a:lnTo>
                    <a:pt x="1926" y="8"/>
                  </a:lnTo>
                  <a:lnTo>
                    <a:pt x="1928" y="10"/>
                  </a:lnTo>
                  <a:lnTo>
                    <a:pt x="1928" y="10"/>
                  </a:lnTo>
                  <a:lnTo>
                    <a:pt x="1934" y="8"/>
                  </a:lnTo>
                  <a:lnTo>
                    <a:pt x="1934" y="8"/>
                  </a:lnTo>
                  <a:lnTo>
                    <a:pt x="1944" y="6"/>
                  </a:lnTo>
                  <a:lnTo>
                    <a:pt x="1944" y="6"/>
                  </a:lnTo>
                  <a:lnTo>
                    <a:pt x="1946" y="6"/>
                  </a:lnTo>
                  <a:lnTo>
                    <a:pt x="1946" y="6"/>
                  </a:lnTo>
                  <a:lnTo>
                    <a:pt x="1948" y="4"/>
                  </a:lnTo>
                  <a:lnTo>
                    <a:pt x="1948" y="4"/>
                  </a:lnTo>
                  <a:lnTo>
                    <a:pt x="1950" y="4"/>
                  </a:lnTo>
                  <a:lnTo>
                    <a:pt x="1950" y="4"/>
                  </a:lnTo>
                  <a:lnTo>
                    <a:pt x="1950" y="6"/>
                  </a:lnTo>
                  <a:lnTo>
                    <a:pt x="1950" y="6"/>
                  </a:lnTo>
                  <a:lnTo>
                    <a:pt x="1954" y="6"/>
                  </a:lnTo>
                  <a:lnTo>
                    <a:pt x="1954" y="6"/>
                  </a:lnTo>
                  <a:lnTo>
                    <a:pt x="1960" y="6"/>
                  </a:lnTo>
                  <a:lnTo>
                    <a:pt x="1960" y="6"/>
                  </a:lnTo>
                  <a:lnTo>
                    <a:pt x="1960" y="4"/>
                  </a:lnTo>
                  <a:lnTo>
                    <a:pt x="1960" y="4"/>
                  </a:lnTo>
                  <a:lnTo>
                    <a:pt x="1962" y="4"/>
                  </a:lnTo>
                  <a:lnTo>
                    <a:pt x="1962" y="4"/>
                  </a:lnTo>
                  <a:lnTo>
                    <a:pt x="1968" y="6"/>
                  </a:lnTo>
                  <a:lnTo>
                    <a:pt x="1968" y="6"/>
                  </a:lnTo>
                  <a:lnTo>
                    <a:pt x="1970" y="6"/>
                  </a:lnTo>
                  <a:lnTo>
                    <a:pt x="1970" y="6"/>
                  </a:lnTo>
                  <a:lnTo>
                    <a:pt x="1972" y="6"/>
                  </a:lnTo>
                  <a:lnTo>
                    <a:pt x="1972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6" y="6"/>
                  </a:lnTo>
                  <a:lnTo>
                    <a:pt x="1976" y="6"/>
                  </a:lnTo>
                  <a:lnTo>
                    <a:pt x="1978" y="8"/>
                  </a:lnTo>
                  <a:lnTo>
                    <a:pt x="1978" y="8"/>
                  </a:lnTo>
                  <a:lnTo>
                    <a:pt x="1978" y="6"/>
                  </a:lnTo>
                  <a:lnTo>
                    <a:pt x="1978" y="6"/>
                  </a:lnTo>
                  <a:lnTo>
                    <a:pt x="1982" y="6"/>
                  </a:lnTo>
                  <a:lnTo>
                    <a:pt x="1982" y="6"/>
                  </a:lnTo>
                  <a:lnTo>
                    <a:pt x="1986" y="8"/>
                  </a:lnTo>
                  <a:lnTo>
                    <a:pt x="1986" y="8"/>
                  </a:lnTo>
                  <a:lnTo>
                    <a:pt x="1994" y="8"/>
                  </a:lnTo>
                  <a:lnTo>
                    <a:pt x="1994" y="8"/>
                  </a:lnTo>
                  <a:lnTo>
                    <a:pt x="1996" y="6"/>
                  </a:lnTo>
                  <a:lnTo>
                    <a:pt x="1996" y="6"/>
                  </a:lnTo>
                  <a:lnTo>
                    <a:pt x="2000" y="6"/>
                  </a:lnTo>
                  <a:lnTo>
                    <a:pt x="2000" y="6"/>
                  </a:lnTo>
                  <a:lnTo>
                    <a:pt x="2002" y="4"/>
                  </a:lnTo>
                  <a:lnTo>
                    <a:pt x="2002" y="4"/>
                  </a:lnTo>
                  <a:lnTo>
                    <a:pt x="2010" y="4"/>
                  </a:lnTo>
                  <a:lnTo>
                    <a:pt x="2010" y="4"/>
                  </a:lnTo>
                  <a:lnTo>
                    <a:pt x="2012" y="4"/>
                  </a:lnTo>
                  <a:lnTo>
                    <a:pt x="2012" y="4"/>
                  </a:lnTo>
                  <a:lnTo>
                    <a:pt x="2014" y="4"/>
                  </a:lnTo>
                  <a:lnTo>
                    <a:pt x="2014" y="4"/>
                  </a:lnTo>
                  <a:lnTo>
                    <a:pt x="2016" y="4"/>
                  </a:lnTo>
                  <a:lnTo>
                    <a:pt x="2016" y="4"/>
                  </a:lnTo>
                  <a:lnTo>
                    <a:pt x="2018" y="4"/>
                  </a:lnTo>
                  <a:lnTo>
                    <a:pt x="2018" y="4"/>
                  </a:lnTo>
                  <a:lnTo>
                    <a:pt x="2032" y="4"/>
                  </a:lnTo>
                  <a:lnTo>
                    <a:pt x="2032" y="4"/>
                  </a:lnTo>
                  <a:lnTo>
                    <a:pt x="2040" y="4"/>
                  </a:lnTo>
                  <a:lnTo>
                    <a:pt x="2040" y="4"/>
                  </a:lnTo>
                  <a:lnTo>
                    <a:pt x="2050" y="4"/>
                  </a:lnTo>
                  <a:lnTo>
                    <a:pt x="2050" y="4"/>
                  </a:lnTo>
                  <a:lnTo>
                    <a:pt x="2052" y="4"/>
                  </a:lnTo>
                  <a:lnTo>
                    <a:pt x="2052" y="4"/>
                  </a:lnTo>
                  <a:lnTo>
                    <a:pt x="2054" y="4"/>
                  </a:lnTo>
                  <a:lnTo>
                    <a:pt x="2054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60" y="4"/>
                  </a:lnTo>
                  <a:lnTo>
                    <a:pt x="2060" y="4"/>
                  </a:lnTo>
                  <a:lnTo>
                    <a:pt x="2066" y="4"/>
                  </a:lnTo>
                  <a:lnTo>
                    <a:pt x="2066" y="4"/>
                  </a:lnTo>
                  <a:lnTo>
                    <a:pt x="2070" y="4"/>
                  </a:lnTo>
                  <a:lnTo>
                    <a:pt x="2070" y="4"/>
                  </a:lnTo>
                  <a:lnTo>
                    <a:pt x="2072" y="4"/>
                  </a:lnTo>
                  <a:lnTo>
                    <a:pt x="2072" y="4"/>
                  </a:lnTo>
                  <a:lnTo>
                    <a:pt x="2074" y="6"/>
                  </a:lnTo>
                  <a:lnTo>
                    <a:pt x="2074" y="6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86" y="4"/>
                  </a:lnTo>
                  <a:lnTo>
                    <a:pt x="2086" y="4"/>
                  </a:lnTo>
                  <a:lnTo>
                    <a:pt x="2088" y="4"/>
                  </a:lnTo>
                  <a:lnTo>
                    <a:pt x="2088" y="4"/>
                  </a:lnTo>
                  <a:lnTo>
                    <a:pt x="2092" y="4"/>
                  </a:lnTo>
                  <a:lnTo>
                    <a:pt x="2092" y="4"/>
                  </a:lnTo>
                  <a:lnTo>
                    <a:pt x="2096" y="4"/>
                  </a:lnTo>
                  <a:lnTo>
                    <a:pt x="2096" y="4"/>
                  </a:lnTo>
                  <a:lnTo>
                    <a:pt x="2098" y="4"/>
                  </a:lnTo>
                  <a:lnTo>
                    <a:pt x="2098" y="4"/>
                  </a:lnTo>
                  <a:lnTo>
                    <a:pt x="2106" y="4"/>
                  </a:lnTo>
                  <a:lnTo>
                    <a:pt x="2106" y="4"/>
                  </a:lnTo>
                  <a:lnTo>
                    <a:pt x="2108" y="4"/>
                  </a:lnTo>
                  <a:lnTo>
                    <a:pt x="2108" y="4"/>
                  </a:lnTo>
                  <a:lnTo>
                    <a:pt x="2114" y="4"/>
                  </a:lnTo>
                  <a:lnTo>
                    <a:pt x="2114" y="4"/>
                  </a:lnTo>
                  <a:lnTo>
                    <a:pt x="2116" y="4"/>
                  </a:lnTo>
                  <a:lnTo>
                    <a:pt x="2116" y="4"/>
                  </a:lnTo>
                  <a:lnTo>
                    <a:pt x="2118" y="4"/>
                  </a:lnTo>
                  <a:lnTo>
                    <a:pt x="2118" y="4"/>
                  </a:lnTo>
                  <a:lnTo>
                    <a:pt x="2124" y="4"/>
                  </a:lnTo>
                  <a:lnTo>
                    <a:pt x="2124" y="4"/>
                  </a:lnTo>
                  <a:lnTo>
                    <a:pt x="2132" y="4"/>
                  </a:lnTo>
                  <a:lnTo>
                    <a:pt x="2132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8" y="4"/>
                  </a:lnTo>
                  <a:lnTo>
                    <a:pt x="2138" y="4"/>
                  </a:lnTo>
                  <a:lnTo>
                    <a:pt x="2144" y="4"/>
                  </a:lnTo>
                  <a:lnTo>
                    <a:pt x="2144" y="4"/>
                  </a:lnTo>
                  <a:lnTo>
                    <a:pt x="2146" y="4"/>
                  </a:lnTo>
                  <a:lnTo>
                    <a:pt x="2146" y="4"/>
                  </a:lnTo>
                  <a:lnTo>
                    <a:pt x="2150" y="4"/>
                  </a:lnTo>
                  <a:lnTo>
                    <a:pt x="2150" y="4"/>
                  </a:lnTo>
                  <a:lnTo>
                    <a:pt x="2154" y="4"/>
                  </a:lnTo>
                  <a:lnTo>
                    <a:pt x="2154" y="4"/>
                  </a:lnTo>
                  <a:lnTo>
                    <a:pt x="2156" y="4"/>
                  </a:lnTo>
                  <a:lnTo>
                    <a:pt x="2156" y="4"/>
                  </a:lnTo>
                  <a:lnTo>
                    <a:pt x="2160" y="4"/>
                  </a:lnTo>
                  <a:lnTo>
                    <a:pt x="2160" y="4"/>
                  </a:lnTo>
                  <a:lnTo>
                    <a:pt x="2164" y="4"/>
                  </a:lnTo>
                  <a:lnTo>
                    <a:pt x="2164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72" y="4"/>
                  </a:lnTo>
                  <a:lnTo>
                    <a:pt x="2172" y="4"/>
                  </a:lnTo>
                  <a:lnTo>
                    <a:pt x="2178" y="4"/>
                  </a:lnTo>
                  <a:lnTo>
                    <a:pt x="2178" y="4"/>
                  </a:lnTo>
                  <a:lnTo>
                    <a:pt x="2182" y="4"/>
                  </a:lnTo>
                  <a:lnTo>
                    <a:pt x="2182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8" y="4"/>
                  </a:lnTo>
                  <a:lnTo>
                    <a:pt x="2188" y="4"/>
                  </a:lnTo>
                  <a:lnTo>
                    <a:pt x="2190" y="2"/>
                  </a:lnTo>
                  <a:lnTo>
                    <a:pt x="219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6" y="4"/>
                  </a:lnTo>
                  <a:lnTo>
                    <a:pt x="2206" y="4"/>
                  </a:lnTo>
                  <a:lnTo>
                    <a:pt x="2210" y="4"/>
                  </a:lnTo>
                  <a:lnTo>
                    <a:pt x="2210" y="4"/>
                  </a:lnTo>
                  <a:lnTo>
                    <a:pt x="2216" y="2"/>
                  </a:lnTo>
                  <a:lnTo>
                    <a:pt x="2216" y="2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6" y="2"/>
                  </a:lnTo>
                  <a:lnTo>
                    <a:pt x="2230" y="4"/>
                  </a:lnTo>
                  <a:lnTo>
                    <a:pt x="2230" y="4"/>
                  </a:lnTo>
                  <a:lnTo>
                    <a:pt x="2232" y="2"/>
                  </a:lnTo>
                  <a:lnTo>
                    <a:pt x="2232" y="2"/>
                  </a:lnTo>
                  <a:lnTo>
                    <a:pt x="2234" y="2"/>
                  </a:lnTo>
                  <a:lnTo>
                    <a:pt x="2234" y="2"/>
                  </a:lnTo>
                  <a:lnTo>
                    <a:pt x="2236" y="2"/>
                  </a:lnTo>
                  <a:lnTo>
                    <a:pt x="2236" y="2"/>
                  </a:lnTo>
                  <a:lnTo>
                    <a:pt x="2240" y="2"/>
                  </a:lnTo>
                  <a:lnTo>
                    <a:pt x="2240" y="2"/>
                  </a:lnTo>
                  <a:lnTo>
                    <a:pt x="2248" y="4"/>
                  </a:lnTo>
                  <a:lnTo>
                    <a:pt x="2248" y="4"/>
                  </a:lnTo>
                  <a:lnTo>
                    <a:pt x="2252" y="2"/>
                  </a:lnTo>
                  <a:lnTo>
                    <a:pt x="2252" y="2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62" y="2"/>
                  </a:lnTo>
                  <a:lnTo>
                    <a:pt x="2262" y="2"/>
                  </a:lnTo>
                  <a:lnTo>
                    <a:pt x="2266" y="4"/>
                  </a:lnTo>
                  <a:lnTo>
                    <a:pt x="2266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82" y="4"/>
                  </a:lnTo>
                  <a:lnTo>
                    <a:pt x="2282" y="4"/>
                  </a:lnTo>
                  <a:lnTo>
                    <a:pt x="2286" y="4"/>
                  </a:lnTo>
                  <a:lnTo>
                    <a:pt x="2286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90" y="4"/>
                  </a:lnTo>
                  <a:lnTo>
                    <a:pt x="2290" y="4"/>
                  </a:lnTo>
                  <a:lnTo>
                    <a:pt x="2292" y="2"/>
                  </a:lnTo>
                  <a:lnTo>
                    <a:pt x="2296" y="2"/>
                  </a:lnTo>
                  <a:lnTo>
                    <a:pt x="2296" y="2"/>
                  </a:lnTo>
                  <a:lnTo>
                    <a:pt x="2298" y="2"/>
                  </a:lnTo>
                  <a:lnTo>
                    <a:pt x="2298" y="2"/>
                  </a:lnTo>
                  <a:lnTo>
                    <a:pt x="2304" y="2"/>
                  </a:lnTo>
                  <a:lnTo>
                    <a:pt x="2304" y="2"/>
                  </a:lnTo>
                  <a:lnTo>
                    <a:pt x="2306" y="2"/>
                  </a:lnTo>
                  <a:lnTo>
                    <a:pt x="2306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6" y="2"/>
                  </a:lnTo>
                  <a:lnTo>
                    <a:pt x="2316" y="2"/>
                  </a:lnTo>
                  <a:lnTo>
                    <a:pt x="2318" y="2"/>
                  </a:lnTo>
                  <a:lnTo>
                    <a:pt x="2318" y="2"/>
                  </a:lnTo>
                  <a:lnTo>
                    <a:pt x="2322" y="2"/>
                  </a:lnTo>
                  <a:lnTo>
                    <a:pt x="2322" y="2"/>
                  </a:lnTo>
                  <a:lnTo>
                    <a:pt x="2328" y="2"/>
                  </a:lnTo>
                  <a:lnTo>
                    <a:pt x="2328" y="2"/>
                  </a:lnTo>
                  <a:lnTo>
                    <a:pt x="2330" y="2"/>
                  </a:lnTo>
                  <a:lnTo>
                    <a:pt x="2330" y="2"/>
                  </a:lnTo>
                  <a:lnTo>
                    <a:pt x="2334" y="4"/>
                  </a:lnTo>
                  <a:lnTo>
                    <a:pt x="2334" y="4"/>
                  </a:lnTo>
                  <a:lnTo>
                    <a:pt x="2338" y="2"/>
                  </a:lnTo>
                  <a:lnTo>
                    <a:pt x="2338" y="2"/>
                  </a:lnTo>
                  <a:lnTo>
                    <a:pt x="2344" y="2"/>
                  </a:lnTo>
                  <a:lnTo>
                    <a:pt x="2344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64" y="2"/>
                  </a:lnTo>
                  <a:lnTo>
                    <a:pt x="2364" y="2"/>
                  </a:lnTo>
                  <a:lnTo>
                    <a:pt x="2366" y="4"/>
                  </a:lnTo>
                  <a:lnTo>
                    <a:pt x="2366" y="4"/>
                  </a:lnTo>
                  <a:lnTo>
                    <a:pt x="2368" y="4"/>
                  </a:lnTo>
                  <a:lnTo>
                    <a:pt x="2368" y="4"/>
                  </a:lnTo>
                  <a:lnTo>
                    <a:pt x="2370" y="4"/>
                  </a:lnTo>
                  <a:lnTo>
                    <a:pt x="2370" y="4"/>
                  </a:lnTo>
                  <a:lnTo>
                    <a:pt x="2374" y="2"/>
                  </a:lnTo>
                  <a:lnTo>
                    <a:pt x="2374" y="2"/>
                  </a:lnTo>
                  <a:lnTo>
                    <a:pt x="2378" y="2"/>
                  </a:lnTo>
                  <a:lnTo>
                    <a:pt x="2378" y="2"/>
                  </a:lnTo>
                  <a:lnTo>
                    <a:pt x="2380" y="2"/>
                  </a:lnTo>
                  <a:lnTo>
                    <a:pt x="2384" y="2"/>
                  </a:lnTo>
                  <a:lnTo>
                    <a:pt x="2384" y="2"/>
                  </a:lnTo>
                  <a:lnTo>
                    <a:pt x="2388" y="2"/>
                  </a:lnTo>
                  <a:lnTo>
                    <a:pt x="2390" y="2"/>
                  </a:lnTo>
                  <a:lnTo>
                    <a:pt x="2390" y="2"/>
                  </a:lnTo>
                  <a:lnTo>
                    <a:pt x="2398" y="2"/>
                  </a:lnTo>
                  <a:lnTo>
                    <a:pt x="2398" y="2"/>
                  </a:lnTo>
                  <a:lnTo>
                    <a:pt x="2402" y="2"/>
                  </a:lnTo>
                  <a:lnTo>
                    <a:pt x="2402" y="2"/>
                  </a:lnTo>
                  <a:lnTo>
                    <a:pt x="2404" y="2"/>
                  </a:lnTo>
                  <a:lnTo>
                    <a:pt x="2404" y="2"/>
                  </a:lnTo>
                  <a:lnTo>
                    <a:pt x="2406" y="2"/>
                  </a:lnTo>
                  <a:lnTo>
                    <a:pt x="2406" y="2"/>
                  </a:lnTo>
                  <a:lnTo>
                    <a:pt x="2410" y="2"/>
                  </a:lnTo>
                  <a:lnTo>
                    <a:pt x="2410" y="2"/>
                  </a:lnTo>
                  <a:lnTo>
                    <a:pt x="2414" y="4"/>
                  </a:lnTo>
                  <a:lnTo>
                    <a:pt x="2414" y="4"/>
                  </a:lnTo>
                  <a:lnTo>
                    <a:pt x="2414" y="6"/>
                  </a:lnTo>
                  <a:lnTo>
                    <a:pt x="2414" y="6"/>
                  </a:lnTo>
                  <a:lnTo>
                    <a:pt x="2418" y="4"/>
                  </a:lnTo>
                  <a:lnTo>
                    <a:pt x="2418" y="4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2" y="6"/>
                  </a:lnTo>
                  <a:lnTo>
                    <a:pt x="2422" y="6"/>
                  </a:lnTo>
                  <a:lnTo>
                    <a:pt x="2428" y="6"/>
                  </a:lnTo>
                  <a:lnTo>
                    <a:pt x="2434" y="6"/>
                  </a:lnTo>
                  <a:lnTo>
                    <a:pt x="2434" y="6"/>
                  </a:lnTo>
                  <a:lnTo>
                    <a:pt x="2436" y="6"/>
                  </a:lnTo>
                  <a:lnTo>
                    <a:pt x="2436" y="6"/>
                  </a:lnTo>
                  <a:lnTo>
                    <a:pt x="2442" y="4"/>
                  </a:lnTo>
                  <a:lnTo>
                    <a:pt x="2442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50" y="4"/>
                  </a:lnTo>
                  <a:lnTo>
                    <a:pt x="2450" y="4"/>
                  </a:lnTo>
                  <a:lnTo>
                    <a:pt x="2452" y="4"/>
                  </a:lnTo>
                  <a:lnTo>
                    <a:pt x="2452" y="4"/>
                  </a:lnTo>
                  <a:lnTo>
                    <a:pt x="2460" y="4"/>
                  </a:lnTo>
                  <a:lnTo>
                    <a:pt x="2460" y="4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4" y="8"/>
                  </a:lnTo>
                  <a:lnTo>
                    <a:pt x="2464" y="8"/>
                  </a:lnTo>
                  <a:lnTo>
                    <a:pt x="2468" y="6"/>
                  </a:lnTo>
                  <a:lnTo>
                    <a:pt x="2474" y="4"/>
                  </a:lnTo>
                  <a:lnTo>
                    <a:pt x="2474" y="4"/>
                  </a:lnTo>
                  <a:lnTo>
                    <a:pt x="2476" y="6"/>
                  </a:lnTo>
                  <a:lnTo>
                    <a:pt x="2476" y="6"/>
                  </a:lnTo>
                  <a:lnTo>
                    <a:pt x="2478" y="6"/>
                  </a:lnTo>
                  <a:lnTo>
                    <a:pt x="2478" y="6"/>
                  </a:lnTo>
                  <a:lnTo>
                    <a:pt x="2484" y="6"/>
                  </a:lnTo>
                  <a:lnTo>
                    <a:pt x="2484" y="6"/>
                  </a:lnTo>
                  <a:lnTo>
                    <a:pt x="2486" y="6"/>
                  </a:lnTo>
                  <a:lnTo>
                    <a:pt x="2486" y="6"/>
                  </a:lnTo>
                  <a:lnTo>
                    <a:pt x="2492" y="6"/>
                  </a:lnTo>
                  <a:lnTo>
                    <a:pt x="2492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502" y="6"/>
                  </a:lnTo>
                  <a:lnTo>
                    <a:pt x="2502" y="6"/>
                  </a:lnTo>
                  <a:lnTo>
                    <a:pt x="2504" y="6"/>
                  </a:lnTo>
                  <a:lnTo>
                    <a:pt x="2504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4"/>
                  </a:lnTo>
                  <a:lnTo>
                    <a:pt x="2506" y="4"/>
                  </a:lnTo>
                  <a:lnTo>
                    <a:pt x="2518" y="4"/>
                  </a:lnTo>
                  <a:lnTo>
                    <a:pt x="2518" y="4"/>
                  </a:lnTo>
                  <a:lnTo>
                    <a:pt x="2522" y="6"/>
                  </a:lnTo>
                  <a:lnTo>
                    <a:pt x="2522" y="6"/>
                  </a:lnTo>
                  <a:lnTo>
                    <a:pt x="2524" y="6"/>
                  </a:lnTo>
                  <a:lnTo>
                    <a:pt x="2524" y="6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8" y="4"/>
                  </a:lnTo>
                  <a:lnTo>
                    <a:pt x="2528" y="4"/>
                  </a:lnTo>
                  <a:lnTo>
                    <a:pt x="2536" y="4"/>
                  </a:lnTo>
                  <a:lnTo>
                    <a:pt x="2536" y="4"/>
                  </a:lnTo>
                  <a:lnTo>
                    <a:pt x="2538" y="4"/>
                  </a:lnTo>
                  <a:lnTo>
                    <a:pt x="2538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52" y="6"/>
                  </a:lnTo>
                  <a:lnTo>
                    <a:pt x="2552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60" y="6"/>
                  </a:lnTo>
                  <a:lnTo>
                    <a:pt x="2560" y="6"/>
                  </a:lnTo>
                  <a:lnTo>
                    <a:pt x="2562" y="6"/>
                  </a:lnTo>
                  <a:lnTo>
                    <a:pt x="2562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70" y="4"/>
                  </a:lnTo>
                  <a:lnTo>
                    <a:pt x="2570" y="4"/>
                  </a:lnTo>
                  <a:lnTo>
                    <a:pt x="2574" y="4"/>
                  </a:lnTo>
                  <a:lnTo>
                    <a:pt x="2574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8" y="4"/>
                  </a:lnTo>
                  <a:lnTo>
                    <a:pt x="2578" y="4"/>
                  </a:lnTo>
                  <a:lnTo>
                    <a:pt x="2580" y="4"/>
                  </a:lnTo>
                  <a:lnTo>
                    <a:pt x="2580" y="4"/>
                  </a:lnTo>
                  <a:lnTo>
                    <a:pt x="2580" y="6"/>
                  </a:lnTo>
                  <a:lnTo>
                    <a:pt x="2580" y="6"/>
                  </a:lnTo>
                  <a:lnTo>
                    <a:pt x="2584" y="6"/>
                  </a:lnTo>
                  <a:lnTo>
                    <a:pt x="2584" y="6"/>
                  </a:lnTo>
                  <a:lnTo>
                    <a:pt x="2590" y="6"/>
                  </a:lnTo>
                  <a:lnTo>
                    <a:pt x="2590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4" y="6"/>
                  </a:lnTo>
                  <a:lnTo>
                    <a:pt x="2594" y="6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600" y="6"/>
                  </a:lnTo>
                  <a:lnTo>
                    <a:pt x="2600" y="6"/>
                  </a:lnTo>
                  <a:lnTo>
                    <a:pt x="2608" y="6"/>
                  </a:lnTo>
                  <a:lnTo>
                    <a:pt x="2608" y="6"/>
                  </a:lnTo>
                  <a:lnTo>
                    <a:pt x="2612" y="6"/>
                  </a:lnTo>
                  <a:lnTo>
                    <a:pt x="2612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8" y="8"/>
                  </a:lnTo>
                  <a:lnTo>
                    <a:pt x="2618" y="8"/>
                  </a:lnTo>
                  <a:lnTo>
                    <a:pt x="2620" y="8"/>
                  </a:lnTo>
                  <a:lnTo>
                    <a:pt x="2620" y="8"/>
                  </a:lnTo>
                  <a:lnTo>
                    <a:pt x="2626" y="6"/>
                  </a:lnTo>
                  <a:lnTo>
                    <a:pt x="2626" y="6"/>
                  </a:lnTo>
                  <a:lnTo>
                    <a:pt x="2628" y="8"/>
                  </a:lnTo>
                  <a:lnTo>
                    <a:pt x="2628" y="8"/>
                  </a:lnTo>
                  <a:lnTo>
                    <a:pt x="2630" y="8"/>
                  </a:lnTo>
                  <a:lnTo>
                    <a:pt x="2630" y="8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6" y="12"/>
                  </a:lnTo>
                  <a:lnTo>
                    <a:pt x="2636" y="12"/>
                  </a:lnTo>
                  <a:lnTo>
                    <a:pt x="2636" y="10"/>
                  </a:lnTo>
                  <a:lnTo>
                    <a:pt x="2636" y="10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4" y="6"/>
                  </a:lnTo>
                  <a:lnTo>
                    <a:pt x="2644" y="6"/>
                  </a:lnTo>
                  <a:lnTo>
                    <a:pt x="2646" y="6"/>
                  </a:lnTo>
                  <a:lnTo>
                    <a:pt x="2646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60" y="6"/>
                  </a:lnTo>
                  <a:lnTo>
                    <a:pt x="2660" y="6"/>
                  </a:lnTo>
                  <a:lnTo>
                    <a:pt x="2662" y="6"/>
                  </a:lnTo>
                  <a:lnTo>
                    <a:pt x="2662" y="6"/>
                  </a:lnTo>
                  <a:lnTo>
                    <a:pt x="2664" y="4"/>
                  </a:lnTo>
                  <a:lnTo>
                    <a:pt x="2664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74" y="4"/>
                  </a:lnTo>
                  <a:lnTo>
                    <a:pt x="2674" y="4"/>
                  </a:lnTo>
                  <a:lnTo>
                    <a:pt x="2678" y="4"/>
                  </a:lnTo>
                  <a:lnTo>
                    <a:pt x="2678" y="4"/>
                  </a:lnTo>
                  <a:lnTo>
                    <a:pt x="2682" y="4"/>
                  </a:lnTo>
                  <a:lnTo>
                    <a:pt x="2682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90" y="2"/>
                  </a:lnTo>
                  <a:lnTo>
                    <a:pt x="2690" y="2"/>
                  </a:lnTo>
                  <a:lnTo>
                    <a:pt x="2692" y="4"/>
                  </a:lnTo>
                  <a:lnTo>
                    <a:pt x="2692" y="4"/>
                  </a:lnTo>
                  <a:lnTo>
                    <a:pt x="2698" y="4"/>
                  </a:lnTo>
                  <a:lnTo>
                    <a:pt x="2698" y="4"/>
                  </a:lnTo>
                  <a:lnTo>
                    <a:pt x="2704" y="4"/>
                  </a:lnTo>
                  <a:lnTo>
                    <a:pt x="2704" y="4"/>
                  </a:lnTo>
                  <a:lnTo>
                    <a:pt x="2712" y="2"/>
                  </a:lnTo>
                  <a:lnTo>
                    <a:pt x="2712" y="2"/>
                  </a:lnTo>
                  <a:lnTo>
                    <a:pt x="2714" y="4"/>
                  </a:lnTo>
                  <a:lnTo>
                    <a:pt x="2714" y="4"/>
                  </a:lnTo>
                  <a:lnTo>
                    <a:pt x="2718" y="4"/>
                  </a:lnTo>
                  <a:lnTo>
                    <a:pt x="2718" y="4"/>
                  </a:lnTo>
                  <a:lnTo>
                    <a:pt x="2724" y="4"/>
                  </a:lnTo>
                  <a:lnTo>
                    <a:pt x="2724" y="4"/>
                  </a:lnTo>
                  <a:lnTo>
                    <a:pt x="2728" y="4"/>
                  </a:lnTo>
                  <a:lnTo>
                    <a:pt x="2728" y="4"/>
                  </a:lnTo>
                  <a:lnTo>
                    <a:pt x="2732" y="4"/>
                  </a:lnTo>
                  <a:lnTo>
                    <a:pt x="2732" y="4"/>
                  </a:lnTo>
                  <a:lnTo>
                    <a:pt x="2740" y="4"/>
                  </a:lnTo>
                  <a:lnTo>
                    <a:pt x="2740" y="4"/>
                  </a:lnTo>
                  <a:lnTo>
                    <a:pt x="2742" y="4"/>
                  </a:lnTo>
                  <a:lnTo>
                    <a:pt x="2742" y="4"/>
                  </a:lnTo>
                  <a:lnTo>
                    <a:pt x="2748" y="2"/>
                  </a:lnTo>
                  <a:lnTo>
                    <a:pt x="2748" y="2"/>
                  </a:lnTo>
                  <a:lnTo>
                    <a:pt x="2754" y="2"/>
                  </a:lnTo>
                  <a:lnTo>
                    <a:pt x="2754" y="2"/>
                  </a:lnTo>
                  <a:lnTo>
                    <a:pt x="2758" y="4"/>
                  </a:lnTo>
                  <a:lnTo>
                    <a:pt x="2758" y="4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8" y="2"/>
                  </a:lnTo>
                  <a:lnTo>
                    <a:pt x="2768" y="2"/>
                  </a:lnTo>
                  <a:lnTo>
                    <a:pt x="2772" y="4"/>
                  </a:lnTo>
                  <a:lnTo>
                    <a:pt x="2772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6" y="4"/>
                  </a:lnTo>
                  <a:lnTo>
                    <a:pt x="2776" y="4"/>
                  </a:lnTo>
                  <a:lnTo>
                    <a:pt x="2782" y="2"/>
                  </a:lnTo>
                  <a:lnTo>
                    <a:pt x="2782" y="2"/>
                  </a:lnTo>
                  <a:lnTo>
                    <a:pt x="2784" y="4"/>
                  </a:lnTo>
                  <a:lnTo>
                    <a:pt x="2784" y="4"/>
                  </a:lnTo>
                  <a:lnTo>
                    <a:pt x="2784" y="2"/>
                  </a:lnTo>
                  <a:lnTo>
                    <a:pt x="2784" y="2"/>
                  </a:lnTo>
                  <a:lnTo>
                    <a:pt x="2796" y="4"/>
                  </a:lnTo>
                  <a:lnTo>
                    <a:pt x="2796" y="4"/>
                  </a:lnTo>
                  <a:lnTo>
                    <a:pt x="2802" y="4"/>
                  </a:lnTo>
                  <a:lnTo>
                    <a:pt x="2802" y="4"/>
                  </a:lnTo>
                  <a:lnTo>
                    <a:pt x="2806" y="4"/>
                  </a:lnTo>
                  <a:lnTo>
                    <a:pt x="2806" y="4"/>
                  </a:lnTo>
                  <a:lnTo>
                    <a:pt x="2810" y="4"/>
                  </a:lnTo>
                  <a:lnTo>
                    <a:pt x="2810" y="4"/>
                  </a:lnTo>
                  <a:lnTo>
                    <a:pt x="2814" y="4"/>
                  </a:lnTo>
                  <a:lnTo>
                    <a:pt x="2814" y="4"/>
                  </a:lnTo>
                  <a:lnTo>
                    <a:pt x="2818" y="4"/>
                  </a:lnTo>
                  <a:lnTo>
                    <a:pt x="2818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6" y="4"/>
                  </a:lnTo>
                  <a:lnTo>
                    <a:pt x="2826" y="4"/>
                  </a:lnTo>
                  <a:lnTo>
                    <a:pt x="2828" y="4"/>
                  </a:lnTo>
                  <a:lnTo>
                    <a:pt x="2828" y="4"/>
                  </a:lnTo>
                  <a:lnTo>
                    <a:pt x="2830" y="4"/>
                  </a:lnTo>
                  <a:lnTo>
                    <a:pt x="2830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42" y="6"/>
                  </a:lnTo>
                  <a:lnTo>
                    <a:pt x="2842" y="6"/>
                  </a:lnTo>
                  <a:lnTo>
                    <a:pt x="2848" y="6"/>
                  </a:lnTo>
                  <a:lnTo>
                    <a:pt x="2852" y="6"/>
                  </a:lnTo>
                  <a:lnTo>
                    <a:pt x="2852" y="6"/>
                  </a:lnTo>
                  <a:lnTo>
                    <a:pt x="2854" y="4"/>
                  </a:lnTo>
                  <a:lnTo>
                    <a:pt x="2854" y="4"/>
                  </a:lnTo>
                  <a:lnTo>
                    <a:pt x="2856" y="4"/>
                  </a:lnTo>
                  <a:lnTo>
                    <a:pt x="2856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62" y="6"/>
                  </a:lnTo>
                  <a:lnTo>
                    <a:pt x="2862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6" y="6"/>
                  </a:lnTo>
                  <a:lnTo>
                    <a:pt x="2866" y="6"/>
                  </a:lnTo>
                  <a:lnTo>
                    <a:pt x="2868" y="6"/>
                  </a:lnTo>
                  <a:lnTo>
                    <a:pt x="2868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4" y="6"/>
                  </a:lnTo>
                  <a:lnTo>
                    <a:pt x="2874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80" y="6"/>
                  </a:lnTo>
                  <a:lnTo>
                    <a:pt x="2880" y="6"/>
                  </a:lnTo>
                  <a:lnTo>
                    <a:pt x="2882" y="6"/>
                  </a:lnTo>
                  <a:lnTo>
                    <a:pt x="2882" y="6"/>
                  </a:lnTo>
                  <a:lnTo>
                    <a:pt x="2888" y="6"/>
                  </a:lnTo>
                  <a:lnTo>
                    <a:pt x="2888" y="6"/>
                  </a:lnTo>
                  <a:lnTo>
                    <a:pt x="2892" y="6"/>
                  </a:lnTo>
                  <a:lnTo>
                    <a:pt x="2892" y="6"/>
                  </a:lnTo>
                  <a:lnTo>
                    <a:pt x="2898" y="6"/>
                  </a:lnTo>
                  <a:lnTo>
                    <a:pt x="2898" y="6"/>
                  </a:lnTo>
                  <a:lnTo>
                    <a:pt x="2906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20" y="6"/>
                  </a:lnTo>
                  <a:lnTo>
                    <a:pt x="2920" y="6"/>
                  </a:lnTo>
                  <a:lnTo>
                    <a:pt x="2928" y="6"/>
                  </a:lnTo>
                  <a:lnTo>
                    <a:pt x="2928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8" y="6"/>
                  </a:lnTo>
                  <a:lnTo>
                    <a:pt x="2938" y="6"/>
                  </a:lnTo>
                  <a:lnTo>
                    <a:pt x="2944" y="4"/>
                  </a:lnTo>
                  <a:lnTo>
                    <a:pt x="2944" y="4"/>
                  </a:lnTo>
                  <a:lnTo>
                    <a:pt x="2948" y="6"/>
                  </a:lnTo>
                  <a:lnTo>
                    <a:pt x="2948" y="6"/>
                  </a:lnTo>
                  <a:lnTo>
                    <a:pt x="2950" y="6"/>
                  </a:lnTo>
                  <a:lnTo>
                    <a:pt x="2950" y="6"/>
                  </a:lnTo>
                  <a:lnTo>
                    <a:pt x="2956" y="6"/>
                  </a:lnTo>
                  <a:lnTo>
                    <a:pt x="2956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2" y="6"/>
                  </a:lnTo>
                  <a:lnTo>
                    <a:pt x="2962" y="6"/>
                  </a:lnTo>
                  <a:lnTo>
                    <a:pt x="2968" y="8"/>
                  </a:lnTo>
                  <a:lnTo>
                    <a:pt x="2974" y="8"/>
                  </a:lnTo>
                  <a:lnTo>
                    <a:pt x="2974" y="8"/>
                  </a:lnTo>
                  <a:lnTo>
                    <a:pt x="2980" y="8"/>
                  </a:lnTo>
                  <a:lnTo>
                    <a:pt x="2980" y="8"/>
                  </a:lnTo>
                  <a:lnTo>
                    <a:pt x="2984" y="8"/>
                  </a:lnTo>
                  <a:lnTo>
                    <a:pt x="2984" y="8"/>
                  </a:lnTo>
                  <a:lnTo>
                    <a:pt x="2988" y="8"/>
                  </a:lnTo>
                  <a:lnTo>
                    <a:pt x="2988" y="8"/>
                  </a:lnTo>
                  <a:lnTo>
                    <a:pt x="2994" y="8"/>
                  </a:lnTo>
                  <a:lnTo>
                    <a:pt x="2994" y="8"/>
                  </a:lnTo>
                  <a:lnTo>
                    <a:pt x="2998" y="6"/>
                  </a:lnTo>
                  <a:lnTo>
                    <a:pt x="2998" y="6"/>
                  </a:lnTo>
                  <a:lnTo>
                    <a:pt x="3000" y="6"/>
                  </a:lnTo>
                  <a:lnTo>
                    <a:pt x="3000" y="6"/>
                  </a:lnTo>
                  <a:lnTo>
                    <a:pt x="3002" y="6"/>
                  </a:lnTo>
                  <a:lnTo>
                    <a:pt x="3002" y="6"/>
                  </a:lnTo>
                  <a:lnTo>
                    <a:pt x="3008" y="6"/>
                  </a:lnTo>
                  <a:lnTo>
                    <a:pt x="3008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4" y="6"/>
                  </a:lnTo>
                  <a:lnTo>
                    <a:pt x="3014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2" y="8"/>
                  </a:lnTo>
                  <a:lnTo>
                    <a:pt x="3022" y="8"/>
                  </a:lnTo>
                  <a:lnTo>
                    <a:pt x="3024" y="8"/>
                  </a:lnTo>
                  <a:lnTo>
                    <a:pt x="3024" y="8"/>
                  </a:lnTo>
                  <a:lnTo>
                    <a:pt x="3024" y="6"/>
                  </a:lnTo>
                  <a:lnTo>
                    <a:pt x="3024" y="6"/>
                  </a:lnTo>
                  <a:lnTo>
                    <a:pt x="3028" y="8"/>
                  </a:lnTo>
                  <a:lnTo>
                    <a:pt x="3032" y="8"/>
                  </a:lnTo>
                  <a:lnTo>
                    <a:pt x="3032" y="8"/>
                  </a:lnTo>
                  <a:lnTo>
                    <a:pt x="3036" y="8"/>
                  </a:lnTo>
                  <a:lnTo>
                    <a:pt x="3036" y="8"/>
                  </a:lnTo>
                  <a:lnTo>
                    <a:pt x="3040" y="8"/>
                  </a:lnTo>
                  <a:lnTo>
                    <a:pt x="3040" y="8"/>
                  </a:lnTo>
                  <a:lnTo>
                    <a:pt x="3044" y="8"/>
                  </a:lnTo>
                  <a:lnTo>
                    <a:pt x="3044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6" y="8"/>
                  </a:lnTo>
                  <a:lnTo>
                    <a:pt x="3056" y="8"/>
                  </a:lnTo>
                  <a:lnTo>
                    <a:pt x="3058" y="6"/>
                  </a:lnTo>
                  <a:lnTo>
                    <a:pt x="3058" y="6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4" y="8"/>
                  </a:lnTo>
                  <a:lnTo>
                    <a:pt x="3064" y="8"/>
                  </a:lnTo>
                  <a:lnTo>
                    <a:pt x="3066" y="8"/>
                  </a:lnTo>
                  <a:lnTo>
                    <a:pt x="3066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2" y="8"/>
                  </a:lnTo>
                  <a:lnTo>
                    <a:pt x="3072" y="8"/>
                  </a:lnTo>
                  <a:lnTo>
                    <a:pt x="3074" y="8"/>
                  </a:lnTo>
                  <a:lnTo>
                    <a:pt x="3074" y="8"/>
                  </a:lnTo>
                  <a:lnTo>
                    <a:pt x="3078" y="6"/>
                  </a:lnTo>
                  <a:lnTo>
                    <a:pt x="3078" y="6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8" y="6"/>
                  </a:lnTo>
                  <a:lnTo>
                    <a:pt x="3088" y="6"/>
                  </a:lnTo>
                  <a:lnTo>
                    <a:pt x="3090" y="8"/>
                  </a:lnTo>
                  <a:lnTo>
                    <a:pt x="3090" y="8"/>
                  </a:lnTo>
                  <a:lnTo>
                    <a:pt x="3090" y="6"/>
                  </a:lnTo>
                  <a:lnTo>
                    <a:pt x="3090" y="6"/>
                  </a:lnTo>
                  <a:lnTo>
                    <a:pt x="3092" y="8"/>
                  </a:lnTo>
                  <a:lnTo>
                    <a:pt x="3092" y="8"/>
                  </a:lnTo>
                  <a:lnTo>
                    <a:pt x="3094" y="8"/>
                  </a:lnTo>
                  <a:lnTo>
                    <a:pt x="3094" y="8"/>
                  </a:lnTo>
                  <a:lnTo>
                    <a:pt x="3098" y="8"/>
                  </a:lnTo>
                  <a:lnTo>
                    <a:pt x="3098" y="8"/>
                  </a:lnTo>
                  <a:lnTo>
                    <a:pt x="3100" y="8"/>
                  </a:lnTo>
                  <a:lnTo>
                    <a:pt x="3100" y="8"/>
                  </a:lnTo>
                  <a:lnTo>
                    <a:pt x="3108" y="8"/>
                  </a:lnTo>
                  <a:lnTo>
                    <a:pt x="3108" y="8"/>
                  </a:lnTo>
                  <a:lnTo>
                    <a:pt x="3110" y="8"/>
                  </a:lnTo>
                  <a:lnTo>
                    <a:pt x="3110" y="8"/>
                  </a:lnTo>
                  <a:lnTo>
                    <a:pt x="3114" y="8"/>
                  </a:lnTo>
                  <a:lnTo>
                    <a:pt x="3114" y="8"/>
                  </a:lnTo>
                  <a:lnTo>
                    <a:pt x="3120" y="8"/>
                  </a:lnTo>
                  <a:lnTo>
                    <a:pt x="3120" y="8"/>
                  </a:lnTo>
                  <a:lnTo>
                    <a:pt x="3124" y="8"/>
                  </a:lnTo>
                  <a:lnTo>
                    <a:pt x="3124" y="8"/>
                  </a:lnTo>
                  <a:lnTo>
                    <a:pt x="3132" y="8"/>
                  </a:lnTo>
                  <a:lnTo>
                    <a:pt x="3132" y="8"/>
                  </a:lnTo>
                  <a:lnTo>
                    <a:pt x="3140" y="8"/>
                  </a:lnTo>
                  <a:lnTo>
                    <a:pt x="3140" y="8"/>
                  </a:lnTo>
                  <a:lnTo>
                    <a:pt x="3142" y="8"/>
                  </a:lnTo>
                  <a:lnTo>
                    <a:pt x="3142" y="8"/>
                  </a:lnTo>
                  <a:lnTo>
                    <a:pt x="3148" y="10"/>
                  </a:lnTo>
                  <a:lnTo>
                    <a:pt x="314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60" y="8"/>
                  </a:lnTo>
                  <a:lnTo>
                    <a:pt x="3160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4" y="8"/>
                  </a:lnTo>
                  <a:lnTo>
                    <a:pt x="3164" y="8"/>
                  </a:lnTo>
                  <a:lnTo>
                    <a:pt x="3168" y="8"/>
                  </a:lnTo>
                  <a:lnTo>
                    <a:pt x="3168" y="8"/>
                  </a:lnTo>
                  <a:lnTo>
                    <a:pt x="3168" y="10"/>
                  </a:lnTo>
                  <a:lnTo>
                    <a:pt x="3168" y="10"/>
                  </a:lnTo>
                  <a:lnTo>
                    <a:pt x="3170" y="8"/>
                  </a:lnTo>
                  <a:lnTo>
                    <a:pt x="3170" y="8"/>
                  </a:lnTo>
                  <a:lnTo>
                    <a:pt x="3172" y="10"/>
                  </a:lnTo>
                  <a:lnTo>
                    <a:pt x="3172" y="10"/>
                  </a:lnTo>
                  <a:lnTo>
                    <a:pt x="3174" y="10"/>
                  </a:lnTo>
                  <a:lnTo>
                    <a:pt x="3174" y="10"/>
                  </a:lnTo>
                  <a:lnTo>
                    <a:pt x="3176" y="10"/>
                  </a:lnTo>
                  <a:lnTo>
                    <a:pt x="3176" y="10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78" y="8"/>
                  </a:lnTo>
                  <a:lnTo>
                    <a:pt x="3178" y="8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82" y="8"/>
                  </a:lnTo>
                  <a:lnTo>
                    <a:pt x="3182" y="8"/>
                  </a:lnTo>
                  <a:lnTo>
                    <a:pt x="3186" y="8"/>
                  </a:lnTo>
                  <a:lnTo>
                    <a:pt x="3186" y="8"/>
                  </a:lnTo>
                  <a:lnTo>
                    <a:pt x="3188" y="10"/>
                  </a:lnTo>
                  <a:lnTo>
                    <a:pt x="3188" y="10"/>
                  </a:lnTo>
                  <a:lnTo>
                    <a:pt x="3194" y="10"/>
                  </a:lnTo>
                  <a:lnTo>
                    <a:pt x="3194" y="10"/>
                  </a:lnTo>
                  <a:lnTo>
                    <a:pt x="3198" y="8"/>
                  </a:lnTo>
                  <a:lnTo>
                    <a:pt x="3198" y="8"/>
                  </a:lnTo>
                  <a:lnTo>
                    <a:pt x="3202" y="8"/>
                  </a:lnTo>
                  <a:lnTo>
                    <a:pt x="3202" y="8"/>
                  </a:lnTo>
                  <a:lnTo>
                    <a:pt x="3206" y="8"/>
                  </a:lnTo>
                  <a:lnTo>
                    <a:pt x="3206" y="8"/>
                  </a:lnTo>
                  <a:lnTo>
                    <a:pt x="3210" y="10"/>
                  </a:lnTo>
                  <a:lnTo>
                    <a:pt x="3210" y="10"/>
                  </a:lnTo>
                  <a:lnTo>
                    <a:pt x="3214" y="10"/>
                  </a:lnTo>
                  <a:lnTo>
                    <a:pt x="3214" y="10"/>
                  </a:lnTo>
                  <a:lnTo>
                    <a:pt x="3218" y="10"/>
                  </a:lnTo>
                  <a:lnTo>
                    <a:pt x="3218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2" y="10"/>
                  </a:lnTo>
                  <a:lnTo>
                    <a:pt x="3222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2" y="10"/>
                  </a:lnTo>
                  <a:lnTo>
                    <a:pt x="3232" y="10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6" y="12"/>
                  </a:lnTo>
                  <a:lnTo>
                    <a:pt x="3236" y="12"/>
                  </a:lnTo>
                  <a:lnTo>
                    <a:pt x="3238" y="12"/>
                  </a:lnTo>
                  <a:lnTo>
                    <a:pt x="3238" y="12"/>
                  </a:lnTo>
                  <a:lnTo>
                    <a:pt x="3240" y="10"/>
                  </a:lnTo>
                  <a:lnTo>
                    <a:pt x="3240" y="10"/>
                  </a:lnTo>
                  <a:lnTo>
                    <a:pt x="3246" y="12"/>
                  </a:lnTo>
                  <a:lnTo>
                    <a:pt x="3246" y="12"/>
                  </a:lnTo>
                  <a:lnTo>
                    <a:pt x="3248" y="12"/>
                  </a:lnTo>
                  <a:lnTo>
                    <a:pt x="3248" y="12"/>
                  </a:lnTo>
                  <a:lnTo>
                    <a:pt x="3252" y="12"/>
                  </a:lnTo>
                  <a:lnTo>
                    <a:pt x="3256" y="12"/>
                  </a:lnTo>
                  <a:lnTo>
                    <a:pt x="3256" y="12"/>
                  </a:lnTo>
                  <a:lnTo>
                    <a:pt x="3258" y="12"/>
                  </a:lnTo>
                  <a:lnTo>
                    <a:pt x="3258" y="12"/>
                  </a:lnTo>
                  <a:lnTo>
                    <a:pt x="3260" y="12"/>
                  </a:lnTo>
                  <a:lnTo>
                    <a:pt x="3260" y="12"/>
                  </a:lnTo>
                  <a:lnTo>
                    <a:pt x="3262" y="12"/>
                  </a:lnTo>
                  <a:lnTo>
                    <a:pt x="3262" y="12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6"/>
                  </a:lnTo>
                  <a:lnTo>
                    <a:pt x="3262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8"/>
                  </a:lnTo>
                  <a:lnTo>
                    <a:pt x="3264" y="18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8" y="14"/>
                  </a:lnTo>
                  <a:lnTo>
                    <a:pt x="3268" y="14"/>
                  </a:lnTo>
                  <a:lnTo>
                    <a:pt x="3268" y="12"/>
                  </a:lnTo>
                  <a:lnTo>
                    <a:pt x="3268" y="12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4" y="14"/>
                  </a:lnTo>
                  <a:lnTo>
                    <a:pt x="3274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8" y="14"/>
                  </a:lnTo>
                  <a:lnTo>
                    <a:pt x="3278" y="14"/>
                  </a:lnTo>
                  <a:lnTo>
                    <a:pt x="3280" y="14"/>
                  </a:lnTo>
                  <a:lnTo>
                    <a:pt x="3280" y="14"/>
                  </a:lnTo>
                  <a:lnTo>
                    <a:pt x="3282" y="14"/>
                  </a:lnTo>
                  <a:lnTo>
                    <a:pt x="3282" y="14"/>
                  </a:lnTo>
                  <a:lnTo>
                    <a:pt x="3284" y="14"/>
                  </a:lnTo>
                  <a:lnTo>
                    <a:pt x="3284" y="14"/>
                  </a:lnTo>
                  <a:lnTo>
                    <a:pt x="3290" y="12"/>
                  </a:lnTo>
                  <a:lnTo>
                    <a:pt x="3290" y="12"/>
                  </a:lnTo>
                  <a:lnTo>
                    <a:pt x="3294" y="12"/>
                  </a:lnTo>
                  <a:lnTo>
                    <a:pt x="3298" y="12"/>
                  </a:lnTo>
                  <a:lnTo>
                    <a:pt x="3298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2" y="12"/>
                  </a:lnTo>
                  <a:lnTo>
                    <a:pt x="3302" y="12"/>
                  </a:lnTo>
                  <a:lnTo>
                    <a:pt x="3304" y="12"/>
                  </a:lnTo>
                  <a:lnTo>
                    <a:pt x="3304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6" y="12"/>
                  </a:lnTo>
                  <a:lnTo>
                    <a:pt x="3316" y="12"/>
                  </a:lnTo>
                  <a:lnTo>
                    <a:pt x="3322" y="12"/>
                  </a:lnTo>
                  <a:lnTo>
                    <a:pt x="3322" y="12"/>
                  </a:lnTo>
                  <a:lnTo>
                    <a:pt x="3324" y="14"/>
                  </a:lnTo>
                  <a:lnTo>
                    <a:pt x="3324" y="14"/>
                  </a:lnTo>
                  <a:lnTo>
                    <a:pt x="3328" y="14"/>
                  </a:lnTo>
                  <a:lnTo>
                    <a:pt x="3328" y="14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4" y="12"/>
                  </a:lnTo>
                  <a:lnTo>
                    <a:pt x="3334" y="12"/>
                  </a:lnTo>
                  <a:lnTo>
                    <a:pt x="3340" y="12"/>
                  </a:lnTo>
                  <a:lnTo>
                    <a:pt x="3340" y="12"/>
                  </a:lnTo>
                  <a:lnTo>
                    <a:pt x="3344" y="12"/>
                  </a:lnTo>
                  <a:lnTo>
                    <a:pt x="3344" y="12"/>
                  </a:lnTo>
                  <a:lnTo>
                    <a:pt x="3346" y="12"/>
                  </a:lnTo>
                  <a:lnTo>
                    <a:pt x="3346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52" y="12"/>
                  </a:lnTo>
                  <a:lnTo>
                    <a:pt x="3352" y="12"/>
                  </a:lnTo>
                  <a:lnTo>
                    <a:pt x="3362" y="12"/>
                  </a:lnTo>
                  <a:lnTo>
                    <a:pt x="3362" y="12"/>
                  </a:lnTo>
                  <a:lnTo>
                    <a:pt x="3366" y="12"/>
                  </a:lnTo>
                  <a:lnTo>
                    <a:pt x="3366" y="12"/>
                  </a:lnTo>
                  <a:lnTo>
                    <a:pt x="3372" y="12"/>
                  </a:lnTo>
                  <a:lnTo>
                    <a:pt x="3372" y="12"/>
                  </a:lnTo>
                  <a:lnTo>
                    <a:pt x="3374" y="14"/>
                  </a:lnTo>
                  <a:lnTo>
                    <a:pt x="3374" y="14"/>
                  </a:lnTo>
                  <a:lnTo>
                    <a:pt x="3378" y="14"/>
                  </a:lnTo>
                  <a:lnTo>
                    <a:pt x="3378" y="14"/>
                  </a:lnTo>
                  <a:lnTo>
                    <a:pt x="3382" y="14"/>
                  </a:lnTo>
                  <a:lnTo>
                    <a:pt x="3384" y="14"/>
                  </a:lnTo>
                  <a:lnTo>
                    <a:pt x="3384" y="14"/>
                  </a:lnTo>
                  <a:lnTo>
                    <a:pt x="3392" y="12"/>
                  </a:lnTo>
                  <a:lnTo>
                    <a:pt x="3392" y="12"/>
                  </a:lnTo>
                  <a:lnTo>
                    <a:pt x="3396" y="14"/>
                  </a:lnTo>
                  <a:lnTo>
                    <a:pt x="3396" y="14"/>
                  </a:lnTo>
                  <a:lnTo>
                    <a:pt x="3408" y="12"/>
                  </a:lnTo>
                  <a:lnTo>
                    <a:pt x="3408" y="12"/>
                  </a:lnTo>
                  <a:lnTo>
                    <a:pt x="3412" y="12"/>
                  </a:lnTo>
                  <a:lnTo>
                    <a:pt x="3412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4" y="12"/>
                  </a:lnTo>
                  <a:lnTo>
                    <a:pt x="3424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32" y="12"/>
                  </a:lnTo>
                  <a:lnTo>
                    <a:pt x="3432" y="12"/>
                  </a:lnTo>
                  <a:lnTo>
                    <a:pt x="3434" y="12"/>
                  </a:lnTo>
                  <a:lnTo>
                    <a:pt x="3434" y="12"/>
                  </a:lnTo>
                  <a:lnTo>
                    <a:pt x="3438" y="12"/>
                  </a:lnTo>
                  <a:lnTo>
                    <a:pt x="3438" y="12"/>
                  </a:lnTo>
                  <a:lnTo>
                    <a:pt x="3440" y="12"/>
                  </a:lnTo>
                  <a:lnTo>
                    <a:pt x="3440" y="12"/>
                  </a:lnTo>
                  <a:lnTo>
                    <a:pt x="3442" y="12"/>
                  </a:lnTo>
                  <a:lnTo>
                    <a:pt x="3442" y="12"/>
                  </a:lnTo>
                  <a:lnTo>
                    <a:pt x="3444" y="12"/>
                  </a:lnTo>
                  <a:lnTo>
                    <a:pt x="3444" y="12"/>
                  </a:lnTo>
                  <a:lnTo>
                    <a:pt x="3446" y="12"/>
                  </a:lnTo>
                  <a:lnTo>
                    <a:pt x="3446" y="12"/>
                  </a:lnTo>
                  <a:lnTo>
                    <a:pt x="3448" y="12"/>
                  </a:lnTo>
                  <a:lnTo>
                    <a:pt x="3448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4" y="16"/>
                  </a:lnTo>
                  <a:lnTo>
                    <a:pt x="3454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8" y="18"/>
                  </a:lnTo>
                  <a:lnTo>
                    <a:pt x="3458" y="18"/>
                  </a:lnTo>
                  <a:lnTo>
                    <a:pt x="3470" y="18"/>
                  </a:lnTo>
                  <a:lnTo>
                    <a:pt x="3470" y="18"/>
                  </a:lnTo>
                  <a:lnTo>
                    <a:pt x="3478" y="16"/>
                  </a:lnTo>
                  <a:lnTo>
                    <a:pt x="3478" y="16"/>
                  </a:lnTo>
                  <a:lnTo>
                    <a:pt x="3480" y="16"/>
                  </a:lnTo>
                  <a:lnTo>
                    <a:pt x="3480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8" y="14"/>
                  </a:lnTo>
                  <a:lnTo>
                    <a:pt x="3488" y="14"/>
                  </a:lnTo>
                  <a:lnTo>
                    <a:pt x="3490" y="14"/>
                  </a:lnTo>
                  <a:lnTo>
                    <a:pt x="3490" y="14"/>
                  </a:lnTo>
                  <a:lnTo>
                    <a:pt x="3494" y="14"/>
                  </a:lnTo>
                  <a:lnTo>
                    <a:pt x="3494" y="14"/>
                  </a:lnTo>
                  <a:lnTo>
                    <a:pt x="3498" y="12"/>
                  </a:lnTo>
                  <a:lnTo>
                    <a:pt x="3500" y="14"/>
                  </a:lnTo>
                  <a:lnTo>
                    <a:pt x="3500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6" y="14"/>
                  </a:lnTo>
                  <a:lnTo>
                    <a:pt x="3506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10" y="14"/>
                  </a:lnTo>
                  <a:lnTo>
                    <a:pt x="3510" y="14"/>
                  </a:lnTo>
                  <a:lnTo>
                    <a:pt x="3514" y="16"/>
                  </a:lnTo>
                  <a:lnTo>
                    <a:pt x="3514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2" y="16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6" y="18"/>
                  </a:lnTo>
                  <a:lnTo>
                    <a:pt x="3526" y="18"/>
                  </a:lnTo>
                  <a:lnTo>
                    <a:pt x="3530" y="18"/>
                  </a:lnTo>
                  <a:lnTo>
                    <a:pt x="3530" y="18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2" y="16"/>
                  </a:lnTo>
                  <a:lnTo>
                    <a:pt x="3532" y="16"/>
                  </a:lnTo>
                  <a:lnTo>
                    <a:pt x="3534" y="14"/>
                  </a:lnTo>
                  <a:lnTo>
                    <a:pt x="3534" y="14"/>
                  </a:lnTo>
                  <a:lnTo>
                    <a:pt x="3540" y="12"/>
                  </a:lnTo>
                  <a:lnTo>
                    <a:pt x="3540" y="12"/>
                  </a:lnTo>
                  <a:lnTo>
                    <a:pt x="3554" y="14"/>
                  </a:lnTo>
                  <a:lnTo>
                    <a:pt x="3554" y="14"/>
                  </a:lnTo>
                  <a:lnTo>
                    <a:pt x="3556" y="14"/>
                  </a:lnTo>
                  <a:lnTo>
                    <a:pt x="3556" y="14"/>
                  </a:lnTo>
                  <a:lnTo>
                    <a:pt x="3560" y="14"/>
                  </a:lnTo>
                  <a:lnTo>
                    <a:pt x="3560" y="14"/>
                  </a:lnTo>
                  <a:lnTo>
                    <a:pt x="3566" y="14"/>
                  </a:lnTo>
                  <a:lnTo>
                    <a:pt x="3572" y="14"/>
                  </a:lnTo>
                  <a:lnTo>
                    <a:pt x="3572" y="14"/>
                  </a:lnTo>
                  <a:lnTo>
                    <a:pt x="3576" y="14"/>
                  </a:lnTo>
                  <a:lnTo>
                    <a:pt x="3582" y="14"/>
                  </a:lnTo>
                  <a:lnTo>
                    <a:pt x="3582" y="14"/>
                  </a:lnTo>
                  <a:lnTo>
                    <a:pt x="3588" y="14"/>
                  </a:lnTo>
                  <a:lnTo>
                    <a:pt x="3588" y="14"/>
                  </a:lnTo>
                  <a:lnTo>
                    <a:pt x="3592" y="16"/>
                  </a:lnTo>
                  <a:lnTo>
                    <a:pt x="3592" y="16"/>
                  </a:lnTo>
                  <a:lnTo>
                    <a:pt x="3600" y="16"/>
                  </a:lnTo>
                  <a:lnTo>
                    <a:pt x="3600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4" y="18"/>
                  </a:lnTo>
                  <a:lnTo>
                    <a:pt x="3604" y="18"/>
                  </a:lnTo>
                  <a:lnTo>
                    <a:pt x="3614" y="16"/>
                  </a:lnTo>
                  <a:lnTo>
                    <a:pt x="3614" y="16"/>
                  </a:lnTo>
                  <a:lnTo>
                    <a:pt x="3616" y="16"/>
                  </a:lnTo>
                  <a:lnTo>
                    <a:pt x="3616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4"/>
                  </a:lnTo>
                  <a:lnTo>
                    <a:pt x="3618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4"/>
                  </a:lnTo>
                  <a:lnTo>
                    <a:pt x="3620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2" y="14"/>
                  </a:lnTo>
                  <a:lnTo>
                    <a:pt x="3622" y="14"/>
                  </a:lnTo>
                  <a:lnTo>
                    <a:pt x="3622" y="16"/>
                  </a:lnTo>
                  <a:lnTo>
                    <a:pt x="3622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50" y="16"/>
                  </a:lnTo>
                  <a:lnTo>
                    <a:pt x="3650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6" y="14"/>
                  </a:lnTo>
                  <a:lnTo>
                    <a:pt x="3658" y="14"/>
                  </a:lnTo>
                  <a:lnTo>
                    <a:pt x="3658" y="14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62" y="20"/>
                  </a:lnTo>
                  <a:lnTo>
                    <a:pt x="3662" y="20"/>
                  </a:lnTo>
                  <a:lnTo>
                    <a:pt x="3668" y="20"/>
                  </a:lnTo>
                  <a:lnTo>
                    <a:pt x="3672" y="20"/>
                  </a:lnTo>
                  <a:lnTo>
                    <a:pt x="3672" y="20"/>
                  </a:lnTo>
                  <a:lnTo>
                    <a:pt x="3678" y="22"/>
                  </a:lnTo>
                  <a:lnTo>
                    <a:pt x="3684" y="22"/>
                  </a:lnTo>
                  <a:lnTo>
                    <a:pt x="3684" y="22"/>
                  </a:lnTo>
                  <a:lnTo>
                    <a:pt x="3688" y="20"/>
                  </a:lnTo>
                  <a:lnTo>
                    <a:pt x="3688" y="20"/>
                  </a:lnTo>
                  <a:lnTo>
                    <a:pt x="3690" y="20"/>
                  </a:lnTo>
                  <a:lnTo>
                    <a:pt x="3690" y="20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4" y="18"/>
                  </a:lnTo>
                  <a:lnTo>
                    <a:pt x="3694" y="18"/>
                  </a:lnTo>
                  <a:lnTo>
                    <a:pt x="3698" y="18"/>
                  </a:lnTo>
                  <a:lnTo>
                    <a:pt x="3698" y="18"/>
                  </a:lnTo>
                  <a:lnTo>
                    <a:pt x="3702" y="16"/>
                  </a:lnTo>
                  <a:lnTo>
                    <a:pt x="3702" y="16"/>
                  </a:lnTo>
                  <a:lnTo>
                    <a:pt x="3708" y="18"/>
                  </a:lnTo>
                  <a:lnTo>
                    <a:pt x="3708" y="18"/>
                  </a:lnTo>
                  <a:lnTo>
                    <a:pt x="3710" y="18"/>
                  </a:lnTo>
                  <a:lnTo>
                    <a:pt x="3710" y="18"/>
                  </a:lnTo>
                  <a:lnTo>
                    <a:pt x="3714" y="18"/>
                  </a:lnTo>
                  <a:lnTo>
                    <a:pt x="3714" y="18"/>
                  </a:lnTo>
                  <a:lnTo>
                    <a:pt x="3716" y="18"/>
                  </a:lnTo>
                  <a:lnTo>
                    <a:pt x="3716" y="18"/>
                  </a:lnTo>
                  <a:lnTo>
                    <a:pt x="3720" y="18"/>
                  </a:lnTo>
                  <a:lnTo>
                    <a:pt x="3720" y="18"/>
                  </a:lnTo>
                  <a:lnTo>
                    <a:pt x="3726" y="18"/>
                  </a:lnTo>
                  <a:lnTo>
                    <a:pt x="3726" y="18"/>
                  </a:lnTo>
                  <a:lnTo>
                    <a:pt x="3732" y="18"/>
                  </a:lnTo>
                  <a:lnTo>
                    <a:pt x="3732" y="18"/>
                  </a:lnTo>
                  <a:lnTo>
                    <a:pt x="3734" y="18"/>
                  </a:lnTo>
                  <a:lnTo>
                    <a:pt x="3734" y="18"/>
                  </a:lnTo>
                  <a:lnTo>
                    <a:pt x="3740" y="18"/>
                  </a:lnTo>
                  <a:lnTo>
                    <a:pt x="3740" y="18"/>
                  </a:lnTo>
                  <a:lnTo>
                    <a:pt x="3748" y="18"/>
                  </a:lnTo>
                  <a:lnTo>
                    <a:pt x="3748" y="18"/>
                  </a:lnTo>
                  <a:lnTo>
                    <a:pt x="3756" y="18"/>
                  </a:lnTo>
                  <a:lnTo>
                    <a:pt x="3756" y="18"/>
                  </a:lnTo>
                  <a:lnTo>
                    <a:pt x="3760" y="20"/>
                  </a:lnTo>
                  <a:lnTo>
                    <a:pt x="3760" y="20"/>
                  </a:lnTo>
                  <a:lnTo>
                    <a:pt x="3764" y="20"/>
                  </a:lnTo>
                  <a:lnTo>
                    <a:pt x="3764" y="20"/>
                  </a:lnTo>
                  <a:lnTo>
                    <a:pt x="3770" y="20"/>
                  </a:lnTo>
                  <a:lnTo>
                    <a:pt x="3770" y="20"/>
                  </a:lnTo>
                  <a:lnTo>
                    <a:pt x="3772" y="20"/>
                  </a:lnTo>
                  <a:lnTo>
                    <a:pt x="3772" y="20"/>
                  </a:lnTo>
                  <a:lnTo>
                    <a:pt x="3776" y="20"/>
                  </a:lnTo>
                  <a:lnTo>
                    <a:pt x="3776" y="20"/>
                  </a:lnTo>
                  <a:lnTo>
                    <a:pt x="3778" y="20"/>
                  </a:lnTo>
                  <a:lnTo>
                    <a:pt x="3780" y="20"/>
                  </a:lnTo>
                  <a:lnTo>
                    <a:pt x="3780" y="20"/>
                  </a:lnTo>
                  <a:lnTo>
                    <a:pt x="3782" y="20"/>
                  </a:lnTo>
                  <a:lnTo>
                    <a:pt x="3782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8" y="20"/>
                  </a:lnTo>
                  <a:lnTo>
                    <a:pt x="3788" y="20"/>
                  </a:lnTo>
                  <a:lnTo>
                    <a:pt x="3790" y="22"/>
                  </a:lnTo>
                  <a:lnTo>
                    <a:pt x="3790" y="22"/>
                  </a:lnTo>
                  <a:lnTo>
                    <a:pt x="3794" y="22"/>
                  </a:lnTo>
                  <a:lnTo>
                    <a:pt x="3794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8" y="20"/>
                  </a:lnTo>
                  <a:lnTo>
                    <a:pt x="3798" y="20"/>
                  </a:lnTo>
                  <a:lnTo>
                    <a:pt x="3802" y="22"/>
                  </a:lnTo>
                  <a:lnTo>
                    <a:pt x="3802" y="22"/>
                  </a:lnTo>
                  <a:lnTo>
                    <a:pt x="3802" y="20"/>
                  </a:lnTo>
                  <a:lnTo>
                    <a:pt x="3802" y="20"/>
                  </a:lnTo>
                  <a:lnTo>
                    <a:pt x="3804" y="20"/>
                  </a:lnTo>
                  <a:lnTo>
                    <a:pt x="3804" y="20"/>
                  </a:lnTo>
                  <a:lnTo>
                    <a:pt x="3804" y="22"/>
                  </a:lnTo>
                  <a:lnTo>
                    <a:pt x="3804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2" y="22"/>
                  </a:lnTo>
                  <a:lnTo>
                    <a:pt x="3812" y="22"/>
                  </a:lnTo>
                  <a:lnTo>
                    <a:pt x="3814" y="22"/>
                  </a:lnTo>
                  <a:lnTo>
                    <a:pt x="3814" y="22"/>
                  </a:lnTo>
                  <a:lnTo>
                    <a:pt x="3816" y="22"/>
                  </a:lnTo>
                  <a:lnTo>
                    <a:pt x="3816" y="22"/>
                  </a:lnTo>
                  <a:lnTo>
                    <a:pt x="3818" y="22"/>
                  </a:lnTo>
                  <a:lnTo>
                    <a:pt x="3818" y="22"/>
                  </a:lnTo>
                  <a:lnTo>
                    <a:pt x="3822" y="22"/>
                  </a:lnTo>
                  <a:lnTo>
                    <a:pt x="3822" y="22"/>
                  </a:lnTo>
                  <a:lnTo>
                    <a:pt x="3824" y="22"/>
                  </a:lnTo>
                  <a:lnTo>
                    <a:pt x="3824" y="22"/>
                  </a:lnTo>
                  <a:lnTo>
                    <a:pt x="3828" y="24"/>
                  </a:lnTo>
                  <a:lnTo>
                    <a:pt x="3828" y="24"/>
                  </a:lnTo>
                  <a:lnTo>
                    <a:pt x="3828" y="22"/>
                  </a:lnTo>
                  <a:lnTo>
                    <a:pt x="3828" y="22"/>
                  </a:lnTo>
                  <a:lnTo>
                    <a:pt x="3830" y="24"/>
                  </a:lnTo>
                  <a:lnTo>
                    <a:pt x="3830" y="24"/>
                  </a:lnTo>
                  <a:lnTo>
                    <a:pt x="3832" y="24"/>
                  </a:lnTo>
                  <a:lnTo>
                    <a:pt x="3832" y="24"/>
                  </a:lnTo>
                  <a:lnTo>
                    <a:pt x="3834" y="24"/>
                  </a:lnTo>
                  <a:lnTo>
                    <a:pt x="3834" y="24"/>
                  </a:lnTo>
                  <a:lnTo>
                    <a:pt x="3836" y="24"/>
                  </a:lnTo>
                  <a:lnTo>
                    <a:pt x="3836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6"/>
                  </a:lnTo>
                  <a:lnTo>
                    <a:pt x="3850" y="26"/>
                  </a:lnTo>
                  <a:lnTo>
                    <a:pt x="3860" y="26"/>
                  </a:lnTo>
                  <a:lnTo>
                    <a:pt x="3860" y="26"/>
                  </a:lnTo>
                  <a:lnTo>
                    <a:pt x="3864" y="24"/>
                  </a:lnTo>
                  <a:lnTo>
                    <a:pt x="3864" y="24"/>
                  </a:lnTo>
                  <a:lnTo>
                    <a:pt x="3868" y="26"/>
                  </a:lnTo>
                  <a:lnTo>
                    <a:pt x="3868" y="26"/>
                  </a:lnTo>
                  <a:lnTo>
                    <a:pt x="3876" y="26"/>
                  </a:lnTo>
                  <a:lnTo>
                    <a:pt x="3876" y="26"/>
                  </a:lnTo>
                  <a:lnTo>
                    <a:pt x="3878" y="26"/>
                  </a:lnTo>
                  <a:lnTo>
                    <a:pt x="3878" y="26"/>
                  </a:lnTo>
                  <a:lnTo>
                    <a:pt x="3890" y="28"/>
                  </a:lnTo>
                  <a:lnTo>
                    <a:pt x="3890" y="28"/>
                  </a:lnTo>
                  <a:lnTo>
                    <a:pt x="3892" y="28"/>
                  </a:lnTo>
                  <a:lnTo>
                    <a:pt x="3892" y="28"/>
                  </a:lnTo>
                  <a:lnTo>
                    <a:pt x="3902" y="28"/>
                  </a:lnTo>
                  <a:lnTo>
                    <a:pt x="3902" y="28"/>
                  </a:lnTo>
                  <a:lnTo>
                    <a:pt x="3904" y="30"/>
                  </a:lnTo>
                  <a:lnTo>
                    <a:pt x="3904" y="30"/>
                  </a:lnTo>
                  <a:lnTo>
                    <a:pt x="3908" y="28"/>
                  </a:lnTo>
                  <a:lnTo>
                    <a:pt x="3908" y="28"/>
                  </a:lnTo>
                  <a:lnTo>
                    <a:pt x="3910" y="28"/>
                  </a:lnTo>
                  <a:lnTo>
                    <a:pt x="3910" y="28"/>
                  </a:lnTo>
                  <a:lnTo>
                    <a:pt x="3912" y="28"/>
                  </a:lnTo>
                  <a:lnTo>
                    <a:pt x="3912" y="28"/>
                  </a:lnTo>
                  <a:lnTo>
                    <a:pt x="3918" y="30"/>
                  </a:lnTo>
                  <a:lnTo>
                    <a:pt x="3918" y="30"/>
                  </a:lnTo>
                  <a:lnTo>
                    <a:pt x="3922" y="30"/>
                  </a:lnTo>
                  <a:lnTo>
                    <a:pt x="3922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30" y="32"/>
                  </a:lnTo>
                  <a:lnTo>
                    <a:pt x="3930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898" y="34"/>
                  </a:lnTo>
                  <a:lnTo>
                    <a:pt x="3898" y="34"/>
                  </a:lnTo>
                  <a:lnTo>
                    <a:pt x="3892" y="36"/>
                  </a:lnTo>
                  <a:lnTo>
                    <a:pt x="3892" y="36"/>
                  </a:lnTo>
                  <a:lnTo>
                    <a:pt x="3890" y="36"/>
                  </a:lnTo>
                  <a:lnTo>
                    <a:pt x="3890" y="36"/>
                  </a:lnTo>
                  <a:lnTo>
                    <a:pt x="3888" y="36"/>
                  </a:lnTo>
                  <a:lnTo>
                    <a:pt x="3888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4" y="36"/>
                  </a:lnTo>
                  <a:lnTo>
                    <a:pt x="3884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6" y="36"/>
                  </a:lnTo>
                  <a:lnTo>
                    <a:pt x="3876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8"/>
                  </a:lnTo>
                  <a:lnTo>
                    <a:pt x="3874" y="38"/>
                  </a:lnTo>
                  <a:lnTo>
                    <a:pt x="3870" y="38"/>
                  </a:lnTo>
                  <a:lnTo>
                    <a:pt x="3870" y="38"/>
                  </a:lnTo>
                  <a:lnTo>
                    <a:pt x="3864" y="38"/>
                  </a:lnTo>
                  <a:lnTo>
                    <a:pt x="3864" y="38"/>
                  </a:lnTo>
                  <a:lnTo>
                    <a:pt x="3854" y="38"/>
                  </a:lnTo>
                  <a:lnTo>
                    <a:pt x="3854" y="38"/>
                  </a:lnTo>
                  <a:lnTo>
                    <a:pt x="3850" y="36"/>
                  </a:lnTo>
                  <a:lnTo>
                    <a:pt x="3850" y="36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2" y="34"/>
                  </a:lnTo>
                  <a:lnTo>
                    <a:pt x="3842" y="34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0" y="38"/>
                  </a:lnTo>
                  <a:lnTo>
                    <a:pt x="3840" y="38"/>
                  </a:lnTo>
                  <a:lnTo>
                    <a:pt x="3832" y="38"/>
                  </a:lnTo>
                  <a:lnTo>
                    <a:pt x="3832" y="38"/>
                  </a:lnTo>
                  <a:lnTo>
                    <a:pt x="3830" y="38"/>
                  </a:lnTo>
                  <a:lnTo>
                    <a:pt x="3830" y="38"/>
                  </a:lnTo>
                  <a:lnTo>
                    <a:pt x="3828" y="38"/>
                  </a:lnTo>
                  <a:lnTo>
                    <a:pt x="3828" y="38"/>
                  </a:lnTo>
                  <a:lnTo>
                    <a:pt x="3826" y="38"/>
                  </a:lnTo>
                  <a:lnTo>
                    <a:pt x="3826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2" y="38"/>
                  </a:lnTo>
                  <a:lnTo>
                    <a:pt x="3822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12" y="40"/>
                  </a:lnTo>
                  <a:lnTo>
                    <a:pt x="3812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2" y="42"/>
                  </a:lnTo>
                  <a:lnTo>
                    <a:pt x="3802" y="42"/>
                  </a:lnTo>
                  <a:lnTo>
                    <a:pt x="3800" y="42"/>
                  </a:lnTo>
                  <a:lnTo>
                    <a:pt x="3800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88" y="42"/>
                  </a:lnTo>
                  <a:lnTo>
                    <a:pt x="3788" y="42"/>
                  </a:lnTo>
                  <a:lnTo>
                    <a:pt x="3782" y="42"/>
                  </a:lnTo>
                  <a:lnTo>
                    <a:pt x="3782" y="42"/>
                  </a:lnTo>
                  <a:lnTo>
                    <a:pt x="3780" y="42"/>
                  </a:lnTo>
                  <a:lnTo>
                    <a:pt x="3780" y="42"/>
                  </a:lnTo>
                  <a:lnTo>
                    <a:pt x="3772" y="42"/>
                  </a:lnTo>
                  <a:lnTo>
                    <a:pt x="3772" y="42"/>
                  </a:lnTo>
                  <a:lnTo>
                    <a:pt x="3762" y="40"/>
                  </a:lnTo>
                  <a:lnTo>
                    <a:pt x="3762" y="40"/>
                  </a:lnTo>
                  <a:lnTo>
                    <a:pt x="3758" y="42"/>
                  </a:lnTo>
                  <a:lnTo>
                    <a:pt x="3758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6" y="42"/>
                  </a:lnTo>
                  <a:lnTo>
                    <a:pt x="3746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2" y="42"/>
                  </a:lnTo>
                  <a:lnTo>
                    <a:pt x="3742" y="42"/>
                  </a:lnTo>
                  <a:lnTo>
                    <a:pt x="3740" y="42"/>
                  </a:lnTo>
                  <a:lnTo>
                    <a:pt x="3740" y="42"/>
                  </a:lnTo>
                  <a:lnTo>
                    <a:pt x="3738" y="42"/>
                  </a:lnTo>
                  <a:lnTo>
                    <a:pt x="3738" y="42"/>
                  </a:lnTo>
                  <a:lnTo>
                    <a:pt x="3736" y="42"/>
                  </a:lnTo>
                  <a:lnTo>
                    <a:pt x="3736" y="42"/>
                  </a:lnTo>
                  <a:lnTo>
                    <a:pt x="3730" y="42"/>
                  </a:lnTo>
                  <a:lnTo>
                    <a:pt x="3730" y="42"/>
                  </a:lnTo>
                  <a:lnTo>
                    <a:pt x="3728" y="42"/>
                  </a:lnTo>
                  <a:lnTo>
                    <a:pt x="3728" y="42"/>
                  </a:lnTo>
                  <a:lnTo>
                    <a:pt x="3724" y="42"/>
                  </a:lnTo>
                  <a:lnTo>
                    <a:pt x="3724" y="42"/>
                  </a:lnTo>
                  <a:lnTo>
                    <a:pt x="3720" y="42"/>
                  </a:lnTo>
                  <a:lnTo>
                    <a:pt x="3720" y="42"/>
                  </a:lnTo>
                  <a:lnTo>
                    <a:pt x="3718" y="42"/>
                  </a:lnTo>
                  <a:lnTo>
                    <a:pt x="3718" y="42"/>
                  </a:lnTo>
                  <a:lnTo>
                    <a:pt x="3714" y="42"/>
                  </a:lnTo>
                  <a:lnTo>
                    <a:pt x="3714" y="42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6" y="44"/>
                  </a:lnTo>
                  <a:lnTo>
                    <a:pt x="3706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0" y="46"/>
                  </a:lnTo>
                  <a:lnTo>
                    <a:pt x="3690" y="46"/>
                  </a:lnTo>
                  <a:lnTo>
                    <a:pt x="3688" y="46"/>
                  </a:lnTo>
                  <a:lnTo>
                    <a:pt x="3688" y="46"/>
                  </a:lnTo>
                  <a:lnTo>
                    <a:pt x="3684" y="46"/>
                  </a:lnTo>
                  <a:lnTo>
                    <a:pt x="3684" y="46"/>
                  </a:lnTo>
                  <a:lnTo>
                    <a:pt x="3680" y="46"/>
                  </a:lnTo>
                  <a:lnTo>
                    <a:pt x="3680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4" y="46"/>
                  </a:lnTo>
                  <a:lnTo>
                    <a:pt x="3674" y="46"/>
                  </a:lnTo>
                  <a:lnTo>
                    <a:pt x="3670" y="48"/>
                  </a:lnTo>
                  <a:lnTo>
                    <a:pt x="3670" y="48"/>
                  </a:lnTo>
                  <a:lnTo>
                    <a:pt x="3664" y="46"/>
                  </a:lnTo>
                  <a:lnTo>
                    <a:pt x="3664" y="46"/>
                  </a:lnTo>
                  <a:lnTo>
                    <a:pt x="3660" y="44"/>
                  </a:lnTo>
                  <a:lnTo>
                    <a:pt x="3660" y="44"/>
                  </a:lnTo>
                  <a:lnTo>
                    <a:pt x="3658" y="44"/>
                  </a:lnTo>
                  <a:lnTo>
                    <a:pt x="3658" y="44"/>
                  </a:lnTo>
                  <a:lnTo>
                    <a:pt x="3656" y="44"/>
                  </a:lnTo>
                  <a:lnTo>
                    <a:pt x="3656" y="44"/>
                  </a:lnTo>
                  <a:lnTo>
                    <a:pt x="3652" y="46"/>
                  </a:lnTo>
                  <a:lnTo>
                    <a:pt x="3652" y="46"/>
                  </a:lnTo>
                  <a:lnTo>
                    <a:pt x="3650" y="48"/>
                  </a:lnTo>
                  <a:lnTo>
                    <a:pt x="3650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2" y="48"/>
                  </a:lnTo>
                  <a:lnTo>
                    <a:pt x="3642" y="48"/>
                  </a:lnTo>
                  <a:lnTo>
                    <a:pt x="3638" y="48"/>
                  </a:lnTo>
                  <a:lnTo>
                    <a:pt x="3638" y="48"/>
                  </a:lnTo>
                  <a:lnTo>
                    <a:pt x="3638" y="46"/>
                  </a:lnTo>
                  <a:lnTo>
                    <a:pt x="3638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28" y="46"/>
                  </a:lnTo>
                  <a:lnTo>
                    <a:pt x="3628" y="46"/>
                  </a:lnTo>
                  <a:lnTo>
                    <a:pt x="3626" y="46"/>
                  </a:lnTo>
                  <a:lnTo>
                    <a:pt x="3626" y="46"/>
                  </a:lnTo>
                  <a:lnTo>
                    <a:pt x="3624" y="46"/>
                  </a:lnTo>
                  <a:lnTo>
                    <a:pt x="3624" y="46"/>
                  </a:lnTo>
                  <a:lnTo>
                    <a:pt x="3620" y="48"/>
                  </a:lnTo>
                  <a:lnTo>
                    <a:pt x="3620" y="48"/>
                  </a:lnTo>
                  <a:lnTo>
                    <a:pt x="3610" y="48"/>
                  </a:lnTo>
                  <a:lnTo>
                    <a:pt x="3610" y="48"/>
                  </a:lnTo>
                  <a:lnTo>
                    <a:pt x="3608" y="48"/>
                  </a:lnTo>
                  <a:lnTo>
                    <a:pt x="3608" y="48"/>
                  </a:lnTo>
                  <a:lnTo>
                    <a:pt x="3606" y="48"/>
                  </a:lnTo>
                  <a:lnTo>
                    <a:pt x="3606" y="48"/>
                  </a:lnTo>
                  <a:lnTo>
                    <a:pt x="3604" y="48"/>
                  </a:lnTo>
                  <a:lnTo>
                    <a:pt x="3604" y="48"/>
                  </a:lnTo>
                  <a:lnTo>
                    <a:pt x="3602" y="48"/>
                  </a:lnTo>
                  <a:lnTo>
                    <a:pt x="3602" y="48"/>
                  </a:lnTo>
                  <a:lnTo>
                    <a:pt x="3598" y="48"/>
                  </a:lnTo>
                  <a:lnTo>
                    <a:pt x="3598" y="48"/>
                  </a:lnTo>
                  <a:lnTo>
                    <a:pt x="3596" y="46"/>
                  </a:lnTo>
                  <a:lnTo>
                    <a:pt x="3596" y="46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0" y="48"/>
                  </a:lnTo>
                  <a:lnTo>
                    <a:pt x="3590" y="48"/>
                  </a:lnTo>
                  <a:lnTo>
                    <a:pt x="3588" y="48"/>
                  </a:lnTo>
                  <a:lnTo>
                    <a:pt x="3588" y="48"/>
                  </a:lnTo>
                  <a:lnTo>
                    <a:pt x="3586" y="48"/>
                  </a:lnTo>
                  <a:lnTo>
                    <a:pt x="3586" y="48"/>
                  </a:lnTo>
                  <a:lnTo>
                    <a:pt x="3582" y="48"/>
                  </a:lnTo>
                  <a:lnTo>
                    <a:pt x="3582" y="48"/>
                  </a:lnTo>
                  <a:lnTo>
                    <a:pt x="3576" y="48"/>
                  </a:lnTo>
                  <a:lnTo>
                    <a:pt x="3576" y="48"/>
                  </a:lnTo>
                  <a:lnTo>
                    <a:pt x="3572" y="48"/>
                  </a:lnTo>
                  <a:lnTo>
                    <a:pt x="3570" y="48"/>
                  </a:lnTo>
                  <a:lnTo>
                    <a:pt x="3570" y="48"/>
                  </a:lnTo>
                  <a:lnTo>
                    <a:pt x="3568" y="50"/>
                  </a:lnTo>
                  <a:lnTo>
                    <a:pt x="3568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2" y="50"/>
                  </a:lnTo>
                  <a:lnTo>
                    <a:pt x="3562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0" y="48"/>
                  </a:lnTo>
                  <a:lnTo>
                    <a:pt x="3560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6"/>
                  </a:lnTo>
                  <a:lnTo>
                    <a:pt x="3550" y="46"/>
                  </a:lnTo>
                  <a:lnTo>
                    <a:pt x="3548" y="48"/>
                  </a:lnTo>
                  <a:lnTo>
                    <a:pt x="3548" y="48"/>
                  </a:lnTo>
                  <a:lnTo>
                    <a:pt x="3548" y="46"/>
                  </a:lnTo>
                  <a:lnTo>
                    <a:pt x="3548" y="46"/>
                  </a:lnTo>
                  <a:lnTo>
                    <a:pt x="3546" y="46"/>
                  </a:lnTo>
                  <a:lnTo>
                    <a:pt x="3546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42" y="48"/>
                  </a:lnTo>
                  <a:lnTo>
                    <a:pt x="3542" y="48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36" y="48"/>
                  </a:lnTo>
                  <a:lnTo>
                    <a:pt x="3536" y="48"/>
                  </a:lnTo>
                  <a:lnTo>
                    <a:pt x="3534" y="48"/>
                  </a:lnTo>
                  <a:lnTo>
                    <a:pt x="3534" y="48"/>
                  </a:lnTo>
                  <a:lnTo>
                    <a:pt x="3526" y="48"/>
                  </a:lnTo>
                  <a:lnTo>
                    <a:pt x="3526" y="48"/>
                  </a:lnTo>
                  <a:lnTo>
                    <a:pt x="3524" y="48"/>
                  </a:lnTo>
                  <a:lnTo>
                    <a:pt x="3524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0" y="48"/>
                  </a:lnTo>
                  <a:lnTo>
                    <a:pt x="3520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50"/>
                  </a:lnTo>
                  <a:lnTo>
                    <a:pt x="3518" y="50"/>
                  </a:lnTo>
                  <a:lnTo>
                    <a:pt x="3512" y="48"/>
                  </a:lnTo>
                  <a:lnTo>
                    <a:pt x="3508" y="50"/>
                  </a:lnTo>
                  <a:lnTo>
                    <a:pt x="3508" y="50"/>
                  </a:lnTo>
                  <a:lnTo>
                    <a:pt x="3502" y="48"/>
                  </a:lnTo>
                  <a:lnTo>
                    <a:pt x="3502" y="48"/>
                  </a:lnTo>
                  <a:lnTo>
                    <a:pt x="3494" y="48"/>
                  </a:lnTo>
                  <a:lnTo>
                    <a:pt x="3494" y="48"/>
                  </a:lnTo>
                  <a:lnTo>
                    <a:pt x="3490" y="48"/>
                  </a:lnTo>
                  <a:lnTo>
                    <a:pt x="3490" y="48"/>
                  </a:lnTo>
                  <a:lnTo>
                    <a:pt x="3488" y="48"/>
                  </a:lnTo>
                  <a:lnTo>
                    <a:pt x="3488" y="48"/>
                  </a:lnTo>
                  <a:lnTo>
                    <a:pt x="3486" y="48"/>
                  </a:lnTo>
                  <a:lnTo>
                    <a:pt x="3486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6" y="48"/>
                  </a:lnTo>
                  <a:lnTo>
                    <a:pt x="3476" y="48"/>
                  </a:lnTo>
                  <a:lnTo>
                    <a:pt x="3474" y="48"/>
                  </a:lnTo>
                  <a:lnTo>
                    <a:pt x="3474" y="48"/>
                  </a:lnTo>
                  <a:lnTo>
                    <a:pt x="3472" y="48"/>
                  </a:lnTo>
                  <a:lnTo>
                    <a:pt x="3472" y="48"/>
                  </a:lnTo>
                  <a:lnTo>
                    <a:pt x="3470" y="48"/>
                  </a:lnTo>
                  <a:lnTo>
                    <a:pt x="3470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2" y="48"/>
                  </a:lnTo>
                  <a:lnTo>
                    <a:pt x="3462" y="48"/>
                  </a:lnTo>
                  <a:lnTo>
                    <a:pt x="3460" y="48"/>
                  </a:lnTo>
                  <a:lnTo>
                    <a:pt x="3460" y="48"/>
                  </a:lnTo>
                  <a:lnTo>
                    <a:pt x="3456" y="48"/>
                  </a:lnTo>
                  <a:lnTo>
                    <a:pt x="3456" y="48"/>
                  </a:lnTo>
                  <a:lnTo>
                    <a:pt x="3452" y="48"/>
                  </a:lnTo>
                  <a:lnTo>
                    <a:pt x="3452" y="48"/>
                  </a:lnTo>
                  <a:lnTo>
                    <a:pt x="3448" y="48"/>
                  </a:lnTo>
                  <a:lnTo>
                    <a:pt x="3448" y="48"/>
                  </a:lnTo>
                  <a:lnTo>
                    <a:pt x="3446" y="48"/>
                  </a:lnTo>
                  <a:lnTo>
                    <a:pt x="3446" y="48"/>
                  </a:lnTo>
                  <a:lnTo>
                    <a:pt x="3442" y="48"/>
                  </a:lnTo>
                  <a:lnTo>
                    <a:pt x="3442" y="48"/>
                  </a:lnTo>
                  <a:lnTo>
                    <a:pt x="3440" y="48"/>
                  </a:lnTo>
                  <a:lnTo>
                    <a:pt x="3440" y="48"/>
                  </a:lnTo>
                  <a:lnTo>
                    <a:pt x="3438" y="48"/>
                  </a:lnTo>
                  <a:lnTo>
                    <a:pt x="3438" y="48"/>
                  </a:lnTo>
                  <a:lnTo>
                    <a:pt x="3436" y="48"/>
                  </a:lnTo>
                  <a:lnTo>
                    <a:pt x="3436" y="48"/>
                  </a:lnTo>
                  <a:lnTo>
                    <a:pt x="3434" y="46"/>
                  </a:lnTo>
                  <a:lnTo>
                    <a:pt x="3434" y="46"/>
                  </a:lnTo>
                  <a:lnTo>
                    <a:pt x="3430" y="46"/>
                  </a:lnTo>
                  <a:lnTo>
                    <a:pt x="3430" y="46"/>
                  </a:lnTo>
                  <a:lnTo>
                    <a:pt x="3422" y="46"/>
                  </a:lnTo>
                  <a:lnTo>
                    <a:pt x="3422" y="46"/>
                  </a:lnTo>
                  <a:lnTo>
                    <a:pt x="3420" y="48"/>
                  </a:lnTo>
                  <a:lnTo>
                    <a:pt x="3420" y="48"/>
                  </a:lnTo>
                  <a:lnTo>
                    <a:pt x="3418" y="48"/>
                  </a:lnTo>
                  <a:lnTo>
                    <a:pt x="3418" y="48"/>
                  </a:lnTo>
                  <a:lnTo>
                    <a:pt x="3412" y="48"/>
                  </a:lnTo>
                  <a:lnTo>
                    <a:pt x="3412" y="48"/>
                  </a:lnTo>
                  <a:lnTo>
                    <a:pt x="3408" y="48"/>
                  </a:lnTo>
                  <a:lnTo>
                    <a:pt x="3408" y="48"/>
                  </a:lnTo>
                  <a:lnTo>
                    <a:pt x="3406" y="48"/>
                  </a:lnTo>
                  <a:lnTo>
                    <a:pt x="3406" y="48"/>
                  </a:lnTo>
                  <a:lnTo>
                    <a:pt x="3404" y="46"/>
                  </a:lnTo>
                  <a:lnTo>
                    <a:pt x="3404" y="46"/>
                  </a:lnTo>
                  <a:lnTo>
                    <a:pt x="3398" y="48"/>
                  </a:lnTo>
                  <a:lnTo>
                    <a:pt x="3398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88" y="46"/>
                  </a:lnTo>
                  <a:lnTo>
                    <a:pt x="3388" y="46"/>
                  </a:lnTo>
                  <a:lnTo>
                    <a:pt x="3386" y="48"/>
                  </a:lnTo>
                  <a:lnTo>
                    <a:pt x="3386" y="48"/>
                  </a:lnTo>
                  <a:lnTo>
                    <a:pt x="3382" y="48"/>
                  </a:lnTo>
                  <a:lnTo>
                    <a:pt x="3382" y="48"/>
                  </a:lnTo>
                  <a:lnTo>
                    <a:pt x="3380" y="50"/>
                  </a:lnTo>
                  <a:lnTo>
                    <a:pt x="3380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2" y="50"/>
                  </a:lnTo>
                  <a:lnTo>
                    <a:pt x="3372" y="50"/>
                  </a:lnTo>
                  <a:lnTo>
                    <a:pt x="3370" y="50"/>
                  </a:lnTo>
                  <a:lnTo>
                    <a:pt x="3370" y="50"/>
                  </a:lnTo>
                  <a:lnTo>
                    <a:pt x="3366" y="50"/>
                  </a:lnTo>
                  <a:lnTo>
                    <a:pt x="3366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0" y="50"/>
                  </a:lnTo>
                  <a:lnTo>
                    <a:pt x="3360" y="50"/>
                  </a:lnTo>
                  <a:lnTo>
                    <a:pt x="3358" y="50"/>
                  </a:lnTo>
                  <a:lnTo>
                    <a:pt x="3356" y="50"/>
                  </a:lnTo>
                  <a:lnTo>
                    <a:pt x="3356" y="50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0" y="48"/>
                  </a:lnTo>
                  <a:lnTo>
                    <a:pt x="3340" y="48"/>
                  </a:lnTo>
                  <a:lnTo>
                    <a:pt x="3332" y="48"/>
                  </a:lnTo>
                  <a:lnTo>
                    <a:pt x="3332" y="48"/>
                  </a:lnTo>
                  <a:lnTo>
                    <a:pt x="3328" y="46"/>
                  </a:lnTo>
                  <a:lnTo>
                    <a:pt x="3328" y="46"/>
                  </a:lnTo>
                  <a:lnTo>
                    <a:pt x="3324" y="44"/>
                  </a:lnTo>
                  <a:lnTo>
                    <a:pt x="3324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18" y="44"/>
                  </a:lnTo>
                  <a:lnTo>
                    <a:pt x="3318" y="44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6" y="46"/>
                  </a:lnTo>
                  <a:lnTo>
                    <a:pt x="3316" y="46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08" y="48"/>
                  </a:lnTo>
                  <a:lnTo>
                    <a:pt x="3308" y="48"/>
                  </a:lnTo>
                  <a:lnTo>
                    <a:pt x="3306" y="48"/>
                  </a:lnTo>
                  <a:lnTo>
                    <a:pt x="3306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2" y="46"/>
                  </a:lnTo>
                  <a:lnTo>
                    <a:pt x="3302" y="46"/>
                  </a:lnTo>
                  <a:lnTo>
                    <a:pt x="3302" y="48"/>
                  </a:lnTo>
                  <a:lnTo>
                    <a:pt x="3302" y="48"/>
                  </a:lnTo>
                  <a:lnTo>
                    <a:pt x="3298" y="46"/>
                  </a:lnTo>
                  <a:lnTo>
                    <a:pt x="3298" y="46"/>
                  </a:lnTo>
                  <a:lnTo>
                    <a:pt x="3294" y="44"/>
                  </a:lnTo>
                  <a:lnTo>
                    <a:pt x="3290" y="44"/>
                  </a:lnTo>
                  <a:lnTo>
                    <a:pt x="3282" y="46"/>
                  </a:lnTo>
                  <a:lnTo>
                    <a:pt x="3282" y="46"/>
                  </a:lnTo>
                  <a:lnTo>
                    <a:pt x="3276" y="44"/>
                  </a:lnTo>
                  <a:lnTo>
                    <a:pt x="3276" y="44"/>
                  </a:lnTo>
                  <a:lnTo>
                    <a:pt x="3268" y="44"/>
                  </a:lnTo>
                  <a:lnTo>
                    <a:pt x="3268" y="44"/>
                  </a:lnTo>
                  <a:lnTo>
                    <a:pt x="3266" y="44"/>
                  </a:lnTo>
                  <a:lnTo>
                    <a:pt x="3266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56" y="44"/>
                  </a:lnTo>
                  <a:lnTo>
                    <a:pt x="3256" y="44"/>
                  </a:lnTo>
                  <a:lnTo>
                    <a:pt x="3254" y="44"/>
                  </a:lnTo>
                  <a:lnTo>
                    <a:pt x="3254" y="44"/>
                  </a:lnTo>
                  <a:lnTo>
                    <a:pt x="3250" y="42"/>
                  </a:lnTo>
                  <a:lnTo>
                    <a:pt x="3248" y="42"/>
                  </a:lnTo>
                  <a:lnTo>
                    <a:pt x="3248" y="42"/>
                  </a:lnTo>
                  <a:lnTo>
                    <a:pt x="3246" y="44"/>
                  </a:lnTo>
                  <a:lnTo>
                    <a:pt x="3246" y="44"/>
                  </a:lnTo>
                  <a:lnTo>
                    <a:pt x="3244" y="44"/>
                  </a:lnTo>
                  <a:lnTo>
                    <a:pt x="3244" y="44"/>
                  </a:lnTo>
                  <a:lnTo>
                    <a:pt x="3238" y="44"/>
                  </a:lnTo>
                  <a:lnTo>
                    <a:pt x="3238" y="44"/>
                  </a:lnTo>
                  <a:lnTo>
                    <a:pt x="3234" y="44"/>
                  </a:lnTo>
                  <a:lnTo>
                    <a:pt x="3234" y="44"/>
                  </a:lnTo>
                  <a:lnTo>
                    <a:pt x="3230" y="44"/>
                  </a:lnTo>
                  <a:lnTo>
                    <a:pt x="3230" y="44"/>
                  </a:lnTo>
                  <a:lnTo>
                    <a:pt x="3226" y="44"/>
                  </a:lnTo>
                  <a:lnTo>
                    <a:pt x="3226" y="44"/>
                  </a:lnTo>
                  <a:lnTo>
                    <a:pt x="3222" y="46"/>
                  </a:lnTo>
                  <a:lnTo>
                    <a:pt x="3222" y="46"/>
                  </a:lnTo>
                  <a:lnTo>
                    <a:pt x="3218" y="44"/>
                  </a:lnTo>
                  <a:lnTo>
                    <a:pt x="3218" y="44"/>
                  </a:lnTo>
                  <a:lnTo>
                    <a:pt x="3212" y="44"/>
                  </a:lnTo>
                  <a:lnTo>
                    <a:pt x="3212" y="44"/>
                  </a:lnTo>
                  <a:lnTo>
                    <a:pt x="3202" y="46"/>
                  </a:lnTo>
                  <a:lnTo>
                    <a:pt x="3202" y="46"/>
                  </a:lnTo>
                  <a:lnTo>
                    <a:pt x="3198" y="44"/>
                  </a:lnTo>
                  <a:lnTo>
                    <a:pt x="3198" y="44"/>
                  </a:lnTo>
                  <a:lnTo>
                    <a:pt x="3194" y="44"/>
                  </a:lnTo>
                  <a:lnTo>
                    <a:pt x="3194" y="44"/>
                  </a:lnTo>
                  <a:lnTo>
                    <a:pt x="3190" y="44"/>
                  </a:lnTo>
                  <a:lnTo>
                    <a:pt x="3190" y="44"/>
                  </a:lnTo>
                  <a:lnTo>
                    <a:pt x="3186" y="44"/>
                  </a:lnTo>
                  <a:lnTo>
                    <a:pt x="3186" y="44"/>
                  </a:lnTo>
                  <a:lnTo>
                    <a:pt x="3180" y="44"/>
                  </a:lnTo>
                  <a:lnTo>
                    <a:pt x="3180" y="44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2" y="42"/>
                  </a:lnTo>
                  <a:lnTo>
                    <a:pt x="3172" y="42"/>
                  </a:lnTo>
                  <a:lnTo>
                    <a:pt x="3168" y="40"/>
                  </a:lnTo>
                  <a:lnTo>
                    <a:pt x="3168" y="40"/>
                  </a:lnTo>
                  <a:lnTo>
                    <a:pt x="3162" y="38"/>
                  </a:lnTo>
                  <a:lnTo>
                    <a:pt x="3162" y="38"/>
                  </a:lnTo>
                  <a:lnTo>
                    <a:pt x="3158" y="40"/>
                  </a:lnTo>
                  <a:lnTo>
                    <a:pt x="3158" y="40"/>
                  </a:lnTo>
                  <a:lnTo>
                    <a:pt x="3156" y="40"/>
                  </a:lnTo>
                  <a:lnTo>
                    <a:pt x="3156" y="40"/>
                  </a:lnTo>
                  <a:lnTo>
                    <a:pt x="3154" y="40"/>
                  </a:lnTo>
                  <a:lnTo>
                    <a:pt x="3154" y="40"/>
                  </a:lnTo>
                  <a:lnTo>
                    <a:pt x="3152" y="40"/>
                  </a:lnTo>
                  <a:lnTo>
                    <a:pt x="3152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38"/>
                  </a:lnTo>
                  <a:lnTo>
                    <a:pt x="3146" y="38"/>
                  </a:lnTo>
                  <a:lnTo>
                    <a:pt x="3146" y="36"/>
                  </a:lnTo>
                  <a:lnTo>
                    <a:pt x="3144" y="36"/>
                  </a:lnTo>
                  <a:lnTo>
                    <a:pt x="3144" y="36"/>
                  </a:lnTo>
                  <a:lnTo>
                    <a:pt x="3138" y="36"/>
                  </a:lnTo>
                  <a:lnTo>
                    <a:pt x="3138" y="36"/>
                  </a:lnTo>
                  <a:lnTo>
                    <a:pt x="3136" y="38"/>
                  </a:lnTo>
                  <a:lnTo>
                    <a:pt x="3136" y="38"/>
                  </a:lnTo>
                  <a:lnTo>
                    <a:pt x="3134" y="38"/>
                  </a:lnTo>
                  <a:lnTo>
                    <a:pt x="3134" y="38"/>
                  </a:lnTo>
                  <a:lnTo>
                    <a:pt x="3130" y="38"/>
                  </a:lnTo>
                  <a:lnTo>
                    <a:pt x="3130" y="38"/>
                  </a:lnTo>
                  <a:lnTo>
                    <a:pt x="3128" y="38"/>
                  </a:lnTo>
                  <a:lnTo>
                    <a:pt x="3128" y="38"/>
                  </a:lnTo>
                  <a:lnTo>
                    <a:pt x="3120" y="40"/>
                  </a:lnTo>
                  <a:lnTo>
                    <a:pt x="3120" y="40"/>
                  </a:lnTo>
                  <a:lnTo>
                    <a:pt x="3112" y="40"/>
                  </a:lnTo>
                  <a:lnTo>
                    <a:pt x="3112" y="40"/>
                  </a:lnTo>
                  <a:lnTo>
                    <a:pt x="3110" y="42"/>
                  </a:lnTo>
                  <a:lnTo>
                    <a:pt x="3110" y="42"/>
                  </a:lnTo>
                  <a:lnTo>
                    <a:pt x="3108" y="42"/>
                  </a:lnTo>
                  <a:lnTo>
                    <a:pt x="3108" y="42"/>
                  </a:lnTo>
                  <a:lnTo>
                    <a:pt x="3106" y="42"/>
                  </a:lnTo>
                  <a:lnTo>
                    <a:pt x="3106" y="42"/>
                  </a:lnTo>
                  <a:lnTo>
                    <a:pt x="3106" y="44"/>
                  </a:lnTo>
                  <a:lnTo>
                    <a:pt x="3106" y="44"/>
                  </a:lnTo>
                  <a:lnTo>
                    <a:pt x="3104" y="42"/>
                  </a:lnTo>
                  <a:lnTo>
                    <a:pt x="3104" y="42"/>
                  </a:lnTo>
                  <a:lnTo>
                    <a:pt x="3102" y="44"/>
                  </a:lnTo>
                  <a:lnTo>
                    <a:pt x="3102" y="44"/>
                  </a:lnTo>
                  <a:lnTo>
                    <a:pt x="3102" y="42"/>
                  </a:lnTo>
                  <a:lnTo>
                    <a:pt x="3102" y="42"/>
                  </a:lnTo>
                  <a:lnTo>
                    <a:pt x="3100" y="42"/>
                  </a:lnTo>
                  <a:lnTo>
                    <a:pt x="3100" y="42"/>
                  </a:lnTo>
                  <a:lnTo>
                    <a:pt x="3096" y="42"/>
                  </a:lnTo>
                  <a:lnTo>
                    <a:pt x="3096" y="42"/>
                  </a:lnTo>
                  <a:lnTo>
                    <a:pt x="3094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88" y="42"/>
                  </a:lnTo>
                  <a:lnTo>
                    <a:pt x="3088" y="42"/>
                  </a:lnTo>
                  <a:lnTo>
                    <a:pt x="3086" y="42"/>
                  </a:lnTo>
                  <a:lnTo>
                    <a:pt x="3086" y="42"/>
                  </a:lnTo>
                  <a:lnTo>
                    <a:pt x="3082" y="42"/>
                  </a:lnTo>
                  <a:lnTo>
                    <a:pt x="3082" y="42"/>
                  </a:lnTo>
                  <a:lnTo>
                    <a:pt x="3080" y="40"/>
                  </a:lnTo>
                  <a:lnTo>
                    <a:pt x="3080" y="40"/>
                  </a:lnTo>
                  <a:lnTo>
                    <a:pt x="3078" y="42"/>
                  </a:lnTo>
                  <a:lnTo>
                    <a:pt x="3078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2" y="42"/>
                  </a:lnTo>
                  <a:lnTo>
                    <a:pt x="3072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66" y="40"/>
                  </a:lnTo>
                  <a:lnTo>
                    <a:pt x="3066" y="40"/>
                  </a:lnTo>
                  <a:lnTo>
                    <a:pt x="3058" y="42"/>
                  </a:lnTo>
                  <a:lnTo>
                    <a:pt x="3052" y="40"/>
                  </a:lnTo>
                  <a:lnTo>
                    <a:pt x="3052" y="40"/>
                  </a:lnTo>
                  <a:lnTo>
                    <a:pt x="3050" y="40"/>
                  </a:lnTo>
                  <a:lnTo>
                    <a:pt x="3050" y="40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0" y="42"/>
                  </a:lnTo>
                  <a:lnTo>
                    <a:pt x="3040" y="42"/>
                  </a:lnTo>
                  <a:lnTo>
                    <a:pt x="3040" y="40"/>
                  </a:lnTo>
                  <a:lnTo>
                    <a:pt x="3040" y="40"/>
                  </a:lnTo>
                  <a:lnTo>
                    <a:pt x="3036" y="42"/>
                  </a:lnTo>
                  <a:lnTo>
                    <a:pt x="3036" y="42"/>
                  </a:lnTo>
                  <a:lnTo>
                    <a:pt x="3032" y="42"/>
                  </a:lnTo>
                  <a:lnTo>
                    <a:pt x="3032" y="42"/>
                  </a:lnTo>
                  <a:lnTo>
                    <a:pt x="3030" y="42"/>
                  </a:lnTo>
                  <a:lnTo>
                    <a:pt x="3030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2" y="42"/>
                  </a:lnTo>
                  <a:lnTo>
                    <a:pt x="3022" y="42"/>
                  </a:lnTo>
                  <a:lnTo>
                    <a:pt x="3020" y="42"/>
                  </a:lnTo>
                  <a:lnTo>
                    <a:pt x="3020" y="42"/>
                  </a:lnTo>
                  <a:lnTo>
                    <a:pt x="3014" y="42"/>
                  </a:lnTo>
                  <a:lnTo>
                    <a:pt x="3008" y="42"/>
                  </a:lnTo>
                  <a:lnTo>
                    <a:pt x="3008" y="42"/>
                  </a:lnTo>
                  <a:lnTo>
                    <a:pt x="3006" y="40"/>
                  </a:lnTo>
                  <a:lnTo>
                    <a:pt x="3004" y="42"/>
                  </a:lnTo>
                  <a:lnTo>
                    <a:pt x="3004" y="42"/>
                  </a:lnTo>
                  <a:lnTo>
                    <a:pt x="3002" y="40"/>
                  </a:lnTo>
                  <a:lnTo>
                    <a:pt x="3002" y="40"/>
                  </a:lnTo>
                  <a:lnTo>
                    <a:pt x="2998" y="40"/>
                  </a:lnTo>
                  <a:lnTo>
                    <a:pt x="2996" y="40"/>
                  </a:lnTo>
                  <a:lnTo>
                    <a:pt x="2996" y="40"/>
                  </a:lnTo>
                  <a:lnTo>
                    <a:pt x="2994" y="38"/>
                  </a:lnTo>
                  <a:lnTo>
                    <a:pt x="2994" y="38"/>
                  </a:lnTo>
                  <a:lnTo>
                    <a:pt x="2986" y="38"/>
                  </a:lnTo>
                  <a:lnTo>
                    <a:pt x="2986" y="38"/>
                  </a:lnTo>
                  <a:lnTo>
                    <a:pt x="2980" y="38"/>
                  </a:lnTo>
                  <a:lnTo>
                    <a:pt x="2976" y="38"/>
                  </a:lnTo>
                  <a:lnTo>
                    <a:pt x="2976" y="38"/>
                  </a:lnTo>
                  <a:lnTo>
                    <a:pt x="2972" y="38"/>
                  </a:lnTo>
                  <a:lnTo>
                    <a:pt x="2972" y="38"/>
                  </a:lnTo>
                  <a:lnTo>
                    <a:pt x="2970" y="38"/>
                  </a:lnTo>
                  <a:lnTo>
                    <a:pt x="2970" y="38"/>
                  </a:lnTo>
                  <a:lnTo>
                    <a:pt x="2962" y="40"/>
                  </a:lnTo>
                  <a:lnTo>
                    <a:pt x="2962" y="40"/>
                  </a:lnTo>
                  <a:lnTo>
                    <a:pt x="2954" y="38"/>
                  </a:lnTo>
                  <a:lnTo>
                    <a:pt x="2954" y="38"/>
                  </a:lnTo>
                  <a:lnTo>
                    <a:pt x="2946" y="40"/>
                  </a:lnTo>
                  <a:lnTo>
                    <a:pt x="2946" y="40"/>
                  </a:lnTo>
                  <a:lnTo>
                    <a:pt x="2942" y="38"/>
                  </a:lnTo>
                  <a:lnTo>
                    <a:pt x="2942" y="38"/>
                  </a:lnTo>
                  <a:lnTo>
                    <a:pt x="2940" y="38"/>
                  </a:lnTo>
                  <a:lnTo>
                    <a:pt x="2940" y="38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2" y="36"/>
                  </a:lnTo>
                  <a:lnTo>
                    <a:pt x="2932" y="36"/>
                  </a:lnTo>
                  <a:lnTo>
                    <a:pt x="2930" y="36"/>
                  </a:lnTo>
                  <a:lnTo>
                    <a:pt x="2930" y="36"/>
                  </a:lnTo>
                  <a:lnTo>
                    <a:pt x="2926" y="36"/>
                  </a:lnTo>
                  <a:lnTo>
                    <a:pt x="2926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18" y="38"/>
                  </a:lnTo>
                  <a:lnTo>
                    <a:pt x="2918" y="38"/>
                  </a:lnTo>
                  <a:lnTo>
                    <a:pt x="2914" y="38"/>
                  </a:lnTo>
                  <a:lnTo>
                    <a:pt x="2914" y="38"/>
                  </a:lnTo>
                  <a:lnTo>
                    <a:pt x="2910" y="36"/>
                  </a:lnTo>
                  <a:lnTo>
                    <a:pt x="2910" y="36"/>
                  </a:lnTo>
                  <a:lnTo>
                    <a:pt x="2904" y="36"/>
                  </a:lnTo>
                  <a:lnTo>
                    <a:pt x="2904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0" y="36"/>
                  </a:lnTo>
                  <a:lnTo>
                    <a:pt x="2900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4"/>
                  </a:lnTo>
                  <a:lnTo>
                    <a:pt x="2898" y="34"/>
                  </a:lnTo>
                  <a:lnTo>
                    <a:pt x="2896" y="34"/>
                  </a:lnTo>
                  <a:lnTo>
                    <a:pt x="2896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0" y="36"/>
                  </a:lnTo>
                  <a:lnTo>
                    <a:pt x="2890" y="36"/>
                  </a:lnTo>
                  <a:lnTo>
                    <a:pt x="2888" y="36"/>
                  </a:lnTo>
                  <a:lnTo>
                    <a:pt x="2888" y="36"/>
                  </a:lnTo>
                  <a:lnTo>
                    <a:pt x="2886" y="36"/>
                  </a:lnTo>
                  <a:lnTo>
                    <a:pt x="2886" y="36"/>
                  </a:lnTo>
                  <a:lnTo>
                    <a:pt x="2884" y="36"/>
                  </a:lnTo>
                  <a:lnTo>
                    <a:pt x="2884" y="36"/>
                  </a:lnTo>
                  <a:lnTo>
                    <a:pt x="2878" y="36"/>
                  </a:lnTo>
                  <a:lnTo>
                    <a:pt x="2878" y="36"/>
                  </a:lnTo>
                  <a:lnTo>
                    <a:pt x="2874" y="34"/>
                  </a:lnTo>
                  <a:lnTo>
                    <a:pt x="2874" y="34"/>
                  </a:lnTo>
                  <a:lnTo>
                    <a:pt x="2872" y="34"/>
                  </a:lnTo>
                  <a:lnTo>
                    <a:pt x="2872" y="34"/>
                  </a:lnTo>
                  <a:lnTo>
                    <a:pt x="2870" y="34"/>
                  </a:lnTo>
                  <a:lnTo>
                    <a:pt x="2870" y="34"/>
                  </a:lnTo>
                  <a:lnTo>
                    <a:pt x="2866" y="34"/>
                  </a:lnTo>
                  <a:lnTo>
                    <a:pt x="2866" y="34"/>
                  </a:lnTo>
                  <a:lnTo>
                    <a:pt x="2864" y="34"/>
                  </a:lnTo>
                  <a:lnTo>
                    <a:pt x="2864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58" y="34"/>
                  </a:lnTo>
                  <a:lnTo>
                    <a:pt x="2858" y="34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8"/>
                  </a:lnTo>
                  <a:lnTo>
                    <a:pt x="2858" y="38"/>
                  </a:lnTo>
                  <a:lnTo>
                    <a:pt x="2852" y="38"/>
                  </a:lnTo>
                  <a:lnTo>
                    <a:pt x="2852" y="38"/>
                  </a:lnTo>
                  <a:lnTo>
                    <a:pt x="2844" y="38"/>
                  </a:lnTo>
                  <a:lnTo>
                    <a:pt x="2844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0" y="38"/>
                  </a:lnTo>
                  <a:lnTo>
                    <a:pt x="2840" y="38"/>
                  </a:lnTo>
                  <a:lnTo>
                    <a:pt x="2834" y="38"/>
                  </a:lnTo>
                  <a:lnTo>
                    <a:pt x="2834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28" y="38"/>
                  </a:lnTo>
                  <a:lnTo>
                    <a:pt x="2828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4" y="38"/>
                  </a:lnTo>
                  <a:lnTo>
                    <a:pt x="2824" y="38"/>
                  </a:lnTo>
                  <a:lnTo>
                    <a:pt x="2820" y="38"/>
                  </a:lnTo>
                  <a:lnTo>
                    <a:pt x="2816" y="38"/>
                  </a:lnTo>
                  <a:lnTo>
                    <a:pt x="2816" y="38"/>
                  </a:lnTo>
                  <a:lnTo>
                    <a:pt x="2814" y="38"/>
                  </a:lnTo>
                  <a:lnTo>
                    <a:pt x="2814" y="38"/>
                  </a:lnTo>
                  <a:lnTo>
                    <a:pt x="2806" y="38"/>
                  </a:lnTo>
                  <a:lnTo>
                    <a:pt x="2806" y="38"/>
                  </a:lnTo>
                  <a:lnTo>
                    <a:pt x="2804" y="38"/>
                  </a:lnTo>
                  <a:lnTo>
                    <a:pt x="2804" y="38"/>
                  </a:lnTo>
                  <a:lnTo>
                    <a:pt x="2796" y="38"/>
                  </a:lnTo>
                  <a:lnTo>
                    <a:pt x="2796" y="38"/>
                  </a:lnTo>
                  <a:lnTo>
                    <a:pt x="2794" y="38"/>
                  </a:lnTo>
                  <a:lnTo>
                    <a:pt x="2794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86" y="38"/>
                  </a:lnTo>
                  <a:lnTo>
                    <a:pt x="2784" y="38"/>
                  </a:lnTo>
                  <a:lnTo>
                    <a:pt x="2784" y="38"/>
                  </a:lnTo>
                  <a:lnTo>
                    <a:pt x="2782" y="38"/>
                  </a:lnTo>
                  <a:lnTo>
                    <a:pt x="2782" y="38"/>
                  </a:lnTo>
                  <a:lnTo>
                    <a:pt x="2780" y="38"/>
                  </a:lnTo>
                  <a:lnTo>
                    <a:pt x="2780" y="38"/>
                  </a:lnTo>
                  <a:lnTo>
                    <a:pt x="2776" y="38"/>
                  </a:lnTo>
                  <a:lnTo>
                    <a:pt x="2776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68" y="38"/>
                  </a:lnTo>
                  <a:lnTo>
                    <a:pt x="2768" y="38"/>
                  </a:lnTo>
                  <a:lnTo>
                    <a:pt x="2764" y="38"/>
                  </a:lnTo>
                  <a:lnTo>
                    <a:pt x="2764" y="38"/>
                  </a:lnTo>
                  <a:lnTo>
                    <a:pt x="2762" y="38"/>
                  </a:lnTo>
                  <a:lnTo>
                    <a:pt x="2762" y="38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0" y="36"/>
                  </a:lnTo>
                  <a:lnTo>
                    <a:pt x="2760" y="36"/>
                  </a:lnTo>
                  <a:lnTo>
                    <a:pt x="2754" y="36"/>
                  </a:lnTo>
                  <a:lnTo>
                    <a:pt x="2754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48" y="36"/>
                  </a:lnTo>
                  <a:lnTo>
                    <a:pt x="2748" y="36"/>
                  </a:lnTo>
                  <a:lnTo>
                    <a:pt x="2746" y="36"/>
                  </a:lnTo>
                  <a:lnTo>
                    <a:pt x="2746" y="36"/>
                  </a:lnTo>
                  <a:lnTo>
                    <a:pt x="2744" y="38"/>
                  </a:lnTo>
                  <a:lnTo>
                    <a:pt x="2744" y="38"/>
                  </a:lnTo>
                  <a:lnTo>
                    <a:pt x="2742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6" y="38"/>
                  </a:lnTo>
                  <a:lnTo>
                    <a:pt x="2736" y="38"/>
                  </a:lnTo>
                  <a:lnTo>
                    <a:pt x="2728" y="38"/>
                  </a:lnTo>
                  <a:lnTo>
                    <a:pt x="2728" y="38"/>
                  </a:lnTo>
                  <a:lnTo>
                    <a:pt x="2724" y="38"/>
                  </a:lnTo>
                  <a:lnTo>
                    <a:pt x="2724" y="38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16" y="38"/>
                  </a:lnTo>
                  <a:lnTo>
                    <a:pt x="2716" y="38"/>
                  </a:lnTo>
                  <a:lnTo>
                    <a:pt x="2712" y="38"/>
                  </a:lnTo>
                  <a:lnTo>
                    <a:pt x="2712" y="38"/>
                  </a:lnTo>
                  <a:lnTo>
                    <a:pt x="2710" y="38"/>
                  </a:lnTo>
                  <a:lnTo>
                    <a:pt x="2706" y="38"/>
                  </a:lnTo>
                  <a:lnTo>
                    <a:pt x="2706" y="38"/>
                  </a:lnTo>
                  <a:lnTo>
                    <a:pt x="2700" y="38"/>
                  </a:lnTo>
                  <a:lnTo>
                    <a:pt x="2700" y="38"/>
                  </a:lnTo>
                  <a:lnTo>
                    <a:pt x="2694" y="38"/>
                  </a:lnTo>
                  <a:lnTo>
                    <a:pt x="2694" y="38"/>
                  </a:lnTo>
                  <a:lnTo>
                    <a:pt x="2692" y="36"/>
                  </a:lnTo>
                  <a:lnTo>
                    <a:pt x="2692" y="36"/>
                  </a:lnTo>
                  <a:lnTo>
                    <a:pt x="2688" y="36"/>
                  </a:lnTo>
                  <a:lnTo>
                    <a:pt x="2688" y="36"/>
                  </a:lnTo>
                  <a:lnTo>
                    <a:pt x="2686" y="36"/>
                  </a:lnTo>
                  <a:lnTo>
                    <a:pt x="2686" y="36"/>
                  </a:lnTo>
                  <a:lnTo>
                    <a:pt x="2684" y="36"/>
                  </a:lnTo>
                  <a:lnTo>
                    <a:pt x="2684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6" y="36"/>
                  </a:lnTo>
                  <a:lnTo>
                    <a:pt x="2676" y="36"/>
                  </a:lnTo>
                  <a:lnTo>
                    <a:pt x="2670" y="36"/>
                  </a:lnTo>
                  <a:lnTo>
                    <a:pt x="2670" y="36"/>
                  </a:lnTo>
                  <a:lnTo>
                    <a:pt x="2664" y="38"/>
                  </a:lnTo>
                  <a:lnTo>
                    <a:pt x="2664" y="38"/>
                  </a:lnTo>
                  <a:lnTo>
                    <a:pt x="2660" y="38"/>
                  </a:lnTo>
                  <a:lnTo>
                    <a:pt x="2660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4" y="38"/>
                  </a:lnTo>
                  <a:lnTo>
                    <a:pt x="2654" y="38"/>
                  </a:lnTo>
                  <a:lnTo>
                    <a:pt x="2648" y="38"/>
                  </a:lnTo>
                  <a:lnTo>
                    <a:pt x="2648" y="38"/>
                  </a:lnTo>
                  <a:lnTo>
                    <a:pt x="2644" y="38"/>
                  </a:lnTo>
                  <a:lnTo>
                    <a:pt x="2644" y="38"/>
                  </a:lnTo>
                  <a:lnTo>
                    <a:pt x="2642" y="38"/>
                  </a:lnTo>
                  <a:lnTo>
                    <a:pt x="2642" y="38"/>
                  </a:lnTo>
                  <a:lnTo>
                    <a:pt x="2640" y="38"/>
                  </a:lnTo>
                  <a:lnTo>
                    <a:pt x="2640" y="38"/>
                  </a:lnTo>
                  <a:lnTo>
                    <a:pt x="2636" y="40"/>
                  </a:lnTo>
                  <a:lnTo>
                    <a:pt x="2636" y="40"/>
                  </a:lnTo>
                  <a:lnTo>
                    <a:pt x="2634" y="40"/>
                  </a:lnTo>
                  <a:lnTo>
                    <a:pt x="2634" y="40"/>
                  </a:lnTo>
                  <a:lnTo>
                    <a:pt x="2632" y="40"/>
                  </a:lnTo>
                  <a:lnTo>
                    <a:pt x="2632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28" y="40"/>
                  </a:lnTo>
                  <a:lnTo>
                    <a:pt x="2628" y="40"/>
                  </a:lnTo>
                  <a:lnTo>
                    <a:pt x="2624" y="40"/>
                  </a:lnTo>
                  <a:lnTo>
                    <a:pt x="2624" y="40"/>
                  </a:lnTo>
                  <a:lnTo>
                    <a:pt x="2624" y="38"/>
                  </a:lnTo>
                  <a:lnTo>
                    <a:pt x="2624" y="38"/>
                  </a:lnTo>
                  <a:lnTo>
                    <a:pt x="2618" y="38"/>
                  </a:lnTo>
                  <a:lnTo>
                    <a:pt x="2618" y="38"/>
                  </a:lnTo>
                  <a:lnTo>
                    <a:pt x="2616" y="38"/>
                  </a:lnTo>
                  <a:lnTo>
                    <a:pt x="2616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2" y="38"/>
                  </a:lnTo>
                  <a:lnTo>
                    <a:pt x="2612" y="38"/>
                  </a:lnTo>
                  <a:lnTo>
                    <a:pt x="2608" y="38"/>
                  </a:lnTo>
                  <a:lnTo>
                    <a:pt x="2608" y="38"/>
                  </a:lnTo>
                  <a:lnTo>
                    <a:pt x="2604" y="38"/>
                  </a:lnTo>
                  <a:lnTo>
                    <a:pt x="2604" y="38"/>
                  </a:lnTo>
                  <a:lnTo>
                    <a:pt x="2602" y="36"/>
                  </a:lnTo>
                  <a:lnTo>
                    <a:pt x="2602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598" y="34"/>
                  </a:lnTo>
                  <a:lnTo>
                    <a:pt x="2598" y="34"/>
                  </a:lnTo>
                  <a:lnTo>
                    <a:pt x="2596" y="34"/>
                  </a:lnTo>
                  <a:lnTo>
                    <a:pt x="2596" y="34"/>
                  </a:lnTo>
                  <a:lnTo>
                    <a:pt x="2588" y="34"/>
                  </a:lnTo>
                  <a:lnTo>
                    <a:pt x="2588" y="34"/>
                  </a:lnTo>
                  <a:lnTo>
                    <a:pt x="2584" y="34"/>
                  </a:lnTo>
                  <a:lnTo>
                    <a:pt x="2584" y="34"/>
                  </a:lnTo>
                  <a:lnTo>
                    <a:pt x="2570" y="34"/>
                  </a:lnTo>
                  <a:lnTo>
                    <a:pt x="2570" y="34"/>
                  </a:lnTo>
                  <a:lnTo>
                    <a:pt x="2568" y="34"/>
                  </a:lnTo>
                  <a:lnTo>
                    <a:pt x="2568" y="34"/>
                  </a:lnTo>
                  <a:lnTo>
                    <a:pt x="2566" y="34"/>
                  </a:lnTo>
                  <a:lnTo>
                    <a:pt x="2566" y="34"/>
                  </a:lnTo>
                  <a:lnTo>
                    <a:pt x="2562" y="36"/>
                  </a:lnTo>
                  <a:lnTo>
                    <a:pt x="2562" y="36"/>
                  </a:lnTo>
                  <a:lnTo>
                    <a:pt x="2556" y="36"/>
                  </a:lnTo>
                  <a:lnTo>
                    <a:pt x="2556" y="36"/>
                  </a:lnTo>
                  <a:lnTo>
                    <a:pt x="2552" y="34"/>
                  </a:lnTo>
                  <a:lnTo>
                    <a:pt x="2552" y="34"/>
                  </a:lnTo>
                  <a:lnTo>
                    <a:pt x="2544" y="34"/>
                  </a:lnTo>
                  <a:lnTo>
                    <a:pt x="2544" y="34"/>
                  </a:lnTo>
                  <a:lnTo>
                    <a:pt x="2542" y="34"/>
                  </a:lnTo>
                  <a:lnTo>
                    <a:pt x="2542" y="34"/>
                  </a:lnTo>
                  <a:lnTo>
                    <a:pt x="2536" y="34"/>
                  </a:lnTo>
                  <a:lnTo>
                    <a:pt x="2536" y="34"/>
                  </a:lnTo>
                  <a:lnTo>
                    <a:pt x="2532" y="36"/>
                  </a:lnTo>
                  <a:lnTo>
                    <a:pt x="2532" y="36"/>
                  </a:lnTo>
                  <a:lnTo>
                    <a:pt x="2528" y="36"/>
                  </a:lnTo>
                  <a:lnTo>
                    <a:pt x="2528" y="36"/>
                  </a:lnTo>
                  <a:lnTo>
                    <a:pt x="2526" y="36"/>
                  </a:lnTo>
                  <a:lnTo>
                    <a:pt x="2526" y="36"/>
                  </a:lnTo>
                  <a:lnTo>
                    <a:pt x="2524" y="36"/>
                  </a:lnTo>
                  <a:lnTo>
                    <a:pt x="2524" y="36"/>
                  </a:lnTo>
                  <a:lnTo>
                    <a:pt x="2520" y="36"/>
                  </a:lnTo>
                  <a:lnTo>
                    <a:pt x="2520" y="36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2" y="38"/>
                  </a:lnTo>
                  <a:lnTo>
                    <a:pt x="2512" y="38"/>
                  </a:lnTo>
                  <a:lnTo>
                    <a:pt x="2512" y="36"/>
                  </a:lnTo>
                  <a:lnTo>
                    <a:pt x="2512" y="36"/>
                  </a:lnTo>
                  <a:lnTo>
                    <a:pt x="2510" y="36"/>
                  </a:lnTo>
                  <a:lnTo>
                    <a:pt x="2510" y="36"/>
                  </a:lnTo>
                  <a:lnTo>
                    <a:pt x="2508" y="36"/>
                  </a:lnTo>
                  <a:lnTo>
                    <a:pt x="2508" y="36"/>
                  </a:lnTo>
                  <a:lnTo>
                    <a:pt x="2506" y="36"/>
                  </a:lnTo>
                  <a:lnTo>
                    <a:pt x="2506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0" y="36"/>
                  </a:lnTo>
                  <a:lnTo>
                    <a:pt x="2500" y="36"/>
                  </a:lnTo>
                  <a:lnTo>
                    <a:pt x="2496" y="36"/>
                  </a:lnTo>
                  <a:lnTo>
                    <a:pt x="2496" y="3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4" y="36"/>
                  </a:lnTo>
                  <a:lnTo>
                    <a:pt x="2484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74" y="36"/>
                  </a:lnTo>
                  <a:lnTo>
                    <a:pt x="2474" y="36"/>
                  </a:lnTo>
                  <a:lnTo>
                    <a:pt x="2470" y="36"/>
                  </a:lnTo>
                  <a:lnTo>
                    <a:pt x="2470" y="36"/>
                  </a:lnTo>
                  <a:lnTo>
                    <a:pt x="2466" y="38"/>
                  </a:lnTo>
                  <a:lnTo>
                    <a:pt x="2466" y="38"/>
                  </a:lnTo>
                  <a:lnTo>
                    <a:pt x="2464" y="36"/>
                  </a:lnTo>
                  <a:lnTo>
                    <a:pt x="2464" y="36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2" y="36"/>
                  </a:lnTo>
                  <a:lnTo>
                    <a:pt x="2452" y="36"/>
                  </a:lnTo>
                  <a:lnTo>
                    <a:pt x="2448" y="38"/>
                  </a:lnTo>
                  <a:lnTo>
                    <a:pt x="2448" y="38"/>
                  </a:lnTo>
                  <a:lnTo>
                    <a:pt x="2446" y="38"/>
                  </a:lnTo>
                  <a:lnTo>
                    <a:pt x="2446" y="38"/>
                  </a:lnTo>
                  <a:lnTo>
                    <a:pt x="2442" y="40"/>
                  </a:lnTo>
                  <a:lnTo>
                    <a:pt x="2442" y="40"/>
                  </a:lnTo>
                  <a:lnTo>
                    <a:pt x="2438" y="40"/>
                  </a:lnTo>
                  <a:lnTo>
                    <a:pt x="2438" y="40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0" y="36"/>
                  </a:lnTo>
                  <a:lnTo>
                    <a:pt x="2430" y="36"/>
                  </a:lnTo>
                  <a:lnTo>
                    <a:pt x="2428" y="36"/>
                  </a:lnTo>
                  <a:lnTo>
                    <a:pt x="2428" y="36"/>
                  </a:lnTo>
                  <a:lnTo>
                    <a:pt x="2424" y="34"/>
                  </a:lnTo>
                  <a:lnTo>
                    <a:pt x="2424" y="34"/>
                  </a:lnTo>
                  <a:lnTo>
                    <a:pt x="2420" y="34"/>
                  </a:lnTo>
                  <a:lnTo>
                    <a:pt x="2420" y="34"/>
                  </a:lnTo>
                  <a:lnTo>
                    <a:pt x="2416" y="36"/>
                  </a:lnTo>
                  <a:lnTo>
                    <a:pt x="2416" y="36"/>
                  </a:lnTo>
                  <a:lnTo>
                    <a:pt x="2414" y="36"/>
                  </a:lnTo>
                  <a:lnTo>
                    <a:pt x="2414" y="36"/>
                  </a:lnTo>
                  <a:lnTo>
                    <a:pt x="2412" y="36"/>
                  </a:lnTo>
                  <a:lnTo>
                    <a:pt x="2412" y="36"/>
                  </a:lnTo>
                  <a:lnTo>
                    <a:pt x="2408" y="36"/>
                  </a:lnTo>
                  <a:lnTo>
                    <a:pt x="2408" y="36"/>
                  </a:lnTo>
                  <a:lnTo>
                    <a:pt x="2406" y="36"/>
                  </a:lnTo>
                  <a:lnTo>
                    <a:pt x="2406" y="36"/>
                  </a:lnTo>
                  <a:lnTo>
                    <a:pt x="2402" y="36"/>
                  </a:lnTo>
                  <a:lnTo>
                    <a:pt x="2402" y="36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398" y="38"/>
                  </a:lnTo>
                  <a:lnTo>
                    <a:pt x="2398" y="38"/>
                  </a:lnTo>
                  <a:lnTo>
                    <a:pt x="2396" y="36"/>
                  </a:lnTo>
                  <a:lnTo>
                    <a:pt x="2396" y="36"/>
                  </a:lnTo>
                  <a:lnTo>
                    <a:pt x="2394" y="36"/>
                  </a:lnTo>
                  <a:lnTo>
                    <a:pt x="2394" y="36"/>
                  </a:lnTo>
                  <a:lnTo>
                    <a:pt x="2392" y="36"/>
                  </a:lnTo>
                  <a:lnTo>
                    <a:pt x="2392" y="36"/>
                  </a:lnTo>
                  <a:lnTo>
                    <a:pt x="2388" y="36"/>
                  </a:lnTo>
                  <a:lnTo>
                    <a:pt x="2388" y="36"/>
                  </a:lnTo>
                  <a:lnTo>
                    <a:pt x="2384" y="34"/>
                  </a:lnTo>
                  <a:lnTo>
                    <a:pt x="2384" y="34"/>
                  </a:lnTo>
                  <a:lnTo>
                    <a:pt x="2380" y="36"/>
                  </a:lnTo>
                  <a:lnTo>
                    <a:pt x="2380" y="36"/>
                  </a:lnTo>
                  <a:lnTo>
                    <a:pt x="2374" y="36"/>
                  </a:lnTo>
                  <a:lnTo>
                    <a:pt x="2374" y="36"/>
                  </a:lnTo>
                  <a:lnTo>
                    <a:pt x="2372" y="38"/>
                  </a:lnTo>
                  <a:lnTo>
                    <a:pt x="2372" y="38"/>
                  </a:lnTo>
                  <a:lnTo>
                    <a:pt x="2368" y="38"/>
                  </a:lnTo>
                  <a:lnTo>
                    <a:pt x="2368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4" y="36"/>
                  </a:lnTo>
                  <a:lnTo>
                    <a:pt x="2364" y="36"/>
                  </a:lnTo>
                  <a:lnTo>
                    <a:pt x="2356" y="36"/>
                  </a:lnTo>
                  <a:lnTo>
                    <a:pt x="2356" y="36"/>
                  </a:lnTo>
                  <a:lnTo>
                    <a:pt x="2354" y="34"/>
                  </a:lnTo>
                  <a:lnTo>
                    <a:pt x="2354" y="34"/>
                  </a:lnTo>
                  <a:lnTo>
                    <a:pt x="2352" y="34"/>
                  </a:lnTo>
                  <a:lnTo>
                    <a:pt x="2352" y="34"/>
                  </a:lnTo>
                  <a:lnTo>
                    <a:pt x="2350" y="34"/>
                  </a:lnTo>
                  <a:lnTo>
                    <a:pt x="2350" y="34"/>
                  </a:lnTo>
                  <a:lnTo>
                    <a:pt x="2344" y="34"/>
                  </a:lnTo>
                  <a:lnTo>
                    <a:pt x="2344" y="34"/>
                  </a:lnTo>
                  <a:lnTo>
                    <a:pt x="2342" y="36"/>
                  </a:lnTo>
                  <a:lnTo>
                    <a:pt x="2342" y="36"/>
                  </a:lnTo>
                  <a:lnTo>
                    <a:pt x="2338" y="36"/>
                  </a:lnTo>
                  <a:lnTo>
                    <a:pt x="2338" y="36"/>
                  </a:lnTo>
                  <a:lnTo>
                    <a:pt x="2334" y="38"/>
                  </a:lnTo>
                  <a:lnTo>
                    <a:pt x="2334" y="38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6" y="36"/>
                  </a:lnTo>
                  <a:lnTo>
                    <a:pt x="2326" y="36"/>
                  </a:lnTo>
                  <a:lnTo>
                    <a:pt x="2324" y="34"/>
                  </a:lnTo>
                  <a:lnTo>
                    <a:pt x="2324" y="34"/>
                  </a:lnTo>
                  <a:lnTo>
                    <a:pt x="2320" y="34"/>
                  </a:lnTo>
                  <a:lnTo>
                    <a:pt x="2320" y="34"/>
                  </a:lnTo>
                  <a:lnTo>
                    <a:pt x="2318" y="34"/>
                  </a:lnTo>
                  <a:lnTo>
                    <a:pt x="2318" y="34"/>
                  </a:lnTo>
                  <a:lnTo>
                    <a:pt x="2312" y="34"/>
                  </a:lnTo>
                  <a:lnTo>
                    <a:pt x="2312" y="34"/>
                  </a:lnTo>
                  <a:lnTo>
                    <a:pt x="2306" y="34"/>
                  </a:lnTo>
                  <a:lnTo>
                    <a:pt x="2306" y="34"/>
                  </a:lnTo>
                  <a:lnTo>
                    <a:pt x="2300" y="34"/>
                  </a:lnTo>
                  <a:lnTo>
                    <a:pt x="2300" y="34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2" y="36"/>
                  </a:lnTo>
                  <a:lnTo>
                    <a:pt x="2292" y="36"/>
                  </a:lnTo>
                  <a:lnTo>
                    <a:pt x="2290" y="34"/>
                  </a:lnTo>
                  <a:lnTo>
                    <a:pt x="2290" y="34"/>
                  </a:lnTo>
                  <a:lnTo>
                    <a:pt x="2286" y="34"/>
                  </a:lnTo>
                  <a:lnTo>
                    <a:pt x="2286" y="34"/>
                  </a:lnTo>
                  <a:lnTo>
                    <a:pt x="2284" y="34"/>
                  </a:lnTo>
                  <a:lnTo>
                    <a:pt x="2284" y="34"/>
                  </a:lnTo>
                  <a:lnTo>
                    <a:pt x="2282" y="32"/>
                  </a:lnTo>
                  <a:lnTo>
                    <a:pt x="2282" y="32"/>
                  </a:lnTo>
                  <a:lnTo>
                    <a:pt x="2276" y="34"/>
                  </a:lnTo>
                  <a:lnTo>
                    <a:pt x="2276" y="34"/>
                  </a:lnTo>
                  <a:lnTo>
                    <a:pt x="2272" y="36"/>
                  </a:lnTo>
                  <a:lnTo>
                    <a:pt x="2272" y="36"/>
                  </a:lnTo>
                  <a:lnTo>
                    <a:pt x="2262" y="36"/>
                  </a:lnTo>
                  <a:lnTo>
                    <a:pt x="2262" y="36"/>
                  </a:lnTo>
                  <a:lnTo>
                    <a:pt x="2258" y="34"/>
                  </a:lnTo>
                  <a:lnTo>
                    <a:pt x="2258" y="34"/>
                  </a:lnTo>
                  <a:lnTo>
                    <a:pt x="2254" y="36"/>
                  </a:lnTo>
                  <a:lnTo>
                    <a:pt x="2254" y="36"/>
                  </a:lnTo>
                  <a:lnTo>
                    <a:pt x="2252" y="36"/>
                  </a:lnTo>
                  <a:lnTo>
                    <a:pt x="2248" y="34"/>
                  </a:lnTo>
                  <a:lnTo>
                    <a:pt x="2248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2" y="34"/>
                  </a:lnTo>
                  <a:lnTo>
                    <a:pt x="2242" y="34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26" y="38"/>
                  </a:lnTo>
                  <a:lnTo>
                    <a:pt x="2226" y="38"/>
                  </a:lnTo>
                  <a:lnTo>
                    <a:pt x="2218" y="38"/>
                  </a:lnTo>
                  <a:lnTo>
                    <a:pt x="2218" y="38"/>
                  </a:lnTo>
                  <a:lnTo>
                    <a:pt x="2216" y="40"/>
                  </a:lnTo>
                  <a:lnTo>
                    <a:pt x="2216" y="40"/>
                  </a:lnTo>
                  <a:lnTo>
                    <a:pt x="2212" y="40"/>
                  </a:lnTo>
                  <a:lnTo>
                    <a:pt x="2212" y="40"/>
                  </a:lnTo>
                  <a:lnTo>
                    <a:pt x="2210" y="38"/>
                  </a:lnTo>
                  <a:lnTo>
                    <a:pt x="2210" y="38"/>
                  </a:lnTo>
                  <a:lnTo>
                    <a:pt x="2208" y="36"/>
                  </a:lnTo>
                  <a:lnTo>
                    <a:pt x="2208" y="36"/>
                  </a:lnTo>
                  <a:lnTo>
                    <a:pt x="2204" y="36"/>
                  </a:lnTo>
                  <a:lnTo>
                    <a:pt x="2200" y="36"/>
                  </a:lnTo>
                  <a:lnTo>
                    <a:pt x="2200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0" y="36"/>
                  </a:lnTo>
                  <a:lnTo>
                    <a:pt x="2190" y="36"/>
                  </a:lnTo>
                  <a:lnTo>
                    <a:pt x="2186" y="36"/>
                  </a:lnTo>
                  <a:lnTo>
                    <a:pt x="2186" y="36"/>
                  </a:lnTo>
                  <a:lnTo>
                    <a:pt x="2184" y="36"/>
                  </a:lnTo>
                  <a:lnTo>
                    <a:pt x="2184" y="36"/>
                  </a:lnTo>
                  <a:lnTo>
                    <a:pt x="2178" y="36"/>
                  </a:lnTo>
                  <a:lnTo>
                    <a:pt x="2178" y="36"/>
                  </a:lnTo>
                  <a:lnTo>
                    <a:pt x="2170" y="36"/>
                  </a:lnTo>
                  <a:lnTo>
                    <a:pt x="2170" y="36"/>
                  </a:lnTo>
                  <a:lnTo>
                    <a:pt x="2168" y="38"/>
                  </a:lnTo>
                  <a:lnTo>
                    <a:pt x="2168" y="38"/>
                  </a:lnTo>
                  <a:lnTo>
                    <a:pt x="2164" y="38"/>
                  </a:lnTo>
                  <a:lnTo>
                    <a:pt x="2164" y="38"/>
                  </a:lnTo>
                  <a:lnTo>
                    <a:pt x="2162" y="38"/>
                  </a:lnTo>
                  <a:lnTo>
                    <a:pt x="2162" y="38"/>
                  </a:lnTo>
                  <a:lnTo>
                    <a:pt x="2158" y="38"/>
                  </a:lnTo>
                  <a:lnTo>
                    <a:pt x="2158" y="38"/>
                  </a:lnTo>
                  <a:lnTo>
                    <a:pt x="2154" y="36"/>
                  </a:lnTo>
                  <a:lnTo>
                    <a:pt x="2154" y="36"/>
                  </a:lnTo>
                  <a:lnTo>
                    <a:pt x="2148" y="38"/>
                  </a:lnTo>
                  <a:lnTo>
                    <a:pt x="2148" y="38"/>
                  </a:lnTo>
                  <a:lnTo>
                    <a:pt x="2144" y="36"/>
                  </a:lnTo>
                  <a:lnTo>
                    <a:pt x="2144" y="36"/>
                  </a:lnTo>
                  <a:lnTo>
                    <a:pt x="2140" y="36"/>
                  </a:lnTo>
                  <a:lnTo>
                    <a:pt x="2140" y="36"/>
                  </a:lnTo>
                  <a:lnTo>
                    <a:pt x="2130" y="36"/>
                  </a:lnTo>
                  <a:lnTo>
                    <a:pt x="2130" y="36"/>
                  </a:lnTo>
                  <a:lnTo>
                    <a:pt x="2128" y="36"/>
                  </a:lnTo>
                  <a:lnTo>
                    <a:pt x="2128" y="36"/>
                  </a:lnTo>
                  <a:lnTo>
                    <a:pt x="2124" y="36"/>
                  </a:lnTo>
                  <a:lnTo>
                    <a:pt x="2118" y="36"/>
                  </a:lnTo>
                  <a:lnTo>
                    <a:pt x="2118" y="36"/>
                  </a:lnTo>
                  <a:lnTo>
                    <a:pt x="2114" y="36"/>
                  </a:lnTo>
                  <a:lnTo>
                    <a:pt x="2110" y="38"/>
                  </a:lnTo>
                  <a:lnTo>
                    <a:pt x="2110" y="38"/>
                  </a:lnTo>
                  <a:lnTo>
                    <a:pt x="2102" y="38"/>
                  </a:lnTo>
                  <a:lnTo>
                    <a:pt x="2102" y="38"/>
                  </a:lnTo>
                  <a:lnTo>
                    <a:pt x="2100" y="36"/>
                  </a:lnTo>
                  <a:lnTo>
                    <a:pt x="2100" y="36"/>
                  </a:lnTo>
                  <a:lnTo>
                    <a:pt x="2096" y="36"/>
                  </a:lnTo>
                  <a:lnTo>
                    <a:pt x="2092" y="36"/>
                  </a:lnTo>
                  <a:lnTo>
                    <a:pt x="2092" y="36"/>
                  </a:lnTo>
                  <a:lnTo>
                    <a:pt x="2090" y="38"/>
                  </a:lnTo>
                  <a:lnTo>
                    <a:pt x="2090" y="38"/>
                  </a:lnTo>
                  <a:lnTo>
                    <a:pt x="2088" y="38"/>
                  </a:lnTo>
                  <a:lnTo>
                    <a:pt x="2088" y="38"/>
                  </a:lnTo>
                  <a:lnTo>
                    <a:pt x="2082" y="38"/>
                  </a:lnTo>
                  <a:lnTo>
                    <a:pt x="2082" y="38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2" y="40"/>
                  </a:lnTo>
                  <a:lnTo>
                    <a:pt x="2072" y="40"/>
                  </a:lnTo>
                  <a:lnTo>
                    <a:pt x="2068" y="40"/>
                  </a:lnTo>
                  <a:lnTo>
                    <a:pt x="2068" y="40"/>
                  </a:lnTo>
                  <a:lnTo>
                    <a:pt x="2062" y="40"/>
                  </a:lnTo>
                  <a:lnTo>
                    <a:pt x="2058" y="38"/>
                  </a:lnTo>
                  <a:lnTo>
                    <a:pt x="2058" y="38"/>
                  </a:lnTo>
                  <a:lnTo>
                    <a:pt x="2052" y="38"/>
                  </a:lnTo>
                  <a:lnTo>
                    <a:pt x="2052" y="38"/>
                  </a:lnTo>
                  <a:lnTo>
                    <a:pt x="2046" y="40"/>
                  </a:lnTo>
                  <a:lnTo>
                    <a:pt x="2042" y="40"/>
                  </a:lnTo>
                  <a:lnTo>
                    <a:pt x="2042" y="40"/>
                  </a:lnTo>
                  <a:lnTo>
                    <a:pt x="2040" y="40"/>
                  </a:lnTo>
                  <a:lnTo>
                    <a:pt x="2040" y="40"/>
                  </a:lnTo>
                  <a:lnTo>
                    <a:pt x="2036" y="40"/>
                  </a:lnTo>
                  <a:lnTo>
                    <a:pt x="2036" y="40"/>
                  </a:lnTo>
                  <a:lnTo>
                    <a:pt x="2030" y="40"/>
                  </a:lnTo>
                  <a:lnTo>
                    <a:pt x="2030" y="40"/>
                  </a:lnTo>
                  <a:lnTo>
                    <a:pt x="2024" y="40"/>
                  </a:lnTo>
                  <a:lnTo>
                    <a:pt x="2024" y="40"/>
                  </a:lnTo>
                  <a:lnTo>
                    <a:pt x="2020" y="40"/>
                  </a:lnTo>
                  <a:lnTo>
                    <a:pt x="2020" y="40"/>
                  </a:lnTo>
                  <a:lnTo>
                    <a:pt x="2018" y="40"/>
                  </a:lnTo>
                  <a:lnTo>
                    <a:pt x="2018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38"/>
                  </a:lnTo>
                  <a:lnTo>
                    <a:pt x="2016" y="38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08" y="40"/>
                  </a:lnTo>
                  <a:lnTo>
                    <a:pt x="2008" y="40"/>
                  </a:lnTo>
                  <a:lnTo>
                    <a:pt x="2006" y="40"/>
                  </a:lnTo>
                  <a:lnTo>
                    <a:pt x="2006" y="40"/>
                  </a:lnTo>
                  <a:lnTo>
                    <a:pt x="2000" y="40"/>
                  </a:lnTo>
                  <a:lnTo>
                    <a:pt x="2000" y="40"/>
                  </a:lnTo>
                  <a:lnTo>
                    <a:pt x="1998" y="40"/>
                  </a:lnTo>
                  <a:lnTo>
                    <a:pt x="1998" y="40"/>
                  </a:lnTo>
                  <a:lnTo>
                    <a:pt x="1996" y="40"/>
                  </a:lnTo>
                  <a:lnTo>
                    <a:pt x="1996" y="40"/>
                  </a:lnTo>
                  <a:lnTo>
                    <a:pt x="1994" y="40"/>
                  </a:lnTo>
                  <a:lnTo>
                    <a:pt x="1994" y="40"/>
                  </a:lnTo>
                  <a:lnTo>
                    <a:pt x="1988" y="38"/>
                  </a:lnTo>
                  <a:lnTo>
                    <a:pt x="1988" y="38"/>
                  </a:lnTo>
                  <a:lnTo>
                    <a:pt x="1984" y="38"/>
                  </a:lnTo>
                  <a:lnTo>
                    <a:pt x="1984" y="38"/>
                  </a:lnTo>
                  <a:lnTo>
                    <a:pt x="1976" y="38"/>
                  </a:lnTo>
                  <a:lnTo>
                    <a:pt x="1976" y="38"/>
                  </a:lnTo>
                  <a:lnTo>
                    <a:pt x="1972" y="38"/>
                  </a:lnTo>
                  <a:lnTo>
                    <a:pt x="1972" y="38"/>
                  </a:lnTo>
                  <a:lnTo>
                    <a:pt x="1968" y="40"/>
                  </a:lnTo>
                  <a:lnTo>
                    <a:pt x="1968" y="40"/>
                  </a:lnTo>
                  <a:lnTo>
                    <a:pt x="1964" y="40"/>
                  </a:lnTo>
                  <a:lnTo>
                    <a:pt x="1964" y="40"/>
                  </a:lnTo>
                  <a:lnTo>
                    <a:pt x="1960" y="40"/>
                  </a:lnTo>
                  <a:lnTo>
                    <a:pt x="1960" y="40"/>
                  </a:lnTo>
                  <a:lnTo>
                    <a:pt x="1958" y="40"/>
                  </a:lnTo>
                  <a:lnTo>
                    <a:pt x="1958" y="40"/>
                  </a:lnTo>
                  <a:lnTo>
                    <a:pt x="1950" y="40"/>
                  </a:lnTo>
                  <a:lnTo>
                    <a:pt x="1950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6" y="40"/>
                  </a:lnTo>
                  <a:lnTo>
                    <a:pt x="1946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34" y="40"/>
                  </a:lnTo>
                  <a:lnTo>
                    <a:pt x="1934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28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2" y="40"/>
                  </a:lnTo>
                  <a:lnTo>
                    <a:pt x="1922" y="40"/>
                  </a:lnTo>
                  <a:lnTo>
                    <a:pt x="1918" y="40"/>
                  </a:lnTo>
                  <a:lnTo>
                    <a:pt x="1918" y="40"/>
                  </a:lnTo>
                  <a:lnTo>
                    <a:pt x="1914" y="40"/>
                  </a:lnTo>
                  <a:lnTo>
                    <a:pt x="1914" y="40"/>
                  </a:lnTo>
                  <a:lnTo>
                    <a:pt x="1910" y="40"/>
                  </a:lnTo>
                  <a:lnTo>
                    <a:pt x="1910" y="40"/>
                  </a:lnTo>
                  <a:lnTo>
                    <a:pt x="1908" y="40"/>
                  </a:lnTo>
                  <a:lnTo>
                    <a:pt x="1908" y="40"/>
                  </a:lnTo>
                  <a:lnTo>
                    <a:pt x="1906" y="42"/>
                  </a:lnTo>
                  <a:lnTo>
                    <a:pt x="1906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4" y="42"/>
                  </a:lnTo>
                  <a:lnTo>
                    <a:pt x="1894" y="42"/>
                  </a:lnTo>
                  <a:lnTo>
                    <a:pt x="1888" y="42"/>
                  </a:lnTo>
                  <a:lnTo>
                    <a:pt x="1888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4" y="40"/>
                  </a:lnTo>
                  <a:lnTo>
                    <a:pt x="1884" y="40"/>
                  </a:lnTo>
                  <a:lnTo>
                    <a:pt x="1882" y="42"/>
                  </a:lnTo>
                  <a:lnTo>
                    <a:pt x="1882" y="42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0" y="40"/>
                  </a:lnTo>
                  <a:lnTo>
                    <a:pt x="1880" y="40"/>
                  </a:lnTo>
                  <a:lnTo>
                    <a:pt x="1876" y="40"/>
                  </a:lnTo>
                  <a:lnTo>
                    <a:pt x="1876" y="40"/>
                  </a:lnTo>
                  <a:lnTo>
                    <a:pt x="1874" y="42"/>
                  </a:lnTo>
                  <a:lnTo>
                    <a:pt x="1874" y="42"/>
                  </a:lnTo>
                  <a:lnTo>
                    <a:pt x="1870" y="42"/>
                  </a:lnTo>
                  <a:lnTo>
                    <a:pt x="1870" y="42"/>
                  </a:lnTo>
                  <a:lnTo>
                    <a:pt x="1866" y="44"/>
                  </a:lnTo>
                  <a:lnTo>
                    <a:pt x="1866" y="44"/>
                  </a:lnTo>
                  <a:lnTo>
                    <a:pt x="1860" y="42"/>
                  </a:lnTo>
                  <a:lnTo>
                    <a:pt x="1860" y="42"/>
                  </a:lnTo>
                  <a:lnTo>
                    <a:pt x="1856" y="42"/>
                  </a:lnTo>
                  <a:lnTo>
                    <a:pt x="1856" y="42"/>
                  </a:lnTo>
                  <a:lnTo>
                    <a:pt x="1848" y="42"/>
                  </a:lnTo>
                  <a:lnTo>
                    <a:pt x="1848" y="42"/>
                  </a:lnTo>
                  <a:lnTo>
                    <a:pt x="1846" y="42"/>
                  </a:lnTo>
                  <a:lnTo>
                    <a:pt x="1846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36" y="42"/>
                  </a:lnTo>
                  <a:lnTo>
                    <a:pt x="1832" y="42"/>
                  </a:lnTo>
                  <a:lnTo>
                    <a:pt x="1832" y="42"/>
                  </a:lnTo>
                  <a:lnTo>
                    <a:pt x="1832" y="38"/>
                  </a:lnTo>
                  <a:lnTo>
                    <a:pt x="1832" y="38"/>
                  </a:lnTo>
                  <a:lnTo>
                    <a:pt x="1830" y="38"/>
                  </a:lnTo>
                  <a:lnTo>
                    <a:pt x="1830" y="38"/>
                  </a:lnTo>
                  <a:lnTo>
                    <a:pt x="1828" y="40"/>
                  </a:lnTo>
                  <a:lnTo>
                    <a:pt x="1828" y="40"/>
                  </a:lnTo>
                  <a:lnTo>
                    <a:pt x="1826" y="40"/>
                  </a:lnTo>
                  <a:lnTo>
                    <a:pt x="1826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16" y="38"/>
                  </a:lnTo>
                  <a:lnTo>
                    <a:pt x="1816" y="38"/>
                  </a:lnTo>
                  <a:lnTo>
                    <a:pt x="1814" y="38"/>
                  </a:lnTo>
                  <a:lnTo>
                    <a:pt x="1812" y="40"/>
                  </a:lnTo>
                  <a:lnTo>
                    <a:pt x="1812" y="40"/>
                  </a:lnTo>
                  <a:lnTo>
                    <a:pt x="1812" y="42"/>
                  </a:lnTo>
                  <a:lnTo>
                    <a:pt x="1812" y="42"/>
                  </a:lnTo>
                  <a:lnTo>
                    <a:pt x="1804" y="42"/>
                  </a:lnTo>
                  <a:lnTo>
                    <a:pt x="1804" y="42"/>
                  </a:lnTo>
                  <a:lnTo>
                    <a:pt x="1798" y="42"/>
                  </a:lnTo>
                  <a:lnTo>
                    <a:pt x="1798" y="42"/>
                  </a:lnTo>
                  <a:lnTo>
                    <a:pt x="1790" y="44"/>
                  </a:lnTo>
                  <a:lnTo>
                    <a:pt x="1790" y="44"/>
                  </a:lnTo>
                  <a:lnTo>
                    <a:pt x="1786" y="44"/>
                  </a:lnTo>
                  <a:lnTo>
                    <a:pt x="1782" y="44"/>
                  </a:lnTo>
                  <a:lnTo>
                    <a:pt x="1782" y="44"/>
                  </a:lnTo>
                  <a:lnTo>
                    <a:pt x="1778" y="44"/>
                  </a:lnTo>
                  <a:lnTo>
                    <a:pt x="1778" y="44"/>
                  </a:lnTo>
                  <a:lnTo>
                    <a:pt x="1774" y="44"/>
                  </a:lnTo>
                  <a:lnTo>
                    <a:pt x="1774" y="44"/>
                  </a:lnTo>
                  <a:lnTo>
                    <a:pt x="1772" y="44"/>
                  </a:lnTo>
                  <a:lnTo>
                    <a:pt x="1768" y="44"/>
                  </a:lnTo>
                  <a:lnTo>
                    <a:pt x="1768" y="44"/>
                  </a:lnTo>
                  <a:lnTo>
                    <a:pt x="1766" y="44"/>
                  </a:lnTo>
                  <a:lnTo>
                    <a:pt x="1766" y="44"/>
                  </a:lnTo>
                  <a:lnTo>
                    <a:pt x="1762" y="44"/>
                  </a:lnTo>
                  <a:lnTo>
                    <a:pt x="1762" y="44"/>
                  </a:lnTo>
                  <a:lnTo>
                    <a:pt x="1756" y="44"/>
                  </a:lnTo>
                  <a:lnTo>
                    <a:pt x="1756" y="44"/>
                  </a:lnTo>
                  <a:lnTo>
                    <a:pt x="1752" y="44"/>
                  </a:lnTo>
                  <a:lnTo>
                    <a:pt x="1752" y="44"/>
                  </a:lnTo>
                  <a:lnTo>
                    <a:pt x="1748" y="44"/>
                  </a:lnTo>
                  <a:lnTo>
                    <a:pt x="1748" y="44"/>
                  </a:lnTo>
                  <a:lnTo>
                    <a:pt x="1746" y="44"/>
                  </a:lnTo>
                  <a:lnTo>
                    <a:pt x="1746" y="44"/>
                  </a:lnTo>
                  <a:lnTo>
                    <a:pt x="1744" y="44"/>
                  </a:lnTo>
                  <a:lnTo>
                    <a:pt x="1744" y="44"/>
                  </a:lnTo>
                  <a:lnTo>
                    <a:pt x="1742" y="44"/>
                  </a:lnTo>
                  <a:lnTo>
                    <a:pt x="1742" y="44"/>
                  </a:lnTo>
                  <a:lnTo>
                    <a:pt x="1738" y="44"/>
                  </a:lnTo>
                  <a:lnTo>
                    <a:pt x="1738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2" y="44"/>
                  </a:lnTo>
                  <a:lnTo>
                    <a:pt x="1732" y="44"/>
                  </a:lnTo>
                  <a:lnTo>
                    <a:pt x="1724" y="44"/>
                  </a:lnTo>
                  <a:lnTo>
                    <a:pt x="1718" y="46"/>
                  </a:lnTo>
                  <a:lnTo>
                    <a:pt x="1718" y="46"/>
                  </a:lnTo>
                  <a:lnTo>
                    <a:pt x="1718" y="44"/>
                  </a:lnTo>
                  <a:lnTo>
                    <a:pt x="1718" y="44"/>
                  </a:lnTo>
                  <a:lnTo>
                    <a:pt x="1716" y="44"/>
                  </a:lnTo>
                  <a:lnTo>
                    <a:pt x="1716" y="44"/>
                  </a:lnTo>
                  <a:lnTo>
                    <a:pt x="1706" y="44"/>
                  </a:lnTo>
                  <a:lnTo>
                    <a:pt x="1706" y="44"/>
                  </a:lnTo>
                  <a:lnTo>
                    <a:pt x="1702" y="44"/>
                  </a:lnTo>
                  <a:lnTo>
                    <a:pt x="1702" y="44"/>
                  </a:lnTo>
                  <a:lnTo>
                    <a:pt x="1698" y="44"/>
                  </a:lnTo>
                  <a:lnTo>
                    <a:pt x="1698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0" y="44"/>
                  </a:lnTo>
                  <a:lnTo>
                    <a:pt x="1690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2" y="44"/>
                  </a:lnTo>
                  <a:lnTo>
                    <a:pt x="1682" y="44"/>
                  </a:lnTo>
                  <a:lnTo>
                    <a:pt x="1678" y="44"/>
                  </a:lnTo>
                  <a:lnTo>
                    <a:pt x="1678" y="44"/>
                  </a:lnTo>
                  <a:lnTo>
                    <a:pt x="1672" y="44"/>
                  </a:lnTo>
                  <a:lnTo>
                    <a:pt x="1672" y="44"/>
                  </a:lnTo>
                  <a:lnTo>
                    <a:pt x="1670" y="44"/>
                  </a:lnTo>
                  <a:lnTo>
                    <a:pt x="1670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4" y="44"/>
                  </a:lnTo>
                  <a:lnTo>
                    <a:pt x="1664" y="44"/>
                  </a:lnTo>
                  <a:lnTo>
                    <a:pt x="1658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0" y="46"/>
                  </a:lnTo>
                  <a:lnTo>
                    <a:pt x="1650" y="46"/>
                  </a:lnTo>
                  <a:lnTo>
                    <a:pt x="1642" y="44"/>
                  </a:lnTo>
                  <a:lnTo>
                    <a:pt x="1642" y="44"/>
                  </a:lnTo>
                  <a:lnTo>
                    <a:pt x="1638" y="44"/>
                  </a:lnTo>
                  <a:lnTo>
                    <a:pt x="1638" y="44"/>
                  </a:lnTo>
                  <a:lnTo>
                    <a:pt x="1634" y="46"/>
                  </a:lnTo>
                  <a:lnTo>
                    <a:pt x="1634" y="46"/>
                  </a:lnTo>
                  <a:lnTo>
                    <a:pt x="1626" y="46"/>
                  </a:lnTo>
                  <a:lnTo>
                    <a:pt x="1626" y="46"/>
                  </a:lnTo>
                  <a:lnTo>
                    <a:pt x="1622" y="46"/>
                  </a:lnTo>
                  <a:lnTo>
                    <a:pt x="1622" y="46"/>
                  </a:lnTo>
                  <a:lnTo>
                    <a:pt x="1620" y="44"/>
                  </a:lnTo>
                  <a:lnTo>
                    <a:pt x="1620" y="44"/>
                  </a:lnTo>
                  <a:lnTo>
                    <a:pt x="1612" y="44"/>
                  </a:lnTo>
                  <a:lnTo>
                    <a:pt x="1612" y="44"/>
                  </a:lnTo>
                  <a:lnTo>
                    <a:pt x="1608" y="44"/>
                  </a:lnTo>
                  <a:lnTo>
                    <a:pt x="1608" y="44"/>
                  </a:lnTo>
                  <a:lnTo>
                    <a:pt x="1600" y="46"/>
                  </a:lnTo>
                  <a:lnTo>
                    <a:pt x="1600" y="46"/>
                  </a:lnTo>
                  <a:lnTo>
                    <a:pt x="1596" y="46"/>
                  </a:lnTo>
                  <a:lnTo>
                    <a:pt x="1596" y="46"/>
                  </a:lnTo>
                  <a:lnTo>
                    <a:pt x="1592" y="46"/>
                  </a:lnTo>
                  <a:lnTo>
                    <a:pt x="1592" y="46"/>
                  </a:lnTo>
                  <a:lnTo>
                    <a:pt x="1588" y="46"/>
                  </a:lnTo>
                  <a:lnTo>
                    <a:pt x="1588" y="46"/>
                  </a:lnTo>
                  <a:lnTo>
                    <a:pt x="1586" y="46"/>
                  </a:lnTo>
                  <a:lnTo>
                    <a:pt x="1586" y="46"/>
                  </a:lnTo>
                  <a:lnTo>
                    <a:pt x="1584" y="46"/>
                  </a:lnTo>
                  <a:lnTo>
                    <a:pt x="1584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76" y="46"/>
                  </a:lnTo>
                  <a:lnTo>
                    <a:pt x="1570" y="48"/>
                  </a:lnTo>
                  <a:lnTo>
                    <a:pt x="1570" y="48"/>
                  </a:lnTo>
                  <a:lnTo>
                    <a:pt x="1568" y="46"/>
                  </a:lnTo>
                  <a:lnTo>
                    <a:pt x="1568" y="46"/>
                  </a:lnTo>
                  <a:lnTo>
                    <a:pt x="1566" y="48"/>
                  </a:lnTo>
                  <a:lnTo>
                    <a:pt x="1566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58" y="46"/>
                  </a:lnTo>
                  <a:lnTo>
                    <a:pt x="1558" y="46"/>
                  </a:lnTo>
                  <a:lnTo>
                    <a:pt x="1554" y="44"/>
                  </a:lnTo>
                  <a:lnTo>
                    <a:pt x="1554" y="44"/>
                  </a:lnTo>
                  <a:lnTo>
                    <a:pt x="1550" y="46"/>
                  </a:lnTo>
                  <a:lnTo>
                    <a:pt x="1550" y="46"/>
                  </a:lnTo>
                  <a:lnTo>
                    <a:pt x="1546" y="46"/>
                  </a:lnTo>
                  <a:lnTo>
                    <a:pt x="1546" y="46"/>
                  </a:lnTo>
                  <a:lnTo>
                    <a:pt x="1544" y="46"/>
                  </a:lnTo>
                  <a:lnTo>
                    <a:pt x="1544" y="46"/>
                  </a:lnTo>
                  <a:lnTo>
                    <a:pt x="1540" y="48"/>
                  </a:lnTo>
                  <a:lnTo>
                    <a:pt x="1540" y="48"/>
                  </a:lnTo>
                  <a:lnTo>
                    <a:pt x="1538" y="46"/>
                  </a:lnTo>
                  <a:lnTo>
                    <a:pt x="1538" y="46"/>
                  </a:lnTo>
                  <a:lnTo>
                    <a:pt x="1536" y="44"/>
                  </a:lnTo>
                  <a:lnTo>
                    <a:pt x="1536" y="44"/>
                  </a:lnTo>
                  <a:lnTo>
                    <a:pt x="1534" y="44"/>
                  </a:lnTo>
                  <a:lnTo>
                    <a:pt x="1534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26" y="46"/>
                  </a:lnTo>
                  <a:lnTo>
                    <a:pt x="1526" y="46"/>
                  </a:lnTo>
                  <a:lnTo>
                    <a:pt x="1520" y="46"/>
                  </a:lnTo>
                  <a:lnTo>
                    <a:pt x="1520" y="46"/>
                  </a:lnTo>
                  <a:lnTo>
                    <a:pt x="1518" y="46"/>
                  </a:lnTo>
                  <a:lnTo>
                    <a:pt x="1518" y="46"/>
                  </a:lnTo>
                  <a:lnTo>
                    <a:pt x="1516" y="46"/>
                  </a:lnTo>
                  <a:lnTo>
                    <a:pt x="1516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2" y="46"/>
                  </a:lnTo>
                  <a:lnTo>
                    <a:pt x="1512" y="46"/>
                  </a:lnTo>
                  <a:lnTo>
                    <a:pt x="1506" y="44"/>
                  </a:lnTo>
                  <a:lnTo>
                    <a:pt x="1504" y="46"/>
                  </a:lnTo>
                  <a:lnTo>
                    <a:pt x="1504" y="46"/>
                  </a:lnTo>
                  <a:lnTo>
                    <a:pt x="1500" y="46"/>
                  </a:lnTo>
                  <a:lnTo>
                    <a:pt x="1500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0" y="46"/>
                  </a:lnTo>
                  <a:lnTo>
                    <a:pt x="1490" y="46"/>
                  </a:lnTo>
                  <a:lnTo>
                    <a:pt x="1488" y="46"/>
                  </a:lnTo>
                  <a:lnTo>
                    <a:pt x="1488" y="46"/>
                  </a:lnTo>
                  <a:lnTo>
                    <a:pt x="1486" y="46"/>
                  </a:lnTo>
                  <a:lnTo>
                    <a:pt x="1486" y="46"/>
                  </a:lnTo>
                  <a:lnTo>
                    <a:pt x="1484" y="46"/>
                  </a:lnTo>
                  <a:lnTo>
                    <a:pt x="1484" y="46"/>
                  </a:lnTo>
                  <a:lnTo>
                    <a:pt x="1480" y="46"/>
                  </a:lnTo>
                  <a:lnTo>
                    <a:pt x="1480" y="46"/>
                  </a:lnTo>
                  <a:lnTo>
                    <a:pt x="1480" y="44"/>
                  </a:lnTo>
                  <a:lnTo>
                    <a:pt x="1480" y="44"/>
                  </a:lnTo>
                  <a:lnTo>
                    <a:pt x="1476" y="44"/>
                  </a:lnTo>
                  <a:lnTo>
                    <a:pt x="1476" y="44"/>
                  </a:lnTo>
                  <a:lnTo>
                    <a:pt x="1470" y="46"/>
                  </a:lnTo>
                  <a:lnTo>
                    <a:pt x="1470" y="46"/>
                  </a:lnTo>
                  <a:lnTo>
                    <a:pt x="1466" y="44"/>
                  </a:lnTo>
                  <a:lnTo>
                    <a:pt x="1466" y="44"/>
                  </a:lnTo>
                  <a:lnTo>
                    <a:pt x="1464" y="44"/>
                  </a:lnTo>
                  <a:lnTo>
                    <a:pt x="1464" y="44"/>
                  </a:lnTo>
                  <a:lnTo>
                    <a:pt x="1462" y="44"/>
                  </a:lnTo>
                  <a:lnTo>
                    <a:pt x="1462" y="44"/>
                  </a:lnTo>
                  <a:lnTo>
                    <a:pt x="1458" y="44"/>
                  </a:lnTo>
                  <a:lnTo>
                    <a:pt x="1458" y="44"/>
                  </a:lnTo>
                  <a:lnTo>
                    <a:pt x="1456" y="44"/>
                  </a:lnTo>
                  <a:lnTo>
                    <a:pt x="1456" y="44"/>
                  </a:lnTo>
                  <a:lnTo>
                    <a:pt x="1452" y="44"/>
                  </a:lnTo>
                  <a:lnTo>
                    <a:pt x="1452" y="44"/>
                  </a:lnTo>
                  <a:lnTo>
                    <a:pt x="1450" y="44"/>
                  </a:lnTo>
                  <a:lnTo>
                    <a:pt x="1450" y="44"/>
                  </a:lnTo>
                  <a:lnTo>
                    <a:pt x="1442" y="44"/>
                  </a:lnTo>
                  <a:lnTo>
                    <a:pt x="1442" y="44"/>
                  </a:lnTo>
                  <a:lnTo>
                    <a:pt x="1438" y="42"/>
                  </a:lnTo>
                  <a:lnTo>
                    <a:pt x="1438" y="42"/>
                  </a:lnTo>
                  <a:lnTo>
                    <a:pt x="1434" y="42"/>
                  </a:lnTo>
                  <a:lnTo>
                    <a:pt x="1434" y="42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24" y="42"/>
                  </a:lnTo>
                  <a:lnTo>
                    <a:pt x="1424" y="42"/>
                  </a:lnTo>
                  <a:lnTo>
                    <a:pt x="1420" y="44"/>
                  </a:lnTo>
                  <a:lnTo>
                    <a:pt x="1420" y="44"/>
                  </a:lnTo>
                  <a:lnTo>
                    <a:pt x="1414" y="42"/>
                  </a:lnTo>
                  <a:lnTo>
                    <a:pt x="1414" y="42"/>
                  </a:lnTo>
                  <a:lnTo>
                    <a:pt x="1412" y="44"/>
                  </a:lnTo>
                  <a:lnTo>
                    <a:pt x="1412" y="44"/>
                  </a:lnTo>
                  <a:lnTo>
                    <a:pt x="1406" y="42"/>
                  </a:lnTo>
                  <a:lnTo>
                    <a:pt x="1406" y="42"/>
                  </a:lnTo>
                  <a:lnTo>
                    <a:pt x="1398" y="42"/>
                  </a:lnTo>
                  <a:lnTo>
                    <a:pt x="1398" y="42"/>
                  </a:lnTo>
                  <a:lnTo>
                    <a:pt x="1396" y="44"/>
                  </a:lnTo>
                  <a:lnTo>
                    <a:pt x="1396" y="44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0" y="44"/>
                  </a:lnTo>
                  <a:lnTo>
                    <a:pt x="1386" y="44"/>
                  </a:lnTo>
                  <a:lnTo>
                    <a:pt x="1386" y="44"/>
                  </a:lnTo>
                  <a:lnTo>
                    <a:pt x="1384" y="44"/>
                  </a:lnTo>
                  <a:lnTo>
                    <a:pt x="1384" y="44"/>
                  </a:lnTo>
                  <a:lnTo>
                    <a:pt x="1380" y="44"/>
                  </a:lnTo>
                  <a:lnTo>
                    <a:pt x="1380" y="44"/>
                  </a:lnTo>
                  <a:lnTo>
                    <a:pt x="1378" y="44"/>
                  </a:lnTo>
                  <a:lnTo>
                    <a:pt x="1378" y="44"/>
                  </a:lnTo>
                  <a:lnTo>
                    <a:pt x="1374" y="44"/>
                  </a:lnTo>
                  <a:lnTo>
                    <a:pt x="1374" y="44"/>
                  </a:lnTo>
                  <a:lnTo>
                    <a:pt x="1372" y="44"/>
                  </a:lnTo>
                  <a:lnTo>
                    <a:pt x="1372" y="44"/>
                  </a:lnTo>
                  <a:lnTo>
                    <a:pt x="1370" y="44"/>
                  </a:lnTo>
                  <a:lnTo>
                    <a:pt x="1370" y="44"/>
                  </a:lnTo>
                  <a:lnTo>
                    <a:pt x="1366" y="44"/>
                  </a:lnTo>
                  <a:lnTo>
                    <a:pt x="1366" y="44"/>
                  </a:lnTo>
                  <a:lnTo>
                    <a:pt x="1364" y="44"/>
                  </a:lnTo>
                  <a:lnTo>
                    <a:pt x="1364" y="44"/>
                  </a:lnTo>
                  <a:lnTo>
                    <a:pt x="1362" y="44"/>
                  </a:lnTo>
                  <a:lnTo>
                    <a:pt x="1362" y="44"/>
                  </a:lnTo>
                  <a:lnTo>
                    <a:pt x="1354" y="44"/>
                  </a:lnTo>
                  <a:lnTo>
                    <a:pt x="1354" y="44"/>
                  </a:lnTo>
                  <a:lnTo>
                    <a:pt x="1350" y="44"/>
                  </a:lnTo>
                  <a:lnTo>
                    <a:pt x="1350" y="44"/>
                  </a:lnTo>
                  <a:lnTo>
                    <a:pt x="1348" y="44"/>
                  </a:lnTo>
                  <a:lnTo>
                    <a:pt x="1348" y="44"/>
                  </a:lnTo>
                  <a:lnTo>
                    <a:pt x="1344" y="44"/>
                  </a:lnTo>
                  <a:lnTo>
                    <a:pt x="1344" y="44"/>
                  </a:lnTo>
                  <a:lnTo>
                    <a:pt x="1340" y="46"/>
                  </a:lnTo>
                  <a:lnTo>
                    <a:pt x="1340" y="46"/>
                  </a:lnTo>
                  <a:lnTo>
                    <a:pt x="1336" y="46"/>
                  </a:lnTo>
                  <a:lnTo>
                    <a:pt x="1336" y="46"/>
                  </a:lnTo>
                  <a:lnTo>
                    <a:pt x="1328" y="46"/>
                  </a:lnTo>
                  <a:lnTo>
                    <a:pt x="1328" y="46"/>
                  </a:lnTo>
                  <a:lnTo>
                    <a:pt x="1326" y="44"/>
                  </a:lnTo>
                  <a:lnTo>
                    <a:pt x="1326" y="44"/>
                  </a:lnTo>
                  <a:lnTo>
                    <a:pt x="1318" y="44"/>
                  </a:lnTo>
                  <a:lnTo>
                    <a:pt x="1318" y="44"/>
                  </a:lnTo>
                  <a:lnTo>
                    <a:pt x="1316" y="44"/>
                  </a:lnTo>
                  <a:lnTo>
                    <a:pt x="1316" y="44"/>
                  </a:lnTo>
                  <a:lnTo>
                    <a:pt x="1312" y="44"/>
                  </a:lnTo>
                  <a:lnTo>
                    <a:pt x="1312" y="44"/>
                  </a:lnTo>
                  <a:lnTo>
                    <a:pt x="1306" y="46"/>
                  </a:lnTo>
                  <a:lnTo>
                    <a:pt x="1306" y="46"/>
                  </a:lnTo>
                  <a:lnTo>
                    <a:pt x="1302" y="46"/>
                  </a:lnTo>
                  <a:lnTo>
                    <a:pt x="1296" y="46"/>
                  </a:lnTo>
                  <a:lnTo>
                    <a:pt x="1296" y="46"/>
                  </a:lnTo>
                  <a:lnTo>
                    <a:pt x="1290" y="46"/>
                  </a:lnTo>
                  <a:lnTo>
                    <a:pt x="1290" y="46"/>
                  </a:lnTo>
                  <a:lnTo>
                    <a:pt x="1288" y="46"/>
                  </a:lnTo>
                  <a:lnTo>
                    <a:pt x="1288" y="46"/>
                  </a:lnTo>
                  <a:lnTo>
                    <a:pt x="1284" y="44"/>
                  </a:lnTo>
                  <a:lnTo>
                    <a:pt x="1284" y="44"/>
                  </a:lnTo>
                  <a:lnTo>
                    <a:pt x="1282" y="46"/>
                  </a:lnTo>
                  <a:lnTo>
                    <a:pt x="1282" y="46"/>
                  </a:lnTo>
                  <a:lnTo>
                    <a:pt x="1276" y="46"/>
                  </a:lnTo>
                  <a:lnTo>
                    <a:pt x="1276" y="46"/>
                  </a:lnTo>
                  <a:lnTo>
                    <a:pt x="1274" y="46"/>
                  </a:lnTo>
                  <a:lnTo>
                    <a:pt x="1274" y="46"/>
                  </a:lnTo>
                  <a:lnTo>
                    <a:pt x="1272" y="46"/>
                  </a:lnTo>
                  <a:lnTo>
                    <a:pt x="1272" y="46"/>
                  </a:lnTo>
                  <a:lnTo>
                    <a:pt x="1266" y="44"/>
                  </a:lnTo>
                  <a:lnTo>
                    <a:pt x="1266" y="44"/>
                  </a:lnTo>
                  <a:lnTo>
                    <a:pt x="1262" y="44"/>
                  </a:lnTo>
                  <a:lnTo>
                    <a:pt x="1262" y="44"/>
                  </a:lnTo>
                  <a:lnTo>
                    <a:pt x="1260" y="44"/>
                  </a:lnTo>
                  <a:lnTo>
                    <a:pt x="1260" y="44"/>
                  </a:lnTo>
                  <a:lnTo>
                    <a:pt x="1258" y="46"/>
                  </a:lnTo>
                  <a:lnTo>
                    <a:pt x="1258" y="46"/>
                  </a:lnTo>
                  <a:lnTo>
                    <a:pt x="1254" y="46"/>
                  </a:lnTo>
                  <a:lnTo>
                    <a:pt x="1254" y="46"/>
                  </a:lnTo>
                  <a:lnTo>
                    <a:pt x="1250" y="48"/>
                  </a:lnTo>
                  <a:lnTo>
                    <a:pt x="1250" y="48"/>
                  </a:lnTo>
                  <a:lnTo>
                    <a:pt x="1248" y="46"/>
                  </a:lnTo>
                  <a:lnTo>
                    <a:pt x="1248" y="46"/>
                  </a:lnTo>
                  <a:lnTo>
                    <a:pt x="1248" y="48"/>
                  </a:lnTo>
                  <a:lnTo>
                    <a:pt x="1248" y="48"/>
                  </a:lnTo>
                  <a:lnTo>
                    <a:pt x="1246" y="46"/>
                  </a:lnTo>
                  <a:lnTo>
                    <a:pt x="1246" y="46"/>
                  </a:lnTo>
                  <a:lnTo>
                    <a:pt x="1244" y="46"/>
                  </a:lnTo>
                  <a:lnTo>
                    <a:pt x="1244" y="46"/>
                  </a:lnTo>
                  <a:lnTo>
                    <a:pt x="1240" y="48"/>
                  </a:lnTo>
                  <a:lnTo>
                    <a:pt x="1240" y="48"/>
                  </a:lnTo>
                  <a:lnTo>
                    <a:pt x="1236" y="44"/>
                  </a:lnTo>
                  <a:lnTo>
                    <a:pt x="1236" y="44"/>
                  </a:lnTo>
                  <a:lnTo>
                    <a:pt x="1230" y="46"/>
                  </a:lnTo>
                  <a:lnTo>
                    <a:pt x="1224" y="46"/>
                  </a:lnTo>
                  <a:lnTo>
                    <a:pt x="1224" y="46"/>
                  </a:lnTo>
                  <a:lnTo>
                    <a:pt x="1222" y="46"/>
                  </a:lnTo>
                  <a:lnTo>
                    <a:pt x="1218" y="46"/>
                  </a:lnTo>
                  <a:lnTo>
                    <a:pt x="1218" y="46"/>
                  </a:lnTo>
                  <a:lnTo>
                    <a:pt x="1216" y="44"/>
                  </a:lnTo>
                  <a:lnTo>
                    <a:pt x="1214" y="44"/>
                  </a:lnTo>
                  <a:lnTo>
                    <a:pt x="1214" y="44"/>
                  </a:lnTo>
                  <a:lnTo>
                    <a:pt x="1204" y="44"/>
                  </a:lnTo>
                  <a:lnTo>
                    <a:pt x="1204" y="44"/>
                  </a:lnTo>
                  <a:lnTo>
                    <a:pt x="1200" y="42"/>
                  </a:lnTo>
                  <a:lnTo>
                    <a:pt x="1200" y="42"/>
                  </a:lnTo>
                  <a:lnTo>
                    <a:pt x="1196" y="42"/>
                  </a:lnTo>
                  <a:lnTo>
                    <a:pt x="1196" y="42"/>
                  </a:lnTo>
                  <a:lnTo>
                    <a:pt x="1188" y="44"/>
                  </a:lnTo>
                  <a:lnTo>
                    <a:pt x="1188" y="44"/>
                  </a:lnTo>
                  <a:lnTo>
                    <a:pt x="1186" y="44"/>
                  </a:lnTo>
                  <a:lnTo>
                    <a:pt x="1186" y="44"/>
                  </a:lnTo>
                  <a:lnTo>
                    <a:pt x="1180" y="44"/>
                  </a:lnTo>
                  <a:lnTo>
                    <a:pt x="1180" y="44"/>
                  </a:lnTo>
                  <a:lnTo>
                    <a:pt x="1180" y="42"/>
                  </a:lnTo>
                  <a:lnTo>
                    <a:pt x="1180" y="42"/>
                  </a:lnTo>
                  <a:lnTo>
                    <a:pt x="1176" y="42"/>
                  </a:lnTo>
                  <a:lnTo>
                    <a:pt x="1176" y="42"/>
                  </a:lnTo>
                  <a:lnTo>
                    <a:pt x="1174" y="42"/>
                  </a:lnTo>
                  <a:lnTo>
                    <a:pt x="1174" y="42"/>
                  </a:lnTo>
                  <a:lnTo>
                    <a:pt x="1170" y="44"/>
                  </a:lnTo>
                  <a:lnTo>
                    <a:pt x="1170" y="44"/>
                  </a:lnTo>
                  <a:lnTo>
                    <a:pt x="1164" y="42"/>
                  </a:lnTo>
                  <a:lnTo>
                    <a:pt x="1164" y="42"/>
                  </a:lnTo>
                  <a:lnTo>
                    <a:pt x="1156" y="42"/>
                  </a:lnTo>
                  <a:lnTo>
                    <a:pt x="1156" y="42"/>
                  </a:lnTo>
                  <a:lnTo>
                    <a:pt x="1152" y="42"/>
                  </a:lnTo>
                  <a:lnTo>
                    <a:pt x="1152" y="42"/>
                  </a:lnTo>
                  <a:lnTo>
                    <a:pt x="1148" y="44"/>
                  </a:lnTo>
                  <a:lnTo>
                    <a:pt x="1148" y="44"/>
                  </a:lnTo>
                  <a:lnTo>
                    <a:pt x="1146" y="44"/>
                  </a:lnTo>
                  <a:lnTo>
                    <a:pt x="1144" y="44"/>
                  </a:lnTo>
                  <a:lnTo>
                    <a:pt x="1142" y="44"/>
                  </a:lnTo>
                  <a:lnTo>
                    <a:pt x="1142" y="44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38" y="42"/>
                  </a:lnTo>
                  <a:lnTo>
                    <a:pt x="1138" y="42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6" y="40"/>
                  </a:lnTo>
                  <a:lnTo>
                    <a:pt x="1136" y="40"/>
                  </a:lnTo>
                  <a:lnTo>
                    <a:pt x="1134" y="40"/>
                  </a:lnTo>
                  <a:lnTo>
                    <a:pt x="1134" y="40"/>
                  </a:lnTo>
                  <a:lnTo>
                    <a:pt x="1132" y="40"/>
                  </a:lnTo>
                  <a:lnTo>
                    <a:pt x="1132" y="40"/>
                  </a:lnTo>
                  <a:lnTo>
                    <a:pt x="1128" y="38"/>
                  </a:lnTo>
                  <a:lnTo>
                    <a:pt x="1128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2" y="38"/>
                  </a:lnTo>
                  <a:lnTo>
                    <a:pt x="1122" y="38"/>
                  </a:lnTo>
                  <a:lnTo>
                    <a:pt x="1120" y="40"/>
                  </a:lnTo>
                  <a:lnTo>
                    <a:pt x="1120" y="40"/>
                  </a:lnTo>
                  <a:lnTo>
                    <a:pt x="1114" y="42"/>
                  </a:lnTo>
                  <a:lnTo>
                    <a:pt x="1114" y="42"/>
                  </a:lnTo>
                  <a:lnTo>
                    <a:pt x="1112" y="44"/>
                  </a:lnTo>
                  <a:lnTo>
                    <a:pt x="1112" y="44"/>
                  </a:lnTo>
                  <a:lnTo>
                    <a:pt x="1104" y="42"/>
                  </a:lnTo>
                  <a:lnTo>
                    <a:pt x="1104" y="42"/>
                  </a:lnTo>
                  <a:lnTo>
                    <a:pt x="1102" y="44"/>
                  </a:lnTo>
                  <a:lnTo>
                    <a:pt x="1102" y="44"/>
                  </a:lnTo>
                  <a:lnTo>
                    <a:pt x="1096" y="44"/>
                  </a:lnTo>
                  <a:lnTo>
                    <a:pt x="1096" y="44"/>
                  </a:lnTo>
                  <a:lnTo>
                    <a:pt x="1094" y="42"/>
                  </a:lnTo>
                  <a:lnTo>
                    <a:pt x="1094" y="42"/>
                  </a:lnTo>
                  <a:lnTo>
                    <a:pt x="1090" y="44"/>
                  </a:lnTo>
                  <a:lnTo>
                    <a:pt x="1090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0" y="44"/>
                  </a:lnTo>
                  <a:lnTo>
                    <a:pt x="1080" y="44"/>
                  </a:lnTo>
                  <a:lnTo>
                    <a:pt x="1078" y="44"/>
                  </a:lnTo>
                  <a:lnTo>
                    <a:pt x="1078" y="44"/>
                  </a:lnTo>
                  <a:lnTo>
                    <a:pt x="1072" y="44"/>
                  </a:lnTo>
                  <a:lnTo>
                    <a:pt x="1072" y="44"/>
                  </a:lnTo>
                  <a:lnTo>
                    <a:pt x="1068" y="44"/>
                  </a:lnTo>
                  <a:lnTo>
                    <a:pt x="1068" y="44"/>
                  </a:lnTo>
                  <a:lnTo>
                    <a:pt x="1066" y="42"/>
                  </a:lnTo>
                  <a:lnTo>
                    <a:pt x="1066" y="42"/>
                  </a:lnTo>
                  <a:lnTo>
                    <a:pt x="1064" y="42"/>
                  </a:lnTo>
                  <a:lnTo>
                    <a:pt x="1062" y="44"/>
                  </a:lnTo>
                  <a:lnTo>
                    <a:pt x="1062" y="44"/>
                  </a:lnTo>
                  <a:lnTo>
                    <a:pt x="1056" y="44"/>
                  </a:lnTo>
                  <a:lnTo>
                    <a:pt x="1056" y="44"/>
                  </a:lnTo>
                  <a:lnTo>
                    <a:pt x="1054" y="44"/>
                  </a:lnTo>
                  <a:lnTo>
                    <a:pt x="1054" y="44"/>
                  </a:lnTo>
                  <a:lnTo>
                    <a:pt x="1052" y="46"/>
                  </a:lnTo>
                  <a:lnTo>
                    <a:pt x="1052" y="46"/>
                  </a:lnTo>
                  <a:lnTo>
                    <a:pt x="1050" y="44"/>
                  </a:lnTo>
                  <a:lnTo>
                    <a:pt x="1050" y="44"/>
                  </a:lnTo>
                  <a:lnTo>
                    <a:pt x="1050" y="46"/>
                  </a:lnTo>
                  <a:lnTo>
                    <a:pt x="1050" y="46"/>
                  </a:lnTo>
                  <a:lnTo>
                    <a:pt x="1046" y="44"/>
                  </a:lnTo>
                  <a:lnTo>
                    <a:pt x="1046" y="44"/>
                  </a:lnTo>
                  <a:lnTo>
                    <a:pt x="1044" y="44"/>
                  </a:lnTo>
                  <a:lnTo>
                    <a:pt x="1044" y="44"/>
                  </a:lnTo>
                  <a:lnTo>
                    <a:pt x="1042" y="46"/>
                  </a:lnTo>
                  <a:lnTo>
                    <a:pt x="1042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0" y="46"/>
                  </a:lnTo>
                  <a:lnTo>
                    <a:pt x="1030" y="46"/>
                  </a:lnTo>
                  <a:lnTo>
                    <a:pt x="1028" y="46"/>
                  </a:lnTo>
                  <a:lnTo>
                    <a:pt x="1028" y="46"/>
                  </a:lnTo>
                  <a:lnTo>
                    <a:pt x="1022" y="44"/>
                  </a:lnTo>
                  <a:lnTo>
                    <a:pt x="1022" y="44"/>
                  </a:lnTo>
                  <a:lnTo>
                    <a:pt x="1018" y="42"/>
                  </a:lnTo>
                  <a:lnTo>
                    <a:pt x="1018" y="42"/>
                  </a:lnTo>
                  <a:lnTo>
                    <a:pt x="1014" y="42"/>
                  </a:lnTo>
                  <a:lnTo>
                    <a:pt x="1014" y="42"/>
                  </a:lnTo>
                  <a:lnTo>
                    <a:pt x="1012" y="42"/>
                  </a:lnTo>
                  <a:lnTo>
                    <a:pt x="1012" y="42"/>
                  </a:lnTo>
                  <a:lnTo>
                    <a:pt x="1010" y="42"/>
                  </a:lnTo>
                  <a:lnTo>
                    <a:pt x="1010" y="42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6" y="44"/>
                  </a:lnTo>
                  <a:lnTo>
                    <a:pt x="1006" y="44"/>
                  </a:lnTo>
                  <a:lnTo>
                    <a:pt x="1002" y="44"/>
                  </a:lnTo>
                  <a:lnTo>
                    <a:pt x="1000" y="44"/>
                  </a:lnTo>
                  <a:lnTo>
                    <a:pt x="1000" y="44"/>
                  </a:lnTo>
                  <a:lnTo>
                    <a:pt x="996" y="44"/>
                  </a:lnTo>
                  <a:lnTo>
                    <a:pt x="996" y="44"/>
                  </a:lnTo>
                  <a:lnTo>
                    <a:pt x="996" y="42"/>
                  </a:lnTo>
                  <a:lnTo>
                    <a:pt x="996" y="42"/>
                  </a:lnTo>
                  <a:lnTo>
                    <a:pt x="992" y="42"/>
                  </a:lnTo>
                  <a:lnTo>
                    <a:pt x="992" y="42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0" y="40"/>
                  </a:lnTo>
                  <a:lnTo>
                    <a:pt x="990" y="40"/>
                  </a:lnTo>
                  <a:lnTo>
                    <a:pt x="988" y="40"/>
                  </a:lnTo>
                  <a:lnTo>
                    <a:pt x="988" y="40"/>
                  </a:lnTo>
                  <a:lnTo>
                    <a:pt x="982" y="42"/>
                  </a:lnTo>
                  <a:lnTo>
                    <a:pt x="982" y="42"/>
                  </a:lnTo>
                  <a:lnTo>
                    <a:pt x="980" y="40"/>
                  </a:lnTo>
                  <a:lnTo>
                    <a:pt x="980" y="40"/>
                  </a:lnTo>
                  <a:lnTo>
                    <a:pt x="974" y="42"/>
                  </a:lnTo>
                  <a:lnTo>
                    <a:pt x="968" y="42"/>
                  </a:lnTo>
                  <a:lnTo>
                    <a:pt x="968" y="42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66" y="40"/>
                  </a:lnTo>
                  <a:lnTo>
                    <a:pt x="966" y="40"/>
                  </a:lnTo>
                  <a:lnTo>
                    <a:pt x="964" y="40"/>
                  </a:lnTo>
                  <a:lnTo>
                    <a:pt x="964" y="40"/>
                  </a:lnTo>
                  <a:lnTo>
                    <a:pt x="960" y="42"/>
                  </a:lnTo>
                  <a:lnTo>
                    <a:pt x="960" y="42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2" y="44"/>
                  </a:lnTo>
                  <a:lnTo>
                    <a:pt x="952" y="44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48" y="46"/>
                  </a:lnTo>
                  <a:lnTo>
                    <a:pt x="948" y="46"/>
                  </a:lnTo>
                  <a:lnTo>
                    <a:pt x="942" y="46"/>
                  </a:lnTo>
                  <a:lnTo>
                    <a:pt x="942" y="46"/>
                  </a:lnTo>
                  <a:lnTo>
                    <a:pt x="936" y="44"/>
                  </a:lnTo>
                  <a:lnTo>
                    <a:pt x="936" y="44"/>
                  </a:lnTo>
                  <a:lnTo>
                    <a:pt x="934" y="42"/>
                  </a:lnTo>
                  <a:lnTo>
                    <a:pt x="934" y="42"/>
                  </a:lnTo>
                  <a:lnTo>
                    <a:pt x="930" y="42"/>
                  </a:lnTo>
                  <a:lnTo>
                    <a:pt x="930" y="42"/>
                  </a:lnTo>
                  <a:lnTo>
                    <a:pt x="930" y="40"/>
                  </a:lnTo>
                  <a:lnTo>
                    <a:pt x="930" y="40"/>
                  </a:lnTo>
                  <a:lnTo>
                    <a:pt x="922" y="42"/>
                  </a:lnTo>
                  <a:lnTo>
                    <a:pt x="912" y="42"/>
                  </a:lnTo>
                  <a:lnTo>
                    <a:pt x="912" y="42"/>
                  </a:lnTo>
                  <a:lnTo>
                    <a:pt x="910" y="44"/>
                  </a:lnTo>
                  <a:lnTo>
                    <a:pt x="910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2" y="46"/>
                  </a:lnTo>
                  <a:lnTo>
                    <a:pt x="902" y="46"/>
                  </a:lnTo>
                  <a:lnTo>
                    <a:pt x="900" y="44"/>
                  </a:lnTo>
                  <a:lnTo>
                    <a:pt x="900" y="44"/>
                  </a:lnTo>
                  <a:lnTo>
                    <a:pt x="896" y="44"/>
                  </a:lnTo>
                  <a:lnTo>
                    <a:pt x="892" y="44"/>
                  </a:lnTo>
                  <a:lnTo>
                    <a:pt x="892" y="44"/>
                  </a:lnTo>
                  <a:lnTo>
                    <a:pt x="890" y="44"/>
                  </a:lnTo>
                  <a:lnTo>
                    <a:pt x="890" y="44"/>
                  </a:lnTo>
                  <a:lnTo>
                    <a:pt x="888" y="46"/>
                  </a:lnTo>
                  <a:lnTo>
                    <a:pt x="888" y="46"/>
                  </a:lnTo>
                  <a:lnTo>
                    <a:pt x="882" y="44"/>
                  </a:lnTo>
                  <a:lnTo>
                    <a:pt x="882" y="44"/>
                  </a:lnTo>
                  <a:lnTo>
                    <a:pt x="876" y="42"/>
                  </a:lnTo>
                  <a:lnTo>
                    <a:pt x="876" y="42"/>
                  </a:lnTo>
                  <a:lnTo>
                    <a:pt x="874" y="42"/>
                  </a:lnTo>
                  <a:lnTo>
                    <a:pt x="870" y="42"/>
                  </a:lnTo>
                  <a:lnTo>
                    <a:pt x="870" y="42"/>
                  </a:lnTo>
                  <a:lnTo>
                    <a:pt x="866" y="44"/>
                  </a:lnTo>
                  <a:lnTo>
                    <a:pt x="866" y="44"/>
                  </a:lnTo>
                  <a:lnTo>
                    <a:pt x="862" y="46"/>
                  </a:lnTo>
                  <a:lnTo>
                    <a:pt x="862" y="46"/>
                  </a:lnTo>
                  <a:lnTo>
                    <a:pt x="858" y="46"/>
                  </a:lnTo>
                  <a:lnTo>
                    <a:pt x="858" y="46"/>
                  </a:lnTo>
                  <a:lnTo>
                    <a:pt x="856" y="44"/>
                  </a:lnTo>
                  <a:lnTo>
                    <a:pt x="856" y="44"/>
                  </a:lnTo>
                  <a:lnTo>
                    <a:pt x="852" y="44"/>
                  </a:lnTo>
                  <a:lnTo>
                    <a:pt x="852" y="44"/>
                  </a:lnTo>
                  <a:lnTo>
                    <a:pt x="850" y="44"/>
                  </a:lnTo>
                  <a:lnTo>
                    <a:pt x="850" y="44"/>
                  </a:lnTo>
                  <a:lnTo>
                    <a:pt x="848" y="40"/>
                  </a:lnTo>
                  <a:lnTo>
                    <a:pt x="846" y="40"/>
                  </a:lnTo>
                  <a:lnTo>
                    <a:pt x="846" y="40"/>
                  </a:lnTo>
                  <a:lnTo>
                    <a:pt x="844" y="42"/>
                  </a:lnTo>
                  <a:lnTo>
                    <a:pt x="844" y="42"/>
                  </a:lnTo>
                  <a:lnTo>
                    <a:pt x="840" y="42"/>
                  </a:lnTo>
                  <a:lnTo>
                    <a:pt x="836" y="40"/>
                  </a:lnTo>
                  <a:lnTo>
                    <a:pt x="836" y="40"/>
                  </a:lnTo>
                  <a:lnTo>
                    <a:pt x="834" y="38"/>
                  </a:lnTo>
                  <a:lnTo>
                    <a:pt x="834" y="38"/>
                  </a:lnTo>
                  <a:lnTo>
                    <a:pt x="830" y="40"/>
                  </a:lnTo>
                  <a:lnTo>
                    <a:pt x="828" y="38"/>
                  </a:lnTo>
                  <a:lnTo>
                    <a:pt x="828" y="38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16" y="42"/>
                  </a:lnTo>
                  <a:lnTo>
                    <a:pt x="816" y="42"/>
                  </a:lnTo>
                  <a:lnTo>
                    <a:pt x="812" y="40"/>
                  </a:lnTo>
                  <a:lnTo>
                    <a:pt x="812" y="40"/>
                  </a:lnTo>
                  <a:lnTo>
                    <a:pt x="808" y="40"/>
                  </a:lnTo>
                  <a:lnTo>
                    <a:pt x="808" y="40"/>
                  </a:lnTo>
                  <a:lnTo>
                    <a:pt x="806" y="40"/>
                  </a:lnTo>
                  <a:lnTo>
                    <a:pt x="806" y="40"/>
                  </a:lnTo>
                  <a:lnTo>
                    <a:pt x="804" y="40"/>
                  </a:lnTo>
                  <a:lnTo>
                    <a:pt x="804" y="40"/>
                  </a:lnTo>
                  <a:lnTo>
                    <a:pt x="802" y="38"/>
                  </a:lnTo>
                  <a:lnTo>
                    <a:pt x="802" y="38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794" y="42"/>
                  </a:lnTo>
                  <a:lnTo>
                    <a:pt x="794" y="42"/>
                  </a:lnTo>
                  <a:lnTo>
                    <a:pt x="792" y="40"/>
                  </a:lnTo>
                  <a:lnTo>
                    <a:pt x="792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88" y="42"/>
                  </a:lnTo>
                  <a:lnTo>
                    <a:pt x="788" y="42"/>
                  </a:lnTo>
                  <a:lnTo>
                    <a:pt x="786" y="42"/>
                  </a:lnTo>
                  <a:lnTo>
                    <a:pt x="786" y="42"/>
                  </a:lnTo>
                  <a:lnTo>
                    <a:pt x="782" y="40"/>
                  </a:lnTo>
                  <a:lnTo>
                    <a:pt x="782" y="40"/>
                  </a:lnTo>
                  <a:lnTo>
                    <a:pt x="778" y="40"/>
                  </a:lnTo>
                  <a:lnTo>
                    <a:pt x="778" y="40"/>
                  </a:lnTo>
                  <a:lnTo>
                    <a:pt x="776" y="42"/>
                  </a:lnTo>
                  <a:lnTo>
                    <a:pt x="772" y="42"/>
                  </a:lnTo>
                  <a:lnTo>
                    <a:pt x="772" y="42"/>
                  </a:lnTo>
                  <a:lnTo>
                    <a:pt x="770" y="42"/>
                  </a:lnTo>
                  <a:lnTo>
                    <a:pt x="770" y="42"/>
                  </a:lnTo>
                  <a:lnTo>
                    <a:pt x="766" y="40"/>
                  </a:lnTo>
                  <a:lnTo>
                    <a:pt x="766" y="40"/>
                  </a:lnTo>
                  <a:lnTo>
                    <a:pt x="764" y="40"/>
                  </a:lnTo>
                  <a:lnTo>
                    <a:pt x="764" y="40"/>
                  </a:lnTo>
                  <a:lnTo>
                    <a:pt x="762" y="42"/>
                  </a:lnTo>
                  <a:lnTo>
                    <a:pt x="762" y="42"/>
                  </a:lnTo>
                  <a:lnTo>
                    <a:pt x="758" y="42"/>
                  </a:lnTo>
                  <a:lnTo>
                    <a:pt x="758" y="42"/>
                  </a:lnTo>
                  <a:lnTo>
                    <a:pt x="756" y="42"/>
                  </a:lnTo>
                  <a:lnTo>
                    <a:pt x="756" y="42"/>
                  </a:lnTo>
                  <a:lnTo>
                    <a:pt x="752" y="42"/>
                  </a:lnTo>
                  <a:lnTo>
                    <a:pt x="752" y="42"/>
                  </a:lnTo>
                  <a:lnTo>
                    <a:pt x="744" y="44"/>
                  </a:lnTo>
                  <a:lnTo>
                    <a:pt x="744" y="44"/>
                  </a:lnTo>
                  <a:lnTo>
                    <a:pt x="738" y="42"/>
                  </a:lnTo>
                  <a:lnTo>
                    <a:pt x="738" y="42"/>
                  </a:lnTo>
                  <a:lnTo>
                    <a:pt x="734" y="40"/>
                  </a:lnTo>
                  <a:lnTo>
                    <a:pt x="734" y="40"/>
                  </a:lnTo>
                  <a:lnTo>
                    <a:pt x="732" y="42"/>
                  </a:lnTo>
                  <a:lnTo>
                    <a:pt x="732" y="42"/>
                  </a:lnTo>
                  <a:lnTo>
                    <a:pt x="728" y="42"/>
                  </a:lnTo>
                  <a:lnTo>
                    <a:pt x="726" y="42"/>
                  </a:lnTo>
                  <a:lnTo>
                    <a:pt x="726" y="42"/>
                  </a:lnTo>
                  <a:lnTo>
                    <a:pt x="724" y="42"/>
                  </a:lnTo>
                  <a:lnTo>
                    <a:pt x="724" y="42"/>
                  </a:lnTo>
                  <a:lnTo>
                    <a:pt x="720" y="42"/>
                  </a:lnTo>
                  <a:lnTo>
                    <a:pt x="720" y="42"/>
                  </a:lnTo>
                  <a:lnTo>
                    <a:pt x="718" y="42"/>
                  </a:lnTo>
                  <a:lnTo>
                    <a:pt x="718" y="42"/>
                  </a:lnTo>
                  <a:lnTo>
                    <a:pt x="712" y="42"/>
                  </a:lnTo>
                  <a:lnTo>
                    <a:pt x="712" y="42"/>
                  </a:lnTo>
                  <a:lnTo>
                    <a:pt x="710" y="42"/>
                  </a:lnTo>
                  <a:lnTo>
                    <a:pt x="710" y="42"/>
                  </a:lnTo>
                  <a:lnTo>
                    <a:pt x="706" y="42"/>
                  </a:lnTo>
                  <a:lnTo>
                    <a:pt x="706" y="42"/>
                  </a:lnTo>
                  <a:lnTo>
                    <a:pt x="704" y="44"/>
                  </a:lnTo>
                  <a:lnTo>
                    <a:pt x="704" y="44"/>
                  </a:lnTo>
                  <a:lnTo>
                    <a:pt x="702" y="42"/>
                  </a:lnTo>
                  <a:lnTo>
                    <a:pt x="702" y="42"/>
                  </a:lnTo>
                  <a:lnTo>
                    <a:pt x="696" y="44"/>
                  </a:lnTo>
                  <a:lnTo>
                    <a:pt x="696" y="44"/>
                  </a:lnTo>
                  <a:lnTo>
                    <a:pt x="692" y="44"/>
                  </a:lnTo>
                  <a:lnTo>
                    <a:pt x="692" y="44"/>
                  </a:lnTo>
                  <a:lnTo>
                    <a:pt x="690" y="44"/>
                  </a:lnTo>
                  <a:lnTo>
                    <a:pt x="690" y="44"/>
                  </a:lnTo>
                  <a:lnTo>
                    <a:pt x="688" y="44"/>
                  </a:lnTo>
                  <a:lnTo>
                    <a:pt x="688" y="44"/>
                  </a:lnTo>
                  <a:lnTo>
                    <a:pt x="686" y="44"/>
                  </a:lnTo>
                  <a:lnTo>
                    <a:pt x="686" y="44"/>
                  </a:lnTo>
                  <a:lnTo>
                    <a:pt x="680" y="44"/>
                  </a:lnTo>
                  <a:lnTo>
                    <a:pt x="680" y="44"/>
                  </a:lnTo>
                  <a:lnTo>
                    <a:pt x="676" y="44"/>
                  </a:lnTo>
                  <a:lnTo>
                    <a:pt x="676" y="44"/>
                  </a:lnTo>
                  <a:lnTo>
                    <a:pt x="668" y="44"/>
                  </a:lnTo>
                  <a:lnTo>
                    <a:pt x="660" y="42"/>
                  </a:lnTo>
                  <a:lnTo>
                    <a:pt x="660" y="42"/>
                  </a:lnTo>
                  <a:lnTo>
                    <a:pt x="658" y="42"/>
                  </a:lnTo>
                  <a:lnTo>
                    <a:pt x="658" y="42"/>
                  </a:lnTo>
                  <a:lnTo>
                    <a:pt x="654" y="42"/>
                  </a:lnTo>
                  <a:lnTo>
                    <a:pt x="652" y="42"/>
                  </a:lnTo>
                  <a:lnTo>
                    <a:pt x="652" y="42"/>
                  </a:lnTo>
                  <a:lnTo>
                    <a:pt x="648" y="42"/>
                  </a:lnTo>
                  <a:lnTo>
                    <a:pt x="648" y="42"/>
                  </a:lnTo>
                  <a:lnTo>
                    <a:pt x="646" y="42"/>
                  </a:lnTo>
                  <a:lnTo>
                    <a:pt x="64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4" y="42"/>
                  </a:lnTo>
                  <a:lnTo>
                    <a:pt x="634" y="42"/>
                  </a:lnTo>
                  <a:lnTo>
                    <a:pt x="630" y="42"/>
                  </a:lnTo>
                  <a:lnTo>
                    <a:pt x="630" y="42"/>
                  </a:lnTo>
                  <a:lnTo>
                    <a:pt x="628" y="42"/>
                  </a:lnTo>
                  <a:lnTo>
                    <a:pt x="628" y="42"/>
                  </a:lnTo>
                  <a:lnTo>
                    <a:pt x="622" y="42"/>
                  </a:lnTo>
                  <a:lnTo>
                    <a:pt x="622" y="42"/>
                  </a:lnTo>
                  <a:lnTo>
                    <a:pt x="614" y="42"/>
                  </a:lnTo>
                  <a:lnTo>
                    <a:pt x="614" y="42"/>
                  </a:lnTo>
                  <a:lnTo>
                    <a:pt x="612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6" y="42"/>
                  </a:lnTo>
                  <a:lnTo>
                    <a:pt x="606" y="42"/>
                  </a:lnTo>
                  <a:lnTo>
                    <a:pt x="604" y="42"/>
                  </a:lnTo>
                  <a:lnTo>
                    <a:pt x="604" y="42"/>
                  </a:lnTo>
                  <a:lnTo>
                    <a:pt x="600" y="42"/>
                  </a:lnTo>
                  <a:lnTo>
                    <a:pt x="600" y="42"/>
                  </a:lnTo>
                  <a:lnTo>
                    <a:pt x="596" y="42"/>
                  </a:lnTo>
                  <a:lnTo>
                    <a:pt x="596" y="42"/>
                  </a:lnTo>
                  <a:lnTo>
                    <a:pt x="594" y="42"/>
                  </a:lnTo>
                  <a:lnTo>
                    <a:pt x="594" y="42"/>
                  </a:lnTo>
                  <a:lnTo>
                    <a:pt x="588" y="42"/>
                  </a:lnTo>
                  <a:lnTo>
                    <a:pt x="588" y="42"/>
                  </a:lnTo>
                  <a:lnTo>
                    <a:pt x="586" y="42"/>
                  </a:lnTo>
                  <a:lnTo>
                    <a:pt x="586" y="42"/>
                  </a:lnTo>
                  <a:lnTo>
                    <a:pt x="582" y="42"/>
                  </a:lnTo>
                  <a:lnTo>
                    <a:pt x="582" y="42"/>
                  </a:lnTo>
                  <a:lnTo>
                    <a:pt x="580" y="42"/>
                  </a:lnTo>
                  <a:lnTo>
                    <a:pt x="580" y="42"/>
                  </a:lnTo>
                  <a:lnTo>
                    <a:pt x="576" y="42"/>
                  </a:lnTo>
                  <a:lnTo>
                    <a:pt x="576" y="42"/>
                  </a:lnTo>
                  <a:lnTo>
                    <a:pt x="574" y="42"/>
                  </a:lnTo>
                  <a:lnTo>
                    <a:pt x="574" y="42"/>
                  </a:lnTo>
                  <a:lnTo>
                    <a:pt x="570" y="42"/>
                  </a:lnTo>
                  <a:lnTo>
                    <a:pt x="570" y="42"/>
                  </a:lnTo>
                  <a:lnTo>
                    <a:pt x="566" y="42"/>
                  </a:lnTo>
                  <a:lnTo>
                    <a:pt x="566" y="42"/>
                  </a:lnTo>
                  <a:lnTo>
                    <a:pt x="564" y="42"/>
                  </a:lnTo>
                  <a:lnTo>
                    <a:pt x="564" y="42"/>
                  </a:lnTo>
                  <a:lnTo>
                    <a:pt x="560" y="42"/>
                  </a:lnTo>
                  <a:lnTo>
                    <a:pt x="560" y="42"/>
                  </a:lnTo>
                  <a:lnTo>
                    <a:pt x="542" y="42"/>
                  </a:lnTo>
                  <a:lnTo>
                    <a:pt x="542" y="42"/>
                  </a:lnTo>
                  <a:lnTo>
                    <a:pt x="540" y="44"/>
                  </a:lnTo>
                  <a:lnTo>
                    <a:pt x="540" y="44"/>
                  </a:lnTo>
                  <a:lnTo>
                    <a:pt x="536" y="42"/>
                  </a:lnTo>
                  <a:lnTo>
                    <a:pt x="532" y="44"/>
                  </a:lnTo>
                  <a:lnTo>
                    <a:pt x="532" y="44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6" y="44"/>
                  </a:lnTo>
                  <a:lnTo>
                    <a:pt x="526" y="44"/>
                  </a:lnTo>
                  <a:lnTo>
                    <a:pt x="518" y="44"/>
                  </a:lnTo>
                  <a:lnTo>
                    <a:pt x="518" y="44"/>
                  </a:lnTo>
                  <a:lnTo>
                    <a:pt x="514" y="46"/>
                  </a:lnTo>
                  <a:lnTo>
                    <a:pt x="514" y="46"/>
                  </a:lnTo>
                  <a:lnTo>
                    <a:pt x="510" y="46"/>
                  </a:lnTo>
                  <a:lnTo>
                    <a:pt x="510" y="46"/>
                  </a:lnTo>
                  <a:lnTo>
                    <a:pt x="508" y="46"/>
                  </a:lnTo>
                  <a:lnTo>
                    <a:pt x="508" y="46"/>
                  </a:lnTo>
                  <a:lnTo>
                    <a:pt x="504" y="46"/>
                  </a:lnTo>
                  <a:lnTo>
                    <a:pt x="504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6" y="46"/>
                  </a:lnTo>
                  <a:lnTo>
                    <a:pt x="496" y="46"/>
                  </a:lnTo>
                  <a:lnTo>
                    <a:pt x="494" y="46"/>
                  </a:lnTo>
                  <a:lnTo>
                    <a:pt x="494" y="46"/>
                  </a:lnTo>
                  <a:lnTo>
                    <a:pt x="490" y="46"/>
                  </a:lnTo>
                  <a:lnTo>
                    <a:pt x="490" y="46"/>
                  </a:lnTo>
                  <a:lnTo>
                    <a:pt x="486" y="44"/>
                  </a:lnTo>
                  <a:lnTo>
                    <a:pt x="486" y="44"/>
                  </a:lnTo>
                  <a:lnTo>
                    <a:pt x="484" y="44"/>
                  </a:lnTo>
                  <a:lnTo>
                    <a:pt x="484" y="44"/>
                  </a:lnTo>
                  <a:lnTo>
                    <a:pt x="482" y="44"/>
                  </a:lnTo>
                  <a:lnTo>
                    <a:pt x="482" y="44"/>
                  </a:lnTo>
                  <a:lnTo>
                    <a:pt x="478" y="44"/>
                  </a:lnTo>
                  <a:lnTo>
                    <a:pt x="478" y="44"/>
                  </a:lnTo>
                  <a:lnTo>
                    <a:pt x="476" y="44"/>
                  </a:lnTo>
                  <a:lnTo>
                    <a:pt x="476" y="44"/>
                  </a:lnTo>
                  <a:lnTo>
                    <a:pt x="472" y="46"/>
                  </a:lnTo>
                  <a:lnTo>
                    <a:pt x="468" y="44"/>
                  </a:lnTo>
                  <a:lnTo>
                    <a:pt x="468" y="44"/>
                  </a:lnTo>
                  <a:lnTo>
                    <a:pt x="466" y="46"/>
                  </a:lnTo>
                  <a:lnTo>
                    <a:pt x="464" y="46"/>
                  </a:lnTo>
                  <a:lnTo>
                    <a:pt x="464" y="46"/>
                  </a:lnTo>
                  <a:lnTo>
                    <a:pt x="464" y="44"/>
                  </a:lnTo>
                  <a:lnTo>
                    <a:pt x="464" y="44"/>
                  </a:lnTo>
                  <a:lnTo>
                    <a:pt x="462" y="44"/>
                  </a:lnTo>
                  <a:lnTo>
                    <a:pt x="462" y="44"/>
                  </a:lnTo>
                  <a:lnTo>
                    <a:pt x="462" y="42"/>
                  </a:lnTo>
                  <a:lnTo>
                    <a:pt x="462" y="42"/>
                  </a:lnTo>
                  <a:lnTo>
                    <a:pt x="456" y="42"/>
                  </a:lnTo>
                  <a:lnTo>
                    <a:pt x="456" y="42"/>
                  </a:lnTo>
                  <a:lnTo>
                    <a:pt x="450" y="42"/>
                  </a:lnTo>
                  <a:lnTo>
                    <a:pt x="450" y="42"/>
                  </a:lnTo>
                  <a:lnTo>
                    <a:pt x="448" y="44"/>
                  </a:lnTo>
                  <a:lnTo>
                    <a:pt x="448" y="44"/>
                  </a:lnTo>
                  <a:lnTo>
                    <a:pt x="442" y="44"/>
                  </a:lnTo>
                  <a:lnTo>
                    <a:pt x="442" y="44"/>
                  </a:lnTo>
                  <a:lnTo>
                    <a:pt x="438" y="44"/>
                  </a:lnTo>
                  <a:lnTo>
                    <a:pt x="438" y="44"/>
                  </a:lnTo>
                  <a:lnTo>
                    <a:pt x="436" y="46"/>
                  </a:lnTo>
                  <a:lnTo>
                    <a:pt x="436" y="46"/>
                  </a:lnTo>
                  <a:lnTo>
                    <a:pt x="432" y="44"/>
                  </a:lnTo>
                  <a:lnTo>
                    <a:pt x="432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0" y="42"/>
                  </a:lnTo>
                  <a:lnTo>
                    <a:pt x="420" y="42"/>
                  </a:lnTo>
                  <a:lnTo>
                    <a:pt x="418" y="44"/>
                  </a:lnTo>
                  <a:lnTo>
                    <a:pt x="418" y="44"/>
                  </a:lnTo>
                  <a:lnTo>
                    <a:pt x="416" y="42"/>
                  </a:lnTo>
                  <a:lnTo>
                    <a:pt x="416" y="40"/>
                  </a:lnTo>
                  <a:lnTo>
                    <a:pt x="416" y="40"/>
                  </a:lnTo>
                  <a:lnTo>
                    <a:pt x="412" y="40"/>
                  </a:lnTo>
                  <a:lnTo>
                    <a:pt x="412" y="40"/>
                  </a:lnTo>
                  <a:lnTo>
                    <a:pt x="412" y="42"/>
                  </a:lnTo>
                  <a:lnTo>
                    <a:pt x="412" y="42"/>
                  </a:lnTo>
                  <a:lnTo>
                    <a:pt x="410" y="44"/>
                  </a:lnTo>
                  <a:lnTo>
                    <a:pt x="410" y="44"/>
                  </a:lnTo>
                  <a:lnTo>
                    <a:pt x="404" y="44"/>
                  </a:lnTo>
                  <a:lnTo>
                    <a:pt x="404" y="44"/>
                  </a:lnTo>
                  <a:lnTo>
                    <a:pt x="400" y="44"/>
                  </a:lnTo>
                  <a:lnTo>
                    <a:pt x="400" y="44"/>
                  </a:lnTo>
                  <a:lnTo>
                    <a:pt x="396" y="42"/>
                  </a:lnTo>
                  <a:lnTo>
                    <a:pt x="396" y="42"/>
                  </a:lnTo>
                  <a:lnTo>
                    <a:pt x="394" y="44"/>
                  </a:lnTo>
                  <a:lnTo>
                    <a:pt x="394" y="44"/>
                  </a:lnTo>
                  <a:lnTo>
                    <a:pt x="390" y="44"/>
                  </a:lnTo>
                  <a:lnTo>
                    <a:pt x="390" y="44"/>
                  </a:lnTo>
                  <a:lnTo>
                    <a:pt x="386" y="42"/>
                  </a:lnTo>
                  <a:lnTo>
                    <a:pt x="386" y="42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4" y="42"/>
                  </a:lnTo>
                  <a:lnTo>
                    <a:pt x="374" y="42"/>
                  </a:lnTo>
                  <a:lnTo>
                    <a:pt x="368" y="42"/>
                  </a:lnTo>
                  <a:lnTo>
                    <a:pt x="368" y="42"/>
                  </a:lnTo>
                  <a:lnTo>
                    <a:pt x="366" y="42"/>
                  </a:lnTo>
                  <a:lnTo>
                    <a:pt x="366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0" y="42"/>
                  </a:lnTo>
                  <a:lnTo>
                    <a:pt x="360" y="42"/>
                  </a:lnTo>
                  <a:lnTo>
                    <a:pt x="358" y="42"/>
                  </a:lnTo>
                  <a:lnTo>
                    <a:pt x="358" y="42"/>
                  </a:lnTo>
                  <a:lnTo>
                    <a:pt x="352" y="44"/>
                  </a:lnTo>
                  <a:lnTo>
                    <a:pt x="352" y="44"/>
                  </a:lnTo>
                  <a:lnTo>
                    <a:pt x="344" y="42"/>
                  </a:lnTo>
                  <a:lnTo>
                    <a:pt x="344" y="42"/>
                  </a:lnTo>
                  <a:lnTo>
                    <a:pt x="342" y="44"/>
                  </a:lnTo>
                  <a:lnTo>
                    <a:pt x="342" y="44"/>
                  </a:lnTo>
                  <a:lnTo>
                    <a:pt x="338" y="42"/>
                  </a:lnTo>
                  <a:lnTo>
                    <a:pt x="338" y="42"/>
                  </a:lnTo>
                  <a:lnTo>
                    <a:pt x="330" y="44"/>
                  </a:lnTo>
                  <a:lnTo>
                    <a:pt x="330" y="44"/>
                  </a:lnTo>
                  <a:lnTo>
                    <a:pt x="328" y="44"/>
                  </a:lnTo>
                  <a:lnTo>
                    <a:pt x="328" y="44"/>
                  </a:lnTo>
                  <a:lnTo>
                    <a:pt x="322" y="42"/>
                  </a:lnTo>
                  <a:lnTo>
                    <a:pt x="322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0" y="42"/>
                  </a:lnTo>
                  <a:lnTo>
                    <a:pt x="310" y="42"/>
                  </a:lnTo>
                  <a:lnTo>
                    <a:pt x="310" y="40"/>
                  </a:lnTo>
                  <a:lnTo>
                    <a:pt x="310" y="40"/>
                  </a:lnTo>
                  <a:lnTo>
                    <a:pt x="308" y="40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06" y="42"/>
                  </a:lnTo>
                  <a:lnTo>
                    <a:pt x="306" y="42"/>
                  </a:lnTo>
                  <a:lnTo>
                    <a:pt x="298" y="42"/>
                  </a:lnTo>
                  <a:lnTo>
                    <a:pt x="298" y="42"/>
                  </a:lnTo>
                  <a:lnTo>
                    <a:pt x="296" y="42"/>
                  </a:lnTo>
                  <a:lnTo>
                    <a:pt x="296" y="42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90" y="42"/>
                  </a:lnTo>
                  <a:lnTo>
                    <a:pt x="290" y="42"/>
                  </a:lnTo>
                  <a:lnTo>
                    <a:pt x="288" y="42"/>
                  </a:lnTo>
                  <a:lnTo>
                    <a:pt x="288" y="42"/>
                  </a:lnTo>
                  <a:lnTo>
                    <a:pt x="286" y="42"/>
                  </a:lnTo>
                  <a:lnTo>
                    <a:pt x="286" y="42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282" y="42"/>
                  </a:lnTo>
                  <a:lnTo>
                    <a:pt x="282" y="42"/>
                  </a:lnTo>
                  <a:lnTo>
                    <a:pt x="278" y="40"/>
                  </a:lnTo>
                  <a:lnTo>
                    <a:pt x="278" y="40"/>
                  </a:lnTo>
                  <a:lnTo>
                    <a:pt x="276" y="40"/>
                  </a:lnTo>
                  <a:lnTo>
                    <a:pt x="274" y="40"/>
                  </a:lnTo>
                  <a:lnTo>
                    <a:pt x="274" y="40"/>
                  </a:lnTo>
                  <a:lnTo>
                    <a:pt x="270" y="40"/>
                  </a:lnTo>
                  <a:lnTo>
                    <a:pt x="270" y="40"/>
                  </a:lnTo>
                  <a:lnTo>
                    <a:pt x="268" y="42"/>
                  </a:lnTo>
                  <a:lnTo>
                    <a:pt x="268" y="42"/>
                  </a:lnTo>
                  <a:lnTo>
                    <a:pt x="264" y="40"/>
                  </a:lnTo>
                  <a:lnTo>
                    <a:pt x="264" y="40"/>
                  </a:lnTo>
                  <a:lnTo>
                    <a:pt x="260" y="40"/>
                  </a:lnTo>
                  <a:lnTo>
                    <a:pt x="260" y="40"/>
                  </a:lnTo>
                  <a:lnTo>
                    <a:pt x="258" y="40"/>
                  </a:lnTo>
                  <a:lnTo>
                    <a:pt x="258" y="40"/>
                  </a:lnTo>
                  <a:lnTo>
                    <a:pt x="252" y="40"/>
                  </a:lnTo>
                  <a:lnTo>
                    <a:pt x="252" y="40"/>
                  </a:lnTo>
                  <a:lnTo>
                    <a:pt x="246" y="40"/>
                  </a:lnTo>
                  <a:lnTo>
                    <a:pt x="242" y="40"/>
                  </a:lnTo>
                  <a:lnTo>
                    <a:pt x="242" y="40"/>
                  </a:lnTo>
                  <a:lnTo>
                    <a:pt x="238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28" y="40"/>
                  </a:lnTo>
                  <a:lnTo>
                    <a:pt x="228" y="40"/>
                  </a:lnTo>
                  <a:lnTo>
                    <a:pt x="224" y="40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22" y="40"/>
                  </a:lnTo>
                  <a:lnTo>
                    <a:pt x="218" y="40"/>
                  </a:lnTo>
                  <a:lnTo>
                    <a:pt x="218" y="40"/>
                  </a:lnTo>
                  <a:lnTo>
                    <a:pt x="216" y="40"/>
                  </a:lnTo>
                  <a:lnTo>
                    <a:pt x="216" y="40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208" y="40"/>
                  </a:lnTo>
                  <a:lnTo>
                    <a:pt x="208" y="40"/>
                  </a:lnTo>
                  <a:lnTo>
                    <a:pt x="204" y="42"/>
                  </a:lnTo>
                  <a:lnTo>
                    <a:pt x="204" y="42"/>
                  </a:lnTo>
                  <a:lnTo>
                    <a:pt x="200" y="40"/>
                  </a:lnTo>
                  <a:lnTo>
                    <a:pt x="200" y="40"/>
                  </a:lnTo>
                  <a:lnTo>
                    <a:pt x="190" y="40"/>
                  </a:lnTo>
                  <a:lnTo>
                    <a:pt x="190" y="40"/>
                  </a:lnTo>
                  <a:lnTo>
                    <a:pt x="188" y="40"/>
                  </a:lnTo>
                  <a:lnTo>
                    <a:pt x="188" y="40"/>
                  </a:lnTo>
                  <a:lnTo>
                    <a:pt x="176" y="40"/>
                  </a:lnTo>
                  <a:lnTo>
                    <a:pt x="176" y="40"/>
                  </a:lnTo>
                  <a:lnTo>
                    <a:pt x="172" y="42"/>
                  </a:lnTo>
                  <a:lnTo>
                    <a:pt x="172" y="42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66" y="42"/>
                  </a:lnTo>
                  <a:lnTo>
                    <a:pt x="166" y="42"/>
                  </a:lnTo>
                  <a:lnTo>
                    <a:pt x="162" y="42"/>
                  </a:lnTo>
                  <a:lnTo>
                    <a:pt x="158" y="42"/>
                  </a:lnTo>
                  <a:lnTo>
                    <a:pt x="158" y="42"/>
                  </a:lnTo>
                  <a:lnTo>
                    <a:pt x="158" y="40"/>
                  </a:lnTo>
                  <a:lnTo>
                    <a:pt x="158" y="40"/>
                  </a:lnTo>
                  <a:lnTo>
                    <a:pt x="156" y="40"/>
                  </a:lnTo>
                  <a:lnTo>
                    <a:pt x="156" y="40"/>
                  </a:lnTo>
                  <a:lnTo>
                    <a:pt x="156" y="38"/>
                  </a:lnTo>
                  <a:lnTo>
                    <a:pt x="156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6" y="38"/>
                  </a:lnTo>
                  <a:lnTo>
                    <a:pt x="146" y="38"/>
                  </a:lnTo>
                  <a:lnTo>
                    <a:pt x="142" y="38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38" y="40"/>
                  </a:lnTo>
                  <a:lnTo>
                    <a:pt x="138" y="40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0" y="40"/>
                  </a:lnTo>
                  <a:lnTo>
                    <a:pt x="130" y="40"/>
                  </a:lnTo>
                  <a:lnTo>
                    <a:pt x="126" y="38"/>
                  </a:lnTo>
                  <a:lnTo>
                    <a:pt x="126" y="38"/>
                  </a:lnTo>
                  <a:lnTo>
                    <a:pt x="124" y="38"/>
                  </a:lnTo>
                  <a:lnTo>
                    <a:pt x="124" y="38"/>
                  </a:lnTo>
                  <a:lnTo>
                    <a:pt x="122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06" y="40"/>
                  </a:lnTo>
                  <a:lnTo>
                    <a:pt x="106" y="40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0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gray">
            <a:xfrm>
              <a:off x="377760" y="6195126"/>
              <a:ext cx="8418958" cy="60192"/>
            </a:xfrm>
            <a:custGeom>
              <a:avLst/>
              <a:gdLst>
                <a:gd name="T0" fmla="*/ 3752 w 3916"/>
                <a:gd name="T1" fmla="*/ 12 h 28"/>
                <a:gd name="T2" fmla="*/ 3576 w 3916"/>
                <a:gd name="T3" fmla="*/ 14 h 28"/>
                <a:gd name="T4" fmla="*/ 3450 w 3916"/>
                <a:gd name="T5" fmla="*/ 14 h 28"/>
                <a:gd name="T6" fmla="*/ 3348 w 3916"/>
                <a:gd name="T7" fmla="*/ 12 h 28"/>
                <a:gd name="T8" fmla="*/ 3206 w 3916"/>
                <a:gd name="T9" fmla="*/ 12 h 28"/>
                <a:gd name="T10" fmla="*/ 3108 w 3916"/>
                <a:gd name="T11" fmla="*/ 10 h 28"/>
                <a:gd name="T12" fmla="*/ 2950 w 3916"/>
                <a:gd name="T13" fmla="*/ 12 h 28"/>
                <a:gd name="T14" fmla="*/ 2916 w 3916"/>
                <a:gd name="T15" fmla="*/ 10 h 28"/>
                <a:gd name="T16" fmla="*/ 2826 w 3916"/>
                <a:gd name="T17" fmla="*/ 10 h 28"/>
                <a:gd name="T18" fmla="*/ 2684 w 3916"/>
                <a:gd name="T19" fmla="*/ 8 h 28"/>
                <a:gd name="T20" fmla="*/ 2550 w 3916"/>
                <a:gd name="T21" fmla="*/ 6 h 28"/>
                <a:gd name="T22" fmla="*/ 2400 w 3916"/>
                <a:gd name="T23" fmla="*/ 4 h 28"/>
                <a:gd name="T24" fmla="*/ 2252 w 3916"/>
                <a:gd name="T25" fmla="*/ 6 h 28"/>
                <a:gd name="T26" fmla="*/ 2078 w 3916"/>
                <a:gd name="T27" fmla="*/ 4 h 28"/>
                <a:gd name="T28" fmla="*/ 1694 w 3916"/>
                <a:gd name="T29" fmla="*/ 4 h 28"/>
                <a:gd name="T30" fmla="*/ 1488 w 3916"/>
                <a:gd name="T31" fmla="*/ 4 h 28"/>
                <a:gd name="T32" fmla="*/ 1294 w 3916"/>
                <a:gd name="T33" fmla="*/ 6 h 28"/>
                <a:gd name="T34" fmla="*/ 1254 w 3916"/>
                <a:gd name="T35" fmla="*/ 10 h 28"/>
                <a:gd name="T36" fmla="*/ 1126 w 3916"/>
                <a:gd name="T37" fmla="*/ 10 h 28"/>
                <a:gd name="T38" fmla="*/ 1048 w 3916"/>
                <a:gd name="T39" fmla="*/ 8 h 28"/>
                <a:gd name="T40" fmla="*/ 1044 w 3916"/>
                <a:gd name="T41" fmla="*/ 8 h 28"/>
                <a:gd name="T42" fmla="*/ 900 w 3916"/>
                <a:gd name="T43" fmla="*/ 8 h 28"/>
                <a:gd name="T44" fmla="*/ 720 w 3916"/>
                <a:gd name="T45" fmla="*/ 6 h 28"/>
                <a:gd name="T46" fmla="*/ 480 w 3916"/>
                <a:gd name="T47" fmla="*/ 6 h 28"/>
                <a:gd name="T48" fmla="*/ 338 w 3916"/>
                <a:gd name="T49" fmla="*/ 2 h 28"/>
                <a:gd name="T50" fmla="*/ 194 w 3916"/>
                <a:gd name="T51" fmla="*/ 0 h 28"/>
                <a:gd name="T52" fmla="*/ 56 w 3916"/>
                <a:gd name="T53" fmla="*/ 2 h 28"/>
                <a:gd name="T54" fmla="*/ 0 w 3916"/>
                <a:gd name="T55" fmla="*/ 10 h 28"/>
                <a:gd name="T56" fmla="*/ 64 w 3916"/>
                <a:gd name="T57" fmla="*/ 10 h 28"/>
                <a:gd name="T58" fmla="*/ 192 w 3916"/>
                <a:gd name="T59" fmla="*/ 10 h 28"/>
                <a:gd name="T60" fmla="*/ 294 w 3916"/>
                <a:gd name="T61" fmla="*/ 10 h 28"/>
                <a:gd name="T62" fmla="*/ 390 w 3916"/>
                <a:gd name="T63" fmla="*/ 12 h 28"/>
                <a:gd name="T64" fmla="*/ 610 w 3916"/>
                <a:gd name="T65" fmla="*/ 12 h 28"/>
                <a:gd name="T66" fmla="*/ 778 w 3916"/>
                <a:gd name="T67" fmla="*/ 14 h 28"/>
                <a:gd name="T68" fmla="*/ 884 w 3916"/>
                <a:gd name="T69" fmla="*/ 12 h 28"/>
                <a:gd name="T70" fmla="*/ 962 w 3916"/>
                <a:gd name="T71" fmla="*/ 14 h 28"/>
                <a:gd name="T72" fmla="*/ 1062 w 3916"/>
                <a:gd name="T73" fmla="*/ 16 h 28"/>
                <a:gd name="T74" fmla="*/ 1214 w 3916"/>
                <a:gd name="T75" fmla="*/ 16 h 28"/>
                <a:gd name="T76" fmla="*/ 1338 w 3916"/>
                <a:gd name="T77" fmla="*/ 18 h 28"/>
                <a:gd name="T78" fmla="*/ 1394 w 3916"/>
                <a:gd name="T79" fmla="*/ 18 h 28"/>
                <a:gd name="T80" fmla="*/ 1782 w 3916"/>
                <a:gd name="T81" fmla="*/ 20 h 28"/>
                <a:gd name="T82" fmla="*/ 1952 w 3916"/>
                <a:gd name="T83" fmla="*/ 20 h 28"/>
                <a:gd name="T84" fmla="*/ 2142 w 3916"/>
                <a:gd name="T85" fmla="*/ 22 h 28"/>
                <a:gd name="T86" fmla="*/ 2328 w 3916"/>
                <a:gd name="T87" fmla="*/ 22 h 28"/>
                <a:gd name="T88" fmla="*/ 2476 w 3916"/>
                <a:gd name="T89" fmla="*/ 22 h 28"/>
                <a:gd name="T90" fmla="*/ 2586 w 3916"/>
                <a:gd name="T91" fmla="*/ 22 h 28"/>
                <a:gd name="T92" fmla="*/ 2840 w 3916"/>
                <a:gd name="T93" fmla="*/ 22 h 28"/>
                <a:gd name="T94" fmla="*/ 2984 w 3916"/>
                <a:gd name="T95" fmla="*/ 24 h 28"/>
                <a:gd name="T96" fmla="*/ 3156 w 3916"/>
                <a:gd name="T97" fmla="*/ 24 h 28"/>
                <a:gd name="T98" fmla="*/ 3214 w 3916"/>
                <a:gd name="T99" fmla="*/ 24 h 28"/>
                <a:gd name="T100" fmla="*/ 3334 w 3916"/>
                <a:gd name="T101" fmla="*/ 26 h 28"/>
                <a:gd name="T102" fmla="*/ 3470 w 3916"/>
                <a:gd name="T103" fmla="*/ 26 h 28"/>
                <a:gd name="T104" fmla="*/ 3578 w 3916"/>
                <a:gd name="T105" fmla="*/ 26 h 28"/>
                <a:gd name="T106" fmla="*/ 3658 w 3916"/>
                <a:gd name="T107" fmla="*/ 26 h 28"/>
                <a:gd name="T108" fmla="*/ 3810 w 3916"/>
                <a:gd name="T109" fmla="*/ 28 h 28"/>
                <a:gd name="T110" fmla="*/ 3832 w 3916"/>
                <a:gd name="T111" fmla="*/ 26 h 28"/>
                <a:gd name="T112" fmla="*/ 3878 w 3916"/>
                <a:gd name="T113" fmla="*/ 24 h 28"/>
                <a:gd name="T114" fmla="*/ 3916 w 3916"/>
                <a:gd name="T115" fmla="*/ 18 h 28"/>
                <a:gd name="T116" fmla="*/ 3844 w 3916"/>
                <a:gd name="T117" fmla="*/ 14 h 28"/>
                <a:gd name="T118" fmla="*/ 746 w 3916"/>
                <a:gd name="T119" fmla="*/ 8 h 28"/>
                <a:gd name="T120" fmla="*/ 2876 w 3916"/>
                <a:gd name="T121" fmla="*/ 18 h 28"/>
                <a:gd name="T122" fmla="*/ 3162 w 3916"/>
                <a:gd name="T123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16" h="28">
                  <a:moveTo>
                    <a:pt x="3820" y="12"/>
                  </a:moveTo>
                  <a:lnTo>
                    <a:pt x="3820" y="12"/>
                  </a:lnTo>
                  <a:lnTo>
                    <a:pt x="3816" y="14"/>
                  </a:lnTo>
                  <a:lnTo>
                    <a:pt x="3816" y="14"/>
                  </a:lnTo>
                  <a:lnTo>
                    <a:pt x="3796" y="14"/>
                  </a:lnTo>
                  <a:lnTo>
                    <a:pt x="3796" y="14"/>
                  </a:lnTo>
                  <a:lnTo>
                    <a:pt x="3752" y="12"/>
                  </a:lnTo>
                  <a:lnTo>
                    <a:pt x="3752" y="12"/>
                  </a:lnTo>
                  <a:lnTo>
                    <a:pt x="3738" y="14"/>
                  </a:lnTo>
                  <a:lnTo>
                    <a:pt x="3738" y="14"/>
                  </a:lnTo>
                  <a:lnTo>
                    <a:pt x="3684" y="14"/>
                  </a:lnTo>
                  <a:lnTo>
                    <a:pt x="3634" y="14"/>
                  </a:lnTo>
                  <a:lnTo>
                    <a:pt x="3634" y="14"/>
                  </a:lnTo>
                  <a:lnTo>
                    <a:pt x="3604" y="14"/>
                  </a:lnTo>
                  <a:lnTo>
                    <a:pt x="3576" y="14"/>
                  </a:lnTo>
                  <a:lnTo>
                    <a:pt x="3576" y="14"/>
                  </a:lnTo>
                  <a:lnTo>
                    <a:pt x="3562" y="14"/>
                  </a:lnTo>
                  <a:lnTo>
                    <a:pt x="3548" y="12"/>
                  </a:lnTo>
                  <a:lnTo>
                    <a:pt x="3548" y="12"/>
                  </a:lnTo>
                  <a:lnTo>
                    <a:pt x="3530" y="12"/>
                  </a:lnTo>
                  <a:lnTo>
                    <a:pt x="3530" y="12"/>
                  </a:lnTo>
                  <a:lnTo>
                    <a:pt x="3488" y="12"/>
                  </a:lnTo>
                  <a:lnTo>
                    <a:pt x="3468" y="12"/>
                  </a:lnTo>
                  <a:lnTo>
                    <a:pt x="3450" y="14"/>
                  </a:lnTo>
                  <a:lnTo>
                    <a:pt x="3450" y="14"/>
                  </a:lnTo>
                  <a:lnTo>
                    <a:pt x="3440" y="12"/>
                  </a:lnTo>
                  <a:lnTo>
                    <a:pt x="3430" y="12"/>
                  </a:lnTo>
                  <a:lnTo>
                    <a:pt x="3410" y="12"/>
                  </a:lnTo>
                  <a:lnTo>
                    <a:pt x="3410" y="12"/>
                  </a:lnTo>
                  <a:lnTo>
                    <a:pt x="3380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32" y="12"/>
                  </a:lnTo>
                  <a:lnTo>
                    <a:pt x="3316" y="14"/>
                  </a:lnTo>
                  <a:lnTo>
                    <a:pt x="3316" y="14"/>
                  </a:lnTo>
                  <a:lnTo>
                    <a:pt x="3266" y="12"/>
                  </a:lnTo>
                  <a:lnTo>
                    <a:pt x="3216" y="12"/>
                  </a:lnTo>
                  <a:lnTo>
                    <a:pt x="3216" y="12"/>
                  </a:lnTo>
                  <a:lnTo>
                    <a:pt x="3206" y="12"/>
                  </a:lnTo>
                  <a:lnTo>
                    <a:pt x="3206" y="12"/>
                  </a:lnTo>
                  <a:lnTo>
                    <a:pt x="3198" y="14"/>
                  </a:lnTo>
                  <a:lnTo>
                    <a:pt x="3198" y="14"/>
                  </a:lnTo>
                  <a:lnTo>
                    <a:pt x="3170" y="12"/>
                  </a:lnTo>
                  <a:lnTo>
                    <a:pt x="3156" y="12"/>
                  </a:lnTo>
                  <a:lnTo>
                    <a:pt x="3142" y="14"/>
                  </a:lnTo>
                  <a:lnTo>
                    <a:pt x="3142" y="14"/>
                  </a:lnTo>
                  <a:lnTo>
                    <a:pt x="3124" y="12"/>
                  </a:lnTo>
                  <a:lnTo>
                    <a:pt x="3108" y="10"/>
                  </a:lnTo>
                  <a:lnTo>
                    <a:pt x="3074" y="12"/>
                  </a:lnTo>
                  <a:lnTo>
                    <a:pt x="3074" y="12"/>
                  </a:lnTo>
                  <a:lnTo>
                    <a:pt x="3064" y="10"/>
                  </a:lnTo>
                  <a:lnTo>
                    <a:pt x="3064" y="10"/>
                  </a:lnTo>
                  <a:lnTo>
                    <a:pt x="3012" y="10"/>
                  </a:lnTo>
                  <a:lnTo>
                    <a:pt x="2960" y="10"/>
                  </a:lnTo>
                  <a:lnTo>
                    <a:pt x="2960" y="10"/>
                  </a:lnTo>
                  <a:lnTo>
                    <a:pt x="2950" y="12"/>
                  </a:lnTo>
                  <a:lnTo>
                    <a:pt x="2950" y="12"/>
                  </a:lnTo>
                  <a:lnTo>
                    <a:pt x="2944" y="10"/>
                  </a:lnTo>
                  <a:lnTo>
                    <a:pt x="2944" y="10"/>
                  </a:lnTo>
                  <a:lnTo>
                    <a:pt x="2936" y="12"/>
                  </a:lnTo>
                  <a:lnTo>
                    <a:pt x="2936" y="12"/>
                  </a:lnTo>
                  <a:lnTo>
                    <a:pt x="2932" y="10"/>
                  </a:lnTo>
                  <a:lnTo>
                    <a:pt x="2932" y="10"/>
                  </a:lnTo>
                  <a:lnTo>
                    <a:pt x="2916" y="10"/>
                  </a:lnTo>
                  <a:lnTo>
                    <a:pt x="2902" y="10"/>
                  </a:lnTo>
                  <a:lnTo>
                    <a:pt x="2902" y="10"/>
                  </a:lnTo>
                  <a:lnTo>
                    <a:pt x="2882" y="10"/>
                  </a:lnTo>
                  <a:lnTo>
                    <a:pt x="2858" y="10"/>
                  </a:lnTo>
                  <a:lnTo>
                    <a:pt x="2858" y="10"/>
                  </a:lnTo>
                  <a:lnTo>
                    <a:pt x="2844" y="10"/>
                  </a:lnTo>
                  <a:lnTo>
                    <a:pt x="2834" y="10"/>
                  </a:lnTo>
                  <a:lnTo>
                    <a:pt x="2826" y="10"/>
                  </a:lnTo>
                  <a:lnTo>
                    <a:pt x="2826" y="10"/>
                  </a:lnTo>
                  <a:lnTo>
                    <a:pt x="2788" y="8"/>
                  </a:lnTo>
                  <a:lnTo>
                    <a:pt x="2750" y="8"/>
                  </a:lnTo>
                  <a:lnTo>
                    <a:pt x="2750" y="8"/>
                  </a:lnTo>
                  <a:lnTo>
                    <a:pt x="2728" y="8"/>
                  </a:lnTo>
                  <a:lnTo>
                    <a:pt x="2706" y="8"/>
                  </a:lnTo>
                  <a:lnTo>
                    <a:pt x="2706" y="8"/>
                  </a:lnTo>
                  <a:lnTo>
                    <a:pt x="2684" y="8"/>
                  </a:lnTo>
                  <a:lnTo>
                    <a:pt x="2662" y="8"/>
                  </a:lnTo>
                  <a:lnTo>
                    <a:pt x="2662" y="8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578" y="8"/>
                  </a:lnTo>
                  <a:lnTo>
                    <a:pt x="2578" y="8"/>
                  </a:lnTo>
                  <a:lnTo>
                    <a:pt x="2560" y="6"/>
                  </a:lnTo>
                  <a:lnTo>
                    <a:pt x="2550" y="6"/>
                  </a:lnTo>
                  <a:lnTo>
                    <a:pt x="2542" y="8"/>
                  </a:lnTo>
                  <a:lnTo>
                    <a:pt x="2542" y="8"/>
                  </a:lnTo>
                  <a:lnTo>
                    <a:pt x="2538" y="6"/>
                  </a:lnTo>
                  <a:lnTo>
                    <a:pt x="2534" y="6"/>
                  </a:lnTo>
                  <a:lnTo>
                    <a:pt x="2526" y="6"/>
                  </a:lnTo>
                  <a:lnTo>
                    <a:pt x="2526" y="6"/>
                  </a:lnTo>
                  <a:lnTo>
                    <a:pt x="2442" y="6"/>
                  </a:lnTo>
                  <a:lnTo>
                    <a:pt x="2400" y="4"/>
                  </a:lnTo>
                  <a:lnTo>
                    <a:pt x="2358" y="4"/>
                  </a:lnTo>
                  <a:lnTo>
                    <a:pt x="2358" y="4"/>
                  </a:lnTo>
                  <a:lnTo>
                    <a:pt x="2344" y="6"/>
                  </a:lnTo>
                  <a:lnTo>
                    <a:pt x="2328" y="6"/>
                  </a:lnTo>
                  <a:lnTo>
                    <a:pt x="2328" y="6"/>
                  </a:lnTo>
                  <a:lnTo>
                    <a:pt x="2280" y="6"/>
                  </a:lnTo>
                  <a:lnTo>
                    <a:pt x="2280" y="6"/>
                  </a:lnTo>
                  <a:lnTo>
                    <a:pt x="2252" y="6"/>
                  </a:lnTo>
                  <a:lnTo>
                    <a:pt x="2224" y="6"/>
                  </a:lnTo>
                  <a:lnTo>
                    <a:pt x="2224" y="6"/>
                  </a:lnTo>
                  <a:lnTo>
                    <a:pt x="2174" y="6"/>
                  </a:lnTo>
                  <a:lnTo>
                    <a:pt x="2122" y="4"/>
                  </a:lnTo>
                  <a:lnTo>
                    <a:pt x="2122" y="4"/>
                  </a:lnTo>
                  <a:lnTo>
                    <a:pt x="2100" y="6"/>
                  </a:lnTo>
                  <a:lnTo>
                    <a:pt x="2088" y="6"/>
                  </a:lnTo>
                  <a:lnTo>
                    <a:pt x="2078" y="4"/>
                  </a:lnTo>
                  <a:lnTo>
                    <a:pt x="2078" y="4"/>
                  </a:lnTo>
                  <a:lnTo>
                    <a:pt x="2042" y="4"/>
                  </a:lnTo>
                  <a:lnTo>
                    <a:pt x="2004" y="4"/>
                  </a:lnTo>
                  <a:lnTo>
                    <a:pt x="2004" y="4"/>
                  </a:lnTo>
                  <a:lnTo>
                    <a:pt x="1888" y="4"/>
                  </a:lnTo>
                  <a:lnTo>
                    <a:pt x="1888" y="4"/>
                  </a:lnTo>
                  <a:lnTo>
                    <a:pt x="1792" y="4"/>
                  </a:lnTo>
                  <a:lnTo>
                    <a:pt x="1694" y="4"/>
                  </a:lnTo>
                  <a:lnTo>
                    <a:pt x="1694" y="4"/>
                  </a:lnTo>
                  <a:lnTo>
                    <a:pt x="1634" y="4"/>
                  </a:lnTo>
                  <a:lnTo>
                    <a:pt x="1604" y="4"/>
                  </a:lnTo>
                  <a:lnTo>
                    <a:pt x="1574" y="6"/>
                  </a:lnTo>
                  <a:lnTo>
                    <a:pt x="1574" y="6"/>
                  </a:lnTo>
                  <a:lnTo>
                    <a:pt x="1552" y="4"/>
                  </a:lnTo>
                  <a:lnTo>
                    <a:pt x="1532" y="4"/>
                  </a:lnTo>
                  <a:lnTo>
                    <a:pt x="1488" y="4"/>
                  </a:lnTo>
                  <a:lnTo>
                    <a:pt x="1488" y="4"/>
                  </a:lnTo>
                  <a:lnTo>
                    <a:pt x="1462" y="6"/>
                  </a:lnTo>
                  <a:lnTo>
                    <a:pt x="1462" y="6"/>
                  </a:lnTo>
                  <a:lnTo>
                    <a:pt x="1416" y="6"/>
                  </a:lnTo>
                  <a:lnTo>
                    <a:pt x="1370" y="6"/>
                  </a:lnTo>
                  <a:lnTo>
                    <a:pt x="1370" y="6"/>
                  </a:lnTo>
                  <a:lnTo>
                    <a:pt x="1332" y="6"/>
                  </a:lnTo>
                  <a:lnTo>
                    <a:pt x="1294" y="6"/>
                  </a:lnTo>
                  <a:lnTo>
                    <a:pt x="1294" y="6"/>
                  </a:lnTo>
                  <a:lnTo>
                    <a:pt x="1280" y="6"/>
                  </a:lnTo>
                  <a:lnTo>
                    <a:pt x="1266" y="10"/>
                  </a:lnTo>
                  <a:lnTo>
                    <a:pt x="1266" y="10"/>
                  </a:lnTo>
                  <a:lnTo>
                    <a:pt x="1264" y="8"/>
                  </a:lnTo>
                  <a:lnTo>
                    <a:pt x="1260" y="8"/>
                  </a:lnTo>
                  <a:lnTo>
                    <a:pt x="1256" y="8"/>
                  </a:lnTo>
                  <a:lnTo>
                    <a:pt x="1254" y="10"/>
                  </a:lnTo>
                  <a:lnTo>
                    <a:pt x="1254" y="10"/>
                  </a:lnTo>
                  <a:lnTo>
                    <a:pt x="1232" y="8"/>
                  </a:lnTo>
                  <a:lnTo>
                    <a:pt x="1212" y="8"/>
                  </a:lnTo>
                  <a:lnTo>
                    <a:pt x="1192" y="8"/>
                  </a:lnTo>
                  <a:lnTo>
                    <a:pt x="1170" y="8"/>
                  </a:lnTo>
                  <a:lnTo>
                    <a:pt x="1170" y="8"/>
                  </a:lnTo>
                  <a:lnTo>
                    <a:pt x="1148" y="8"/>
                  </a:lnTo>
                  <a:lnTo>
                    <a:pt x="1126" y="10"/>
                  </a:lnTo>
                  <a:lnTo>
                    <a:pt x="1126" y="10"/>
                  </a:lnTo>
                  <a:lnTo>
                    <a:pt x="1114" y="8"/>
                  </a:lnTo>
                  <a:lnTo>
                    <a:pt x="1102" y="8"/>
                  </a:lnTo>
                  <a:lnTo>
                    <a:pt x="1076" y="10"/>
                  </a:lnTo>
                  <a:lnTo>
                    <a:pt x="1076" y="10"/>
                  </a:lnTo>
                  <a:lnTo>
                    <a:pt x="1064" y="8"/>
                  </a:lnTo>
                  <a:lnTo>
                    <a:pt x="1056" y="6"/>
                  </a:lnTo>
                  <a:lnTo>
                    <a:pt x="1048" y="8"/>
                  </a:lnTo>
                  <a:lnTo>
                    <a:pt x="1048" y="8"/>
                  </a:lnTo>
                  <a:lnTo>
                    <a:pt x="1046" y="8"/>
                  </a:lnTo>
                  <a:lnTo>
                    <a:pt x="1046" y="12"/>
                  </a:lnTo>
                  <a:lnTo>
                    <a:pt x="1046" y="12"/>
                  </a:lnTo>
                  <a:lnTo>
                    <a:pt x="1046" y="10"/>
                  </a:lnTo>
                  <a:lnTo>
                    <a:pt x="1046" y="10"/>
                  </a:lnTo>
                  <a:lnTo>
                    <a:pt x="1046" y="8"/>
                  </a:lnTo>
                  <a:lnTo>
                    <a:pt x="1044" y="8"/>
                  </a:lnTo>
                  <a:lnTo>
                    <a:pt x="1044" y="8"/>
                  </a:lnTo>
                  <a:lnTo>
                    <a:pt x="1000" y="8"/>
                  </a:lnTo>
                  <a:lnTo>
                    <a:pt x="958" y="8"/>
                  </a:lnTo>
                  <a:lnTo>
                    <a:pt x="958" y="8"/>
                  </a:lnTo>
                  <a:lnTo>
                    <a:pt x="928" y="6"/>
                  </a:lnTo>
                  <a:lnTo>
                    <a:pt x="914" y="6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38" y="4"/>
                  </a:lnTo>
                  <a:lnTo>
                    <a:pt x="780" y="4"/>
                  </a:lnTo>
                  <a:lnTo>
                    <a:pt x="720" y="6"/>
                  </a:lnTo>
                  <a:lnTo>
                    <a:pt x="662" y="6"/>
                  </a:lnTo>
                  <a:lnTo>
                    <a:pt x="662" y="6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508" y="4"/>
                  </a:lnTo>
                  <a:lnTo>
                    <a:pt x="508" y="4"/>
                  </a:lnTo>
                  <a:lnTo>
                    <a:pt x="480" y="6"/>
                  </a:lnTo>
                  <a:lnTo>
                    <a:pt x="480" y="6"/>
                  </a:lnTo>
                  <a:lnTo>
                    <a:pt x="444" y="4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372" y="4"/>
                  </a:lnTo>
                  <a:lnTo>
                    <a:pt x="372" y="4"/>
                  </a:lnTo>
                  <a:lnTo>
                    <a:pt x="356" y="2"/>
                  </a:lnTo>
                  <a:lnTo>
                    <a:pt x="338" y="2"/>
                  </a:lnTo>
                  <a:lnTo>
                    <a:pt x="338" y="2"/>
                  </a:lnTo>
                  <a:lnTo>
                    <a:pt x="326" y="4"/>
                  </a:lnTo>
                  <a:lnTo>
                    <a:pt x="326" y="4"/>
                  </a:lnTo>
                  <a:lnTo>
                    <a:pt x="300" y="2"/>
                  </a:lnTo>
                  <a:lnTo>
                    <a:pt x="300" y="2"/>
                  </a:lnTo>
                  <a:lnTo>
                    <a:pt x="268" y="2"/>
                  </a:lnTo>
                  <a:lnTo>
                    <a:pt x="236" y="2"/>
                  </a:lnTo>
                  <a:lnTo>
                    <a:pt x="236" y="2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180" y="2"/>
                  </a:lnTo>
                  <a:lnTo>
                    <a:pt x="180" y="2"/>
                  </a:lnTo>
                  <a:lnTo>
                    <a:pt x="158" y="2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20" y="2"/>
                  </a:lnTo>
                  <a:lnTo>
                    <a:pt x="1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98" y="10"/>
                  </a:lnTo>
                  <a:lnTo>
                    <a:pt x="136" y="10"/>
                  </a:lnTo>
                  <a:lnTo>
                    <a:pt x="136" y="10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80" y="10"/>
                  </a:lnTo>
                  <a:lnTo>
                    <a:pt x="192" y="10"/>
                  </a:lnTo>
                  <a:lnTo>
                    <a:pt x="192" y="10"/>
                  </a:lnTo>
                  <a:lnTo>
                    <a:pt x="200" y="12"/>
                  </a:lnTo>
                  <a:lnTo>
                    <a:pt x="200" y="12"/>
                  </a:lnTo>
                  <a:lnTo>
                    <a:pt x="222" y="12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80" y="10"/>
                  </a:lnTo>
                  <a:lnTo>
                    <a:pt x="280" y="10"/>
                  </a:lnTo>
                  <a:lnTo>
                    <a:pt x="294" y="10"/>
                  </a:lnTo>
                  <a:lnTo>
                    <a:pt x="310" y="12"/>
                  </a:lnTo>
                  <a:lnTo>
                    <a:pt x="310" y="12"/>
                  </a:lnTo>
                  <a:lnTo>
                    <a:pt x="326" y="10"/>
                  </a:lnTo>
                  <a:lnTo>
                    <a:pt x="342" y="10"/>
                  </a:lnTo>
                  <a:lnTo>
                    <a:pt x="342" y="10"/>
                  </a:lnTo>
                  <a:lnTo>
                    <a:pt x="352" y="12"/>
                  </a:lnTo>
                  <a:lnTo>
                    <a:pt x="352" y="12"/>
                  </a:lnTo>
                  <a:lnTo>
                    <a:pt x="390" y="12"/>
                  </a:lnTo>
                  <a:lnTo>
                    <a:pt x="430" y="12"/>
                  </a:lnTo>
                  <a:lnTo>
                    <a:pt x="430" y="12"/>
                  </a:lnTo>
                  <a:lnTo>
                    <a:pt x="452" y="12"/>
                  </a:lnTo>
                  <a:lnTo>
                    <a:pt x="472" y="12"/>
                  </a:lnTo>
                  <a:lnTo>
                    <a:pt x="494" y="12"/>
                  </a:lnTo>
                  <a:lnTo>
                    <a:pt x="516" y="14"/>
                  </a:lnTo>
                  <a:lnTo>
                    <a:pt x="516" y="14"/>
                  </a:lnTo>
                  <a:lnTo>
                    <a:pt x="610" y="12"/>
                  </a:lnTo>
                  <a:lnTo>
                    <a:pt x="706" y="14"/>
                  </a:lnTo>
                  <a:lnTo>
                    <a:pt x="706" y="14"/>
                  </a:lnTo>
                  <a:lnTo>
                    <a:pt x="712" y="12"/>
                  </a:lnTo>
                  <a:lnTo>
                    <a:pt x="720" y="12"/>
                  </a:lnTo>
                  <a:lnTo>
                    <a:pt x="720" y="12"/>
                  </a:lnTo>
                  <a:lnTo>
                    <a:pt x="750" y="12"/>
                  </a:lnTo>
                  <a:lnTo>
                    <a:pt x="778" y="14"/>
                  </a:lnTo>
                  <a:lnTo>
                    <a:pt x="778" y="14"/>
                  </a:lnTo>
                  <a:lnTo>
                    <a:pt x="794" y="12"/>
                  </a:lnTo>
                  <a:lnTo>
                    <a:pt x="810" y="12"/>
                  </a:lnTo>
                  <a:lnTo>
                    <a:pt x="826" y="12"/>
                  </a:lnTo>
                  <a:lnTo>
                    <a:pt x="840" y="10"/>
                  </a:lnTo>
                  <a:lnTo>
                    <a:pt x="840" y="10"/>
                  </a:lnTo>
                  <a:lnTo>
                    <a:pt x="850" y="12"/>
                  </a:lnTo>
                  <a:lnTo>
                    <a:pt x="862" y="12"/>
                  </a:lnTo>
                  <a:lnTo>
                    <a:pt x="884" y="12"/>
                  </a:lnTo>
                  <a:lnTo>
                    <a:pt x="884" y="12"/>
                  </a:lnTo>
                  <a:lnTo>
                    <a:pt x="906" y="14"/>
                  </a:lnTo>
                  <a:lnTo>
                    <a:pt x="928" y="14"/>
                  </a:lnTo>
                  <a:lnTo>
                    <a:pt x="928" y="14"/>
                  </a:lnTo>
                  <a:lnTo>
                    <a:pt x="934" y="14"/>
                  </a:lnTo>
                  <a:lnTo>
                    <a:pt x="940" y="12"/>
                  </a:lnTo>
                  <a:lnTo>
                    <a:pt x="940" y="12"/>
                  </a:lnTo>
                  <a:lnTo>
                    <a:pt x="962" y="14"/>
                  </a:lnTo>
                  <a:lnTo>
                    <a:pt x="982" y="14"/>
                  </a:lnTo>
                  <a:lnTo>
                    <a:pt x="1020" y="14"/>
                  </a:lnTo>
                  <a:lnTo>
                    <a:pt x="1020" y="14"/>
                  </a:lnTo>
                  <a:lnTo>
                    <a:pt x="1032" y="14"/>
                  </a:lnTo>
                  <a:lnTo>
                    <a:pt x="1042" y="14"/>
                  </a:lnTo>
                  <a:lnTo>
                    <a:pt x="1052" y="14"/>
                  </a:lnTo>
                  <a:lnTo>
                    <a:pt x="1062" y="16"/>
                  </a:lnTo>
                  <a:lnTo>
                    <a:pt x="1062" y="16"/>
                  </a:lnTo>
                  <a:lnTo>
                    <a:pt x="1096" y="16"/>
                  </a:lnTo>
                  <a:lnTo>
                    <a:pt x="1126" y="16"/>
                  </a:lnTo>
                  <a:lnTo>
                    <a:pt x="1160" y="16"/>
                  </a:lnTo>
                  <a:lnTo>
                    <a:pt x="1194" y="14"/>
                  </a:lnTo>
                  <a:lnTo>
                    <a:pt x="1194" y="14"/>
                  </a:lnTo>
                  <a:lnTo>
                    <a:pt x="1198" y="16"/>
                  </a:lnTo>
                  <a:lnTo>
                    <a:pt x="1202" y="16"/>
                  </a:lnTo>
                  <a:lnTo>
                    <a:pt x="1214" y="16"/>
                  </a:lnTo>
                  <a:lnTo>
                    <a:pt x="1214" y="16"/>
                  </a:lnTo>
                  <a:lnTo>
                    <a:pt x="1252" y="16"/>
                  </a:lnTo>
                  <a:lnTo>
                    <a:pt x="1270" y="16"/>
                  </a:lnTo>
                  <a:lnTo>
                    <a:pt x="1290" y="16"/>
                  </a:lnTo>
                  <a:lnTo>
                    <a:pt x="1290" y="16"/>
                  </a:lnTo>
                  <a:lnTo>
                    <a:pt x="1302" y="14"/>
                  </a:lnTo>
                  <a:lnTo>
                    <a:pt x="1314" y="16"/>
                  </a:lnTo>
                  <a:lnTo>
                    <a:pt x="1338" y="18"/>
                  </a:lnTo>
                  <a:lnTo>
                    <a:pt x="1338" y="18"/>
                  </a:lnTo>
                  <a:lnTo>
                    <a:pt x="1346" y="16"/>
                  </a:lnTo>
                  <a:lnTo>
                    <a:pt x="1346" y="16"/>
                  </a:lnTo>
                  <a:lnTo>
                    <a:pt x="1364" y="16"/>
                  </a:lnTo>
                  <a:lnTo>
                    <a:pt x="1364" y="16"/>
                  </a:lnTo>
                  <a:lnTo>
                    <a:pt x="1380" y="18"/>
                  </a:lnTo>
                  <a:lnTo>
                    <a:pt x="1394" y="18"/>
                  </a:lnTo>
                  <a:lnTo>
                    <a:pt x="1394" y="18"/>
                  </a:lnTo>
                  <a:lnTo>
                    <a:pt x="1404" y="18"/>
                  </a:lnTo>
                  <a:lnTo>
                    <a:pt x="1404" y="18"/>
                  </a:lnTo>
                  <a:lnTo>
                    <a:pt x="1504" y="18"/>
                  </a:lnTo>
                  <a:lnTo>
                    <a:pt x="1504" y="18"/>
                  </a:lnTo>
                  <a:lnTo>
                    <a:pt x="1740" y="18"/>
                  </a:lnTo>
                  <a:lnTo>
                    <a:pt x="1740" y="18"/>
                  </a:lnTo>
                  <a:lnTo>
                    <a:pt x="1760" y="20"/>
                  </a:lnTo>
                  <a:lnTo>
                    <a:pt x="1782" y="20"/>
                  </a:lnTo>
                  <a:lnTo>
                    <a:pt x="1804" y="20"/>
                  </a:lnTo>
                  <a:lnTo>
                    <a:pt x="1826" y="22"/>
                  </a:lnTo>
                  <a:lnTo>
                    <a:pt x="1826" y="22"/>
                  </a:lnTo>
                  <a:lnTo>
                    <a:pt x="1832" y="20"/>
                  </a:lnTo>
                  <a:lnTo>
                    <a:pt x="1838" y="20"/>
                  </a:lnTo>
                  <a:lnTo>
                    <a:pt x="1838" y="20"/>
                  </a:lnTo>
                  <a:lnTo>
                    <a:pt x="1894" y="20"/>
                  </a:lnTo>
                  <a:lnTo>
                    <a:pt x="1952" y="20"/>
                  </a:lnTo>
                  <a:lnTo>
                    <a:pt x="1952" y="20"/>
                  </a:lnTo>
                  <a:lnTo>
                    <a:pt x="2008" y="20"/>
                  </a:lnTo>
                  <a:lnTo>
                    <a:pt x="2064" y="20"/>
                  </a:lnTo>
                  <a:lnTo>
                    <a:pt x="2064" y="20"/>
                  </a:lnTo>
                  <a:lnTo>
                    <a:pt x="2082" y="20"/>
                  </a:lnTo>
                  <a:lnTo>
                    <a:pt x="2102" y="20"/>
                  </a:lnTo>
                  <a:lnTo>
                    <a:pt x="2122" y="20"/>
                  </a:lnTo>
                  <a:lnTo>
                    <a:pt x="2142" y="22"/>
                  </a:lnTo>
                  <a:lnTo>
                    <a:pt x="2142" y="22"/>
                  </a:lnTo>
                  <a:lnTo>
                    <a:pt x="2220" y="20"/>
                  </a:lnTo>
                  <a:lnTo>
                    <a:pt x="2300" y="22"/>
                  </a:lnTo>
                  <a:lnTo>
                    <a:pt x="2300" y="22"/>
                  </a:lnTo>
                  <a:lnTo>
                    <a:pt x="2320" y="20"/>
                  </a:lnTo>
                  <a:lnTo>
                    <a:pt x="2320" y="20"/>
                  </a:lnTo>
                  <a:lnTo>
                    <a:pt x="2328" y="22"/>
                  </a:lnTo>
                  <a:lnTo>
                    <a:pt x="2328" y="22"/>
                  </a:lnTo>
                  <a:lnTo>
                    <a:pt x="2334" y="20"/>
                  </a:lnTo>
                  <a:lnTo>
                    <a:pt x="2340" y="20"/>
                  </a:lnTo>
                  <a:lnTo>
                    <a:pt x="2340" y="20"/>
                  </a:lnTo>
                  <a:lnTo>
                    <a:pt x="2404" y="20"/>
                  </a:lnTo>
                  <a:lnTo>
                    <a:pt x="2438" y="20"/>
                  </a:lnTo>
                  <a:lnTo>
                    <a:pt x="2468" y="24"/>
                  </a:lnTo>
                  <a:lnTo>
                    <a:pt x="2468" y="24"/>
                  </a:lnTo>
                  <a:lnTo>
                    <a:pt x="2476" y="22"/>
                  </a:lnTo>
                  <a:lnTo>
                    <a:pt x="2486" y="22"/>
                  </a:lnTo>
                  <a:lnTo>
                    <a:pt x="2502" y="22"/>
                  </a:lnTo>
                  <a:lnTo>
                    <a:pt x="2502" y="22"/>
                  </a:lnTo>
                  <a:lnTo>
                    <a:pt x="2534" y="22"/>
                  </a:lnTo>
                  <a:lnTo>
                    <a:pt x="2568" y="20"/>
                  </a:lnTo>
                  <a:lnTo>
                    <a:pt x="2568" y="20"/>
                  </a:lnTo>
                  <a:lnTo>
                    <a:pt x="2586" y="22"/>
                  </a:lnTo>
                  <a:lnTo>
                    <a:pt x="2586" y="22"/>
                  </a:lnTo>
                  <a:lnTo>
                    <a:pt x="2624" y="22"/>
                  </a:lnTo>
                  <a:lnTo>
                    <a:pt x="2624" y="22"/>
                  </a:lnTo>
                  <a:lnTo>
                    <a:pt x="2642" y="20"/>
                  </a:lnTo>
                  <a:lnTo>
                    <a:pt x="2642" y="20"/>
                  </a:lnTo>
                  <a:lnTo>
                    <a:pt x="2706" y="22"/>
                  </a:lnTo>
                  <a:lnTo>
                    <a:pt x="2764" y="22"/>
                  </a:lnTo>
                  <a:lnTo>
                    <a:pt x="2764" y="22"/>
                  </a:lnTo>
                  <a:lnTo>
                    <a:pt x="2840" y="22"/>
                  </a:lnTo>
                  <a:lnTo>
                    <a:pt x="2840" y="22"/>
                  </a:lnTo>
                  <a:lnTo>
                    <a:pt x="2888" y="24"/>
                  </a:lnTo>
                  <a:lnTo>
                    <a:pt x="2910" y="24"/>
                  </a:lnTo>
                  <a:lnTo>
                    <a:pt x="2932" y="22"/>
                  </a:lnTo>
                  <a:lnTo>
                    <a:pt x="2932" y="22"/>
                  </a:lnTo>
                  <a:lnTo>
                    <a:pt x="2946" y="24"/>
                  </a:lnTo>
                  <a:lnTo>
                    <a:pt x="2960" y="24"/>
                  </a:lnTo>
                  <a:lnTo>
                    <a:pt x="2984" y="24"/>
                  </a:lnTo>
                  <a:lnTo>
                    <a:pt x="2984" y="24"/>
                  </a:lnTo>
                  <a:lnTo>
                    <a:pt x="3024" y="24"/>
                  </a:lnTo>
                  <a:lnTo>
                    <a:pt x="3024" y="24"/>
                  </a:lnTo>
                  <a:lnTo>
                    <a:pt x="3088" y="24"/>
                  </a:lnTo>
                  <a:lnTo>
                    <a:pt x="3088" y="24"/>
                  </a:lnTo>
                  <a:lnTo>
                    <a:pt x="3132" y="24"/>
                  </a:lnTo>
                  <a:lnTo>
                    <a:pt x="3132" y="24"/>
                  </a:lnTo>
                  <a:lnTo>
                    <a:pt x="3156" y="24"/>
                  </a:lnTo>
                  <a:lnTo>
                    <a:pt x="3178" y="24"/>
                  </a:lnTo>
                  <a:lnTo>
                    <a:pt x="3178" y="24"/>
                  </a:lnTo>
                  <a:lnTo>
                    <a:pt x="3190" y="24"/>
                  </a:lnTo>
                  <a:lnTo>
                    <a:pt x="3202" y="26"/>
                  </a:lnTo>
                  <a:lnTo>
                    <a:pt x="3202" y="26"/>
                  </a:lnTo>
                  <a:lnTo>
                    <a:pt x="3208" y="24"/>
                  </a:lnTo>
                  <a:lnTo>
                    <a:pt x="3208" y="24"/>
                  </a:lnTo>
                  <a:lnTo>
                    <a:pt x="3214" y="24"/>
                  </a:lnTo>
                  <a:lnTo>
                    <a:pt x="3222" y="26"/>
                  </a:lnTo>
                  <a:lnTo>
                    <a:pt x="3222" y="26"/>
                  </a:lnTo>
                  <a:lnTo>
                    <a:pt x="3246" y="26"/>
                  </a:lnTo>
                  <a:lnTo>
                    <a:pt x="3268" y="24"/>
                  </a:lnTo>
                  <a:lnTo>
                    <a:pt x="3268" y="24"/>
                  </a:lnTo>
                  <a:lnTo>
                    <a:pt x="3278" y="26"/>
                  </a:lnTo>
                  <a:lnTo>
                    <a:pt x="3278" y="26"/>
                  </a:lnTo>
                  <a:lnTo>
                    <a:pt x="3334" y="26"/>
                  </a:lnTo>
                  <a:lnTo>
                    <a:pt x="3390" y="26"/>
                  </a:lnTo>
                  <a:lnTo>
                    <a:pt x="3390" y="26"/>
                  </a:lnTo>
                  <a:lnTo>
                    <a:pt x="3404" y="26"/>
                  </a:lnTo>
                  <a:lnTo>
                    <a:pt x="3418" y="24"/>
                  </a:lnTo>
                  <a:lnTo>
                    <a:pt x="3418" y="24"/>
                  </a:lnTo>
                  <a:lnTo>
                    <a:pt x="3446" y="24"/>
                  </a:lnTo>
                  <a:lnTo>
                    <a:pt x="3470" y="26"/>
                  </a:lnTo>
                  <a:lnTo>
                    <a:pt x="3470" y="26"/>
                  </a:lnTo>
                  <a:lnTo>
                    <a:pt x="3496" y="26"/>
                  </a:lnTo>
                  <a:lnTo>
                    <a:pt x="3496" y="26"/>
                  </a:lnTo>
                  <a:lnTo>
                    <a:pt x="3532" y="24"/>
                  </a:lnTo>
                  <a:lnTo>
                    <a:pt x="3532" y="24"/>
                  </a:lnTo>
                  <a:lnTo>
                    <a:pt x="3544" y="24"/>
                  </a:lnTo>
                  <a:lnTo>
                    <a:pt x="3556" y="26"/>
                  </a:lnTo>
                  <a:lnTo>
                    <a:pt x="3556" y="26"/>
                  </a:lnTo>
                  <a:lnTo>
                    <a:pt x="3578" y="26"/>
                  </a:lnTo>
                  <a:lnTo>
                    <a:pt x="3598" y="26"/>
                  </a:lnTo>
                  <a:lnTo>
                    <a:pt x="3598" y="26"/>
                  </a:lnTo>
                  <a:lnTo>
                    <a:pt x="3622" y="26"/>
                  </a:lnTo>
                  <a:lnTo>
                    <a:pt x="3622" y="26"/>
                  </a:lnTo>
                  <a:lnTo>
                    <a:pt x="3634" y="26"/>
                  </a:lnTo>
                  <a:lnTo>
                    <a:pt x="3646" y="26"/>
                  </a:lnTo>
                  <a:lnTo>
                    <a:pt x="3646" y="26"/>
                  </a:lnTo>
                  <a:lnTo>
                    <a:pt x="3658" y="26"/>
                  </a:lnTo>
                  <a:lnTo>
                    <a:pt x="3670" y="26"/>
                  </a:lnTo>
                  <a:lnTo>
                    <a:pt x="3670" y="26"/>
                  </a:lnTo>
                  <a:lnTo>
                    <a:pt x="3706" y="26"/>
                  </a:lnTo>
                  <a:lnTo>
                    <a:pt x="3742" y="26"/>
                  </a:lnTo>
                  <a:lnTo>
                    <a:pt x="3742" y="26"/>
                  </a:lnTo>
                  <a:lnTo>
                    <a:pt x="3788" y="26"/>
                  </a:lnTo>
                  <a:lnTo>
                    <a:pt x="3788" y="26"/>
                  </a:lnTo>
                  <a:lnTo>
                    <a:pt x="3810" y="28"/>
                  </a:lnTo>
                  <a:lnTo>
                    <a:pt x="3810" y="28"/>
                  </a:lnTo>
                  <a:lnTo>
                    <a:pt x="3816" y="26"/>
                  </a:lnTo>
                  <a:lnTo>
                    <a:pt x="3816" y="26"/>
                  </a:lnTo>
                  <a:lnTo>
                    <a:pt x="3820" y="26"/>
                  </a:lnTo>
                  <a:lnTo>
                    <a:pt x="3824" y="28"/>
                  </a:lnTo>
                  <a:lnTo>
                    <a:pt x="3824" y="28"/>
                  </a:lnTo>
                  <a:lnTo>
                    <a:pt x="3832" y="26"/>
                  </a:lnTo>
                  <a:lnTo>
                    <a:pt x="3832" y="26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4"/>
                  </a:lnTo>
                  <a:lnTo>
                    <a:pt x="3850" y="24"/>
                  </a:lnTo>
                  <a:lnTo>
                    <a:pt x="3856" y="26"/>
                  </a:lnTo>
                  <a:lnTo>
                    <a:pt x="3864" y="26"/>
                  </a:lnTo>
                  <a:lnTo>
                    <a:pt x="3878" y="24"/>
                  </a:lnTo>
                  <a:lnTo>
                    <a:pt x="3878" y="24"/>
                  </a:lnTo>
                  <a:lnTo>
                    <a:pt x="3890" y="24"/>
                  </a:lnTo>
                  <a:lnTo>
                    <a:pt x="3890" y="24"/>
                  </a:lnTo>
                  <a:lnTo>
                    <a:pt x="3900" y="24"/>
                  </a:lnTo>
                  <a:lnTo>
                    <a:pt x="3906" y="22"/>
                  </a:lnTo>
                  <a:lnTo>
                    <a:pt x="3910" y="20"/>
                  </a:lnTo>
                  <a:lnTo>
                    <a:pt x="3910" y="20"/>
                  </a:lnTo>
                  <a:lnTo>
                    <a:pt x="3914" y="20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6"/>
                  </a:lnTo>
                  <a:lnTo>
                    <a:pt x="3916" y="14"/>
                  </a:lnTo>
                  <a:lnTo>
                    <a:pt x="3916" y="14"/>
                  </a:lnTo>
                  <a:lnTo>
                    <a:pt x="3868" y="14"/>
                  </a:lnTo>
                  <a:lnTo>
                    <a:pt x="3844" y="14"/>
                  </a:lnTo>
                  <a:lnTo>
                    <a:pt x="3820" y="12"/>
                  </a:lnTo>
                  <a:lnTo>
                    <a:pt x="3820" y="12"/>
                  </a:lnTo>
                  <a:close/>
                  <a:moveTo>
                    <a:pt x="744" y="10"/>
                  </a:moveTo>
                  <a:lnTo>
                    <a:pt x="744" y="10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6" y="8"/>
                  </a:lnTo>
                  <a:lnTo>
                    <a:pt x="744" y="10"/>
                  </a:lnTo>
                  <a:lnTo>
                    <a:pt x="744" y="10"/>
                  </a:lnTo>
                  <a:close/>
                  <a:moveTo>
                    <a:pt x="2874" y="18"/>
                  </a:moveTo>
                  <a:lnTo>
                    <a:pt x="2874" y="18"/>
                  </a:lnTo>
                  <a:lnTo>
                    <a:pt x="2874" y="16"/>
                  </a:lnTo>
                  <a:lnTo>
                    <a:pt x="2874" y="16"/>
                  </a:lnTo>
                  <a:lnTo>
                    <a:pt x="2876" y="18"/>
                  </a:lnTo>
                  <a:lnTo>
                    <a:pt x="2876" y="18"/>
                  </a:lnTo>
                  <a:lnTo>
                    <a:pt x="2874" y="18"/>
                  </a:lnTo>
                  <a:lnTo>
                    <a:pt x="2874" y="18"/>
                  </a:lnTo>
                  <a:close/>
                  <a:moveTo>
                    <a:pt x="3160" y="18"/>
                  </a:moveTo>
                  <a:lnTo>
                    <a:pt x="3160" y="18"/>
                  </a:lnTo>
                  <a:lnTo>
                    <a:pt x="3160" y="16"/>
                  </a:lnTo>
                  <a:lnTo>
                    <a:pt x="3160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0" y="18"/>
                  </a:lnTo>
                  <a:lnTo>
                    <a:pt x="316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0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0478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281113"/>
            <a:ext cx="3591731" cy="4791076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281113"/>
            <a:ext cx="3765550" cy="4791076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DF13B-F67F-4AC9-9D3E-BD49C9AC58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NetApp Confidential - Internal Use Only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 bwMode="gray">
          <a:xfrm>
            <a:off x="347662" y="6445714"/>
            <a:ext cx="8449056" cy="107486"/>
            <a:chOff x="347662" y="6160730"/>
            <a:chExt cx="8449056" cy="107486"/>
          </a:xfrm>
        </p:grpSpPr>
        <p:sp>
          <p:nvSpPr>
            <p:cNvPr id="8" name="Freeform 5"/>
            <p:cNvSpPr>
              <a:spLocks/>
            </p:cNvSpPr>
            <p:nvPr userDrawn="1"/>
          </p:nvSpPr>
          <p:spPr bwMode="gray">
            <a:xfrm>
              <a:off x="347662" y="6160730"/>
              <a:ext cx="8449056" cy="107486"/>
            </a:xfrm>
            <a:custGeom>
              <a:avLst/>
              <a:gdLst>
                <a:gd name="T0" fmla="*/ 116 w 3930"/>
                <a:gd name="T1" fmla="*/ 4 h 50"/>
                <a:gd name="T2" fmla="*/ 258 w 3930"/>
                <a:gd name="T3" fmla="*/ 2 h 50"/>
                <a:gd name="T4" fmla="*/ 376 w 3930"/>
                <a:gd name="T5" fmla="*/ 2 h 50"/>
                <a:gd name="T6" fmla="*/ 494 w 3930"/>
                <a:gd name="T7" fmla="*/ 6 h 50"/>
                <a:gd name="T8" fmla="*/ 628 w 3930"/>
                <a:gd name="T9" fmla="*/ 8 h 50"/>
                <a:gd name="T10" fmla="*/ 774 w 3930"/>
                <a:gd name="T11" fmla="*/ 6 h 50"/>
                <a:gd name="T12" fmla="*/ 894 w 3930"/>
                <a:gd name="T13" fmla="*/ 4 h 50"/>
                <a:gd name="T14" fmla="*/ 1038 w 3930"/>
                <a:gd name="T15" fmla="*/ 4 h 50"/>
                <a:gd name="T16" fmla="*/ 1196 w 3930"/>
                <a:gd name="T17" fmla="*/ 2 h 50"/>
                <a:gd name="T18" fmla="*/ 1326 w 3930"/>
                <a:gd name="T19" fmla="*/ 4 h 50"/>
                <a:gd name="T20" fmla="*/ 1428 w 3930"/>
                <a:gd name="T21" fmla="*/ 4 h 50"/>
                <a:gd name="T22" fmla="*/ 1568 w 3930"/>
                <a:gd name="T23" fmla="*/ 6 h 50"/>
                <a:gd name="T24" fmla="*/ 1710 w 3930"/>
                <a:gd name="T25" fmla="*/ 6 h 50"/>
                <a:gd name="T26" fmla="*/ 1826 w 3930"/>
                <a:gd name="T27" fmla="*/ 8 h 50"/>
                <a:gd name="T28" fmla="*/ 1950 w 3930"/>
                <a:gd name="T29" fmla="*/ 4 h 50"/>
                <a:gd name="T30" fmla="*/ 2106 w 3930"/>
                <a:gd name="T31" fmla="*/ 4 h 50"/>
                <a:gd name="T32" fmla="*/ 2234 w 3930"/>
                <a:gd name="T33" fmla="*/ 2 h 50"/>
                <a:gd name="T34" fmla="*/ 2354 w 3930"/>
                <a:gd name="T35" fmla="*/ 2 h 50"/>
                <a:gd name="T36" fmla="*/ 2498 w 3930"/>
                <a:gd name="T37" fmla="*/ 6 h 50"/>
                <a:gd name="T38" fmla="*/ 2580 w 3930"/>
                <a:gd name="T39" fmla="*/ 4 h 50"/>
                <a:gd name="T40" fmla="*/ 2684 w 3930"/>
                <a:gd name="T41" fmla="*/ 4 h 50"/>
                <a:gd name="T42" fmla="*/ 2830 w 3930"/>
                <a:gd name="T43" fmla="*/ 4 h 50"/>
                <a:gd name="T44" fmla="*/ 2932 w 3930"/>
                <a:gd name="T45" fmla="*/ 6 h 50"/>
                <a:gd name="T46" fmla="*/ 3058 w 3930"/>
                <a:gd name="T47" fmla="*/ 6 h 50"/>
                <a:gd name="T48" fmla="*/ 3176 w 3930"/>
                <a:gd name="T49" fmla="*/ 10 h 50"/>
                <a:gd name="T50" fmla="*/ 3262 w 3930"/>
                <a:gd name="T51" fmla="*/ 14 h 50"/>
                <a:gd name="T52" fmla="*/ 3340 w 3930"/>
                <a:gd name="T53" fmla="*/ 12 h 50"/>
                <a:gd name="T54" fmla="*/ 3456 w 3930"/>
                <a:gd name="T55" fmla="*/ 18 h 50"/>
                <a:gd name="T56" fmla="*/ 3592 w 3930"/>
                <a:gd name="T57" fmla="*/ 16 h 50"/>
                <a:gd name="T58" fmla="*/ 3648 w 3930"/>
                <a:gd name="T59" fmla="*/ 16 h 50"/>
                <a:gd name="T60" fmla="*/ 3784 w 3930"/>
                <a:gd name="T61" fmla="*/ 20 h 50"/>
                <a:gd name="T62" fmla="*/ 3846 w 3930"/>
                <a:gd name="T63" fmla="*/ 24 h 50"/>
                <a:gd name="T64" fmla="*/ 3874 w 3930"/>
                <a:gd name="T65" fmla="*/ 36 h 50"/>
                <a:gd name="T66" fmla="*/ 3782 w 3930"/>
                <a:gd name="T67" fmla="*/ 42 h 50"/>
                <a:gd name="T68" fmla="*/ 3676 w 3930"/>
                <a:gd name="T69" fmla="*/ 46 h 50"/>
                <a:gd name="T70" fmla="*/ 3570 w 3930"/>
                <a:gd name="T71" fmla="*/ 48 h 50"/>
                <a:gd name="T72" fmla="*/ 3518 w 3930"/>
                <a:gd name="T73" fmla="*/ 48 h 50"/>
                <a:gd name="T74" fmla="*/ 3396 w 3930"/>
                <a:gd name="T75" fmla="*/ 48 h 50"/>
                <a:gd name="T76" fmla="*/ 3304 w 3930"/>
                <a:gd name="T77" fmla="*/ 48 h 50"/>
                <a:gd name="T78" fmla="*/ 3152 w 3930"/>
                <a:gd name="T79" fmla="*/ 40 h 50"/>
                <a:gd name="T80" fmla="*/ 3042 w 3930"/>
                <a:gd name="T81" fmla="*/ 42 h 50"/>
                <a:gd name="T82" fmla="*/ 2898 w 3930"/>
                <a:gd name="T83" fmla="*/ 36 h 50"/>
                <a:gd name="T84" fmla="*/ 2814 w 3930"/>
                <a:gd name="T85" fmla="*/ 38 h 50"/>
                <a:gd name="T86" fmla="*/ 2692 w 3930"/>
                <a:gd name="T87" fmla="*/ 36 h 50"/>
                <a:gd name="T88" fmla="*/ 2588 w 3930"/>
                <a:gd name="T89" fmla="*/ 34 h 50"/>
                <a:gd name="T90" fmla="*/ 2466 w 3930"/>
                <a:gd name="T91" fmla="*/ 38 h 50"/>
                <a:gd name="T92" fmla="*/ 2356 w 3930"/>
                <a:gd name="T93" fmla="*/ 36 h 50"/>
                <a:gd name="T94" fmla="*/ 2212 w 3930"/>
                <a:gd name="T95" fmla="*/ 40 h 50"/>
                <a:gd name="T96" fmla="*/ 2040 w 3930"/>
                <a:gd name="T97" fmla="*/ 40 h 50"/>
                <a:gd name="T98" fmla="*/ 1922 w 3930"/>
                <a:gd name="T99" fmla="*/ 40 h 50"/>
                <a:gd name="T100" fmla="*/ 1804 w 3930"/>
                <a:gd name="T101" fmla="*/ 42 h 50"/>
                <a:gd name="T102" fmla="*/ 1642 w 3930"/>
                <a:gd name="T103" fmla="*/ 44 h 50"/>
                <a:gd name="T104" fmla="*/ 1492 w 3930"/>
                <a:gd name="T105" fmla="*/ 46 h 50"/>
                <a:gd name="T106" fmla="*/ 1354 w 3930"/>
                <a:gd name="T107" fmla="*/ 44 h 50"/>
                <a:gd name="T108" fmla="*/ 1180 w 3930"/>
                <a:gd name="T109" fmla="*/ 44 h 50"/>
                <a:gd name="T110" fmla="*/ 1052 w 3930"/>
                <a:gd name="T111" fmla="*/ 46 h 50"/>
                <a:gd name="T112" fmla="*/ 936 w 3930"/>
                <a:gd name="T113" fmla="*/ 44 h 50"/>
                <a:gd name="T114" fmla="*/ 790 w 3930"/>
                <a:gd name="T115" fmla="*/ 40 h 50"/>
                <a:gd name="T116" fmla="*/ 636 w 3930"/>
                <a:gd name="T117" fmla="*/ 42 h 50"/>
                <a:gd name="T118" fmla="*/ 494 w 3930"/>
                <a:gd name="T119" fmla="*/ 46 h 50"/>
                <a:gd name="T120" fmla="*/ 362 w 3930"/>
                <a:gd name="T121" fmla="*/ 42 h 50"/>
                <a:gd name="T122" fmla="*/ 222 w 3930"/>
                <a:gd name="T123" fmla="*/ 40 h 50"/>
                <a:gd name="T124" fmla="*/ 70 w 3930"/>
                <a:gd name="T125" fmla="*/ 3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30" h="50">
                  <a:moveTo>
                    <a:pt x="2" y="14"/>
                  </a:move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10" y="4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16" y="4"/>
                  </a:lnTo>
                  <a:lnTo>
                    <a:pt x="116" y="4"/>
                  </a:lnTo>
                  <a:lnTo>
                    <a:pt x="120" y="4"/>
                  </a:lnTo>
                  <a:lnTo>
                    <a:pt x="120" y="4"/>
                  </a:lnTo>
                  <a:lnTo>
                    <a:pt x="124" y="4"/>
                  </a:lnTo>
                  <a:lnTo>
                    <a:pt x="124" y="4"/>
                  </a:lnTo>
                  <a:lnTo>
                    <a:pt x="128" y="4"/>
                  </a:lnTo>
                  <a:lnTo>
                    <a:pt x="134" y="4"/>
                  </a:lnTo>
                  <a:lnTo>
                    <a:pt x="134" y="4"/>
                  </a:lnTo>
                  <a:lnTo>
                    <a:pt x="136" y="4"/>
                  </a:lnTo>
                  <a:lnTo>
                    <a:pt x="136" y="4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8" y="2"/>
                  </a:lnTo>
                  <a:lnTo>
                    <a:pt x="148" y="2"/>
                  </a:lnTo>
                  <a:lnTo>
                    <a:pt x="150" y="2"/>
                  </a:lnTo>
                  <a:lnTo>
                    <a:pt x="150" y="2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64" y="2"/>
                  </a:lnTo>
                  <a:lnTo>
                    <a:pt x="164" y="2"/>
                  </a:lnTo>
                  <a:lnTo>
                    <a:pt x="168" y="2"/>
                  </a:lnTo>
                  <a:lnTo>
                    <a:pt x="174" y="4"/>
                  </a:lnTo>
                  <a:lnTo>
                    <a:pt x="174" y="4"/>
                  </a:lnTo>
                  <a:lnTo>
                    <a:pt x="178" y="2"/>
                  </a:lnTo>
                  <a:lnTo>
                    <a:pt x="178" y="2"/>
                  </a:lnTo>
                  <a:lnTo>
                    <a:pt x="180" y="4"/>
                  </a:lnTo>
                  <a:lnTo>
                    <a:pt x="180" y="4"/>
                  </a:lnTo>
                  <a:lnTo>
                    <a:pt x="182" y="2"/>
                  </a:lnTo>
                  <a:lnTo>
                    <a:pt x="182" y="2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88" y="4"/>
                  </a:lnTo>
                  <a:lnTo>
                    <a:pt x="188" y="4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10" y="2"/>
                  </a:lnTo>
                  <a:lnTo>
                    <a:pt x="210" y="2"/>
                  </a:lnTo>
                  <a:lnTo>
                    <a:pt x="212" y="2"/>
                  </a:lnTo>
                  <a:lnTo>
                    <a:pt x="212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4"/>
                  </a:lnTo>
                  <a:lnTo>
                    <a:pt x="214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8" y="4"/>
                  </a:lnTo>
                  <a:lnTo>
                    <a:pt x="218" y="4"/>
                  </a:lnTo>
                  <a:lnTo>
                    <a:pt x="224" y="4"/>
                  </a:lnTo>
                  <a:lnTo>
                    <a:pt x="224" y="4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244" y="2"/>
                  </a:lnTo>
                  <a:lnTo>
                    <a:pt x="244" y="2"/>
                  </a:lnTo>
                  <a:lnTo>
                    <a:pt x="248" y="2"/>
                  </a:lnTo>
                  <a:lnTo>
                    <a:pt x="248" y="2"/>
                  </a:lnTo>
                  <a:lnTo>
                    <a:pt x="252" y="2"/>
                  </a:lnTo>
                  <a:lnTo>
                    <a:pt x="252" y="2"/>
                  </a:lnTo>
                  <a:lnTo>
                    <a:pt x="256" y="2"/>
                  </a:lnTo>
                  <a:lnTo>
                    <a:pt x="256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60" y="2"/>
                  </a:lnTo>
                  <a:lnTo>
                    <a:pt x="260" y="2"/>
                  </a:lnTo>
                  <a:lnTo>
                    <a:pt x="262" y="2"/>
                  </a:lnTo>
                  <a:lnTo>
                    <a:pt x="262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70" y="2"/>
                  </a:lnTo>
                  <a:lnTo>
                    <a:pt x="270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8" y="2"/>
                  </a:lnTo>
                  <a:lnTo>
                    <a:pt x="278" y="2"/>
                  </a:lnTo>
                  <a:lnTo>
                    <a:pt x="280" y="2"/>
                  </a:lnTo>
                  <a:lnTo>
                    <a:pt x="280" y="2"/>
                  </a:lnTo>
                  <a:lnTo>
                    <a:pt x="280" y="4"/>
                  </a:lnTo>
                  <a:lnTo>
                    <a:pt x="280" y="4"/>
                  </a:lnTo>
                  <a:lnTo>
                    <a:pt x="282" y="2"/>
                  </a:lnTo>
                  <a:lnTo>
                    <a:pt x="282" y="2"/>
                  </a:lnTo>
                  <a:lnTo>
                    <a:pt x="288" y="2"/>
                  </a:lnTo>
                  <a:lnTo>
                    <a:pt x="288" y="2"/>
                  </a:lnTo>
                  <a:lnTo>
                    <a:pt x="290" y="2"/>
                  </a:lnTo>
                  <a:lnTo>
                    <a:pt x="290" y="2"/>
                  </a:lnTo>
                  <a:lnTo>
                    <a:pt x="296" y="2"/>
                  </a:lnTo>
                  <a:lnTo>
                    <a:pt x="296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302" y="2"/>
                  </a:lnTo>
                  <a:lnTo>
                    <a:pt x="302" y="2"/>
                  </a:lnTo>
                  <a:lnTo>
                    <a:pt x="306" y="2"/>
                  </a:lnTo>
                  <a:lnTo>
                    <a:pt x="306" y="2"/>
                  </a:lnTo>
                  <a:lnTo>
                    <a:pt x="310" y="2"/>
                  </a:lnTo>
                  <a:lnTo>
                    <a:pt x="312" y="2"/>
                  </a:lnTo>
                  <a:lnTo>
                    <a:pt x="312" y="2"/>
                  </a:lnTo>
                  <a:lnTo>
                    <a:pt x="318" y="2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24" y="4"/>
                  </a:lnTo>
                  <a:lnTo>
                    <a:pt x="324" y="4"/>
                  </a:lnTo>
                  <a:lnTo>
                    <a:pt x="324" y="2"/>
                  </a:lnTo>
                  <a:lnTo>
                    <a:pt x="326" y="2"/>
                  </a:lnTo>
                  <a:lnTo>
                    <a:pt x="326" y="2"/>
                  </a:lnTo>
                  <a:lnTo>
                    <a:pt x="332" y="2"/>
                  </a:lnTo>
                  <a:lnTo>
                    <a:pt x="332" y="2"/>
                  </a:lnTo>
                  <a:lnTo>
                    <a:pt x="336" y="2"/>
                  </a:lnTo>
                  <a:lnTo>
                    <a:pt x="342" y="2"/>
                  </a:lnTo>
                  <a:lnTo>
                    <a:pt x="342" y="2"/>
                  </a:lnTo>
                  <a:lnTo>
                    <a:pt x="344" y="2"/>
                  </a:lnTo>
                  <a:lnTo>
                    <a:pt x="348" y="2"/>
                  </a:lnTo>
                  <a:lnTo>
                    <a:pt x="348" y="2"/>
                  </a:lnTo>
                  <a:lnTo>
                    <a:pt x="352" y="2"/>
                  </a:lnTo>
                  <a:lnTo>
                    <a:pt x="352" y="2"/>
                  </a:lnTo>
                  <a:lnTo>
                    <a:pt x="354" y="2"/>
                  </a:lnTo>
                  <a:lnTo>
                    <a:pt x="354" y="2"/>
                  </a:lnTo>
                  <a:lnTo>
                    <a:pt x="358" y="2"/>
                  </a:lnTo>
                  <a:lnTo>
                    <a:pt x="360" y="2"/>
                  </a:lnTo>
                  <a:lnTo>
                    <a:pt x="360" y="2"/>
                  </a:lnTo>
                  <a:lnTo>
                    <a:pt x="360" y="4"/>
                  </a:lnTo>
                  <a:lnTo>
                    <a:pt x="360" y="6"/>
                  </a:lnTo>
                  <a:lnTo>
                    <a:pt x="360" y="6"/>
                  </a:lnTo>
                  <a:lnTo>
                    <a:pt x="362" y="4"/>
                  </a:lnTo>
                  <a:lnTo>
                    <a:pt x="364" y="2"/>
                  </a:lnTo>
                  <a:lnTo>
                    <a:pt x="364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4" y="4"/>
                  </a:lnTo>
                  <a:lnTo>
                    <a:pt x="374" y="4"/>
                  </a:lnTo>
                  <a:lnTo>
                    <a:pt x="376" y="2"/>
                  </a:lnTo>
                  <a:lnTo>
                    <a:pt x="376" y="2"/>
                  </a:lnTo>
                  <a:lnTo>
                    <a:pt x="378" y="4"/>
                  </a:lnTo>
                  <a:lnTo>
                    <a:pt x="378" y="4"/>
                  </a:lnTo>
                  <a:lnTo>
                    <a:pt x="384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4"/>
                  </a:lnTo>
                  <a:lnTo>
                    <a:pt x="390" y="4"/>
                  </a:lnTo>
                  <a:lnTo>
                    <a:pt x="390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6" y="6"/>
                  </a:lnTo>
                  <a:lnTo>
                    <a:pt x="396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402" y="4"/>
                  </a:lnTo>
                  <a:lnTo>
                    <a:pt x="402" y="4"/>
                  </a:lnTo>
                  <a:lnTo>
                    <a:pt x="406" y="6"/>
                  </a:lnTo>
                  <a:lnTo>
                    <a:pt x="406" y="6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2" y="6"/>
                  </a:lnTo>
                  <a:lnTo>
                    <a:pt x="412" y="4"/>
                  </a:lnTo>
                  <a:lnTo>
                    <a:pt x="412" y="4"/>
                  </a:lnTo>
                  <a:lnTo>
                    <a:pt x="420" y="4"/>
                  </a:lnTo>
                  <a:lnTo>
                    <a:pt x="420" y="4"/>
                  </a:lnTo>
                  <a:lnTo>
                    <a:pt x="424" y="4"/>
                  </a:lnTo>
                  <a:lnTo>
                    <a:pt x="424" y="4"/>
                  </a:lnTo>
                  <a:lnTo>
                    <a:pt x="428" y="6"/>
                  </a:lnTo>
                  <a:lnTo>
                    <a:pt x="428" y="6"/>
                  </a:lnTo>
                  <a:lnTo>
                    <a:pt x="430" y="4"/>
                  </a:lnTo>
                  <a:lnTo>
                    <a:pt x="430" y="4"/>
                  </a:lnTo>
                  <a:lnTo>
                    <a:pt x="432" y="6"/>
                  </a:lnTo>
                  <a:lnTo>
                    <a:pt x="432" y="6"/>
                  </a:lnTo>
                  <a:lnTo>
                    <a:pt x="436" y="4"/>
                  </a:lnTo>
                  <a:lnTo>
                    <a:pt x="436" y="4"/>
                  </a:lnTo>
                  <a:lnTo>
                    <a:pt x="442" y="4"/>
                  </a:lnTo>
                  <a:lnTo>
                    <a:pt x="442" y="4"/>
                  </a:lnTo>
                  <a:lnTo>
                    <a:pt x="446" y="4"/>
                  </a:lnTo>
                  <a:lnTo>
                    <a:pt x="446" y="4"/>
                  </a:lnTo>
                  <a:lnTo>
                    <a:pt x="448" y="4"/>
                  </a:lnTo>
                  <a:lnTo>
                    <a:pt x="448" y="4"/>
                  </a:lnTo>
                  <a:lnTo>
                    <a:pt x="450" y="6"/>
                  </a:lnTo>
                  <a:lnTo>
                    <a:pt x="450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8" y="6"/>
                  </a:lnTo>
                  <a:lnTo>
                    <a:pt x="458" y="6"/>
                  </a:lnTo>
                  <a:lnTo>
                    <a:pt x="458" y="8"/>
                  </a:lnTo>
                  <a:lnTo>
                    <a:pt x="458" y="8"/>
                  </a:lnTo>
                  <a:lnTo>
                    <a:pt x="460" y="6"/>
                  </a:lnTo>
                  <a:lnTo>
                    <a:pt x="460" y="6"/>
                  </a:lnTo>
                  <a:lnTo>
                    <a:pt x="464" y="8"/>
                  </a:lnTo>
                  <a:lnTo>
                    <a:pt x="464" y="8"/>
                  </a:lnTo>
                  <a:lnTo>
                    <a:pt x="468" y="6"/>
                  </a:lnTo>
                  <a:lnTo>
                    <a:pt x="468" y="6"/>
                  </a:lnTo>
                  <a:lnTo>
                    <a:pt x="472" y="6"/>
                  </a:lnTo>
                  <a:lnTo>
                    <a:pt x="472" y="6"/>
                  </a:lnTo>
                  <a:lnTo>
                    <a:pt x="476" y="6"/>
                  </a:lnTo>
                  <a:lnTo>
                    <a:pt x="476" y="6"/>
                  </a:lnTo>
                  <a:lnTo>
                    <a:pt x="478" y="6"/>
                  </a:lnTo>
                  <a:lnTo>
                    <a:pt x="478" y="6"/>
                  </a:lnTo>
                  <a:lnTo>
                    <a:pt x="482" y="6"/>
                  </a:lnTo>
                  <a:lnTo>
                    <a:pt x="482" y="6"/>
                  </a:lnTo>
                  <a:lnTo>
                    <a:pt x="484" y="6"/>
                  </a:lnTo>
                  <a:lnTo>
                    <a:pt x="484" y="6"/>
                  </a:lnTo>
                  <a:lnTo>
                    <a:pt x="490" y="4"/>
                  </a:lnTo>
                  <a:lnTo>
                    <a:pt x="490" y="4"/>
                  </a:lnTo>
                  <a:lnTo>
                    <a:pt x="490" y="6"/>
                  </a:lnTo>
                  <a:lnTo>
                    <a:pt x="490" y="6"/>
                  </a:lnTo>
                  <a:lnTo>
                    <a:pt x="494" y="6"/>
                  </a:lnTo>
                  <a:lnTo>
                    <a:pt x="494" y="6"/>
                  </a:lnTo>
                  <a:lnTo>
                    <a:pt x="498" y="6"/>
                  </a:lnTo>
                  <a:lnTo>
                    <a:pt x="498" y="6"/>
                  </a:lnTo>
                  <a:lnTo>
                    <a:pt x="506" y="6"/>
                  </a:lnTo>
                  <a:lnTo>
                    <a:pt x="516" y="6"/>
                  </a:lnTo>
                  <a:lnTo>
                    <a:pt x="516" y="6"/>
                  </a:lnTo>
                  <a:lnTo>
                    <a:pt x="518" y="6"/>
                  </a:lnTo>
                  <a:lnTo>
                    <a:pt x="518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4" y="6"/>
                  </a:lnTo>
                  <a:lnTo>
                    <a:pt x="524" y="6"/>
                  </a:lnTo>
                  <a:lnTo>
                    <a:pt x="526" y="6"/>
                  </a:lnTo>
                  <a:lnTo>
                    <a:pt x="526" y="6"/>
                  </a:lnTo>
                  <a:lnTo>
                    <a:pt x="528" y="6"/>
                  </a:lnTo>
                  <a:lnTo>
                    <a:pt x="528" y="6"/>
                  </a:lnTo>
                  <a:lnTo>
                    <a:pt x="530" y="6"/>
                  </a:lnTo>
                  <a:lnTo>
                    <a:pt x="530" y="6"/>
                  </a:lnTo>
                  <a:lnTo>
                    <a:pt x="532" y="6"/>
                  </a:lnTo>
                  <a:lnTo>
                    <a:pt x="532" y="6"/>
                  </a:lnTo>
                  <a:lnTo>
                    <a:pt x="534" y="6"/>
                  </a:lnTo>
                  <a:lnTo>
                    <a:pt x="534" y="6"/>
                  </a:lnTo>
                  <a:lnTo>
                    <a:pt x="536" y="6"/>
                  </a:lnTo>
                  <a:lnTo>
                    <a:pt x="536" y="6"/>
                  </a:lnTo>
                  <a:lnTo>
                    <a:pt x="540" y="4"/>
                  </a:lnTo>
                  <a:lnTo>
                    <a:pt x="540" y="4"/>
                  </a:lnTo>
                  <a:lnTo>
                    <a:pt x="542" y="4"/>
                  </a:lnTo>
                  <a:lnTo>
                    <a:pt x="542" y="4"/>
                  </a:lnTo>
                  <a:lnTo>
                    <a:pt x="544" y="4"/>
                  </a:lnTo>
                  <a:lnTo>
                    <a:pt x="544" y="4"/>
                  </a:lnTo>
                  <a:lnTo>
                    <a:pt x="548" y="4"/>
                  </a:lnTo>
                  <a:lnTo>
                    <a:pt x="548" y="4"/>
                  </a:lnTo>
                  <a:lnTo>
                    <a:pt x="550" y="4"/>
                  </a:lnTo>
                  <a:lnTo>
                    <a:pt x="550" y="4"/>
                  </a:lnTo>
                  <a:lnTo>
                    <a:pt x="556" y="4"/>
                  </a:lnTo>
                  <a:lnTo>
                    <a:pt x="560" y="4"/>
                  </a:lnTo>
                  <a:lnTo>
                    <a:pt x="560" y="4"/>
                  </a:lnTo>
                  <a:lnTo>
                    <a:pt x="562" y="6"/>
                  </a:lnTo>
                  <a:lnTo>
                    <a:pt x="562" y="6"/>
                  </a:lnTo>
                  <a:lnTo>
                    <a:pt x="568" y="6"/>
                  </a:lnTo>
                  <a:lnTo>
                    <a:pt x="568" y="6"/>
                  </a:lnTo>
                  <a:lnTo>
                    <a:pt x="570" y="4"/>
                  </a:lnTo>
                  <a:lnTo>
                    <a:pt x="570" y="4"/>
                  </a:lnTo>
                  <a:lnTo>
                    <a:pt x="572" y="4"/>
                  </a:lnTo>
                  <a:lnTo>
                    <a:pt x="572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8" y="6"/>
                  </a:lnTo>
                  <a:lnTo>
                    <a:pt x="578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6" y="6"/>
                  </a:lnTo>
                  <a:lnTo>
                    <a:pt x="586" y="6"/>
                  </a:lnTo>
                  <a:lnTo>
                    <a:pt x="590" y="6"/>
                  </a:lnTo>
                  <a:lnTo>
                    <a:pt x="590" y="6"/>
                  </a:lnTo>
                  <a:lnTo>
                    <a:pt x="592" y="4"/>
                  </a:lnTo>
                  <a:lnTo>
                    <a:pt x="592" y="4"/>
                  </a:lnTo>
                  <a:lnTo>
                    <a:pt x="594" y="4"/>
                  </a:lnTo>
                  <a:lnTo>
                    <a:pt x="596" y="6"/>
                  </a:lnTo>
                  <a:lnTo>
                    <a:pt x="596" y="6"/>
                  </a:lnTo>
                  <a:lnTo>
                    <a:pt x="600" y="8"/>
                  </a:lnTo>
                  <a:lnTo>
                    <a:pt x="600" y="8"/>
                  </a:lnTo>
                  <a:lnTo>
                    <a:pt x="602" y="8"/>
                  </a:lnTo>
                  <a:lnTo>
                    <a:pt x="604" y="8"/>
                  </a:lnTo>
                  <a:lnTo>
                    <a:pt x="604" y="8"/>
                  </a:lnTo>
                  <a:lnTo>
                    <a:pt x="606" y="8"/>
                  </a:lnTo>
                  <a:lnTo>
                    <a:pt x="606" y="8"/>
                  </a:lnTo>
                  <a:lnTo>
                    <a:pt x="612" y="8"/>
                  </a:lnTo>
                  <a:lnTo>
                    <a:pt x="612" y="8"/>
                  </a:lnTo>
                  <a:lnTo>
                    <a:pt x="616" y="6"/>
                  </a:lnTo>
                  <a:lnTo>
                    <a:pt x="616" y="6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20" y="10"/>
                  </a:lnTo>
                  <a:lnTo>
                    <a:pt x="620" y="10"/>
                  </a:lnTo>
                  <a:lnTo>
                    <a:pt x="628" y="8"/>
                  </a:lnTo>
                  <a:lnTo>
                    <a:pt x="628" y="8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634" y="8"/>
                  </a:lnTo>
                  <a:lnTo>
                    <a:pt x="634" y="8"/>
                  </a:lnTo>
                  <a:lnTo>
                    <a:pt x="636" y="6"/>
                  </a:lnTo>
                  <a:lnTo>
                    <a:pt x="636" y="6"/>
                  </a:lnTo>
                  <a:lnTo>
                    <a:pt x="644" y="6"/>
                  </a:lnTo>
                  <a:lnTo>
                    <a:pt x="644" y="6"/>
                  </a:lnTo>
                  <a:lnTo>
                    <a:pt x="646" y="6"/>
                  </a:lnTo>
                  <a:lnTo>
                    <a:pt x="646" y="6"/>
                  </a:lnTo>
                  <a:lnTo>
                    <a:pt x="650" y="4"/>
                  </a:lnTo>
                  <a:lnTo>
                    <a:pt x="650" y="4"/>
                  </a:lnTo>
                  <a:lnTo>
                    <a:pt x="652" y="6"/>
                  </a:lnTo>
                  <a:lnTo>
                    <a:pt x="652" y="6"/>
                  </a:lnTo>
                  <a:lnTo>
                    <a:pt x="658" y="6"/>
                  </a:lnTo>
                  <a:lnTo>
                    <a:pt x="658" y="6"/>
                  </a:lnTo>
                  <a:lnTo>
                    <a:pt x="660" y="6"/>
                  </a:lnTo>
                  <a:lnTo>
                    <a:pt x="660" y="6"/>
                  </a:lnTo>
                  <a:lnTo>
                    <a:pt x="664" y="4"/>
                  </a:lnTo>
                  <a:lnTo>
                    <a:pt x="664" y="4"/>
                  </a:lnTo>
                  <a:lnTo>
                    <a:pt x="664" y="6"/>
                  </a:lnTo>
                  <a:lnTo>
                    <a:pt x="664" y="6"/>
                  </a:lnTo>
                  <a:lnTo>
                    <a:pt x="668" y="6"/>
                  </a:lnTo>
                  <a:lnTo>
                    <a:pt x="668" y="6"/>
                  </a:lnTo>
                  <a:lnTo>
                    <a:pt x="670" y="6"/>
                  </a:lnTo>
                  <a:lnTo>
                    <a:pt x="670" y="6"/>
                  </a:lnTo>
                  <a:lnTo>
                    <a:pt x="674" y="6"/>
                  </a:lnTo>
                  <a:lnTo>
                    <a:pt x="674" y="6"/>
                  </a:lnTo>
                  <a:lnTo>
                    <a:pt x="676" y="6"/>
                  </a:lnTo>
                  <a:lnTo>
                    <a:pt x="678" y="6"/>
                  </a:lnTo>
                  <a:lnTo>
                    <a:pt x="678" y="6"/>
                  </a:lnTo>
                  <a:lnTo>
                    <a:pt x="682" y="4"/>
                  </a:lnTo>
                  <a:lnTo>
                    <a:pt x="682" y="4"/>
                  </a:lnTo>
                  <a:lnTo>
                    <a:pt x="684" y="4"/>
                  </a:lnTo>
                  <a:lnTo>
                    <a:pt x="684" y="4"/>
                  </a:lnTo>
                  <a:lnTo>
                    <a:pt x="686" y="4"/>
                  </a:lnTo>
                  <a:lnTo>
                    <a:pt x="686" y="4"/>
                  </a:lnTo>
                  <a:lnTo>
                    <a:pt x="688" y="4"/>
                  </a:lnTo>
                  <a:lnTo>
                    <a:pt x="688" y="4"/>
                  </a:lnTo>
                  <a:lnTo>
                    <a:pt x="690" y="6"/>
                  </a:lnTo>
                  <a:lnTo>
                    <a:pt x="690" y="6"/>
                  </a:lnTo>
                  <a:lnTo>
                    <a:pt x="692" y="6"/>
                  </a:lnTo>
                  <a:lnTo>
                    <a:pt x="692" y="6"/>
                  </a:lnTo>
                  <a:lnTo>
                    <a:pt x="696" y="6"/>
                  </a:lnTo>
                  <a:lnTo>
                    <a:pt x="696" y="6"/>
                  </a:lnTo>
                  <a:lnTo>
                    <a:pt x="700" y="6"/>
                  </a:lnTo>
                  <a:lnTo>
                    <a:pt x="700" y="6"/>
                  </a:lnTo>
                  <a:lnTo>
                    <a:pt x="706" y="6"/>
                  </a:lnTo>
                  <a:lnTo>
                    <a:pt x="706" y="6"/>
                  </a:lnTo>
                  <a:lnTo>
                    <a:pt x="706" y="8"/>
                  </a:lnTo>
                  <a:lnTo>
                    <a:pt x="706" y="8"/>
                  </a:lnTo>
                  <a:lnTo>
                    <a:pt x="708" y="10"/>
                  </a:lnTo>
                  <a:lnTo>
                    <a:pt x="708" y="10"/>
                  </a:lnTo>
                  <a:lnTo>
                    <a:pt x="712" y="10"/>
                  </a:lnTo>
                  <a:lnTo>
                    <a:pt x="712" y="10"/>
                  </a:lnTo>
                  <a:lnTo>
                    <a:pt x="716" y="8"/>
                  </a:lnTo>
                  <a:lnTo>
                    <a:pt x="716" y="8"/>
                  </a:lnTo>
                  <a:lnTo>
                    <a:pt x="722" y="8"/>
                  </a:lnTo>
                  <a:lnTo>
                    <a:pt x="722" y="8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34" y="4"/>
                  </a:lnTo>
                  <a:lnTo>
                    <a:pt x="734" y="4"/>
                  </a:lnTo>
                  <a:lnTo>
                    <a:pt x="746" y="4"/>
                  </a:lnTo>
                  <a:lnTo>
                    <a:pt x="746" y="4"/>
                  </a:lnTo>
                  <a:lnTo>
                    <a:pt x="746" y="6"/>
                  </a:lnTo>
                  <a:lnTo>
                    <a:pt x="746" y="6"/>
                  </a:lnTo>
                  <a:lnTo>
                    <a:pt x="750" y="6"/>
                  </a:lnTo>
                  <a:lnTo>
                    <a:pt x="754" y="6"/>
                  </a:lnTo>
                  <a:lnTo>
                    <a:pt x="754" y="6"/>
                  </a:lnTo>
                  <a:lnTo>
                    <a:pt x="764" y="6"/>
                  </a:lnTo>
                  <a:lnTo>
                    <a:pt x="764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70" y="6"/>
                  </a:lnTo>
                  <a:lnTo>
                    <a:pt x="770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8" y="8"/>
                  </a:lnTo>
                  <a:lnTo>
                    <a:pt x="778" y="8"/>
                  </a:lnTo>
                  <a:lnTo>
                    <a:pt x="780" y="8"/>
                  </a:lnTo>
                  <a:lnTo>
                    <a:pt x="780" y="8"/>
                  </a:lnTo>
                  <a:lnTo>
                    <a:pt x="780" y="6"/>
                  </a:lnTo>
                  <a:lnTo>
                    <a:pt x="780" y="6"/>
                  </a:lnTo>
                  <a:lnTo>
                    <a:pt x="784" y="6"/>
                  </a:lnTo>
                  <a:lnTo>
                    <a:pt x="786" y="6"/>
                  </a:lnTo>
                  <a:lnTo>
                    <a:pt x="786" y="6"/>
                  </a:lnTo>
                  <a:lnTo>
                    <a:pt x="788" y="8"/>
                  </a:lnTo>
                  <a:lnTo>
                    <a:pt x="788" y="8"/>
                  </a:lnTo>
                  <a:lnTo>
                    <a:pt x="790" y="8"/>
                  </a:lnTo>
                  <a:lnTo>
                    <a:pt x="790" y="8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8" y="6"/>
                  </a:lnTo>
                  <a:lnTo>
                    <a:pt x="798" y="6"/>
                  </a:lnTo>
                  <a:lnTo>
                    <a:pt x="800" y="6"/>
                  </a:lnTo>
                  <a:lnTo>
                    <a:pt x="800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8" y="6"/>
                  </a:lnTo>
                  <a:lnTo>
                    <a:pt x="808" y="6"/>
                  </a:lnTo>
                  <a:lnTo>
                    <a:pt x="810" y="6"/>
                  </a:lnTo>
                  <a:lnTo>
                    <a:pt x="810" y="6"/>
                  </a:lnTo>
                  <a:lnTo>
                    <a:pt x="812" y="4"/>
                  </a:lnTo>
                  <a:lnTo>
                    <a:pt x="812" y="4"/>
                  </a:lnTo>
                  <a:lnTo>
                    <a:pt x="816" y="4"/>
                  </a:lnTo>
                  <a:lnTo>
                    <a:pt x="816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20" y="4"/>
                  </a:lnTo>
                  <a:lnTo>
                    <a:pt x="820" y="4"/>
                  </a:lnTo>
                  <a:lnTo>
                    <a:pt x="822" y="4"/>
                  </a:lnTo>
                  <a:lnTo>
                    <a:pt x="822" y="4"/>
                  </a:lnTo>
                  <a:lnTo>
                    <a:pt x="826" y="4"/>
                  </a:lnTo>
                  <a:lnTo>
                    <a:pt x="826" y="4"/>
                  </a:lnTo>
                  <a:lnTo>
                    <a:pt x="832" y="4"/>
                  </a:lnTo>
                  <a:lnTo>
                    <a:pt x="832" y="4"/>
                  </a:lnTo>
                  <a:lnTo>
                    <a:pt x="834" y="4"/>
                  </a:lnTo>
                  <a:lnTo>
                    <a:pt x="834" y="4"/>
                  </a:lnTo>
                  <a:lnTo>
                    <a:pt x="838" y="4"/>
                  </a:lnTo>
                  <a:lnTo>
                    <a:pt x="838" y="4"/>
                  </a:lnTo>
                  <a:lnTo>
                    <a:pt x="840" y="4"/>
                  </a:lnTo>
                  <a:lnTo>
                    <a:pt x="840" y="4"/>
                  </a:lnTo>
                  <a:lnTo>
                    <a:pt x="848" y="4"/>
                  </a:lnTo>
                  <a:lnTo>
                    <a:pt x="848" y="4"/>
                  </a:lnTo>
                  <a:lnTo>
                    <a:pt x="850" y="6"/>
                  </a:lnTo>
                  <a:lnTo>
                    <a:pt x="850" y="6"/>
                  </a:lnTo>
                  <a:lnTo>
                    <a:pt x="852" y="6"/>
                  </a:lnTo>
                  <a:lnTo>
                    <a:pt x="852" y="6"/>
                  </a:lnTo>
                  <a:lnTo>
                    <a:pt x="854" y="6"/>
                  </a:lnTo>
                  <a:lnTo>
                    <a:pt x="854" y="6"/>
                  </a:lnTo>
                  <a:lnTo>
                    <a:pt x="856" y="6"/>
                  </a:lnTo>
                  <a:lnTo>
                    <a:pt x="856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4" y="4"/>
                  </a:lnTo>
                  <a:lnTo>
                    <a:pt x="864" y="4"/>
                  </a:lnTo>
                  <a:lnTo>
                    <a:pt x="868" y="4"/>
                  </a:lnTo>
                  <a:lnTo>
                    <a:pt x="868" y="4"/>
                  </a:lnTo>
                  <a:lnTo>
                    <a:pt x="874" y="4"/>
                  </a:lnTo>
                  <a:lnTo>
                    <a:pt x="880" y="4"/>
                  </a:lnTo>
                  <a:lnTo>
                    <a:pt x="880" y="4"/>
                  </a:lnTo>
                  <a:lnTo>
                    <a:pt x="888" y="4"/>
                  </a:lnTo>
                  <a:lnTo>
                    <a:pt x="888" y="4"/>
                  </a:lnTo>
                  <a:lnTo>
                    <a:pt x="894" y="4"/>
                  </a:lnTo>
                  <a:lnTo>
                    <a:pt x="894" y="4"/>
                  </a:lnTo>
                  <a:lnTo>
                    <a:pt x="896" y="4"/>
                  </a:lnTo>
                  <a:lnTo>
                    <a:pt x="896" y="4"/>
                  </a:lnTo>
                  <a:lnTo>
                    <a:pt x="912" y="4"/>
                  </a:lnTo>
                  <a:lnTo>
                    <a:pt x="912" y="4"/>
                  </a:lnTo>
                  <a:lnTo>
                    <a:pt x="914" y="6"/>
                  </a:lnTo>
                  <a:lnTo>
                    <a:pt x="914" y="6"/>
                  </a:lnTo>
                  <a:lnTo>
                    <a:pt x="928" y="6"/>
                  </a:lnTo>
                  <a:lnTo>
                    <a:pt x="928" y="6"/>
                  </a:lnTo>
                  <a:lnTo>
                    <a:pt x="930" y="6"/>
                  </a:lnTo>
                  <a:lnTo>
                    <a:pt x="930" y="6"/>
                  </a:lnTo>
                  <a:lnTo>
                    <a:pt x="932" y="4"/>
                  </a:lnTo>
                  <a:lnTo>
                    <a:pt x="932" y="4"/>
                  </a:lnTo>
                  <a:lnTo>
                    <a:pt x="936" y="6"/>
                  </a:lnTo>
                  <a:lnTo>
                    <a:pt x="936" y="6"/>
                  </a:lnTo>
                  <a:lnTo>
                    <a:pt x="942" y="4"/>
                  </a:lnTo>
                  <a:lnTo>
                    <a:pt x="942" y="4"/>
                  </a:lnTo>
                  <a:lnTo>
                    <a:pt x="948" y="4"/>
                  </a:lnTo>
                  <a:lnTo>
                    <a:pt x="948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2" y="4"/>
                  </a:lnTo>
                  <a:lnTo>
                    <a:pt x="952" y="4"/>
                  </a:lnTo>
                  <a:lnTo>
                    <a:pt x="954" y="4"/>
                  </a:lnTo>
                  <a:lnTo>
                    <a:pt x="954" y="4"/>
                  </a:lnTo>
                  <a:lnTo>
                    <a:pt x="956" y="4"/>
                  </a:lnTo>
                  <a:lnTo>
                    <a:pt x="960" y="4"/>
                  </a:lnTo>
                  <a:lnTo>
                    <a:pt x="960" y="4"/>
                  </a:lnTo>
                  <a:lnTo>
                    <a:pt x="962" y="4"/>
                  </a:lnTo>
                  <a:lnTo>
                    <a:pt x="962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2"/>
                  </a:lnTo>
                  <a:lnTo>
                    <a:pt x="968" y="2"/>
                  </a:lnTo>
                  <a:lnTo>
                    <a:pt x="980" y="6"/>
                  </a:lnTo>
                  <a:lnTo>
                    <a:pt x="980" y="6"/>
                  </a:lnTo>
                  <a:lnTo>
                    <a:pt x="984" y="6"/>
                  </a:lnTo>
                  <a:lnTo>
                    <a:pt x="988" y="6"/>
                  </a:lnTo>
                  <a:lnTo>
                    <a:pt x="988" y="6"/>
                  </a:lnTo>
                  <a:lnTo>
                    <a:pt x="990" y="4"/>
                  </a:lnTo>
                  <a:lnTo>
                    <a:pt x="990" y="4"/>
                  </a:lnTo>
                  <a:lnTo>
                    <a:pt x="994" y="4"/>
                  </a:lnTo>
                  <a:lnTo>
                    <a:pt x="994" y="4"/>
                  </a:lnTo>
                  <a:lnTo>
                    <a:pt x="996" y="4"/>
                  </a:lnTo>
                  <a:lnTo>
                    <a:pt x="996" y="4"/>
                  </a:lnTo>
                  <a:lnTo>
                    <a:pt x="998" y="6"/>
                  </a:lnTo>
                  <a:lnTo>
                    <a:pt x="998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4" y="4"/>
                  </a:lnTo>
                  <a:lnTo>
                    <a:pt x="1004" y="4"/>
                  </a:lnTo>
                  <a:lnTo>
                    <a:pt x="1008" y="4"/>
                  </a:lnTo>
                  <a:lnTo>
                    <a:pt x="1008" y="4"/>
                  </a:lnTo>
                  <a:lnTo>
                    <a:pt x="1010" y="4"/>
                  </a:lnTo>
                  <a:lnTo>
                    <a:pt x="1010" y="4"/>
                  </a:lnTo>
                  <a:lnTo>
                    <a:pt x="1014" y="2"/>
                  </a:lnTo>
                  <a:lnTo>
                    <a:pt x="1014" y="2"/>
                  </a:lnTo>
                  <a:lnTo>
                    <a:pt x="1018" y="2"/>
                  </a:lnTo>
                  <a:lnTo>
                    <a:pt x="1018" y="2"/>
                  </a:lnTo>
                  <a:lnTo>
                    <a:pt x="1020" y="2"/>
                  </a:lnTo>
                  <a:lnTo>
                    <a:pt x="1024" y="4"/>
                  </a:lnTo>
                  <a:lnTo>
                    <a:pt x="1024" y="4"/>
                  </a:lnTo>
                  <a:lnTo>
                    <a:pt x="1026" y="2"/>
                  </a:lnTo>
                  <a:lnTo>
                    <a:pt x="1026" y="2"/>
                  </a:lnTo>
                  <a:lnTo>
                    <a:pt x="1030" y="4"/>
                  </a:lnTo>
                  <a:lnTo>
                    <a:pt x="1030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4" y="6"/>
                  </a:lnTo>
                  <a:lnTo>
                    <a:pt x="1034" y="6"/>
                  </a:lnTo>
                  <a:lnTo>
                    <a:pt x="1036" y="6"/>
                  </a:lnTo>
                  <a:lnTo>
                    <a:pt x="1036" y="6"/>
                  </a:lnTo>
                  <a:lnTo>
                    <a:pt x="1038" y="6"/>
                  </a:lnTo>
                  <a:lnTo>
                    <a:pt x="1038" y="6"/>
                  </a:lnTo>
                  <a:lnTo>
                    <a:pt x="1038" y="4"/>
                  </a:lnTo>
                  <a:lnTo>
                    <a:pt x="1038" y="4"/>
                  </a:lnTo>
                  <a:lnTo>
                    <a:pt x="1042" y="4"/>
                  </a:lnTo>
                  <a:lnTo>
                    <a:pt x="1042" y="4"/>
                  </a:lnTo>
                  <a:lnTo>
                    <a:pt x="1046" y="2"/>
                  </a:lnTo>
                  <a:lnTo>
                    <a:pt x="1046" y="2"/>
                  </a:lnTo>
                  <a:lnTo>
                    <a:pt x="1058" y="6"/>
                  </a:lnTo>
                  <a:lnTo>
                    <a:pt x="1058" y="6"/>
                  </a:lnTo>
                  <a:lnTo>
                    <a:pt x="1060" y="4"/>
                  </a:lnTo>
                  <a:lnTo>
                    <a:pt x="1060" y="4"/>
                  </a:lnTo>
                  <a:lnTo>
                    <a:pt x="1066" y="4"/>
                  </a:lnTo>
                  <a:lnTo>
                    <a:pt x="1066" y="4"/>
                  </a:lnTo>
                  <a:lnTo>
                    <a:pt x="1068" y="6"/>
                  </a:lnTo>
                  <a:lnTo>
                    <a:pt x="1068" y="6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6" y="4"/>
                  </a:lnTo>
                  <a:lnTo>
                    <a:pt x="1080" y="6"/>
                  </a:lnTo>
                  <a:lnTo>
                    <a:pt x="1080" y="6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8" y="4"/>
                  </a:lnTo>
                  <a:lnTo>
                    <a:pt x="1088" y="4"/>
                  </a:lnTo>
                  <a:lnTo>
                    <a:pt x="1092" y="2"/>
                  </a:lnTo>
                  <a:lnTo>
                    <a:pt x="1092" y="2"/>
                  </a:lnTo>
                  <a:lnTo>
                    <a:pt x="1098" y="2"/>
                  </a:lnTo>
                  <a:lnTo>
                    <a:pt x="1098" y="2"/>
                  </a:lnTo>
                  <a:lnTo>
                    <a:pt x="1102" y="2"/>
                  </a:lnTo>
                  <a:lnTo>
                    <a:pt x="1102" y="2"/>
                  </a:lnTo>
                  <a:lnTo>
                    <a:pt x="1104" y="2"/>
                  </a:lnTo>
                  <a:lnTo>
                    <a:pt x="1104" y="2"/>
                  </a:lnTo>
                  <a:lnTo>
                    <a:pt x="1108" y="2"/>
                  </a:lnTo>
                  <a:lnTo>
                    <a:pt x="1108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8" y="0"/>
                  </a:lnTo>
                  <a:lnTo>
                    <a:pt x="1118" y="0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1136" y="0"/>
                  </a:lnTo>
                  <a:lnTo>
                    <a:pt x="1136" y="0"/>
                  </a:lnTo>
                  <a:lnTo>
                    <a:pt x="1140" y="0"/>
                  </a:lnTo>
                  <a:lnTo>
                    <a:pt x="1140" y="0"/>
                  </a:lnTo>
                  <a:lnTo>
                    <a:pt x="1146" y="0"/>
                  </a:lnTo>
                  <a:lnTo>
                    <a:pt x="1146" y="0"/>
                  </a:lnTo>
                  <a:lnTo>
                    <a:pt x="1152" y="0"/>
                  </a:lnTo>
                  <a:lnTo>
                    <a:pt x="1152" y="0"/>
                  </a:lnTo>
                  <a:lnTo>
                    <a:pt x="1156" y="0"/>
                  </a:lnTo>
                  <a:lnTo>
                    <a:pt x="1156" y="0"/>
                  </a:lnTo>
                  <a:lnTo>
                    <a:pt x="1158" y="0"/>
                  </a:lnTo>
                  <a:lnTo>
                    <a:pt x="1158" y="0"/>
                  </a:lnTo>
                  <a:lnTo>
                    <a:pt x="1162" y="0"/>
                  </a:lnTo>
                  <a:lnTo>
                    <a:pt x="1162" y="0"/>
                  </a:lnTo>
                  <a:lnTo>
                    <a:pt x="1166" y="0"/>
                  </a:lnTo>
                  <a:lnTo>
                    <a:pt x="1166" y="0"/>
                  </a:lnTo>
                  <a:lnTo>
                    <a:pt x="1172" y="0"/>
                  </a:lnTo>
                  <a:lnTo>
                    <a:pt x="1172" y="0"/>
                  </a:lnTo>
                  <a:lnTo>
                    <a:pt x="1174" y="0"/>
                  </a:lnTo>
                  <a:lnTo>
                    <a:pt x="1174" y="0"/>
                  </a:lnTo>
                  <a:lnTo>
                    <a:pt x="1178" y="2"/>
                  </a:lnTo>
                  <a:lnTo>
                    <a:pt x="1178" y="2"/>
                  </a:lnTo>
                  <a:lnTo>
                    <a:pt x="1186" y="2"/>
                  </a:lnTo>
                  <a:lnTo>
                    <a:pt x="1186" y="2"/>
                  </a:lnTo>
                  <a:lnTo>
                    <a:pt x="1190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8" y="2"/>
                  </a:lnTo>
                  <a:lnTo>
                    <a:pt x="1198" y="2"/>
                  </a:lnTo>
                  <a:lnTo>
                    <a:pt x="1200" y="0"/>
                  </a:lnTo>
                  <a:lnTo>
                    <a:pt x="1200" y="0"/>
                  </a:lnTo>
                  <a:lnTo>
                    <a:pt x="1206" y="2"/>
                  </a:lnTo>
                  <a:lnTo>
                    <a:pt x="1206" y="2"/>
                  </a:lnTo>
                  <a:lnTo>
                    <a:pt x="1208" y="2"/>
                  </a:lnTo>
                  <a:lnTo>
                    <a:pt x="1208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2" y="2"/>
                  </a:lnTo>
                  <a:lnTo>
                    <a:pt x="1212" y="2"/>
                  </a:lnTo>
                  <a:lnTo>
                    <a:pt x="1218" y="2"/>
                  </a:lnTo>
                  <a:lnTo>
                    <a:pt x="1218" y="2"/>
                  </a:lnTo>
                  <a:lnTo>
                    <a:pt x="1220" y="0"/>
                  </a:lnTo>
                  <a:lnTo>
                    <a:pt x="1220" y="0"/>
                  </a:lnTo>
                  <a:lnTo>
                    <a:pt x="1222" y="0"/>
                  </a:lnTo>
                  <a:lnTo>
                    <a:pt x="1222" y="0"/>
                  </a:lnTo>
                  <a:lnTo>
                    <a:pt x="1224" y="2"/>
                  </a:lnTo>
                  <a:lnTo>
                    <a:pt x="1224" y="2"/>
                  </a:lnTo>
                  <a:lnTo>
                    <a:pt x="1232" y="2"/>
                  </a:lnTo>
                  <a:lnTo>
                    <a:pt x="1232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6" y="2"/>
                  </a:lnTo>
                  <a:lnTo>
                    <a:pt x="1236" y="2"/>
                  </a:lnTo>
                  <a:lnTo>
                    <a:pt x="1240" y="2"/>
                  </a:lnTo>
                  <a:lnTo>
                    <a:pt x="1240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8" y="2"/>
                  </a:lnTo>
                  <a:lnTo>
                    <a:pt x="1248" y="2"/>
                  </a:lnTo>
                  <a:lnTo>
                    <a:pt x="1252" y="4"/>
                  </a:lnTo>
                  <a:lnTo>
                    <a:pt x="1252" y="4"/>
                  </a:lnTo>
                  <a:lnTo>
                    <a:pt x="1254" y="2"/>
                  </a:lnTo>
                  <a:lnTo>
                    <a:pt x="1254" y="2"/>
                  </a:lnTo>
                  <a:lnTo>
                    <a:pt x="1256" y="4"/>
                  </a:lnTo>
                  <a:lnTo>
                    <a:pt x="1256" y="4"/>
                  </a:lnTo>
                  <a:lnTo>
                    <a:pt x="1260" y="4"/>
                  </a:lnTo>
                  <a:lnTo>
                    <a:pt x="1260" y="4"/>
                  </a:lnTo>
                  <a:lnTo>
                    <a:pt x="1260" y="2"/>
                  </a:lnTo>
                  <a:lnTo>
                    <a:pt x="1260" y="2"/>
                  </a:lnTo>
                  <a:lnTo>
                    <a:pt x="1262" y="4"/>
                  </a:lnTo>
                  <a:lnTo>
                    <a:pt x="1262" y="4"/>
                  </a:lnTo>
                  <a:lnTo>
                    <a:pt x="1266" y="2"/>
                  </a:lnTo>
                  <a:lnTo>
                    <a:pt x="1266" y="2"/>
                  </a:lnTo>
                  <a:lnTo>
                    <a:pt x="1268" y="6"/>
                  </a:lnTo>
                  <a:lnTo>
                    <a:pt x="1268" y="6"/>
                  </a:lnTo>
                  <a:lnTo>
                    <a:pt x="1276" y="6"/>
                  </a:lnTo>
                  <a:lnTo>
                    <a:pt x="1276" y="6"/>
                  </a:lnTo>
                  <a:lnTo>
                    <a:pt x="1280" y="6"/>
                  </a:lnTo>
                  <a:lnTo>
                    <a:pt x="1282" y="4"/>
                  </a:lnTo>
                  <a:lnTo>
                    <a:pt x="1282" y="4"/>
                  </a:lnTo>
                  <a:lnTo>
                    <a:pt x="1286" y="4"/>
                  </a:lnTo>
                  <a:lnTo>
                    <a:pt x="1286" y="4"/>
                  </a:lnTo>
                  <a:lnTo>
                    <a:pt x="1288" y="4"/>
                  </a:lnTo>
                  <a:lnTo>
                    <a:pt x="1288" y="4"/>
                  </a:lnTo>
                  <a:lnTo>
                    <a:pt x="1294" y="4"/>
                  </a:lnTo>
                  <a:lnTo>
                    <a:pt x="1294" y="4"/>
                  </a:lnTo>
                  <a:lnTo>
                    <a:pt x="1300" y="2"/>
                  </a:lnTo>
                  <a:lnTo>
                    <a:pt x="1300" y="2"/>
                  </a:lnTo>
                  <a:lnTo>
                    <a:pt x="1302" y="4"/>
                  </a:lnTo>
                  <a:lnTo>
                    <a:pt x="1302" y="4"/>
                  </a:lnTo>
                  <a:lnTo>
                    <a:pt x="1304" y="4"/>
                  </a:lnTo>
                  <a:lnTo>
                    <a:pt x="1304" y="4"/>
                  </a:lnTo>
                  <a:lnTo>
                    <a:pt x="1314" y="2"/>
                  </a:lnTo>
                  <a:lnTo>
                    <a:pt x="1314" y="2"/>
                  </a:lnTo>
                  <a:lnTo>
                    <a:pt x="1318" y="4"/>
                  </a:lnTo>
                  <a:lnTo>
                    <a:pt x="1322" y="2"/>
                  </a:lnTo>
                  <a:lnTo>
                    <a:pt x="1322" y="2"/>
                  </a:lnTo>
                  <a:lnTo>
                    <a:pt x="1324" y="4"/>
                  </a:lnTo>
                  <a:lnTo>
                    <a:pt x="1324" y="4"/>
                  </a:lnTo>
                  <a:lnTo>
                    <a:pt x="1326" y="4"/>
                  </a:lnTo>
                  <a:lnTo>
                    <a:pt x="1326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2" y="4"/>
                  </a:lnTo>
                  <a:lnTo>
                    <a:pt x="1332" y="4"/>
                  </a:lnTo>
                  <a:lnTo>
                    <a:pt x="1336" y="4"/>
                  </a:lnTo>
                  <a:lnTo>
                    <a:pt x="1336" y="4"/>
                  </a:lnTo>
                  <a:lnTo>
                    <a:pt x="1340" y="4"/>
                  </a:lnTo>
                  <a:lnTo>
                    <a:pt x="1344" y="4"/>
                  </a:lnTo>
                  <a:lnTo>
                    <a:pt x="1344" y="4"/>
                  </a:lnTo>
                  <a:lnTo>
                    <a:pt x="1346" y="4"/>
                  </a:lnTo>
                  <a:lnTo>
                    <a:pt x="1346" y="4"/>
                  </a:lnTo>
                  <a:lnTo>
                    <a:pt x="1348" y="4"/>
                  </a:lnTo>
                  <a:lnTo>
                    <a:pt x="1348" y="4"/>
                  </a:lnTo>
                  <a:lnTo>
                    <a:pt x="1352" y="4"/>
                  </a:lnTo>
                  <a:lnTo>
                    <a:pt x="1352" y="4"/>
                  </a:lnTo>
                  <a:lnTo>
                    <a:pt x="1356" y="4"/>
                  </a:lnTo>
                  <a:lnTo>
                    <a:pt x="1356" y="4"/>
                  </a:lnTo>
                  <a:lnTo>
                    <a:pt x="1360" y="4"/>
                  </a:lnTo>
                  <a:lnTo>
                    <a:pt x="1360" y="4"/>
                  </a:lnTo>
                  <a:lnTo>
                    <a:pt x="1362" y="4"/>
                  </a:lnTo>
                  <a:lnTo>
                    <a:pt x="1362" y="4"/>
                  </a:lnTo>
                  <a:lnTo>
                    <a:pt x="1366" y="6"/>
                  </a:lnTo>
                  <a:lnTo>
                    <a:pt x="1366" y="6"/>
                  </a:lnTo>
                  <a:lnTo>
                    <a:pt x="1366" y="8"/>
                  </a:lnTo>
                  <a:lnTo>
                    <a:pt x="1366" y="8"/>
                  </a:lnTo>
                  <a:lnTo>
                    <a:pt x="1368" y="8"/>
                  </a:lnTo>
                  <a:lnTo>
                    <a:pt x="1370" y="8"/>
                  </a:lnTo>
                  <a:lnTo>
                    <a:pt x="1370" y="8"/>
                  </a:lnTo>
                  <a:lnTo>
                    <a:pt x="1374" y="6"/>
                  </a:lnTo>
                  <a:lnTo>
                    <a:pt x="1374" y="6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6" y="4"/>
                  </a:lnTo>
                  <a:lnTo>
                    <a:pt x="1376" y="4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8" y="4"/>
                  </a:lnTo>
                  <a:lnTo>
                    <a:pt x="1378" y="4"/>
                  </a:lnTo>
                  <a:lnTo>
                    <a:pt x="1378" y="6"/>
                  </a:lnTo>
                  <a:lnTo>
                    <a:pt x="1378" y="6"/>
                  </a:lnTo>
                  <a:lnTo>
                    <a:pt x="1384" y="4"/>
                  </a:lnTo>
                  <a:lnTo>
                    <a:pt x="1384" y="4"/>
                  </a:lnTo>
                  <a:lnTo>
                    <a:pt x="1386" y="6"/>
                  </a:lnTo>
                  <a:lnTo>
                    <a:pt x="1386" y="6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90" y="6"/>
                  </a:lnTo>
                  <a:lnTo>
                    <a:pt x="1390" y="6"/>
                  </a:lnTo>
                  <a:lnTo>
                    <a:pt x="1394" y="6"/>
                  </a:lnTo>
                  <a:lnTo>
                    <a:pt x="1394" y="6"/>
                  </a:lnTo>
                  <a:lnTo>
                    <a:pt x="1396" y="6"/>
                  </a:lnTo>
                  <a:lnTo>
                    <a:pt x="1396" y="6"/>
                  </a:lnTo>
                  <a:lnTo>
                    <a:pt x="1398" y="6"/>
                  </a:lnTo>
                  <a:lnTo>
                    <a:pt x="1398" y="6"/>
                  </a:lnTo>
                  <a:lnTo>
                    <a:pt x="1400" y="4"/>
                  </a:lnTo>
                  <a:lnTo>
                    <a:pt x="1400" y="4"/>
                  </a:lnTo>
                  <a:lnTo>
                    <a:pt x="1402" y="6"/>
                  </a:lnTo>
                  <a:lnTo>
                    <a:pt x="1402" y="6"/>
                  </a:lnTo>
                  <a:lnTo>
                    <a:pt x="1402" y="4"/>
                  </a:lnTo>
                  <a:lnTo>
                    <a:pt x="1402" y="4"/>
                  </a:lnTo>
                  <a:lnTo>
                    <a:pt x="1404" y="4"/>
                  </a:lnTo>
                  <a:lnTo>
                    <a:pt x="1404" y="4"/>
                  </a:lnTo>
                  <a:lnTo>
                    <a:pt x="1404" y="6"/>
                  </a:lnTo>
                  <a:lnTo>
                    <a:pt x="1404" y="6"/>
                  </a:lnTo>
                  <a:lnTo>
                    <a:pt x="1406" y="4"/>
                  </a:lnTo>
                  <a:lnTo>
                    <a:pt x="1406" y="4"/>
                  </a:lnTo>
                  <a:lnTo>
                    <a:pt x="1412" y="6"/>
                  </a:lnTo>
                  <a:lnTo>
                    <a:pt x="1412" y="6"/>
                  </a:lnTo>
                  <a:lnTo>
                    <a:pt x="1414" y="6"/>
                  </a:lnTo>
                  <a:lnTo>
                    <a:pt x="1414" y="6"/>
                  </a:lnTo>
                  <a:lnTo>
                    <a:pt x="1416" y="6"/>
                  </a:lnTo>
                  <a:lnTo>
                    <a:pt x="1416" y="6"/>
                  </a:lnTo>
                  <a:lnTo>
                    <a:pt x="1420" y="4"/>
                  </a:lnTo>
                  <a:lnTo>
                    <a:pt x="1420" y="4"/>
                  </a:lnTo>
                  <a:lnTo>
                    <a:pt x="1428" y="4"/>
                  </a:lnTo>
                  <a:lnTo>
                    <a:pt x="1428" y="4"/>
                  </a:lnTo>
                  <a:lnTo>
                    <a:pt x="1432" y="4"/>
                  </a:lnTo>
                  <a:lnTo>
                    <a:pt x="1432" y="4"/>
                  </a:lnTo>
                  <a:lnTo>
                    <a:pt x="1434" y="6"/>
                  </a:lnTo>
                  <a:lnTo>
                    <a:pt x="1434" y="6"/>
                  </a:lnTo>
                  <a:lnTo>
                    <a:pt x="1436" y="6"/>
                  </a:lnTo>
                  <a:lnTo>
                    <a:pt x="1436" y="6"/>
                  </a:lnTo>
                  <a:lnTo>
                    <a:pt x="1438" y="6"/>
                  </a:lnTo>
                  <a:lnTo>
                    <a:pt x="1438" y="6"/>
                  </a:lnTo>
                  <a:lnTo>
                    <a:pt x="1440" y="6"/>
                  </a:lnTo>
                  <a:lnTo>
                    <a:pt x="1440" y="6"/>
                  </a:lnTo>
                  <a:lnTo>
                    <a:pt x="1444" y="6"/>
                  </a:lnTo>
                  <a:lnTo>
                    <a:pt x="1444" y="6"/>
                  </a:lnTo>
                  <a:lnTo>
                    <a:pt x="1446" y="6"/>
                  </a:lnTo>
                  <a:lnTo>
                    <a:pt x="1446" y="6"/>
                  </a:lnTo>
                  <a:lnTo>
                    <a:pt x="1450" y="6"/>
                  </a:lnTo>
                  <a:lnTo>
                    <a:pt x="1450" y="6"/>
                  </a:lnTo>
                  <a:lnTo>
                    <a:pt x="1452" y="6"/>
                  </a:lnTo>
                  <a:lnTo>
                    <a:pt x="1452" y="6"/>
                  </a:lnTo>
                  <a:lnTo>
                    <a:pt x="1454" y="4"/>
                  </a:lnTo>
                  <a:lnTo>
                    <a:pt x="1454" y="4"/>
                  </a:lnTo>
                  <a:lnTo>
                    <a:pt x="1456" y="4"/>
                  </a:lnTo>
                  <a:lnTo>
                    <a:pt x="1456" y="4"/>
                  </a:lnTo>
                  <a:lnTo>
                    <a:pt x="1462" y="4"/>
                  </a:lnTo>
                  <a:lnTo>
                    <a:pt x="1462" y="4"/>
                  </a:lnTo>
                  <a:lnTo>
                    <a:pt x="1464" y="4"/>
                  </a:lnTo>
                  <a:lnTo>
                    <a:pt x="1464" y="4"/>
                  </a:lnTo>
                  <a:lnTo>
                    <a:pt x="1468" y="4"/>
                  </a:lnTo>
                  <a:lnTo>
                    <a:pt x="1468" y="4"/>
                  </a:lnTo>
                  <a:lnTo>
                    <a:pt x="1472" y="4"/>
                  </a:lnTo>
                  <a:lnTo>
                    <a:pt x="1472" y="4"/>
                  </a:lnTo>
                  <a:lnTo>
                    <a:pt x="1476" y="4"/>
                  </a:lnTo>
                  <a:lnTo>
                    <a:pt x="1476" y="4"/>
                  </a:lnTo>
                  <a:lnTo>
                    <a:pt x="1480" y="4"/>
                  </a:lnTo>
                  <a:lnTo>
                    <a:pt x="1480" y="4"/>
                  </a:lnTo>
                  <a:lnTo>
                    <a:pt x="1484" y="6"/>
                  </a:lnTo>
                  <a:lnTo>
                    <a:pt x="1484" y="6"/>
                  </a:lnTo>
                  <a:lnTo>
                    <a:pt x="1486" y="6"/>
                  </a:lnTo>
                  <a:lnTo>
                    <a:pt x="1486" y="6"/>
                  </a:lnTo>
                  <a:lnTo>
                    <a:pt x="1488" y="6"/>
                  </a:lnTo>
                  <a:lnTo>
                    <a:pt x="1488" y="6"/>
                  </a:lnTo>
                  <a:lnTo>
                    <a:pt x="1492" y="4"/>
                  </a:lnTo>
                  <a:lnTo>
                    <a:pt x="1492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500" y="4"/>
                  </a:lnTo>
                  <a:lnTo>
                    <a:pt x="1500" y="4"/>
                  </a:lnTo>
                  <a:lnTo>
                    <a:pt x="1504" y="4"/>
                  </a:lnTo>
                  <a:lnTo>
                    <a:pt x="1504" y="4"/>
                  </a:lnTo>
                  <a:lnTo>
                    <a:pt x="1506" y="4"/>
                  </a:lnTo>
                  <a:lnTo>
                    <a:pt x="1506" y="4"/>
                  </a:lnTo>
                  <a:lnTo>
                    <a:pt x="1512" y="4"/>
                  </a:lnTo>
                  <a:lnTo>
                    <a:pt x="1512" y="4"/>
                  </a:lnTo>
                  <a:lnTo>
                    <a:pt x="1514" y="6"/>
                  </a:lnTo>
                  <a:lnTo>
                    <a:pt x="1514" y="6"/>
                  </a:lnTo>
                  <a:lnTo>
                    <a:pt x="1520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8" y="4"/>
                  </a:lnTo>
                  <a:lnTo>
                    <a:pt x="1528" y="4"/>
                  </a:lnTo>
                  <a:lnTo>
                    <a:pt x="1532" y="4"/>
                  </a:lnTo>
                  <a:lnTo>
                    <a:pt x="1532" y="4"/>
                  </a:lnTo>
                  <a:lnTo>
                    <a:pt x="1540" y="4"/>
                  </a:lnTo>
                  <a:lnTo>
                    <a:pt x="1540" y="4"/>
                  </a:lnTo>
                  <a:lnTo>
                    <a:pt x="1542" y="4"/>
                  </a:lnTo>
                  <a:lnTo>
                    <a:pt x="1542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50" y="6"/>
                  </a:lnTo>
                  <a:lnTo>
                    <a:pt x="1550" y="6"/>
                  </a:lnTo>
                  <a:lnTo>
                    <a:pt x="1556" y="4"/>
                  </a:lnTo>
                  <a:lnTo>
                    <a:pt x="1556" y="4"/>
                  </a:lnTo>
                  <a:lnTo>
                    <a:pt x="1560" y="6"/>
                  </a:lnTo>
                  <a:lnTo>
                    <a:pt x="1560" y="6"/>
                  </a:lnTo>
                  <a:lnTo>
                    <a:pt x="1564" y="4"/>
                  </a:lnTo>
                  <a:lnTo>
                    <a:pt x="1568" y="6"/>
                  </a:lnTo>
                  <a:lnTo>
                    <a:pt x="1568" y="6"/>
                  </a:lnTo>
                  <a:lnTo>
                    <a:pt x="1574" y="4"/>
                  </a:lnTo>
                  <a:lnTo>
                    <a:pt x="1574" y="4"/>
                  </a:lnTo>
                  <a:lnTo>
                    <a:pt x="1576" y="6"/>
                  </a:lnTo>
                  <a:lnTo>
                    <a:pt x="1576" y="6"/>
                  </a:lnTo>
                  <a:lnTo>
                    <a:pt x="1578" y="4"/>
                  </a:lnTo>
                  <a:lnTo>
                    <a:pt x="1578" y="4"/>
                  </a:lnTo>
                  <a:lnTo>
                    <a:pt x="1586" y="6"/>
                  </a:lnTo>
                  <a:lnTo>
                    <a:pt x="1586" y="6"/>
                  </a:lnTo>
                  <a:lnTo>
                    <a:pt x="1588" y="6"/>
                  </a:lnTo>
                  <a:lnTo>
                    <a:pt x="1588" y="6"/>
                  </a:lnTo>
                  <a:lnTo>
                    <a:pt x="1592" y="6"/>
                  </a:lnTo>
                  <a:lnTo>
                    <a:pt x="1592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6" y="4"/>
                  </a:lnTo>
                  <a:lnTo>
                    <a:pt x="1596" y="4"/>
                  </a:lnTo>
                  <a:lnTo>
                    <a:pt x="1602" y="4"/>
                  </a:lnTo>
                  <a:lnTo>
                    <a:pt x="1602" y="4"/>
                  </a:lnTo>
                  <a:lnTo>
                    <a:pt x="1608" y="4"/>
                  </a:lnTo>
                  <a:lnTo>
                    <a:pt x="1608" y="4"/>
                  </a:lnTo>
                  <a:lnTo>
                    <a:pt x="1610" y="4"/>
                  </a:lnTo>
                  <a:lnTo>
                    <a:pt x="1610" y="4"/>
                  </a:lnTo>
                  <a:lnTo>
                    <a:pt x="1612" y="4"/>
                  </a:lnTo>
                  <a:lnTo>
                    <a:pt x="1612" y="4"/>
                  </a:lnTo>
                  <a:lnTo>
                    <a:pt x="1616" y="4"/>
                  </a:lnTo>
                  <a:lnTo>
                    <a:pt x="1616" y="4"/>
                  </a:lnTo>
                  <a:lnTo>
                    <a:pt x="1618" y="4"/>
                  </a:lnTo>
                  <a:lnTo>
                    <a:pt x="1618" y="4"/>
                  </a:lnTo>
                  <a:lnTo>
                    <a:pt x="1624" y="4"/>
                  </a:lnTo>
                  <a:lnTo>
                    <a:pt x="1624" y="4"/>
                  </a:lnTo>
                  <a:lnTo>
                    <a:pt x="1626" y="4"/>
                  </a:lnTo>
                  <a:lnTo>
                    <a:pt x="1626" y="4"/>
                  </a:lnTo>
                  <a:lnTo>
                    <a:pt x="1628" y="4"/>
                  </a:lnTo>
                  <a:lnTo>
                    <a:pt x="1628" y="4"/>
                  </a:lnTo>
                  <a:lnTo>
                    <a:pt x="1632" y="4"/>
                  </a:lnTo>
                  <a:lnTo>
                    <a:pt x="1632" y="4"/>
                  </a:lnTo>
                  <a:lnTo>
                    <a:pt x="1634" y="4"/>
                  </a:lnTo>
                  <a:lnTo>
                    <a:pt x="1634" y="4"/>
                  </a:lnTo>
                  <a:lnTo>
                    <a:pt x="1640" y="4"/>
                  </a:lnTo>
                  <a:lnTo>
                    <a:pt x="1640" y="4"/>
                  </a:lnTo>
                  <a:lnTo>
                    <a:pt x="1642" y="4"/>
                  </a:lnTo>
                  <a:lnTo>
                    <a:pt x="1642" y="4"/>
                  </a:lnTo>
                  <a:lnTo>
                    <a:pt x="1644" y="4"/>
                  </a:lnTo>
                  <a:lnTo>
                    <a:pt x="1644" y="4"/>
                  </a:lnTo>
                  <a:lnTo>
                    <a:pt x="1648" y="4"/>
                  </a:lnTo>
                  <a:lnTo>
                    <a:pt x="1648" y="4"/>
                  </a:lnTo>
                  <a:lnTo>
                    <a:pt x="1650" y="4"/>
                  </a:lnTo>
                  <a:lnTo>
                    <a:pt x="1650" y="4"/>
                  </a:lnTo>
                  <a:lnTo>
                    <a:pt x="1656" y="4"/>
                  </a:lnTo>
                  <a:lnTo>
                    <a:pt x="1656" y="4"/>
                  </a:lnTo>
                  <a:lnTo>
                    <a:pt x="1658" y="4"/>
                  </a:lnTo>
                  <a:lnTo>
                    <a:pt x="1658" y="4"/>
                  </a:lnTo>
                  <a:lnTo>
                    <a:pt x="1662" y="4"/>
                  </a:lnTo>
                  <a:lnTo>
                    <a:pt x="1662" y="4"/>
                  </a:lnTo>
                  <a:lnTo>
                    <a:pt x="1664" y="4"/>
                  </a:lnTo>
                  <a:lnTo>
                    <a:pt x="1664" y="4"/>
                  </a:lnTo>
                  <a:lnTo>
                    <a:pt x="1668" y="4"/>
                  </a:lnTo>
                  <a:lnTo>
                    <a:pt x="1668" y="4"/>
                  </a:lnTo>
                  <a:lnTo>
                    <a:pt x="1670" y="4"/>
                  </a:lnTo>
                  <a:lnTo>
                    <a:pt x="1670" y="4"/>
                  </a:lnTo>
                  <a:lnTo>
                    <a:pt x="1680" y="4"/>
                  </a:lnTo>
                  <a:lnTo>
                    <a:pt x="1680" y="4"/>
                  </a:lnTo>
                  <a:lnTo>
                    <a:pt x="1688" y="6"/>
                  </a:lnTo>
                  <a:lnTo>
                    <a:pt x="1688" y="6"/>
                  </a:lnTo>
                  <a:lnTo>
                    <a:pt x="1690" y="6"/>
                  </a:lnTo>
                  <a:lnTo>
                    <a:pt x="1690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6" y="4"/>
                  </a:lnTo>
                  <a:lnTo>
                    <a:pt x="1696" y="4"/>
                  </a:lnTo>
                  <a:lnTo>
                    <a:pt x="1702" y="6"/>
                  </a:lnTo>
                  <a:lnTo>
                    <a:pt x="1702" y="6"/>
                  </a:lnTo>
                  <a:lnTo>
                    <a:pt x="1704" y="8"/>
                  </a:lnTo>
                  <a:lnTo>
                    <a:pt x="1704" y="8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10" y="6"/>
                  </a:lnTo>
                  <a:lnTo>
                    <a:pt x="1710" y="6"/>
                  </a:lnTo>
                  <a:lnTo>
                    <a:pt x="1712" y="8"/>
                  </a:lnTo>
                  <a:lnTo>
                    <a:pt x="1712" y="8"/>
                  </a:lnTo>
                  <a:lnTo>
                    <a:pt x="1714" y="6"/>
                  </a:lnTo>
                  <a:lnTo>
                    <a:pt x="1718" y="6"/>
                  </a:lnTo>
                  <a:lnTo>
                    <a:pt x="1718" y="6"/>
                  </a:lnTo>
                  <a:lnTo>
                    <a:pt x="1722" y="6"/>
                  </a:lnTo>
                  <a:lnTo>
                    <a:pt x="1722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6" y="8"/>
                  </a:lnTo>
                  <a:lnTo>
                    <a:pt x="1726" y="8"/>
                  </a:lnTo>
                  <a:lnTo>
                    <a:pt x="1728" y="8"/>
                  </a:lnTo>
                  <a:lnTo>
                    <a:pt x="1730" y="6"/>
                  </a:lnTo>
                  <a:lnTo>
                    <a:pt x="1730" y="6"/>
                  </a:lnTo>
                  <a:lnTo>
                    <a:pt x="1734" y="6"/>
                  </a:lnTo>
                  <a:lnTo>
                    <a:pt x="1734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8" y="6"/>
                  </a:lnTo>
                  <a:lnTo>
                    <a:pt x="1738" y="6"/>
                  </a:lnTo>
                  <a:lnTo>
                    <a:pt x="1750" y="4"/>
                  </a:lnTo>
                  <a:lnTo>
                    <a:pt x="1750" y="4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8" y="6"/>
                  </a:lnTo>
                  <a:lnTo>
                    <a:pt x="1758" y="6"/>
                  </a:lnTo>
                  <a:lnTo>
                    <a:pt x="1762" y="6"/>
                  </a:lnTo>
                  <a:lnTo>
                    <a:pt x="1762" y="6"/>
                  </a:lnTo>
                  <a:lnTo>
                    <a:pt x="1764" y="4"/>
                  </a:lnTo>
                  <a:lnTo>
                    <a:pt x="1764" y="4"/>
                  </a:lnTo>
                  <a:lnTo>
                    <a:pt x="1766" y="6"/>
                  </a:lnTo>
                  <a:lnTo>
                    <a:pt x="1766" y="6"/>
                  </a:lnTo>
                  <a:lnTo>
                    <a:pt x="1770" y="4"/>
                  </a:lnTo>
                  <a:lnTo>
                    <a:pt x="1770" y="4"/>
                  </a:lnTo>
                  <a:lnTo>
                    <a:pt x="1772" y="6"/>
                  </a:lnTo>
                  <a:lnTo>
                    <a:pt x="1772" y="6"/>
                  </a:lnTo>
                  <a:lnTo>
                    <a:pt x="1776" y="4"/>
                  </a:lnTo>
                  <a:lnTo>
                    <a:pt x="1776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4" y="6"/>
                  </a:lnTo>
                  <a:lnTo>
                    <a:pt x="1784" y="6"/>
                  </a:lnTo>
                  <a:lnTo>
                    <a:pt x="1792" y="6"/>
                  </a:lnTo>
                  <a:lnTo>
                    <a:pt x="1792" y="6"/>
                  </a:lnTo>
                  <a:lnTo>
                    <a:pt x="1794" y="4"/>
                  </a:lnTo>
                  <a:lnTo>
                    <a:pt x="1794" y="4"/>
                  </a:lnTo>
                  <a:lnTo>
                    <a:pt x="1798" y="6"/>
                  </a:lnTo>
                  <a:lnTo>
                    <a:pt x="1798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2" y="4"/>
                  </a:lnTo>
                  <a:lnTo>
                    <a:pt x="1802" y="4"/>
                  </a:lnTo>
                  <a:lnTo>
                    <a:pt x="1802" y="6"/>
                  </a:lnTo>
                  <a:lnTo>
                    <a:pt x="1802" y="6"/>
                  </a:lnTo>
                  <a:lnTo>
                    <a:pt x="1804" y="4"/>
                  </a:lnTo>
                  <a:lnTo>
                    <a:pt x="1804" y="4"/>
                  </a:lnTo>
                  <a:lnTo>
                    <a:pt x="1804" y="6"/>
                  </a:lnTo>
                  <a:lnTo>
                    <a:pt x="1804" y="6"/>
                  </a:lnTo>
                  <a:lnTo>
                    <a:pt x="1812" y="6"/>
                  </a:lnTo>
                  <a:lnTo>
                    <a:pt x="1812" y="6"/>
                  </a:lnTo>
                  <a:lnTo>
                    <a:pt x="1814" y="6"/>
                  </a:lnTo>
                  <a:lnTo>
                    <a:pt x="1814" y="6"/>
                  </a:lnTo>
                  <a:lnTo>
                    <a:pt x="1816" y="6"/>
                  </a:lnTo>
                  <a:lnTo>
                    <a:pt x="1816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4" y="6"/>
                  </a:lnTo>
                  <a:lnTo>
                    <a:pt x="1824" y="6"/>
                  </a:lnTo>
                  <a:lnTo>
                    <a:pt x="1826" y="6"/>
                  </a:lnTo>
                  <a:lnTo>
                    <a:pt x="1826" y="6"/>
                  </a:lnTo>
                  <a:lnTo>
                    <a:pt x="1826" y="8"/>
                  </a:lnTo>
                  <a:lnTo>
                    <a:pt x="1826" y="8"/>
                  </a:lnTo>
                  <a:lnTo>
                    <a:pt x="1828" y="8"/>
                  </a:lnTo>
                  <a:lnTo>
                    <a:pt x="1828" y="8"/>
                  </a:lnTo>
                  <a:lnTo>
                    <a:pt x="1832" y="8"/>
                  </a:lnTo>
                  <a:lnTo>
                    <a:pt x="1832" y="8"/>
                  </a:lnTo>
                  <a:lnTo>
                    <a:pt x="1836" y="6"/>
                  </a:lnTo>
                  <a:lnTo>
                    <a:pt x="1836" y="6"/>
                  </a:lnTo>
                  <a:lnTo>
                    <a:pt x="1838" y="6"/>
                  </a:lnTo>
                  <a:lnTo>
                    <a:pt x="1838" y="6"/>
                  </a:lnTo>
                  <a:lnTo>
                    <a:pt x="1840" y="6"/>
                  </a:lnTo>
                  <a:lnTo>
                    <a:pt x="1840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4" y="6"/>
                  </a:lnTo>
                  <a:lnTo>
                    <a:pt x="1844" y="6"/>
                  </a:lnTo>
                  <a:lnTo>
                    <a:pt x="1846" y="6"/>
                  </a:lnTo>
                  <a:lnTo>
                    <a:pt x="1846" y="6"/>
                  </a:lnTo>
                  <a:lnTo>
                    <a:pt x="1848" y="6"/>
                  </a:lnTo>
                  <a:lnTo>
                    <a:pt x="1848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2" y="6"/>
                  </a:lnTo>
                  <a:lnTo>
                    <a:pt x="1852" y="6"/>
                  </a:lnTo>
                  <a:lnTo>
                    <a:pt x="1854" y="6"/>
                  </a:lnTo>
                  <a:lnTo>
                    <a:pt x="1854" y="6"/>
                  </a:lnTo>
                  <a:lnTo>
                    <a:pt x="1858" y="6"/>
                  </a:lnTo>
                  <a:lnTo>
                    <a:pt x="1858" y="6"/>
                  </a:lnTo>
                  <a:lnTo>
                    <a:pt x="1860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6" y="6"/>
                  </a:lnTo>
                  <a:lnTo>
                    <a:pt x="1866" y="6"/>
                  </a:lnTo>
                  <a:lnTo>
                    <a:pt x="1872" y="6"/>
                  </a:lnTo>
                  <a:lnTo>
                    <a:pt x="1872" y="6"/>
                  </a:lnTo>
                  <a:lnTo>
                    <a:pt x="1880" y="6"/>
                  </a:lnTo>
                  <a:lnTo>
                    <a:pt x="1880" y="6"/>
                  </a:lnTo>
                  <a:lnTo>
                    <a:pt x="1882" y="6"/>
                  </a:lnTo>
                  <a:lnTo>
                    <a:pt x="1882" y="6"/>
                  </a:lnTo>
                  <a:lnTo>
                    <a:pt x="1888" y="6"/>
                  </a:lnTo>
                  <a:lnTo>
                    <a:pt x="1888" y="6"/>
                  </a:lnTo>
                  <a:lnTo>
                    <a:pt x="1892" y="6"/>
                  </a:lnTo>
                  <a:lnTo>
                    <a:pt x="1892" y="6"/>
                  </a:lnTo>
                  <a:lnTo>
                    <a:pt x="1896" y="6"/>
                  </a:lnTo>
                  <a:lnTo>
                    <a:pt x="1896" y="6"/>
                  </a:lnTo>
                  <a:lnTo>
                    <a:pt x="1898" y="6"/>
                  </a:lnTo>
                  <a:lnTo>
                    <a:pt x="1898" y="6"/>
                  </a:lnTo>
                  <a:lnTo>
                    <a:pt x="1902" y="4"/>
                  </a:lnTo>
                  <a:lnTo>
                    <a:pt x="1902" y="4"/>
                  </a:lnTo>
                  <a:lnTo>
                    <a:pt x="1906" y="6"/>
                  </a:lnTo>
                  <a:lnTo>
                    <a:pt x="1906" y="6"/>
                  </a:lnTo>
                  <a:lnTo>
                    <a:pt x="1914" y="4"/>
                  </a:lnTo>
                  <a:lnTo>
                    <a:pt x="1914" y="4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8" y="8"/>
                  </a:lnTo>
                  <a:lnTo>
                    <a:pt x="1918" y="8"/>
                  </a:lnTo>
                  <a:lnTo>
                    <a:pt x="1922" y="8"/>
                  </a:lnTo>
                  <a:lnTo>
                    <a:pt x="1926" y="8"/>
                  </a:lnTo>
                  <a:lnTo>
                    <a:pt x="1926" y="8"/>
                  </a:lnTo>
                  <a:lnTo>
                    <a:pt x="1928" y="10"/>
                  </a:lnTo>
                  <a:lnTo>
                    <a:pt x="1928" y="10"/>
                  </a:lnTo>
                  <a:lnTo>
                    <a:pt x="1934" y="8"/>
                  </a:lnTo>
                  <a:lnTo>
                    <a:pt x="1934" y="8"/>
                  </a:lnTo>
                  <a:lnTo>
                    <a:pt x="1944" y="6"/>
                  </a:lnTo>
                  <a:lnTo>
                    <a:pt x="1944" y="6"/>
                  </a:lnTo>
                  <a:lnTo>
                    <a:pt x="1946" y="6"/>
                  </a:lnTo>
                  <a:lnTo>
                    <a:pt x="1946" y="6"/>
                  </a:lnTo>
                  <a:lnTo>
                    <a:pt x="1948" y="4"/>
                  </a:lnTo>
                  <a:lnTo>
                    <a:pt x="1948" y="4"/>
                  </a:lnTo>
                  <a:lnTo>
                    <a:pt x="1950" y="4"/>
                  </a:lnTo>
                  <a:lnTo>
                    <a:pt x="1950" y="4"/>
                  </a:lnTo>
                  <a:lnTo>
                    <a:pt x="1950" y="6"/>
                  </a:lnTo>
                  <a:lnTo>
                    <a:pt x="1950" y="6"/>
                  </a:lnTo>
                  <a:lnTo>
                    <a:pt x="1954" y="6"/>
                  </a:lnTo>
                  <a:lnTo>
                    <a:pt x="1954" y="6"/>
                  </a:lnTo>
                  <a:lnTo>
                    <a:pt x="1960" y="6"/>
                  </a:lnTo>
                  <a:lnTo>
                    <a:pt x="1960" y="6"/>
                  </a:lnTo>
                  <a:lnTo>
                    <a:pt x="1960" y="4"/>
                  </a:lnTo>
                  <a:lnTo>
                    <a:pt x="1960" y="4"/>
                  </a:lnTo>
                  <a:lnTo>
                    <a:pt x="1962" y="4"/>
                  </a:lnTo>
                  <a:lnTo>
                    <a:pt x="1962" y="4"/>
                  </a:lnTo>
                  <a:lnTo>
                    <a:pt x="1968" y="6"/>
                  </a:lnTo>
                  <a:lnTo>
                    <a:pt x="1968" y="6"/>
                  </a:lnTo>
                  <a:lnTo>
                    <a:pt x="1970" y="6"/>
                  </a:lnTo>
                  <a:lnTo>
                    <a:pt x="1970" y="6"/>
                  </a:lnTo>
                  <a:lnTo>
                    <a:pt x="1972" y="6"/>
                  </a:lnTo>
                  <a:lnTo>
                    <a:pt x="1972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6" y="6"/>
                  </a:lnTo>
                  <a:lnTo>
                    <a:pt x="1976" y="6"/>
                  </a:lnTo>
                  <a:lnTo>
                    <a:pt x="1978" y="8"/>
                  </a:lnTo>
                  <a:lnTo>
                    <a:pt x="1978" y="8"/>
                  </a:lnTo>
                  <a:lnTo>
                    <a:pt x="1978" y="6"/>
                  </a:lnTo>
                  <a:lnTo>
                    <a:pt x="1978" y="6"/>
                  </a:lnTo>
                  <a:lnTo>
                    <a:pt x="1982" y="6"/>
                  </a:lnTo>
                  <a:lnTo>
                    <a:pt x="1982" y="6"/>
                  </a:lnTo>
                  <a:lnTo>
                    <a:pt x="1986" y="8"/>
                  </a:lnTo>
                  <a:lnTo>
                    <a:pt x="1986" y="8"/>
                  </a:lnTo>
                  <a:lnTo>
                    <a:pt x="1994" y="8"/>
                  </a:lnTo>
                  <a:lnTo>
                    <a:pt x="1994" y="8"/>
                  </a:lnTo>
                  <a:lnTo>
                    <a:pt x="1996" y="6"/>
                  </a:lnTo>
                  <a:lnTo>
                    <a:pt x="1996" y="6"/>
                  </a:lnTo>
                  <a:lnTo>
                    <a:pt x="2000" y="6"/>
                  </a:lnTo>
                  <a:lnTo>
                    <a:pt x="2000" y="6"/>
                  </a:lnTo>
                  <a:lnTo>
                    <a:pt x="2002" y="4"/>
                  </a:lnTo>
                  <a:lnTo>
                    <a:pt x="2002" y="4"/>
                  </a:lnTo>
                  <a:lnTo>
                    <a:pt x="2010" y="4"/>
                  </a:lnTo>
                  <a:lnTo>
                    <a:pt x="2010" y="4"/>
                  </a:lnTo>
                  <a:lnTo>
                    <a:pt x="2012" y="4"/>
                  </a:lnTo>
                  <a:lnTo>
                    <a:pt x="2012" y="4"/>
                  </a:lnTo>
                  <a:lnTo>
                    <a:pt x="2014" y="4"/>
                  </a:lnTo>
                  <a:lnTo>
                    <a:pt x="2014" y="4"/>
                  </a:lnTo>
                  <a:lnTo>
                    <a:pt x="2016" y="4"/>
                  </a:lnTo>
                  <a:lnTo>
                    <a:pt x="2016" y="4"/>
                  </a:lnTo>
                  <a:lnTo>
                    <a:pt x="2018" y="4"/>
                  </a:lnTo>
                  <a:lnTo>
                    <a:pt x="2018" y="4"/>
                  </a:lnTo>
                  <a:lnTo>
                    <a:pt x="2032" y="4"/>
                  </a:lnTo>
                  <a:lnTo>
                    <a:pt x="2032" y="4"/>
                  </a:lnTo>
                  <a:lnTo>
                    <a:pt x="2040" y="4"/>
                  </a:lnTo>
                  <a:lnTo>
                    <a:pt x="2040" y="4"/>
                  </a:lnTo>
                  <a:lnTo>
                    <a:pt x="2050" y="4"/>
                  </a:lnTo>
                  <a:lnTo>
                    <a:pt x="2050" y="4"/>
                  </a:lnTo>
                  <a:lnTo>
                    <a:pt x="2052" y="4"/>
                  </a:lnTo>
                  <a:lnTo>
                    <a:pt x="2052" y="4"/>
                  </a:lnTo>
                  <a:lnTo>
                    <a:pt x="2054" y="4"/>
                  </a:lnTo>
                  <a:lnTo>
                    <a:pt x="2054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60" y="4"/>
                  </a:lnTo>
                  <a:lnTo>
                    <a:pt x="2060" y="4"/>
                  </a:lnTo>
                  <a:lnTo>
                    <a:pt x="2066" y="4"/>
                  </a:lnTo>
                  <a:lnTo>
                    <a:pt x="2066" y="4"/>
                  </a:lnTo>
                  <a:lnTo>
                    <a:pt x="2070" y="4"/>
                  </a:lnTo>
                  <a:lnTo>
                    <a:pt x="2070" y="4"/>
                  </a:lnTo>
                  <a:lnTo>
                    <a:pt x="2072" y="4"/>
                  </a:lnTo>
                  <a:lnTo>
                    <a:pt x="2072" y="4"/>
                  </a:lnTo>
                  <a:lnTo>
                    <a:pt x="2074" y="6"/>
                  </a:lnTo>
                  <a:lnTo>
                    <a:pt x="2074" y="6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86" y="4"/>
                  </a:lnTo>
                  <a:lnTo>
                    <a:pt x="2086" y="4"/>
                  </a:lnTo>
                  <a:lnTo>
                    <a:pt x="2088" y="4"/>
                  </a:lnTo>
                  <a:lnTo>
                    <a:pt x="2088" y="4"/>
                  </a:lnTo>
                  <a:lnTo>
                    <a:pt x="2092" y="4"/>
                  </a:lnTo>
                  <a:lnTo>
                    <a:pt x="2092" y="4"/>
                  </a:lnTo>
                  <a:lnTo>
                    <a:pt x="2096" y="4"/>
                  </a:lnTo>
                  <a:lnTo>
                    <a:pt x="2096" y="4"/>
                  </a:lnTo>
                  <a:lnTo>
                    <a:pt x="2098" y="4"/>
                  </a:lnTo>
                  <a:lnTo>
                    <a:pt x="2098" y="4"/>
                  </a:lnTo>
                  <a:lnTo>
                    <a:pt x="2106" y="4"/>
                  </a:lnTo>
                  <a:lnTo>
                    <a:pt x="2106" y="4"/>
                  </a:lnTo>
                  <a:lnTo>
                    <a:pt x="2108" y="4"/>
                  </a:lnTo>
                  <a:lnTo>
                    <a:pt x="2108" y="4"/>
                  </a:lnTo>
                  <a:lnTo>
                    <a:pt x="2114" y="4"/>
                  </a:lnTo>
                  <a:lnTo>
                    <a:pt x="2114" y="4"/>
                  </a:lnTo>
                  <a:lnTo>
                    <a:pt x="2116" y="4"/>
                  </a:lnTo>
                  <a:lnTo>
                    <a:pt x="2116" y="4"/>
                  </a:lnTo>
                  <a:lnTo>
                    <a:pt x="2118" y="4"/>
                  </a:lnTo>
                  <a:lnTo>
                    <a:pt x="2118" y="4"/>
                  </a:lnTo>
                  <a:lnTo>
                    <a:pt x="2124" y="4"/>
                  </a:lnTo>
                  <a:lnTo>
                    <a:pt x="2124" y="4"/>
                  </a:lnTo>
                  <a:lnTo>
                    <a:pt x="2132" y="4"/>
                  </a:lnTo>
                  <a:lnTo>
                    <a:pt x="2132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8" y="4"/>
                  </a:lnTo>
                  <a:lnTo>
                    <a:pt x="2138" y="4"/>
                  </a:lnTo>
                  <a:lnTo>
                    <a:pt x="2144" y="4"/>
                  </a:lnTo>
                  <a:lnTo>
                    <a:pt x="2144" y="4"/>
                  </a:lnTo>
                  <a:lnTo>
                    <a:pt x="2146" y="4"/>
                  </a:lnTo>
                  <a:lnTo>
                    <a:pt x="2146" y="4"/>
                  </a:lnTo>
                  <a:lnTo>
                    <a:pt x="2150" y="4"/>
                  </a:lnTo>
                  <a:lnTo>
                    <a:pt x="2150" y="4"/>
                  </a:lnTo>
                  <a:lnTo>
                    <a:pt x="2154" y="4"/>
                  </a:lnTo>
                  <a:lnTo>
                    <a:pt x="2154" y="4"/>
                  </a:lnTo>
                  <a:lnTo>
                    <a:pt x="2156" y="4"/>
                  </a:lnTo>
                  <a:lnTo>
                    <a:pt x="2156" y="4"/>
                  </a:lnTo>
                  <a:lnTo>
                    <a:pt x="2160" y="4"/>
                  </a:lnTo>
                  <a:lnTo>
                    <a:pt x="2160" y="4"/>
                  </a:lnTo>
                  <a:lnTo>
                    <a:pt x="2164" y="4"/>
                  </a:lnTo>
                  <a:lnTo>
                    <a:pt x="2164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72" y="4"/>
                  </a:lnTo>
                  <a:lnTo>
                    <a:pt x="2172" y="4"/>
                  </a:lnTo>
                  <a:lnTo>
                    <a:pt x="2178" y="4"/>
                  </a:lnTo>
                  <a:lnTo>
                    <a:pt x="2178" y="4"/>
                  </a:lnTo>
                  <a:lnTo>
                    <a:pt x="2182" y="4"/>
                  </a:lnTo>
                  <a:lnTo>
                    <a:pt x="2182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8" y="4"/>
                  </a:lnTo>
                  <a:lnTo>
                    <a:pt x="2188" y="4"/>
                  </a:lnTo>
                  <a:lnTo>
                    <a:pt x="2190" y="2"/>
                  </a:lnTo>
                  <a:lnTo>
                    <a:pt x="219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6" y="4"/>
                  </a:lnTo>
                  <a:lnTo>
                    <a:pt x="2206" y="4"/>
                  </a:lnTo>
                  <a:lnTo>
                    <a:pt x="2210" y="4"/>
                  </a:lnTo>
                  <a:lnTo>
                    <a:pt x="2210" y="4"/>
                  </a:lnTo>
                  <a:lnTo>
                    <a:pt x="2216" y="2"/>
                  </a:lnTo>
                  <a:lnTo>
                    <a:pt x="2216" y="2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6" y="2"/>
                  </a:lnTo>
                  <a:lnTo>
                    <a:pt x="2230" y="4"/>
                  </a:lnTo>
                  <a:lnTo>
                    <a:pt x="2230" y="4"/>
                  </a:lnTo>
                  <a:lnTo>
                    <a:pt x="2232" y="2"/>
                  </a:lnTo>
                  <a:lnTo>
                    <a:pt x="2232" y="2"/>
                  </a:lnTo>
                  <a:lnTo>
                    <a:pt x="2234" y="2"/>
                  </a:lnTo>
                  <a:lnTo>
                    <a:pt x="2234" y="2"/>
                  </a:lnTo>
                  <a:lnTo>
                    <a:pt x="2236" y="2"/>
                  </a:lnTo>
                  <a:lnTo>
                    <a:pt x="2236" y="2"/>
                  </a:lnTo>
                  <a:lnTo>
                    <a:pt x="2240" y="2"/>
                  </a:lnTo>
                  <a:lnTo>
                    <a:pt x="2240" y="2"/>
                  </a:lnTo>
                  <a:lnTo>
                    <a:pt x="2248" y="4"/>
                  </a:lnTo>
                  <a:lnTo>
                    <a:pt x="2248" y="4"/>
                  </a:lnTo>
                  <a:lnTo>
                    <a:pt x="2252" y="2"/>
                  </a:lnTo>
                  <a:lnTo>
                    <a:pt x="2252" y="2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62" y="2"/>
                  </a:lnTo>
                  <a:lnTo>
                    <a:pt x="2262" y="2"/>
                  </a:lnTo>
                  <a:lnTo>
                    <a:pt x="2266" y="4"/>
                  </a:lnTo>
                  <a:lnTo>
                    <a:pt x="2266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82" y="4"/>
                  </a:lnTo>
                  <a:lnTo>
                    <a:pt x="2282" y="4"/>
                  </a:lnTo>
                  <a:lnTo>
                    <a:pt x="2286" y="4"/>
                  </a:lnTo>
                  <a:lnTo>
                    <a:pt x="2286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90" y="4"/>
                  </a:lnTo>
                  <a:lnTo>
                    <a:pt x="2290" y="4"/>
                  </a:lnTo>
                  <a:lnTo>
                    <a:pt x="2292" y="2"/>
                  </a:lnTo>
                  <a:lnTo>
                    <a:pt x="2296" y="2"/>
                  </a:lnTo>
                  <a:lnTo>
                    <a:pt x="2296" y="2"/>
                  </a:lnTo>
                  <a:lnTo>
                    <a:pt x="2298" y="2"/>
                  </a:lnTo>
                  <a:lnTo>
                    <a:pt x="2298" y="2"/>
                  </a:lnTo>
                  <a:lnTo>
                    <a:pt x="2304" y="2"/>
                  </a:lnTo>
                  <a:lnTo>
                    <a:pt x="2304" y="2"/>
                  </a:lnTo>
                  <a:lnTo>
                    <a:pt x="2306" y="2"/>
                  </a:lnTo>
                  <a:lnTo>
                    <a:pt x="2306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6" y="2"/>
                  </a:lnTo>
                  <a:lnTo>
                    <a:pt x="2316" y="2"/>
                  </a:lnTo>
                  <a:lnTo>
                    <a:pt x="2318" y="2"/>
                  </a:lnTo>
                  <a:lnTo>
                    <a:pt x="2318" y="2"/>
                  </a:lnTo>
                  <a:lnTo>
                    <a:pt x="2322" y="2"/>
                  </a:lnTo>
                  <a:lnTo>
                    <a:pt x="2322" y="2"/>
                  </a:lnTo>
                  <a:lnTo>
                    <a:pt x="2328" y="2"/>
                  </a:lnTo>
                  <a:lnTo>
                    <a:pt x="2328" y="2"/>
                  </a:lnTo>
                  <a:lnTo>
                    <a:pt x="2330" y="2"/>
                  </a:lnTo>
                  <a:lnTo>
                    <a:pt x="2330" y="2"/>
                  </a:lnTo>
                  <a:lnTo>
                    <a:pt x="2334" y="4"/>
                  </a:lnTo>
                  <a:lnTo>
                    <a:pt x="2334" y="4"/>
                  </a:lnTo>
                  <a:lnTo>
                    <a:pt x="2338" y="2"/>
                  </a:lnTo>
                  <a:lnTo>
                    <a:pt x="2338" y="2"/>
                  </a:lnTo>
                  <a:lnTo>
                    <a:pt x="2344" y="2"/>
                  </a:lnTo>
                  <a:lnTo>
                    <a:pt x="2344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64" y="2"/>
                  </a:lnTo>
                  <a:lnTo>
                    <a:pt x="2364" y="2"/>
                  </a:lnTo>
                  <a:lnTo>
                    <a:pt x="2366" y="4"/>
                  </a:lnTo>
                  <a:lnTo>
                    <a:pt x="2366" y="4"/>
                  </a:lnTo>
                  <a:lnTo>
                    <a:pt x="2368" y="4"/>
                  </a:lnTo>
                  <a:lnTo>
                    <a:pt x="2368" y="4"/>
                  </a:lnTo>
                  <a:lnTo>
                    <a:pt x="2370" y="4"/>
                  </a:lnTo>
                  <a:lnTo>
                    <a:pt x="2370" y="4"/>
                  </a:lnTo>
                  <a:lnTo>
                    <a:pt x="2374" y="2"/>
                  </a:lnTo>
                  <a:lnTo>
                    <a:pt x="2374" y="2"/>
                  </a:lnTo>
                  <a:lnTo>
                    <a:pt x="2378" y="2"/>
                  </a:lnTo>
                  <a:lnTo>
                    <a:pt x="2378" y="2"/>
                  </a:lnTo>
                  <a:lnTo>
                    <a:pt x="2380" y="2"/>
                  </a:lnTo>
                  <a:lnTo>
                    <a:pt x="2384" y="2"/>
                  </a:lnTo>
                  <a:lnTo>
                    <a:pt x="2384" y="2"/>
                  </a:lnTo>
                  <a:lnTo>
                    <a:pt x="2388" y="2"/>
                  </a:lnTo>
                  <a:lnTo>
                    <a:pt x="2390" y="2"/>
                  </a:lnTo>
                  <a:lnTo>
                    <a:pt x="2390" y="2"/>
                  </a:lnTo>
                  <a:lnTo>
                    <a:pt x="2398" y="2"/>
                  </a:lnTo>
                  <a:lnTo>
                    <a:pt x="2398" y="2"/>
                  </a:lnTo>
                  <a:lnTo>
                    <a:pt x="2402" y="2"/>
                  </a:lnTo>
                  <a:lnTo>
                    <a:pt x="2402" y="2"/>
                  </a:lnTo>
                  <a:lnTo>
                    <a:pt x="2404" y="2"/>
                  </a:lnTo>
                  <a:lnTo>
                    <a:pt x="2404" y="2"/>
                  </a:lnTo>
                  <a:lnTo>
                    <a:pt x="2406" y="2"/>
                  </a:lnTo>
                  <a:lnTo>
                    <a:pt x="2406" y="2"/>
                  </a:lnTo>
                  <a:lnTo>
                    <a:pt x="2410" y="2"/>
                  </a:lnTo>
                  <a:lnTo>
                    <a:pt x="2410" y="2"/>
                  </a:lnTo>
                  <a:lnTo>
                    <a:pt x="2414" y="4"/>
                  </a:lnTo>
                  <a:lnTo>
                    <a:pt x="2414" y="4"/>
                  </a:lnTo>
                  <a:lnTo>
                    <a:pt x="2414" y="6"/>
                  </a:lnTo>
                  <a:lnTo>
                    <a:pt x="2414" y="6"/>
                  </a:lnTo>
                  <a:lnTo>
                    <a:pt x="2418" y="4"/>
                  </a:lnTo>
                  <a:lnTo>
                    <a:pt x="2418" y="4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2" y="6"/>
                  </a:lnTo>
                  <a:lnTo>
                    <a:pt x="2422" y="6"/>
                  </a:lnTo>
                  <a:lnTo>
                    <a:pt x="2428" y="6"/>
                  </a:lnTo>
                  <a:lnTo>
                    <a:pt x="2434" y="6"/>
                  </a:lnTo>
                  <a:lnTo>
                    <a:pt x="2434" y="6"/>
                  </a:lnTo>
                  <a:lnTo>
                    <a:pt x="2436" y="6"/>
                  </a:lnTo>
                  <a:lnTo>
                    <a:pt x="2436" y="6"/>
                  </a:lnTo>
                  <a:lnTo>
                    <a:pt x="2442" y="4"/>
                  </a:lnTo>
                  <a:lnTo>
                    <a:pt x="2442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50" y="4"/>
                  </a:lnTo>
                  <a:lnTo>
                    <a:pt x="2450" y="4"/>
                  </a:lnTo>
                  <a:lnTo>
                    <a:pt x="2452" y="4"/>
                  </a:lnTo>
                  <a:lnTo>
                    <a:pt x="2452" y="4"/>
                  </a:lnTo>
                  <a:lnTo>
                    <a:pt x="2460" y="4"/>
                  </a:lnTo>
                  <a:lnTo>
                    <a:pt x="2460" y="4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4" y="8"/>
                  </a:lnTo>
                  <a:lnTo>
                    <a:pt x="2464" y="8"/>
                  </a:lnTo>
                  <a:lnTo>
                    <a:pt x="2468" y="6"/>
                  </a:lnTo>
                  <a:lnTo>
                    <a:pt x="2474" y="4"/>
                  </a:lnTo>
                  <a:lnTo>
                    <a:pt x="2474" y="4"/>
                  </a:lnTo>
                  <a:lnTo>
                    <a:pt x="2476" y="6"/>
                  </a:lnTo>
                  <a:lnTo>
                    <a:pt x="2476" y="6"/>
                  </a:lnTo>
                  <a:lnTo>
                    <a:pt x="2478" y="6"/>
                  </a:lnTo>
                  <a:lnTo>
                    <a:pt x="2478" y="6"/>
                  </a:lnTo>
                  <a:lnTo>
                    <a:pt x="2484" y="6"/>
                  </a:lnTo>
                  <a:lnTo>
                    <a:pt x="2484" y="6"/>
                  </a:lnTo>
                  <a:lnTo>
                    <a:pt x="2486" y="6"/>
                  </a:lnTo>
                  <a:lnTo>
                    <a:pt x="2486" y="6"/>
                  </a:lnTo>
                  <a:lnTo>
                    <a:pt x="2492" y="6"/>
                  </a:lnTo>
                  <a:lnTo>
                    <a:pt x="2492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502" y="6"/>
                  </a:lnTo>
                  <a:lnTo>
                    <a:pt x="2502" y="6"/>
                  </a:lnTo>
                  <a:lnTo>
                    <a:pt x="2504" y="6"/>
                  </a:lnTo>
                  <a:lnTo>
                    <a:pt x="2504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4"/>
                  </a:lnTo>
                  <a:lnTo>
                    <a:pt x="2506" y="4"/>
                  </a:lnTo>
                  <a:lnTo>
                    <a:pt x="2518" y="4"/>
                  </a:lnTo>
                  <a:lnTo>
                    <a:pt x="2518" y="4"/>
                  </a:lnTo>
                  <a:lnTo>
                    <a:pt x="2522" y="6"/>
                  </a:lnTo>
                  <a:lnTo>
                    <a:pt x="2522" y="6"/>
                  </a:lnTo>
                  <a:lnTo>
                    <a:pt x="2524" y="6"/>
                  </a:lnTo>
                  <a:lnTo>
                    <a:pt x="2524" y="6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8" y="4"/>
                  </a:lnTo>
                  <a:lnTo>
                    <a:pt x="2528" y="4"/>
                  </a:lnTo>
                  <a:lnTo>
                    <a:pt x="2536" y="4"/>
                  </a:lnTo>
                  <a:lnTo>
                    <a:pt x="2536" y="4"/>
                  </a:lnTo>
                  <a:lnTo>
                    <a:pt x="2538" y="4"/>
                  </a:lnTo>
                  <a:lnTo>
                    <a:pt x="2538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52" y="6"/>
                  </a:lnTo>
                  <a:lnTo>
                    <a:pt x="2552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60" y="6"/>
                  </a:lnTo>
                  <a:lnTo>
                    <a:pt x="2560" y="6"/>
                  </a:lnTo>
                  <a:lnTo>
                    <a:pt x="2562" y="6"/>
                  </a:lnTo>
                  <a:lnTo>
                    <a:pt x="2562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70" y="4"/>
                  </a:lnTo>
                  <a:lnTo>
                    <a:pt x="2570" y="4"/>
                  </a:lnTo>
                  <a:lnTo>
                    <a:pt x="2574" y="4"/>
                  </a:lnTo>
                  <a:lnTo>
                    <a:pt x="2574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8" y="4"/>
                  </a:lnTo>
                  <a:lnTo>
                    <a:pt x="2578" y="4"/>
                  </a:lnTo>
                  <a:lnTo>
                    <a:pt x="2580" y="4"/>
                  </a:lnTo>
                  <a:lnTo>
                    <a:pt x="2580" y="4"/>
                  </a:lnTo>
                  <a:lnTo>
                    <a:pt x="2580" y="6"/>
                  </a:lnTo>
                  <a:lnTo>
                    <a:pt x="2580" y="6"/>
                  </a:lnTo>
                  <a:lnTo>
                    <a:pt x="2584" y="6"/>
                  </a:lnTo>
                  <a:lnTo>
                    <a:pt x="2584" y="6"/>
                  </a:lnTo>
                  <a:lnTo>
                    <a:pt x="2590" y="6"/>
                  </a:lnTo>
                  <a:lnTo>
                    <a:pt x="2590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4" y="6"/>
                  </a:lnTo>
                  <a:lnTo>
                    <a:pt x="2594" y="6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600" y="6"/>
                  </a:lnTo>
                  <a:lnTo>
                    <a:pt x="2600" y="6"/>
                  </a:lnTo>
                  <a:lnTo>
                    <a:pt x="2608" y="6"/>
                  </a:lnTo>
                  <a:lnTo>
                    <a:pt x="2608" y="6"/>
                  </a:lnTo>
                  <a:lnTo>
                    <a:pt x="2612" y="6"/>
                  </a:lnTo>
                  <a:lnTo>
                    <a:pt x="2612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8" y="8"/>
                  </a:lnTo>
                  <a:lnTo>
                    <a:pt x="2618" y="8"/>
                  </a:lnTo>
                  <a:lnTo>
                    <a:pt x="2620" y="8"/>
                  </a:lnTo>
                  <a:lnTo>
                    <a:pt x="2620" y="8"/>
                  </a:lnTo>
                  <a:lnTo>
                    <a:pt x="2626" y="6"/>
                  </a:lnTo>
                  <a:lnTo>
                    <a:pt x="2626" y="6"/>
                  </a:lnTo>
                  <a:lnTo>
                    <a:pt x="2628" y="8"/>
                  </a:lnTo>
                  <a:lnTo>
                    <a:pt x="2628" y="8"/>
                  </a:lnTo>
                  <a:lnTo>
                    <a:pt x="2630" y="8"/>
                  </a:lnTo>
                  <a:lnTo>
                    <a:pt x="2630" y="8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6" y="12"/>
                  </a:lnTo>
                  <a:lnTo>
                    <a:pt x="2636" y="12"/>
                  </a:lnTo>
                  <a:lnTo>
                    <a:pt x="2636" y="10"/>
                  </a:lnTo>
                  <a:lnTo>
                    <a:pt x="2636" y="10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4" y="6"/>
                  </a:lnTo>
                  <a:lnTo>
                    <a:pt x="2644" y="6"/>
                  </a:lnTo>
                  <a:lnTo>
                    <a:pt x="2646" y="6"/>
                  </a:lnTo>
                  <a:lnTo>
                    <a:pt x="2646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60" y="6"/>
                  </a:lnTo>
                  <a:lnTo>
                    <a:pt x="2660" y="6"/>
                  </a:lnTo>
                  <a:lnTo>
                    <a:pt x="2662" y="6"/>
                  </a:lnTo>
                  <a:lnTo>
                    <a:pt x="2662" y="6"/>
                  </a:lnTo>
                  <a:lnTo>
                    <a:pt x="2664" y="4"/>
                  </a:lnTo>
                  <a:lnTo>
                    <a:pt x="2664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74" y="4"/>
                  </a:lnTo>
                  <a:lnTo>
                    <a:pt x="2674" y="4"/>
                  </a:lnTo>
                  <a:lnTo>
                    <a:pt x="2678" y="4"/>
                  </a:lnTo>
                  <a:lnTo>
                    <a:pt x="2678" y="4"/>
                  </a:lnTo>
                  <a:lnTo>
                    <a:pt x="2682" y="4"/>
                  </a:lnTo>
                  <a:lnTo>
                    <a:pt x="2682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90" y="2"/>
                  </a:lnTo>
                  <a:lnTo>
                    <a:pt x="2690" y="2"/>
                  </a:lnTo>
                  <a:lnTo>
                    <a:pt x="2692" y="4"/>
                  </a:lnTo>
                  <a:lnTo>
                    <a:pt x="2692" y="4"/>
                  </a:lnTo>
                  <a:lnTo>
                    <a:pt x="2698" y="4"/>
                  </a:lnTo>
                  <a:lnTo>
                    <a:pt x="2698" y="4"/>
                  </a:lnTo>
                  <a:lnTo>
                    <a:pt x="2704" y="4"/>
                  </a:lnTo>
                  <a:lnTo>
                    <a:pt x="2704" y="4"/>
                  </a:lnTo>
                  <a:lnTo>
                    <a:pt x="2712" y="2"/>
                  </a:lnTo>
                  <a:lnTo>
                    <a:pt x="2712" y="2"/>
                  </a:lnTo>
                  <a:lnTo>
                    <a:pt x="2714" y="4"/>
                  </a:lnTo>
                  <a:lnTo>
                    <a:pt x="2714" y="4"/>
                  </a:lnTo>
                  <a:lnTo>
                    <a:pt x="2718" y="4"/>
                  </a:lnTo>
                  <a:lnTo>
                    <a:pt x="2718" y="4"/>
                  </a:lnTo>
                  <a:lnTo>
                    <a:pt x="2724" y="4"/>
                  </a:lnTo>
                  <a:lnTo>
                    <a:pt x="2724" y="4"/>
                  </a:lnTo>
                  <a:lnTo>
                    <a:pt x="2728" y="4"/>
                  </a:lnTo>
                  <a:lnTo>
                    <a:pt x="2728" y="4"/>
                  </a:lnTo>
                  <a:lnTo>
                    <a:pt x="2732" y="4"/>
                  </a:lnTo>
                  <a:lnTo>
                    <a:pt x="2732" y="4"/>
                  </a:lnTo>
                  <a:lnTo>
                    <a:pt x="2740" y="4"/>
                  </a:lnTo>
                  <a:lnTo>
                    <a:pt x="2740" y="4"/>
                  </a:lnTo>
                  <a:lnTo>
                    <a:pt x="2742" y="4"/>
                  </a:lnTo>
                  <a:lnTo>
                    <a:pt x="2742" y="4"/>
                  </a:lnTo>
                  <a:lnTo>
                    <a:pt x="2748" y="2"/>
                  </a:lnTo>
                  <a:lnTo>
                    <a:pt x="2748" y="2"/>
                  </a:lnTo>
                  <a:lnTo>
                    <a:pt x="2754" y="2"/>
                  </a:lnTo>
                  <a:lnTo>
                    <a:pt x="2754" y="2"/>
                  </a:lnTo>
                  <a:lnTo>
                    <a:pt x="2758" y="4"/>
                  </a:lnTo>
                  <a:lnTo>
                    <a:pt x="2758" y="4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8" y="2"/>
                  </a:lnTo>
                  <a:lnTo>
                    <a:pt x="2768" y="2"/>
                  </a:lnTo>
                  <a:lnTo>
                    <a:pt x="2772" y="4"/>
                  </a:lnTo>
                  <a:lnTo>
                    <a:pt x="2772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6" y="4"/>
                  </a:lnTo>
                  <a:lnTo>
                    <a:pt x="2776" y="4"/>
                  </a:lnTo>
                  <a:lnTo>
                    <a:pt x="2782" y="2"/>
                  </a:lnTo>
                  <a:lnTo>
                    <a:pt x="2782" y="2"/>
                  </a:lnTo>
                  <a:lnTo>
                    <a:pt x="2784" y="4"/>
                  </a:lnTo>
                  <a:lnTo>
                    <a:pt x="2784" y="4"/>
                  </a:lnTo>
                  <a:lnTo>
                    <a:pt x="2784" y="2"/>
                  </a:lnTo>
                  <a:lnTo>
                    <a:pt x="2784" y="2"/>
                  </a:lnTo>
                  <a:lnTo>
                    <a:pt x="2796" y="4"/>
                  </a:lnTo>
                  <a:lnTo>
                    <a:pt x="2796" y="4"/>
                  </a:lnTo>
                  <a:lnTo>
                    <a:pt x="2802" y="4"/>
                  </a:lnTo>
                  <a:lnTo>
                    <a:pt x="2802" y="4"/>
                  </a:lnTo>
                  <a:lnTo>
                    <a:pt x="2806" y="4"/>
                  </a:lnTo>
                  <a:lnTo>
                    <a:pt x="2806" y="4"/>
                  </a:lnTo>
                  <a:lnTo>
                    <a:pt x="2810" y="4"/>
                  </a:lnTo>
                  <a:lnTo>
                    <a:pt x="2810" y="4"/>
                  </a:lnTo>
                  <a:lnTo>
                    <a:pt x="2814" y="4"/>
                  </a:lnTo>
                  <a:lnTo>
                    <a:pt x="2814" y="4"/>
                  </a:lnTo>
                  <a:lnTo>
                    <a:pt x="2818" y="4"/>
                  </a:lnTo>
                  <a:lnTo>
                    <a:pt x="2818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6" y="4"/>
                  </a:lnTo>
                  <a:lnTo>
                    <a:pt x="2826" y="4"/>
                  </a:lnTo>
                  <a:lnTo>
                    <a:pt x="2828" y="4"/>
                  </a:lnTo>
                  <a:lnTo>
                    <a:pt x="2828" y="4"/>
                  </a:lnTo>
                  <a:lnTo>
                    <a:pt x="2830" y="4"/>
                  </a:lnTo>
                  <a:lnTo>
                    <a:pt x="2830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42" y="6"/>
                  </a:lnTo>
                  <a:lnTo>
                    <a:pt x="2842" y="6"/>
                  </a:lnTo>
                  <a:lnTo>
                    <a:pt x="2848" y="6"/>
                  </a:lnTo>
                  <a:lnTo>
                    <a:pt x="2852" y="6"/>
                  </a:lnTo>
                  <a:lnTo>
                    <a:pt x="2852" y="6"/>
                  </a:lnTo>
                  <a:lnTo>
                    <a:pt x="2854" y="4"/>
                  </a:lnTo>
                  <a:lnTo>
                    <a:pt x="2854" y="4"/>
                  </a:lnTo>
                  <a:lnTo>
                    <a:pt x="2856" y="4"/>
                  </a:lnTo>
                  <a:lnTo>
                    <a:pt x="2856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62" y="6"/>
                  </a:lnTo>
                  <a:lnTo>
                    <a:pt x="2862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6" y="6"/>
                  </a:lnTo>
                  <a:lnTo>
                    <a:pt x="2866" y="6"/>
                  </a:lnTo>
                  <a:lnTo>
                    <a:pt x="2868" y="6"/>
                  </a:lnTo>
                  <a:lnTo>
                    <a:pt x="2868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4" y="6"/>
                  </a:lnTo>
                  <a:lnTo>
                    <a:pt x="2874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80" y="6"/>
                  </a:lnTo>
                  <a:lnTo>
                    <a:pt x="2880" y="6"/>
                  </a:lnTo>
                  <a:lnTo>
                    <a:pt x="2882" y="6"/>
                  </a:lnTo>
                  <a:lnTo>
                    <a:pt x="2882" y="6"/>
                  </a:lnTo>
                  <a:lnTo>
                    <a:pt x="2888" y="6"/>
                  </a:lnTo>
                  <a:lnTo>
                    <a:pt x="2888" y="6"/>
                  </a:lnTo>
                  <a:lnTo>
                    <a:pt x="2892" y="6"/>
                  </a:lnTo>
                  <a:lnTo>
                    <a:pt x="2892" y="6"/>
                  </a:lnTo>
                  <a:lnTo>
                    <a:pt x="2898" y="6"/>
                  </a:lnTo>
                  <a:lnTo>
                    <a:pt x="2898" y="6"/>
                  </a:lnTo>
                  <a:lnTo>
                    <a:pt x="2906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20" y="6"/>
                  </a:lnTo>
                  <a:lnTo>
                    <a:pt x="2920" y="6"/>
                  </a:lnTo>
                  <a:lnTo>
                    <a:pt x="2928" y="6"/>
                  </a:lnTo>
                  <a:lnTo>
                    <a:pt x="2928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8" y="6"/>
                  </a:lnTo>
                  <a:lnTo>
                    <a:pt x="2938" y="6"/>
                  </a:lnTo>
                  <a:lnTo>
                    <a:pt x="2944" y="4"/>
                  </a:lnTo>
                  <a:lnTo>
                    <a:pt x="2944" y="4"/>
                  </a:lnTo>
                  <a:lnTo>
                    <a:pt x="2948" y="6"/>
                  </a:lnTo>
                  <a:lnTo>
                    <a:pt x="2948" y="6"/>
                  </a:lnTo>
                  <a:lnTo>
                    <a:pt x="2950" y="6"/>
                  </a:lnTo>
                  <a:lnTo>
                    <a:pt x="2950" y="6"/>
                  </a:lnTo>
                  <a:lnTo>
                    <a:pt x="2956" y="6"/>
                  </a:lnTo>
                  <a:lnTo>
                    <a:pt x="2956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2" y="6"/>
                  </a:lnTo>
                  <a:lnTo>
                    <a:pt x="2962" y="6"/>
                  </a:lnTo>
                  <a:lnTo>
                    <a:pt x="2968" y="8"/>
                  </a:lnTo>
                  <a:lnTo>
                    <a:pt x="2974" y="8"/>
                  </a:lnTo>
                  <a:lnTo>
                    <a:pt x="2974" y="8"/>
                  </a:lnTo>
                  <a:lnTo>
                    <a:pt x="2980" y="8"/>
                  </a:lnTo>
                  <a:lnTo>
                    <a:pt x="2980" y="8"/>
                  </a:lnTo>
                  <a:lnTo>
                    <a:pt x="2984" y="8"/>
                  </a:lnTo>
                  <a:lnTo>
                    <a:pt x="2984" y="8"/>
                  </a:lnTo>
                  <a:lnTo>
                    <a:pt x="2988" y="8"/>
                  </a:lnTo>
                  <a:lnTo>
                    <a:pt x="2988" y="8"/>
                  </a:lnTo>
                  <a:lnTo>
                    <a:pt x="2994" y="8"/>
                  </a:lnTo>
                  <a:lnTo>
                    <a:pt x="2994" y="8"/>
                  </a:lnTo>
                  <a:lnTo>
                    <a:pt x="2998" y="6"/>
                  </a:lnTo>
                  <a:lnTo>
                    <a:pt x="2998" y="6"/>
                  </a:lnTo>
                  <a:lnTo>
                    <a:pt x="3000" y="6"/>
                  </a:lnTo>
                  <a:lnTo>
                    <a:pt x="3000" y="6"/>
                  </a:lnTo>
                  <a:lnTo>
                    <a:pt x="3002" y="6"/>
                  </a:lnTo>
                  <a:lnTo>
                    <a:pt x="3002" y="6"/>
                  </a:lnTo>
                  <a:lnTo>
                    <a:pt x="3008" y="6"/>
                  </a:lnTo>
                  <a:lnTo>
                    <a:pt x="3008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4" y="6"/>
                  </a:lnTo>
                  <a:lnTo>
                    <a:pt x="3014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2" y="8"/>
                  </a:lnTo>
                  <a:lnTo>
                    <a:pt x="3022" y="8"/>
                  </a:lnTo>
                  <a:lnTo>
                    <a:pt x="3024" y="8"/>
                  </a:lnTo>
                  <a:lnTo>
                    <a:pt x="3024" y="8"/>
                  </a:lnTo>
                  <a:lnTo>
                    <a:pt x="3024" y="6"/>
                  </a:lnTo>
                  <a:lnTo>
                    <a:pt x="3024" y="6"/>
                  </a:lnTo>
                  <a:lnTo>
                    <a:pt x="3028" y="8"/>
                  </a:lnTo>
                  <a:lnTo>
                    <a:pt x="3032" y="8"/>
                  </a:lnTo>
                  <a:lnTo>
                    <a:pt x="3032" y="8"/>
                  </a:lnTo>
                  <a:lnTo>
                    <a:pt x="3036" y="8"/>
                  </a:lnTo>
                  <a:lnTo>
                    <a:pt x="3036" y="8"/>
                  </a:lnTo>
                  <a:lnTo>
                    <a:pt x="3040" y="8"/>
                  </a:lnTo>
                  <a:lnTo>
                    <a:pt x="3040" y="8"/>
                  </a:lnTo>
                  <a:lnTo>
                    <a:pt x="3044" y="8"/>
                  </a:lnTo>
                  <a:lnTo>
                    <a:pt x="3044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6" y="8"/>
                  </a:lnTo>
                  <a:lnTo>
                    <a:pt x="3056" y="8"/>
                  </a:lnTo>
                  <a:lnTo>
                    <a:pt x="3058" y="6"/>
                  </a:lnTo>
                  <a:lnTo>
                    <a:pt x="3058" y="6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4" y="8"/>
                  </a:lnTo>
                  <a:lnTo>
                    <a:pt x="3064" y="8"/>
                  </a:lnTo>
                  <a:lnTo>
                    <a:pt x="3066" y="8"/>
                  </a:lnTo>
                  <a:lnTo>
                    <a:pt x="3066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2" y="8"/>
                  </a:lnTo>
                  <a:lnTo>
                    <a:pt x="3072" y="8"/>
                  </a:lnTo>
                  <a:lnTo>
                    <a:pt x="3074" y="8"/>
                  </a:lnTo>
                  <a:lnTo>
                    <a:pt x="3074" y="8"/>
                  </a:lnTo>
                  <a:lnTo>
                    <a:pt x="3078" y="6"/>
                  </a:lnTo>
                  <a:lnTo>
                    <a:pt x="3078" y="6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8" y="6"/>
                  </a:lnTo>
                  <a:lnTo>
                    <a:pt x="3088" y="6"/>
                  </a:lnTo>
                  <a:lnTo>
                    <a:pt x="3090" y="8"/>
                  </a:lnTo>
                  <a:lnTo>
                    <a:pt x="3090" y="8"/>
                  </a:lnTo>
                  <a:lnTo>
                    <a:pt x="3090" y="6"/>
                  </a:lnTo>
                  <a:lnTo>
                    <a:pt x="3090" y="6"/>
                  </a:lnTo>
                  <a:lnTo>
                    <a:pt x="3092" y="8"/>
                  </a:lnTo>
                  <a:lnTo>
                    <a:pt x="3092" y="8"/>
                  </a:lnTo>
                  <a:lnTo>
                    <a:pt x="3094" y="8"/>
                  </a:lnTo>
                  <a:lnTo>
                    <a:pt x="3094" y="8"/>
                  </a:lnTo>
                  <a:lnTo>
                    <a:pt x="3098" y="8"/>
                  </a:lnTo>
                  <a:lnTo>
                    <a:pt x="3098" y="8"/>
                  </a:lnTo>
                  <a:lnTo>
                    <a:pt x="3100" y="8"/>
                  </a:lnTo>
                  <a:lnTo>
                    <a:pt x="3100" y="8"/>
                  </a:lnTo>
                  <a:lnTo>
                    <a:pt x="3108" y="8"/>
                  </a:lnTo>
                  <a:lnTo>
                    <a:pt x="3108" y="8"/>
                  </a:lnTo>
                  <a:lnTo>
                    <a:pt x="3110" y="8"/>
                  </a:lnTo>
                  <a:lnTo>
                    <a:pt x="3110" y="8"/>
                  </a:lnTo>
                  <a:lnTo>
                    <a:pt x="3114" y="8"/>
                  </a:lnTo>
                  <a:lnTo>
                    <a:pt x="3114" y="8"/>
                  </a:lnTo>
                  <a:lnTo>
                    <a:pt x="3120" y="8"/>
                  </a:lnTo>
                  <a:lnTo>
                    <a:pt x="3120" y="8"/>
                  </a:lnTo>
                  <a:lnTo>
                    <a:pt x="3124" y="8"/>
                  </a:lnTo>
                  <a:lnTo>
                    <a:pt x="3124" y="8"/>
                  </a:lnTo>
                  <a:lnTo>
                    <a:pt x="3132" y="8"/>
                  </a:lnTo>
                  <a:lnTo>
                    <a:pt x="3132" y="8"/>
                  </a:lnTo>
                  <a:lnTo>
                    <a:pt x="3140" y="8"/>
                  </a:lnTo>
                  <a:lnTo>
                    <a:pt x="3140" y="8"/>
                  </a:lnTo>
                  <a:lnTo>
                    <a:pt x="3142" y="8"/>
                  </a:lnTo>
                  <a:lnTo>
                    <a:pt x="3142" y="8"/>
                  </a:lnTo>
                  <a:lnTo>
                    <a:pt x="3148" y="10"/>
                  </a:lnTo>
                  <a:lnTo>
                    <a:pt x="314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60" y="8"/>
                  </a:lnTo>
                  <a:lnTo>
                    <a:pt x="3160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4" y="8"/>
                  </a:lnTo>
                  <a:lnTo>
                    <a:pt x="3164" y="8"/>
                  </a:lnTo>
                  <a:lnTo>
                    <a:pt x="3168" y="8"/>
                  </a:lnTo>
                  <a:lnTo>
                    <a:pt x="3168" y="8"/>
                  </a:lnTo>
                  <a:lnTo>
                    <a:pt x="3168" y="10"/>
                  </a:lnTo>
                  <a:lnTo>
                    <a:pt x="3168" y="10"/>
                  </a:lnTo>
                  <a:lnTo>
                    <a:pt x="3170" y="8"/>
                  </a:lnTo>
                  <a:lnTo>
                    <a:pt x="3170" y="8"/>
                  </a:lnTo>
                  <a:lnTo>
                    <a:pt x="3172" y="10"/>
                  </a:lnTo>
                  <a:lnTo>
                    <a:pt x="3172" y="10"/>
                  </a:lnTo>
                  <a:lnTo>
                    <a:pt x="3174" y="10"/>
                  </a:lnTo>
                  <a:lnTo>
                    <a:pt x="3174" y="10"/>
                  </a:lnTo>
                  <a:lnTo>
                    <a:pt x="3176" y="10"/>
                  </a:lnTo>
                  <a:lnTo>
                    <a:pt x="3176" y="10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78" y="8"/>
                  </a:lnTo>
                  <a:lnTo>
                    <a:pt x="3178" y="8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82" y="8"/>
                  </a:lnTo>
                  <a:lnTo>
                    <a:pt x="3182" y="8"/>
                  </a:lnTo>
                  <a:lnTo>
                    <a:pt x="3186" y="8"/>
                  </a:lnTo>
                  <a:lnTo>
                    <a:pt x="3186" y="8"/>
                  </a:lnTo>
                  <a:lnTo>
                    <a:pt x="3188" y="10"/>
                  </a:lnTo>
                  <a:lnTo>
                    <a:pt x="3188" y="10"/>
                  </a:lnTo>
                  <a:lnTo>
                    <a:pt x="3194" y="10"/>
                  </a:lnTo>
                  <a:lnTo>
                    <a:pt x="3194" y="10"/>
                  </a:lnTo>
                  <a:lnTo>
                    <a:pt x="3198" y="8"/>
                  </a:lnTo>
                  <a:lnTo>
                    <a:pt x="3198" y="8"/>
                  </a:lnTo>
                  <a:lnTo>
                    <a:pt x="3202" y="8"/>
                  </a:lnTo>
                  <a:lnTo>
                    <a:pt x="3202" y="8"/>
                  </a:lnTo>
                  <a:lnTo>
                    <a:pt x="3206" y="8"/>
                  </a:lnTo>
                  <a:lnTo>
                    <a:pt x="3206" y="8"/>
                  </a:lnTo>
                  <a:lnTo>
                    <a:pt x="3210" y="10"/>
                  </a:lnTo>
                  <a:lnTo>
                    <a:pt x="3210" y="10"/>
                  </a:lnTo>
                  <a:lnTo>
                    <a:pt x="3214" y="10"/>
                  </a:lnTo>
                  <a:lnTo>
                    <a:pt x="3214" y="10"/>
                  </a:lnTo>
                  <a:lnTo>
                    <a:pt x="3218" y="10"/>
                  </a:lnTo>
                  <a:lnTo>
                    <a:pt x="3218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2" y="10"/>
                  </a:lnTo>
                  <a:lnTo>
                    <a:pt x="3222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2" y="10"/>
                  </a:lnTo>
                  <a:lnTo>
                    <a:pt x="3232" y="10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6" y="12"/>
                  </a:lnTo>
                  <a:lnTo>
                    <a:pt x="3236" y="12"/>
                  </a:lnTo>
                  <a:lnTo>
                    <a:pt x="3238" y="12"/>
                  </a:lnTo>
                  <a:lnTo>
                    <a:pt x="3238" y="12"/>
                  </a:lnTo>
                  <a:lnTo>
                    <a:pt x="3240" y="10"/>
                  </a:lnTo>
                  <a:lnTo>
                    <a:pt x="3240" y="10"/>
                  </a:lnTo>
                  <a:lnTo>
                    <a:pt x="3246" y="12"/>
                  </a:lnTo>
                  <a:lnTo>
                    <a:pt x="3246" y="12"/>
                  </a:lnTo>
                  <a:lnTo>
                    <a:pt x="3248" y="12"/>
                  </a:lnTo>
                  <a:lnTo>
                    <a:pt x="3248" y="12"/>
                  </a:lnTo>
                  <a:lnTo>
                    <a:pt x="3252" y="12"/>
                  </a:lnTo>
                  <a:lnTo>
                    <a:pt x="3256" y="12"/>
                  </a:lnTo>
                  <a:lnTo>
                    <a:pt x="3256" y="12"/>
                  </a:lnTo>
                  <a:lnTo>
                    <a:pt x="3258" y="12"/>
                  </a:lnTo>
                  <a:lnTo>
                    <a:pt x="3258" y="12"/>
                  </a:lnTo>
                  <a:lnTo>
                    <a:pt x="3260" y="12"/>
                  </a:lnTo>
                  <a:lnTo>
                    <a:pt x="3260" y="12"/>
                  </a:lnTo>
                  <a:lnTo>
                    <a:pt x="3262" y="12"/>
                  </a:lnTo>
                  <a:lnTo>
                    <a:pt x="3262" y="12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6"/>
                  </a:lnTo>
                  <a:lnTo>
                    <a:pt x="3262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8"/>
                  </a:lnTo>
                  <a:lnTo>
                    <a:pt x="3264" y="18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8" y="14"/>
                  </a:lnTo>
                  <a:lnTo>
                    <a:pt x="3268" y="14"/>
                  </a:lnTo>
                  <a:lnTo>
                    <a:pt x="3268" y="12"/>
                  </a:lnTo>
                  <a:lnTo>
                    <a:pt x="3268" y="12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4" y="14"/>
                  </a:lnTo>
                  <a:lnTo>
                    <a:pt x="3274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8" y="14"/>
                  </a:lnTo>
                  <a:lnTo>
                    <a:pt x="3278" y="14"/>
                  </a:lnTo>
                  <a:lnTo>
                    <a:pt x="3280" y="14"/>
                  </a:lnTo>
                  <a:lnTo>
                    <a:pt x="3280" y="14"/>
                  </a:lnTo>
                  <a:lnTo>
                    <a:pt x="3282" y="14"/>
                  </a:lnTo>
                  <a:lnTo>
                    <a:pt x="3282" y="14"/>
                  </a:lnTo>
                  <a:lnTo>
                    <a:pt x="3284" y="14"/>
                  </a:lnTo>
                  <a:lnTo>
                    <a:pt x="3284" y="14"/>
                  </a:lnTo>
                  <a:lnTo>
                    <a:pt x="3290" y="12"/>
                  </a:lnTo>
                  <a:lnTo>
                    <a:pt x="3290" y="12"/>
                  </a:lnTo>
                  <a:lnTo>
                    <a:pt x="3294" y="12"/>
                  </a:lnTo>
                  <a:lnTo>
                    <a:pt x="3298" y="12"/>
                  </a:lnTo>
                  <a:lnTo>
                    <a:pt x="3298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2" y="12"/>
                  </a:lnTo>
                  <a:lnTo>
                    <a:pt x="3302" y="12"/>
                  </a:lnTo>
                  <a:lnTo>
                    <a:pt x="3304" y="12"/>
                  </a:lnTo>
                  <a:lnTo>
                    <a:pt x="3304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6" y="12"/>
                  </a:lnTo>
                  <a:lnTo>
                    <a:pt x="3316" y="12"/>
                  </a:lnTo>
                  <a:lnTo>
                    <a:pt x="3322" y="12"/>
                  </a:lnTo>
                  <a:lnTo>
                    <a:pt x="3322" y="12"/>
                  </a:lnTo>
                  <a:lnTo>
                    <a:pt x="3324" y="14"/>
                  </a:lnTo>
                  <a:lnTo>
                    <a:pt x="3324" y="14"/>
                  </a:lnTo>
                  <a:lnTo>
                    <a:pt x="3328" y="14"/>
                  </a:lnTo>
                  <a:lnTo>
                    <a:pt x="3328" y="14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4" y="12"/>
                  </a:lnTo>
                  <a:lnTo>
                    <a:pt x="3334" y="12"/>
                  </a:lnTo>
                  <a:lnTo>
                    <a:pt x="3340" y="12"/>
                  </a:lnTo>
                  <a:lnTo>
                    <a:pt x="3340" y="12"/>
                  </a:lnTo>
                  <a:lnTo>
                    <a:pt x="3344" y="12"/>
                  </a:lnTo>
                  <a:lnTo>
                    <a:pt x="3344" y="12"/>
                  </a:lnTo>
                  <a:lnTo>
                    <a:pt x="3346" y="12"/>
                  </a:lnTo>
                  <a:lnTo>
                    <a:pt x="3346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52" y="12"/>
                  </a:lnTo>
                  <a:lnTo>
                    <a:pt x="3352" y="12"/>
                  </a:lnTo>
                  <a:lnTo>
                    <a:pt x="3362" y="12"/>
                  </a:lnTo>
                  <a:lnTo>
                    <a:pt x="3362" y="12"/>
                  </a:lnTo>
                  <a:lnTo>
                    <a:pt x="3366" y="12"/>
                  </a:lnTo>
                  <a:lnTo>
                    <a:pt x="3366" y="12"/>
                  </a:lnTo>
                  <a:lnTo>
                    <a:pt x="3372" y="12"/>
                  </a:lnTo>
                  <a:lnTo>
                    <a:pt x="3372" y="12"/>
                  </a:lnTo>
                  <a:lnTo>
                    <a:pt x="3374" y="14"/>
                  </a:lnTo>
                  <a:lnTo>
                    <a:pt x="3374" y="14"/>
                  </a:lnTo>
                  <a:lnTo>
                    <a:pt x="3378" y="14"/>
                  </a:lnTo>
                  <a:lnTo>
                    <a:pt x="3378" y="14"/>
                  </a:lnTo>
                  <a:lnTo>
                    <a:pt x="3382" y="14"/>
                  </a:lnTo>
                  <a:lnTo>
                    <a:pt x="3384" y="14"/>
                  </a:lnTo>
                  <a:lnTo>
                    <a:pt x="3384" y="14"/>
                  </a:lnTo>
                  <a:lnTo>
                    <a:pt x="3392" y="12"/>
                  </a:lnTo>
                  <a:lnTo>
                    <a:pt x="3392" y="12"/>
                  </a:lnTo>
                  <a:lnTo>
                    <a:pt x="3396" y="14"/>
                  </a:lnTo>
                  <a:lnTo>
                    <a:pt x="3396" y="14"/>
                  </a:lnTo>
                  <a:lnTo>
                    <a:pt x="3408" y="12"/>
                  </a:lnTo>
                  <a:lnTo>
                    <a:pt x="3408" y="12"/>
                  </a:lnTo>
                  <a:lnTo>
                    <a:pt x="3412" y="12"/>
                  </a:lnTo>
                  <a:lnTo>
                    <a:pt x="3412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4" y="12"/>
                  </a:lnTo>
                  <a:lnTo>
                    <a:pt x="3424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32" y="12"/>
                  </a:lnTo>
                  <a:lnTo>
                    <a:pt x="3432" y="12"/>
                  </a:lnTo>
                  <a:lnTo>
                    <a:pt x="3434" y="12"/>
                  </a:lnTo>
                  <a:lnTo>
                    <a:pt x="3434" y="12"/>
                  </a:lnTo>
                  <a:lnTo>
                    <a:pt x="3438" y="12"/>
                  </a:lnTo>
                  <a:lnTo>
                    <a:pt x="3438" y="12"/>
                  </a:lnTo>
                  <a:lnTo>
                    <a:pt x="3440" y="12"/>
                  </a:lnTo>
                  <a:lnTo>
                    <a:pt x="3440" y="12"/>
                  </a:lnTo>
                  <a:lnTo>
                    <a:pt x="3442" y="12"/>
                  </a:lnTo>
                  <a:lnTo>
                    <a:pt x="3442" y="12"/>
                  </a:lnTo>
                  <a:lnTo>
                    <a:pt x="3444" y="12"/>
                  </a:lnTo>
                  <a:lnTo>
                    <a:pt x="3444" y="12"/>
                  </a:lnTo>
                  <a:lnTo>
                    <a:pt x="3446" y="12"/>
                  </a:lnTo>
                  <a:lnTo>
                    <a:pt x="3446" y="12"/>
                  </a:lnTo>
                  <a:lnTo>
                    <a:pt x="3448" y="12"/>
                  </a:lnTo>
                  <a:lnTo>
                    <a:pt x="3448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4" y="16"/>
                  </a:lnTo>
                  <a:lnTo>
                    <a:pt x="3454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8" y="18"/>
                  </a:lnTo>
                  <a:lnTo>
                    <a:pt x="3458" y="18"/>
                  </a:lnTo>
                  <a:lnTo>
                    <a:pt x="3470" y="18"/>
                  </a:lnTo>
                  <a:lnTo>
                    <a:pt x="3470" y="18"/>
                  </a:lnTo>
                  <a:lnTo>
                    <a:pt x="3478" y="16"/>
                  </a:lnTo>
                  <a:lnTo>
                    <a:pt x="3478" y="16"/>
                  </a:lnTo>
                  <a:lnTo>
                    <a:pt x="3480" y="16"/>
                  </a:lnTo>
                  <a:lnTo>
                    <a:pt x="3480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8" y="14"/>
                  </a:lnTo>
                  <a:lnTo>
                    <a:pt x="3488" y="14"/>
                  </a:lnTo>
                  <a:lnTo>
                    <a:pt x="3490" y="14"/>
                  </a:lnTo>
                  <a:lnTo>
                    <a:pt x="3490" y="14"/>
                  </a:lnTo>
                  <a:lnTo>
                    <a:pt x="3494" y="14"/>
                  </a:lnTo>
                  <a:lnTo>
                    <a:pt x="3494" y="14"/>
                  </a:lnTo>
                  <a:lnTo>
                    <a:pt x="3498" y="12"/>
                  </a:lnTo>
                  <a:lnTo>
                    <a:pt x="3500" y="14"/>
                  </a:lnTo>
                  <a:lnTo>
                    <a:pt x="3500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6" y="14"/>
                  </a:lnTo>
                  <a:lnTo>
                    <a:pt x="3506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10" y="14"/>
                  </a:lnTo>
                  <a:lnTo>
                    <a:pt x="3510" y="14"/>
                  </a:lnTo>
                  <a:lnTo>
                    <a:pt x="3514" y="16"/>
                  </a:lnTo>
                  <a:lnTo>
                    <a:pt x="3514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2" y="16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6" y="18"/>
                  </a:lnTo>
                  <a:lnTo>
                    <a:pt x="3526" y="18"/>
                  </a:lnTo>
                  <a:lnTo>
                    <a:pt x="3530" y="18"/>
                  </a:lnTo>
                  <a:lnTo>
                    <a:pt x="3530" y="18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2" y="16"/>
                  </a:lnTo>
                  <a:lnTo>
                    <a:pt x="3532" y="16"/>
                  </a:lnTo>
                  <a:lnTo>
                    <a:pt x="3534" y="14"/>
                  </a:lnTo>
                  <a:lnTo>
                    <a:pt x="3534" y="14"/>
                  </a:lnTo>
                  <a:lnTo>
                    <a:pt x="3540" y="12"/>
                  </a:lnTo>
                  <a:lnTo>
                    <a:pt x="3540" y="12"/>
                  </a:lnTo>
                  <a:lnTo>
                    <a:pt x="3554" y="14"/>
                  </a:lnTo>
                  <a:lnTo>
                    <a:pt x="3554" y="14"/>
                  </a:lnTo>
                  <a:lnTo>
                    <a:pt x="3556" y="14"/>
                  </a:lnTo>
                  <a:lnTo>
                    <a:pt x="3556" y="14"/>
                  </a:lnTo>
                  <a:lnTo>
                    <a:pt x="3560" y="14"/>
                  </a:lnTo>
                  <a:lnTo>
                    <a:pt x="3560" y="14"/>
                  </a:lnTo>
                  <a:lnTo>
                    <a:pt x="3566" y="14"/>
                  </a:lnTo>
                  <a:lnTo>
                    <a:pt x="3572" y="14"/>
                  </a:lnTo>
                  <a:lnTo>
                    <a:pt x="3572" y="14"/>
                  </a:lnTo>
                  <a:lnTo>
                    <a:pt x="3576" y="14"/>
                  </a:lnTo>
                  <a:lnTo>
                    <a:pt x="3582" y="14"/>
                  </a:lnTo>
                  <a:lnTo>
                    <a:pt x="3582" y="14"/>
                  </a:lnTo>
                  <a:lnTo>
                    <a:pt x="3588" y="14"/>
                  </a:lnTo>
                  <a:lnTo>
                    <a:pt x="3588" y="14"/>
                  </a:lnTo>
                  <a:lnTo>
                    <a:pt x="3592" y="16"/>
                  </a:lnTo>
                  <a:lnTo>
                    <a:pt x="3592" y="16"/>
                  </a:lnTo>
                  <a:lnTo>
                    <a:pt x="3600" y="16"/>
                  </a:lnTo>
                  <a:lnTo>
                    <a:pt x="3600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4" y="18"/>
                  </a:lnTo>
                  <a:lnTo>
                    <a:pt x="3604" y="18"/>
                  </a:lnTo>
                  <a:lnTo>
                    <a:pt x="3614" y="16"/>
                  </a:lnTo>
                  <a:lnTo>
                    <a:pt x="3614" y="16"/>
                  </a:lnTo>
                  <a:lnTo>
                    <a:pt x="3616" y="16"/>
                  </a:lnTo>
                  <a:lnTo>
                    <a:pt x="3616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4"/>
                  </a:lnTo>
                  <a:lnTo>
                    <a:pt x="3618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4"/>
                  </a:lnTo>
                  <a:lnTo>
                    <a:pt x="3620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2" y="14"/>
                  </a:lnTo>
                  <a:lnTo>
                    <a:pt x="3622" y="14"/>
                  </a:lnTo>
                  <a:lnTo>
                    <a:pt x="3622" y="16"/>
                  </a:lnTo>
                  <a:lnTo>
                    <a:pt x="3622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50" y="16"/>
                  </a:lnTo>
                  <a:lnTo>
                    <a:pt x="3650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6" y="14"/>
                  </a:lnTo>
                  <a:lnTo>
                    <a:pt x="3658" y="14"/>
                  </a:lnTo>
                  <a:lnTo>
                    <a:pt x="3658" y="14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62" y="20"/>
                  </a:lnTo>
                  <a:lnTo>
                    <a:pt x="3662" y="20"/>
                  </a:lnTo>
                  <a:lnTo>
                    <a:pt x="3668" y="20"/>
                  </a:lnTo>
                  <a:lnTo>
                    <a:pt x="3672" y="20"/>
                  </a:lnTo>
                  <a:lnTo>
                    <a:pt x="3672" y="20"/>
                  </a:lnTo>
                  <a:lnTo>
                    <a:pt x="3678" y="22"/>
                  </a:lnTo>
                  <a:lnTo>
                    <a:pt x="3684" y="22"/>
                  </a:lnTo>
                  <a:lnTo>
                    <a:pt x="3684" y="22"/>
                  </a:lnTo>
                  <a:lnTo>
                    <a:pt x="3688" y="20"/>
                  </a:lnTo>
                  <a:lnTo>
                    <a:pt x="3688" y="20"/>
                  </a:lnTo>
                  <a:lnTo>
                    <a:pt x="3690" y="20"/>
                  </a:lnTo>
                  <a:lnTo>
                    <a:pt x="3690" y="20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4" y="18"/>
                  </a:lnTo>
                  <a:lnTo>
                    <a:pt x="3694" y="18"/>
                  </a:lnTo>
                  <a:lnTo>
                    <a:pt x="3698" y="18"/>
                  </a:lnTo>
                  <a:lnTo>
                    <a:pt x="3698" y="18"/>
                  </a:lnTo>
                  <a:lnTo>
                    <a:pt x="3702" y="16"/>
                  </a:lnTo>
                  <a:lnTo>
                    <a:pt x="3702" y="16"/>
                  </a:lnTo>
                  <a:lnTo>
                    <a:pt x="3708" y="18"/>
                  </a:lnTo>
                  <a:lnTo>
                    <a:pt x="3708" y="18"/>
                  </a:lnTo>
                  <a:lnTo>
                    <a:pt x="3710" y="18"/>
                  </a:lnTo>
                  <a:lnTo>
                    <a:pt x="3710" y="18"/>
                  </a:lnTo>
                  <a:lnTo>
                    <a:pt x="3714" y="18"/>
                  </a:lnTo>
                  <a:lnTo>
                    <a:pt x="3714" y="18"/>
                  </a:lnTo>
                  <a:lnTo>
                    <a:pt x="3716" y="18"/>
                  </a:lnTo>
                  <a:lnTo>
                    <a:pt x="3716" y="18"/>
                  </a:lnTo>
                  <a:lnTo>
                    <a:pt x="3720" y="18"/>
                  </a:lnTo>
                  <a:lnTo>
                    <a:pt x="3720" y="18"/>
                  </a:lnTo>
                  <a:lnTo>
                    <a:pt x="3726" y="18"/>
                  </a:lnTo>
                  <a:lnTo>
                    <a:pt x="3726" y="18"/>
                  </a:lnTo>
                  <a:lnTo>
                    <a:pt x="3732" y="18"/>
                  </a:lnTo>
                  <a:lnTo>
                    <a:pt x="3732" y="18"/>
                  </a:lnTo>
                  <a:lnTo>
                    <a:pt x="3734" y="18"/>
                  </a:lnTo>
                  <a:lnTo>
                    <a:pt x="3734" y="18"/>
                  </a:lnTo>
                  <a:lnTo>
                    <a:pt x="3740" y="18"/>
                  </a:lnTo>
                  <a:lnTo>
                    <a:pt x="3740" y="18"/>
                  </a:lnTo>
                  <a:lnTo>
                    <a:pt x="3748" y="18"/>
                  </a:lnTo>
                  <a:lnTo>
                    <a:pt x="3748" y="18"/>
                  </a:lnTo>
                  <a:lnTo>
                    <a:pt x="3756" y="18"/>
                  </a:lnTo>
                  <a:lnTo>
                    <a:pt x="3756" y="18"/>
                  </a:lnTo>
                  <a:lnTo>
                    <a:pt x="3760" y="20"/>
                  </a:lnTo>
                  <a:lnTo>
                    <a:pt x="3760" y="20"/>
                  </a:lnTo>
                  <a:lnTo>
                    <a:pt x="3764" y="20"/>
                  </a:lnTo>
                  <a:lnTo>
                    <a:pt x="3764" y="20"/>
                  </a:lnTo>
                  <a:lnTo>
                    <a:pt x="3770" y="20"/>
                  </a:lnTo>
                  <a:lnTo>
                    <a:pt x="3770" y="20"/>
                  </a:lnTo>
                  <a:lnTo>
                    <a:pt x="3772" y="20"/>
                  </a:lnTo>
                  <a:lnTo>
                    <a:pt x="3772" y="20"/>
                  </a:lnTo>
                  <a:lnTo>
                    <a:pt x="3776" y="20"/>
                  </a:lnTo>
                  <a:lnTo>
                    <a:pt x="3776" y="20"/>
                  </a:lnTo>
                  <a:lnTo>
                    <a:pt x="3778" y="20"/>
                  </a:lnTo>
                  <a:lnTo>
                    <a:pt x="3780" y="20"/>
                  </a:lnTo>
                  <a:lnTo>
                    <a:pt x="3780" y="20"/>
                  </a:lnTo>
                  <a:lnTo>
                    <a:pt x="3782" y="20"/>
                  </a:lnTo>
                  <a:lnTo>
                    <a:pt x="3782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8" y="20"/>
                  </a:lnTo>
                  <a:lnTo>
                    <a:pt x="3788" y="20"/>
                  </a:lnTo>
                  <a:lnTo>
                    <a:pt x="3790" y="22"/>
                  </a:lnTo>
                  <a:lnTo>
                    <a:pt x="3790" y="22"/>
                  </a:lnTo>
                  <a:lnTo>
                    <a:pt x="3794" y="22"/>
                  </a:lnTo>
                  <a:lnTo>
                    <a:pt x="3794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8" y="20"/>
                  </a:lnTo>
                  <a:lnTo>
                    <a:pt x="3798" y="20"/>
                  </a:lnTo>
                  <a:lnTo>
                    <a:pt x="3802" y="22"/>
                  </a:lnTo>
                  <a:lnTo>
                    <a:pt x="3802" y="22"/>
                  </a:lnTo>
                  <a:lnTo>
                    <a:pt x="3802" y="20"/>
                  </a:lnTo>
                  <a:lnTo>
                    <a:pt x="3802" y="20"/>
                  </a:lnTo>
                  <a:lnTo>
                    <a:pt x="3804" y="20"/>
                  </a:lnTo>
                  <a:lnTo>
                    <a:pt x="3804" y="20"/>
                  </a:lnTo>
                  <a:lnTo>
                    <a:pt x="3804" y="22"/>
                  </a:lnTo>
                  <a:lnTo>
                    <a:pt x="3804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2" y="22"/>
                  </a:lnTo>
                  <a:lnTo>
                    <a:pt x="3812" y="22"/>
                  </a:lnTo>
                  <a:lnTo>
                    <a:pt x="3814" y="22"/>
                  </a:lnTo>
                  <a:lnTo>
                    <a:pt x="3814" y="22"/>
                  </a:lnTo>
                  <a:lnTo>
                    <a:pt x="3816" y="22"/>
                  </a:lnTo>
                  <a:lnTo>
                    <a:pt x="3816" y="22"/>
                  </a:lnTo>
                  <a:lnTo>
                    <a:pt x="3818" y="22"/>
                  </a:lnTo>
                  <a:lnTo>
                    <a:pt x="3818" y="22"/>
                  </a:lnTo>
                  <a:lnTo>
                    <a:pt x="3822" y="22"/>
                  </a:lnTo>
                  <a:lnTo>
                    <a:pt x="3822" y="22"/>
                  </a:lnTo>
                  <a:lnTo>
                    <a:pt x="3824" y="22"/>
                  </a:lnTo>
                  <a:lnTo>
                    <a:pt x="3824" y="22"/>
                  </a:lnTo>
                  <a:lnTo>
                    <a:pt x="3828" y="24"/>
                  </a:lnTo>
                  <a:lnTo>
                    <a:pt x="3828" y="24"/>
                  </a:lnTo>
                  <a:lnTo>
                    <a:pt x="3828" y="22"/>
                  </a:lnTo>
                  <a:lnTo>
                    <a:pt x="3828" y="22"/>
                  </a:lnTo>
                  <a:lnTo>
                    <a:pt x="3830" y="24"/>
                  </a:lnTo>
                  <a:lnTo>
                    <a:pt x="3830" y="24"/>
                  </a:lnTo>
                  <a:lnTo>
                    <a:pt x="3832" y="24"/>
                  </a:lnTo>
                  <a:lnTo>
                    <a:pt x="3832" y="24"/>
                  </a:lnTo>
                  <a:lnTo>
                    <a:pt x="3834" y="24"/>
                  </a:lnTo>
                  <a:lnTo>
                    <a:pt x="3834" y="24"/>
                  </a:lnTo>
                  <a:lnTo>
                    <a:pt x="3836" y="24"/>
                  </a:lnTo>
                  <a:lnTo>
                    <a:pt x="3836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6"/>
                  </a:lnTo>
                  <a:lnTo>
                    <a:pt x="3850" y="26"/>
                  </a:lnTo>
                  <a:lnTo>
                    <a:pt x="3860" y="26"/>
                  </a:lnTo>
                  <a:lnTo>
                    <a:pt x="3860" y="26"/>
                  </a:lnTo>
                  <a:lnTo>
                    <a:pt x="3864" y="24"/>
                  </a:lnTo>
                  <a:lnTo>
                    <a:pt x="3864" y="24"/>
                  </a:lnTo>
                  <a:lnTo>
                    <a:pt x="3868" y="26"/>
                  </a:lnTo>
                  <a:lnTo>
                    <a:pt x="3868" y="26"/>
                  </a:lnTo>
                  <a:lnTo>
                    <a:pt x="3876" y="26"/>
                  </a:lnTo>
                  <a:lnTo>
                    <a:pt x="3876" y="26"/>
                  </a:lnTo>
                  <a:lnTo>
                    <a:pt x="3878" y="26"/>
                  </a:lnTo>
                  <a:lnTo>
                    <a:pt x="3878" y="26"/>
                  </a:lnTo>
                  <a:lnTo>
                    <a:pt x="3890" y="28"/>
                  </a:lnTo>
                  <a:lnTo>
                    <a:pt x="3890" y="28"/>
                  </a:lnTo>
                  <a:lnTo>
                    <a:pt x="3892" y="28"/>
                  </a:lnTo>
                  <a:lnTo>
                    <a:pt x="3892" y="28"/>
                  </a:lnTo>
                  <a:lnTo>
                    <a:pt x="3902" y="28"/>
                  </a:lnTo>
                  <a:lnTo>
                    <a:pt x="3902" y="28"/>
                  </a:lnTo>
                  <a:lnTo>
                    <a:pt x="3904" y="30"/>
                  </a:lnTo>
                  <a:lnTo>
                    <a:pt x="3904" y="30"/>
                  </a:lnTo>
                  <a:lnTo>
                    <a:pt x="3908" y="28"/>
                  </a:lnTo>
                  <a:lnTo>
                    <a:pt x="3908" y="28"/>
                  </a:lnTo>
                  <a:lnTo>
                    <a:pt x="3910" y="28"/>
                  </a:lnTo>
                  <a:lnTo>
                    <a:pt x="3910" y="28"/>
                  </a:lnTo>
                  <a:lnTo>
                    <a:pt x="3912" y="28"/>
                  </a:lnTo>
                  <a:lnTo>
                    <a:pt x="3912" y="28"/>
                  </a:lnTo>
                  <a:lnTo>
                    <a:pt x="3918" y="30"/>
                  </a:lnTo>
                  <a:lnTo>
                    <a:pt x="3918" y="30"/>
                  </a:lnTo>
                  <a:lnTo>
                    <a:pt x="3922" y="30"/>
                  </a:lnTo>
                  <a:lnTo>
                    <a:pt x="3922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30" y="32"/>
                  </a:lnTo>
                  <a:lnTo>
                    <a:pt x="3930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898" y="34"/>
                  </a:lnTo>
                  <a:lnTo>
                    <a:pt x="3898" y="34"/>
                  </a:lnTo>
                  <a:lnTo>
                    <a:pt x="3892" y="36"/>
                  </a:lnTo>
                  <a:lnTo>
                    <a:pt x="3892" y="36"/>
                  </a:lnTo>
                  <a:lnTo>
                    <a:pt x="3890" y="36"/>
                  </a:lnTo>
                  <a:lnTo>
                    <a:pt x="3890" y="36"/>
                  </a:lnTo>
                  <a:lnTo>
                    <a:pt x="3888" y="36"/>
                  </a:lnTo>
                  <a:lnTo>
                    <a:pt x="3888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4" y="36"/>
                  </a:lnTo>
                  <a:lnTo>
                    <a:pt x="3884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6" y="36"/>
                  </a:lnTo>
                  <a:lnTo>
                    <a:pt x="3876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8"/>
                  </a:lnTo>
                  <a:lnTo>
                    <a:pt x="3874" y="38"/>
                  </a:lnTo>
                  <a:lnTo>
                    <a:pt x="3870" y="38"/>
                  </a:lnTo>
                  <a:lnTo>
                    <a:pt x="3870" y="38"/>
                  </a:lnTo>
                  <a:lnTo>
                    <a:pt x="3864" y="38"/>
                  </a:lnTo>
                  <a:lnTo>
                    <a:pt x="3864" y="38"/>
                  </a:lnTo>
                  <a:lnTo>
                    <a:pt x="3854" y="38"/>
                  </a:lnTo>
                  <a:lnTo>
                    <a:pt x="3854" y="38"/>
                  </a:lnTo>
                  <a:lnTo>
                    <a:pt x="3850" y="36"/>
                  </a:lnTo>
                  <a:lnTo>
                    <a:pt x="3850" y="36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2" y="34"/>
                  </a:lnTo>
                  <a:lnTo>
                    <a:pt x="3842" y="34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0" y="38"/>
                  </a:lnTo>
                  <a:lnTo>
                    <a:pt x="3840" y="38"/>
                  </a:lnTo>
                  <a:lnTo>
                    <a:pt x="3832" y="38"/>
                  </a:lnTo>
                  <a:lnTo>
                    <a:pt x="3832" y="38"/>
                  </a:lnTo>
                  <a:lnTo>
                    <a:pt x="3830" y="38"/>
                  </a:lnTo>
                  <a:lnTo>
                    <a:pt x="3830" y="38"/>
                  </a:lnTo>
                  <a:lnTo>
                    <a:pt x="3828" y="38"/>
                  </a:lnTo>
                  <a:lnTo>
                    <a:pt x="3828" y="38"/>
                  </a:lnTo>
                  <a:lnTo>
                    <a:pt x="3826" y="38"/>
                  </a:lnTo>
                  <a:lnTo>
                    <a:pt x="3826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2" y="38"/>
                  </a:lnTo>
                  <a:lnTo>
                    <a:pt x="3822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12" y="40"/>
                  </a:lnTo>
                  <a:lnTo>
                    <a:pt x="3812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2" y="42"/>
                  </a:lnTo>
                  <a:lnTo>
                    <a:pt x="3802" y="42"/>
                  </a:lnTo>
                  <a:lnTo>
                    <a:pt x="3800" y="42"/>
                  </a:lnTo>
                  <a:lnTo>
                    <a:pt x="3800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88" y="42"/>
                  </a:lnTo>
                  <a:lnTo>
                    <a:pt x="3788" y="42"/>
                  </a:lnTo>
                  <a:lnTo>
                    <a:pt x="3782" y="42"/>
                  </a:lnTo>
                  <a:lnTo>
                    <a:pt x="3782" y="42"/>
                  </a:lnTo>
                  <a:lnTo>
                    <a:pt x="3780" y="42"/>
                  </a:lnTo>
                  <a:lnTo>
                    <a:pt x="3780" y="42"/>
                  </a:lnTo>
                  <a:lnTo>
                    <a:pt x="3772" y="42"/>
                  </a:lnTo>
                  <a:lnTo>
                    <a:pt x="3772" y="42"/>
                  </a:lnTo>
                  <a:lnTo>
                    <a:pt x="3762" y="40"/>
                  </a:lnTo>
                  <a:lnTo>
                    <a:pt x="3762" y="40"/>
                  </a:lnTo>
                  <a:lnTo>
                    <a:pt x="3758" y="42"/>
                  </a:lnTo>
                  <a:lnTo>
                    <a:pt x="3758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6" y="42"/>
                  </a:lnTo>
                  <a:lnTo>
                    <a:pt x="3746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2" y="42"/>
                  </a:lnTo>
                  <a:lnTo>
                    <a:pt x="3742" y="42"/>
                  </a:lnTo>
                  <a:lnTo>
                    <a:pt x="3740" y="42"/>
                  </a:lnTo>
                  <a:lnTo>
                    <a:pt x="3740" y="42"/>
                  </a:lnTo>
                  <a:lnTo>
                    <a:pt x="3738" y="42"/>
                  </a:lnTo>
                  <a:lnTo>
                    <a:pt x="3738" y="42"/>
                  </a:lnTo>
                  <a:lnTo>
                    <a:pt x="3736" y="42"/>
                  </a:lnTo>
                  <a:lnTo>
                    <a:pt x="3736" y="42"/>
                  </a:lnTo>
                  <a:lnTo>
                    <a:pt x="3730" y="42"/>
                  </a:lnTo>
                  <a:lnTo>
                    <a:pt x="3730" y="42"/>
                  </a:lnTo>
                  <a:lnTo>
                    <a:pt x="3728" y="42"/>
                  </a:lnTo>
                  <a:lnTo>
                    <a:pt x="3728" y="42"/>
                  </a:lnTo>
                  <a:lnTo>
                    <a:pt x="3724" y="42"/>
                  </a:lnTo>
                  <a:lnTo>
                    <a:pt x="3724" y="42"/>
                  </a:lnTo>
                  <a:lnTo>
                    <a:pt x="3720" y="42"/>
                  </a:lnTo>
                  <a:lnTo>
                    <a:pt x="3720" y="42"/>
                  </a:lnTo>
                  <a:lnTo>
                    <a:pt x="3718" y="42"/>
                  </a:lnTo>
                  <a:lnTo>
                    <a:pt x="3718" y="42"/>
                  </a:lnTo>
                  <a:lnTo>
                    <a:pt x="3714" y="42"/>
                  </a:lnTo>
                  <a:lnTo>
                    <a:pt x="3714" y="42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6" y="44"/>
                  </a:lnTo>
                  <a:lnTo>
                    <a:pt x="3706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0" y="46"/>
                  </a:lnTo>
                  <a:lnTo>
                    <a:pt x="3690" y="46"/>
                  </a:lnTo>
                  <a:lnTo>
                    <a:pt x="3688" y="46"/>
                  </a:lnTo>
                  <a:lnTo>
                    <a:pt x="3688" y="46"/>
                  </a:lnTo>
                  <a:lnTo>
                    <a:pt x="3684" y="46"/>
                  </a:lnTo>
                  <a:lnTo>
                    <a:pt x="3684" y="46"/>
                  </a:lnTo>
                  <a:lnTo>
                    <a:pt x="3680" y="46"/>
                  </a:lnTo>
                  <a:lnTo>
                    <a:pt x="3680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4" y="46"/>
                  </a:lnTo>
                  <a:lnTo>
                    <a:pt x="3674" y="46"/>
                  </a:lnTo>
                  <a:lnTo>
                    <a:pt x="3670" y="48"/>
                  </a:lnTo>
                  <a:lnTo>
                    <a:pt x="3670" y="48"/>
                  </a:lnTo>
                  <a:lnTo>
                    <a:pt x="3664" y="46"/>
                  </a:lnTo>
                  <a:lnTo>
                    <a:pt x="3664" y="46"/>
                  </a:lnTo>
                  <a:lnTo>
                    <a:pt x="3660" y="44"/>
                  </a:lnTo>
                  <a:lnTo>
                    <a:pt x="3660" y="44"/>
                  </a:lnTo>
                  <a:lnTo>
                    <a:pt x="3658" y="44"/>
                  </a:lnTo>
                  <a:lnTo>
                    <a:pt x="3658" y="44"/>
                  </a:lnTo>
                  <a:lnTo>
                    <a:pt x="3656" y="44"/>
                  </a:lnTo>
                  <a:lnTo>
                    <a:pt x="3656" y="44"/>
                  </a:lnTo>
                  <a:lnTo>
                    <a:pt x="3652" y="46"/>
                  </a:lnTo>
                  <a:lnTo>
                    <a:pt x="3652" y="46"/>
                  </a:lnTo>
                  <a:lnTo>
                    <a:pt x="3650" y="48"/>
                  </a:lnTo>
                  <a:lnTo>
                    <a:pt x="3650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2" y="48"/>
                  </a:lnTo>
                  <a:lnTo>
                    <a:pt x="3642" y="48"/>
                  </a:lnTo>
                  <a:lnTo>
                    <a:pt x="3638" y="48"/>
                  </a:lnTo>
                  <a:lnTo>
                    <a:pt x="3638" y="48"/>
                  </a:lnTo>
                  <a:lnTo>
                    <a:pt x="3638" y="46"/>
                  </a:lnTo>
                  <a:lnTo>
                    <a:pt x="3638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28" y="46"/>
                  </a:lnTo>
                  <a:lnTo>
                    <a:pt x="3628" y="46"/>
                  </a:lnTo>
                  <a:lnTo>
                    <a:pt x="3626" y="46"/>
                  </a:lnTo>
                  <a:lnTo>
                    <a:pt x="3626" y="46"/>
                  </a:lnTo>
                  <a:lnTo>
                    <a:pt x="3624" y="46"/>
                  </a:lnTo>
                  <a:lnTo>
                    <a:pt x="3624" y="46"/>
                  </a:lnTo>
                  <a:lnTo>
                    <a:pt x="3620" y="48"/>
                  </a:lnTo>
                  <a:lnTo>
                    <a:pt x="3620" y="48"/>
                  </a:lnTo>
                  <a:lnTo>
                    <a:pt x="3610" y="48"/>
                  </a:lnTo>
                  <a:lnTo>
                    <a:pt x="3610" y="48"/>
                  </a:lnTo>
                  <a:lnTo>
                    <a:pt x="3608" y="48"/>
                  </a:lnTo>
                  <a:lnTo>
                    <a:pt x="3608" y="48"/>
                  </a:lnTo>
                  <a:lnTo>
                    <a:pt x="3606" y="48"/>
                  </a:lnTo>
                  <a:lnTo>
                    <a:pt x="3606" y="48"/>
                  </a:lnTo>
                  <a:lnTo>
                    <a:pt x="3604" y="48"/>
                  </a:lnTo>
                  <a:lnTo>
                    <a:pt x="3604" y="48"/>
                  </a:lnTo>
                  <a:lnTo>
                    <a:pt x="3602" y="48"/>
                  </a:lnTo>
                  <a:lnTo>
                    <a:pt x="3602" y="48"/>
                  </a:lnTo>
                  <a:lnTo>
                    <a:pt x="3598" y="48"/>
                  </a:lnTo>
                  <a:lnTo>
                    <a:pt x="3598" y="48"/>
                  </a:lnTo>
                  <a:lnTo>
                    <a:pt x="3596" y="46"/>
                  </a:lnTo>
                  <a:lnTo>
                    <a:pt x="3596" y="46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0" y="48"/>
                  </a:lnTo>
                  <a:lnTo>
                    <a:pt x="3590" y="48"/>
                  </a:lnTo>
                  <a:lnTo>
                    <a:pt x="3588" y="48"/>
                  </a:lnTo>
                  <a:lnTo>
                    <a:pt x="3588" y="48"/>
                  </a:lnTo>
                  <a:lnTo>
                    <a:pt x="3586" y="48"/>
                  </a:lnTo>
                  <a:lnTo>
                    <a:pt x="3586" y="48"/>
                  </a:lnTo>
                  <a:lnTo>
                    <a:pt x="3582" y="48"/>
                  </a:lnTo>
                  <a:lnTo>
                    <a:pt x="3582" y="48"/>
                  </a:lnTo>
                  <a:lnTo>
                    <a:pt x="3576" y="48"/>
                  </a:lnTo>
                  <a:lnTo>
                    <a:pt x="3576" y="48"/>
                  </a:lnTo>
                  <a:lnTo>
                    <a:pt x="3572" y="48"/>
                  </a:lnTo>
                  <a:lnTo>
                    <a:pt x="3570" y="48"/>
                  </a:lnTo>
                  <a:lnTo>
                    <a:pt x="3570" y="48"/>
                  </a:lnTo>
                  <a:lnTo>
                    <a:pt x="3568" y="50"/>
                  </a:lnTo>
                  <a:lnTo>
                    <a:pt x="3568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2" y="50"/>
                  </a:lnTo>
                  <a:lnTo>
                    <a:pt x="3562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0" y="48"/>
                  </a:lnTo>
                  <a:lnTo>
                    <a:pt x="3560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6"/>
                  </a:lnTo>
                  <a:lnTo>
                    <a:pt x="3550" y="46"/>
                  </a:lnTo>
                  <a:lnTo>
                    <a:pt x="3548" y="48"/>
                  </a:lnTo>
                  <a:lnTo>
                    <a:pt x="3548" y="48"/>
                  </a:lnTo>
                  <a:lnTo>
                    <a:pt x="3548" y="46"/>
                  </a:lnTo>
                  <a:lnTo>
                    <a:pt x="3548" y="46"/>
                  </a:lnTo>
                  <a:lnTo>
                    <a:pt x="3546" y="46"/>
                  </a:lnTo>
                  <a:lnTo>
                    <a:pt x="3546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42" y="48"/>
                  </a:lnTo>
                  <a:lnTo>
                    <a:pt x="3542" y="48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36" y="48"/>
                  </a:lnTo>
                  <a:lnTo>
                    <a:pt x="3536" y="48"/>
                  </a:lnTo>
                  <a:lnTo>
                    <a:pt x="3534" y="48"/>
                  </a:lnTo>
                  <a:lnTo>
                    <a:pt x="3534" y="48"/>
                  </a:lnTo>
                  <a:lnTo>
                    <a:pt x="3526" y="48"/>
                  </a:lnTo>
                  <a:lnTo>
                    <a:pt x="3526" y="48"/>
                  </a:lnTo>
                  <a:lnTo>
                    <a:pt x="3524" y="48"/>
                  </a:lnTo>
                  <a:lnTo>
                    <a:pt x="3524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0" y="48"/>
                  </a:lnTo>
                  <a:lnTo>
                    <a:pt x="3520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50"/>
                  </a:lnTo>
                  <a:lnTo>
                    <a:pt x="3518" y="50"/>
                  </a:lnTo>
                  <a:lnTo>
                    <a:pt x="3512" y="48"/>
                  </a:lnTo>
                  <a:lnTo>
                    <a:pt x="3508" y="50"/>
                  </a:lnTo>
                  <a:lnTo>
                    <a:pt x="3508" y="50"/>
                  </a:lnTo>
                  <a:lnTo>
                    <a:pt x="3502" y="48"/>
                  </a:lnTo>
                  <a:lnTo>
                    <a:pt x="3502" y="48"/>
                  </a:lnTo>
                  <a:lnTo>
                    <a:pt x="3494" y="48"/>
                  </a:lnTo>
                  <a:lnTo>
                    <a:pt x="3494" y="48"/>
                  </a:lnTo>
                  <a:lnTo>
                    <a:pt x="3490" y="48"/>
                  </a:lnTo>
                  <a:lnTo>
                    <a:pt x="3490" y="48"/>
                  </a:lnTo>
                  <a:lnTo>
                    <a:pt x="3488" y="48"/>
                  </a:lnTo>
                  <a:lnTo>
                    <a:pt x="3488" y="48"/>
                  </a:lnTo>
                  <a:lnTo>
                    <a:pt x="3486" y="48"/>
                  </a:lnTo>
                  <a:lnTo>
                    <a:pt x="3486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6" y="48"/>
                  </a:lnTo>
                  <a:lnTo>
                    <a:pt x="3476" y="48"/>
                  </a:lnTo>
                  <a:lnTo>
                    <a:pt x="3474" y="48"/>
                  </a:lnTo>
                  <a:lnTo>
                    <a:pt x="3474" y="48"/>
                  </a:lnTo>
                  <a:lnTo>
                    <a:pt x="3472" y="48"/>
                  </a:lnTo>
                  <a:lnTo>
                    <a:pt x="3472" y="48"/>
                  </a:lnTo>
                  <a:lnTo>
                    <a:pt x="3470" y="48"/>
                  </a:lnTo>
                  <a:lnTo>
                    <a:pt x="3470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2" y="48"/>
                  </a:lnTo>
                  <a:lnTo>
                    <a:pt x="3462" y="48"/>
                  </a:lnTo>
                  <a:lnTo>
                    <a:pt x="3460" y="48"/>
                  </a:lnTo>
                  <a:lnTo>
                    <a:pt x="3460" y="48"/>
                  </a:lnTo>
                  <a:lnTo>
                    <a:pt x="3456" y="48"/>
                  </a:lnTo>
                  <a:lnTo>
                    <a:pt x="3456" y="48"/>
                  </a:lnTo>
                  <a:lnTo>
                    <a:pt x="3452" y="48"/>
                  </a:lnTo>
                  <a:lnTo>
                    <a:pt x="3452" y="48"/>
                  </a:lnTo>
                  <a:lnTo>
                    <a:pt x="3448" y="48"/>
                  </a:lnTo>
                  <a:lnTo>
                    <a:pt x="3448" y="48"/>
                  </a:lnTo>
                  <a:lnTo>
                    <a:pt x="3446" y="48"/>
                  </a:lnTo>
                  <a:lnTo>
                    <a:pt x="3446" y="48"/>
                  </a:lnTo>
                  <a:lnTo>
                    <a:pt x="3442" y="48"/>
                  </a:lnTo>
                  <a:lnTo>
                    <a:pt x="3442" y="48"/>
                  </a:lnTo>
                  <a:lnTo>
                    <a:pt x="3440" y="48"/>
                  </a:lnTo>
                  <a:lnTo>
                    <a:pt x="3440" y="48"/>
                  </a:lnTo>
                  <a:lnTo>
                    <a:pt x="3438" y="48"/>
                  </a:lnTo>
                  <a:lnTo>
                    <a:pt x="3438" y="48"/>
                  </a:lnTo>
                  <a:lnTo>
                    <a:pt x="3436" y="48"/>
                  </a:lnTo>
                  <a:lnTo>
                    <a:pt x="3436" y="48"/>
                  </a:lnTo>
                  <a:lnTo>
                    <a:pt x="3434" y="46"/>
                  </a:lnTo>
                  <a:lnTo>
                    <a:pt x="3434" y="46"/>
                  </a:lnTo>
                  <a:lnTo>
                    <a:pt x="3430" y="46"/>
                  </a:lnTo>
                  <a:lnTo>
                    <a:pt x="3430" y="46"/>
                  </a:lnTo>
                  <a:lnTo>
                    <a:pt x="3422" y="46"/>
                  </a:lnTo>
                  <a:lnTo>
                    <a:pt x="3422" y="46"/>
                  </a:lnTo>
                  <a:lnTo>
                    <a:pt x="3420" y="48"/>
                  </a:lnTo>
                  <a:lnTo>
                    <a:pt x="3420" y="48"/>
                  </a:lnTo>
                  <a:lnTo>
                    <a:pt x="3418" y="48"/>
                  </a:lnTo>
                  <a:lnTo>
                    <a:pt x="3418" y="48"/>
                  </a:lnTo>
                  <a:lnTo>
                    <a:pt x="3412" y="48"/>
                  </a:lnTo>
                  <a:lnTo>
                    <a:pt x="3412" y="48"/>
                  </a:lnTo>
                  <a:lnTo>
                    <a:pt x="3408" y="48"/>
                  </a:lnTo>
                  <a:lnTo>
                    <a:pt x="3408" y="48"/>
                  </a:lnTo>
                  <a:lnTo>
                    <a:pt x="3406" y="48"/>
                  </a:lnTo>
                  <a:lnTo>
                    <a:pt x="3406" y="48"/>
                  </a:lnTo>
                  <a:lnTo>
                    <a:pt x="3404" y="46"/>
                  </a:lnTo>
                  <a:lnTo>
                    <a:pt x="3404" y="46"/>
                  </a:lnTo>
                  <a:lnTo>
                    <a:pt x="3398" y="48"/>
                  </a:lnTo>
                  <a:lnTo>
                    <a:pt x="3398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88" y="46"/>
                  </a:lnTo>
                  <a:lnTo>
                    <a:pt x="3388" y="46"/>
                  </a:lnTo>
                  <a:lnTo>
                    <a:pt x="3386" y="48"/>
                  </a:lnTo>
                  <a:lnTo>
                    <a:pt x="3386" y="48"/>
                  </a:lnTo>
                  <a:lnTo>
                    <a:pt x="3382" y="48"/>
                  </a:lnTo>
                  <a:lnTo>
                    <a:pt x="3382" y="48"/>
                  </a:lnTo>
                  <a:lnTo>
                    <a:pt x="3380" y="50"/>
                  </a:lnTo>
                  <a:lnTo>
                    <a:pt x="3380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2" y="50"/>
                  </a:lnTo>
                  <a:lnTo>
                    <a:pt x="3372" y="50"/>
                  </a:lnTo>
                  <a:lnTo>
                    <a:pt x="3370" y="50"/>
                  </a:lnTo>
                  <a:lnTo>
                    <a:pt x="3370" y="50"/>
                  </a:lnTo>
                  <a:lnTo>
                    <a:pt x="3366" y="50"/>
                  </a:lnTo>
                  <a:lnTo>
                    <a:pt x="3366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0" y="50"/>
                  </a:lnTo>
                  <a:lnTo>
                    <a:pt x="3360" y="50"/>
                  </a:lnTo>
                  <a:lnTo>
                    <a:pt x="3358" y="50"/>
                  </a:lnTo>
                  <a:lnTo>
                    <a:pt x="3356" y="50"/>
                  </a:lnTo>
                  <a:lnTo>
                    <a:pt x="3356" y="50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0" y="48"/>
                  </a:lnTo>
                  <a:lnTo>
                    <a:pt x="3340" y="48"/>
                  </a:lnTo>
                  <a:lnTo>
                    <a:pt x="3332" y="48"/>
                  </a:lnTo>
                  <a:lnTo>
                    <a:pt x="3332" y="48"/>
                  </a:lnTo>
                  <a:lnTo>
                    <a:pt x="3328" y="46"/>
                  </a:lnTo>
                  <a:lnTo>
                    <a:pt x="3328" y="46"/>
                  </a:lnTo>
                  <a:lnTo>
                    <a:pt x="3324" y="44"/>
                  </a:lnTo>
                  <a:lnTo>
                    <a:pt x="3324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18" y="44"/>
                  </a:lnTo>
                  <a:lnTo>
                    <a:pt x="3318" y="44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6" y="46"/>
                  </a:lnTo>
                  <a:lnTo>
                    <a:pt x="3316" y="46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08" y="48"/>
                  </a:lnTo>
                  <a:lnTo>
                    <a:pt x="3308" y="48"/>
                  </a:lnTo>
                  <a:lnTo>
                    <a:pt x="3306" y="48"/>
                  </a:lnTo>
                  <a:lnTo>
                    <a:pt x="3306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2" y="46"/>
                  </a:lnTo>
                  <a:lnTo>
                    <a:pt x="3302" y="46"/>
                  </a:lnTo>
                  <a:lnTo>
                    <a:pt x="3302" y="48"/>
                  </a:lnTo>
                  <a:lnTo>
                    <a:pt x="3302" y="48"/>
                  </a:lnTo>
                  <a:lnTo>
                    <a:pt x="3298" y="46"/>
                  </a:lnTo>
                  <a:lnTo>
                    <a:pt x="3298" y="46"/>
                  </a:lnTo>
                  <a:lnTo>
                    <a:pt x="3294" y="44"/>
                  </a:lnTo>
                  <a:lnTo>
                    <a:pt x="3290" y="44"/>
                  </a:lnTo>
                  <a:lnTo>
                    <a:pt x="3282" y="46"/>
                  </a:lnTo>
                  <a:lnTo>
                    <a:pt x="3282" y="46"/>
                  </a:lnTo>
                  <a:lnTo>
                    <a:pt x="3276" y="44"/>
                  </a:lnTo>
                  <a:lnTo>
                    <a:pt x="3276" y="44"/>
                  </a:lnTo>
                  <a:lnTo>
                    <a:pt x="3268" y="44"/>
                  </a:lnTo>
                  <a:lnTo>
                    <a:pt x="3268" y="44"/>
                  </a:lnTo>
                  <a:lnTo>
                    <a:pt x="3266" y="44"/>
                  </a:lnTo>
                  <a:lnTo>
                    <a:pt x="3266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56" y="44"/>
                  </a:lnTo>
                  <a:lnTo>
                    <a:pt x="3256" y="44"/>
                  </a:lnTo>
                  <a:lnTo>
                    <a:pt x="3254" y="44"/>
                  </a:lnTo>
                  <a:lnTo>
                    <a:pt x="3254" y="44"/>
                  </a:lnTo>
                  <a:lnTo>
                    <a:pt x="3250" y="42"/>
                  </a:lnTo>
                  <a:lnTo>
                    <a:pt x="3248" y="42"/>
                  </a:lnTo>
                  <a:lnTo>
                    <a:pt x="3248" y="42"/>
                  </a:lnTo>
                  <a:lnTo>
                    <a:pt x="3246" y="44"/>
                  </a:lnTo>
                  <a:lnTo>
                    <a:pt x="3246" y="44"/>
                  </a:lnTo>
                  <a:lnTo>
                    <a:pt x="3244" y="44"/>
                  </a:lnTo>
                  <a:lnTo>
                    <a:pt x="3244" y="44"/>
                  </a:lnTo>
                  <a:lnTo>
                    <a:pt x="3238" y="44"/>
                  </a:lnTo>
                  <a:lnTo>
                    <a:pt x="3238" y="44"/>
                  </a:lnTo>
                  <a:lnTo>
                    <a:pt x="3234" y="44"/>
                  </a:lnTo>
                  <a:lnTo>
                    <a:pt x="3234" y="44"/>
                  </a:lnTo>
                  <a:lnTo>
                    <a:pt x="3230" y="44"/>
                  </a:lnTo>
                  <a:lnTo>
                    <a:pt x="3230" y="44"/>
                  </a:lnTo>
                  <a:lnTo>
                    <a:pt x="3226" y="44"/>
                  </a:lnTo>
                  <a:lnTo>
                    <a:pt x="3226" y="44"/>
                  </a:lnTo>
                  <a:lnTo>
                    <a:pt x="3222" y="46"/>
                  </a:lnTo>
                  <a:lnTo>
                    <a:pt x="3222" y="46"/>
                  </a:lnTo>
                  <a:lnTo>
                    <a:pt x="3218" y="44"/>
                  </a:lnTo>
                  <a:lnTo>
                    <a:pt x="3218" y="44"/>
                  </a:lnTo>
                  <a:lnTo>
                    <a:pt x="3212" y="44"/>
                  </a:lnTo>
                  <a:lnTo>
                    <a:pt x="3212" y="44"/>
                  </a:lnTo>
                  <a:lnTo>
                    <a:pt x="3202" y="46"/>
                  </a:lnTo>
                  <a:lnTo>
                    <a:pt x="3202" y="46"/>
                  </a:lnTo>
                  <a:lnTo>
                    <a:pt x="3198" y="44"/>
                  </a:lnTo>
                  <a:lnTo>
                    <a:pt x="3198" y="44"/>
                  </a:lnTo>
                  <a:lnTo>
                    <a:pt x="3194" y="44"/>
                  </a:lnTo>
                  <a:lnTo>
                    <a:pt x="3194" y="44"/>
                  </a:lnTo>
                  <a:lnTo>
                    <a:pt x="3190" y="44"/>
                  </a:lnTo>
                  <a:lnTo>
                    <a:pt x="3190" y="44"/>
                  </a:lnTo>
                  <a:lnTo>
                    <a:pt x="3186" y="44"/>
                  </a:lnTo>
                  <a:lnTo>
                    <a:pt x="3186" y="44"/>
                  </a:lnTo>
                  <a:lnTo>
                    <a:pt x="3180" y="44"/>
                  </a:lnTo>
                  <a:lnTo>
                    <a:pt x="3180" y="44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2" y="42"/>
                  </a:lnTo>
                  <a:lnTo>
                    <a:pt x="3172" y="42"/>
                  </a:lnTo>
                  <a:lnTo>
                    <a:pt x="3168" y="40"/>
                  </a:lnTo>
                  <a:lnTo>
                    <a:pt x="3168" y="40"/>
                  </a:lnTo>
                  <a:lnTo>
                    <a:pt x="3162" y="38"/>
                  </a:lnTo>
                  <a:lnTo>
                    <a:pt x="3162" y="38"/>
                  </a:lnTo>
                  <a:lnTo>
                    <a:pt x="3158" y="40"/>
                  </a:lnTo>
                  <a:lnTo>
                    <a:pt x="3158" y="40"/>
                  </a:lnTo>
                  <a:lnTo>
                    <a:pt x="3156" y="40"/>
                  </a:lnTo>
                  <a:lnTo>
                    <a:pt x="3156" y="40"/>
                  </a:lnTo>
                  <a:lnTo>
                    <a:pt x="3154" y="40"/>
                  </a:lnTo>
                  <a:lnTo>
                    <a:pt x="3154" y="40"/>
                  </a:lnTo>
                  <a:lnTo>
                    <a:pt x="3152" y="40"/>
                  </a:lnTo>
                  <a:lnTo>
                    <a:pt x="3152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38"/>
                  </a:lnTo>
                  <a:lnTo>
                    <a:pt x="3146" y="38"/>
                  </a:lnTo>
                  <a:lnTo>
                    <a:pt x="3146" y="36"/>
                  </a:lnTo>
                  <a:lnTo>
                    <a:pt x="3144" y="36"/>
                  </a:lnTo>
                  <a:lnTo>
                    <a:pt x="3144" y="36"/>
                  </a:lnTo>
                  <a:lnTo>
                    <a:pt x="3138" y="36"/>
                  </a:lnTo>
                  <a:lnTo>
                    <a:pt x="3138" y="36"/>
                  </a:lnTo>
                  <a:lnTo>
                    <a:pt x="3136" y="38"/>
                  </a:lnTo>
                  <a:lnTo>
                    <a:pt x="3136" y="38"/>
                  </a:lnTo>
                  <a:lnTo>
                    <a:pt x="3134" y="38"/>
                  </a:lnTo>
                  <a:lnTo>
                    <a:pt x="3134" y="38"/>
                  </a:lnTo>
                  <a:lnTo>
                    <a:pt x="3130" y="38"/>
                  </a:lnTo>
                  <a:lnTo>
                    <a:pt x="3130" y="38"/>
                  </a:lnTo>
                  <a:lnTo>
                    <a:pt x="3128" y="38"/>
                  </a:lnTo>
                  <a:lnTo>
                    <a:pt x="3128" y="38"/>
                  </a:lnTo>
                  <a:lnTo>
                    <a:pt x="3120" y="40"/>
                  </a:lnTo>
                  <a:lnTo>
                    <a:pt x="3120" y="40"/>
                  </a:lnTo>
                  <a:lnTo>
                    <a:pt x="3112" y="40"/>
                  </a:lnTo>
                  <a:lnTo>
                    <a:pt x="3112" y="40"/>
                  </a:lnTo>
                  <a:lnTo>
                    <a:pt x="3110" y="42"/>
                  </a:lnTo>
                  <a:lnTo>
                    <a:pt x="3110" y="42"/>
                  </a:lnTo>
                  <a:lnTo>
                    <a:pt x="3108" y="42"/>
                  </a:lnTo>
                  <a:lnTo>
                    <a:pt x="3108" y="42"/>
                  </a:lnTo>
                  <a:lnTo>
                    <a:pt x="3106" y="42"/>
                  </a:lnTo>
                  <a:lnTo>
                    <a:pt x="3106" y="42"/>
                  </a:lnTo>
                  <a:lnTo>
                    <a:pt x="3106" y="44"/>
                  </a:lnTo>
                  <a:lnTo>
                    <a:pt x="3106" y="44"/>
                  </a:lnTo>
                  <a:lnTo>
                    <a:pt x="3104" y="42"/>
                  </a:lnTo>
                  <a:lnTo>
                    <a:pt x="3104" y="42"/>
                  </a:lnTo>
                  <a:lnTo>
                    <a:pt x="3102" y="44"/>
                  </a:lnTo>
                  <a:lnTo>
                    <a:pt x="3102" y="44"/>
                  </a:lnTo>
                  <a:lnTo>
                    <a:pt x="3102" y="42"/>
                  </a:lnTo>
                  <a:lnTo>
                    <a:pt x="3102" y="42"/>
                  </a:lnTo>
                  <a:lnTo>
                    <a:pt x="3100" y="42"/>
                  </a:lnTo>
                  <a:lnTo>
                    <a:pt x="3100" y="42"/>
                  </a:lnTo>
                  <a:lnTo>
                    <a:pt x="3096" y="42"/>
                  </a:lnTo>
                  <a:lnTo>
                    <a:pt x="3096" y="42"/>
                  </a:lnTo>
                  <a:lnTo>
                    <a:pt x="3094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88" y="42"/>
                  </a:lnTo>
                  <a:lnTo>
                    <a:pt x="3088" y="42"/>
                  </a:lnTo>
                  <a:lnTo>
                    <a:pt x="3086" y="42"/>
                  </a:lnTo>
                  <a:lnTo>
                    <a:pt x="3086" y="42"/>
                  </a:lnTo>
                  <a:lnTo>
                    <a:pt x="3082" y="42"/>
                  </a:lnTo>
                  <a:lnTo>
                    <a:pt x="3082" y="42"/>
                  </a:lnTo>
                  <a:lnTo>
                    <a:pt x="3080" y="40"/>
                  </a:lnTo>
                  <a:lnTo>
                    <a:pt x="3080" y="40"/>
                  </a:lnTo>
                  <a:lnTo>
                    <a:pt x="3078" y="42"/>
                  </a:lnTo>
                  <a:lnTo>
                    <a:pt x="3078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2" y="42"/>
                  </a:lnTo>
                  <a:lnTo>
                    <a:pt x="3072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66" y="40"/>
                  </a:lnTo>
                  <a:lnTo>
                    <a:pt x="3066" y="40"/>
                  </a:lnTo>
                  <a:lnTo>
                    <a:pt x="3058" y="42"/>
                  </a:lnTo>
                  <a:lnTo>
                    <a:pt x="3052" y="40"/>
                  </a:lnTo>
                  <a:lnTo>
                    <a:pt x="3052" y="40"/>
                  </a:lnTo>
                  <a:lnTo>
                    <a:pt x="3050" y="40"/>
                  </a:lnTo>
                  <a:lnTo>
                    <a:pt x="3050" y="40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0" y="42"/>
                  </a:lnTo>
                  <a:lnTo>
                    <a:pt x="3040" y="42"/>
                  </a:lnTo>
                  <a:lnTo>
                    <a:pt x="3040" y="40"/>
                  </a:lnTo>
                  <a:lnTo>
                    <a:pt x="3040" y="40"/>
                  </a:lnTo>
                  <a:lnTo>
                    <a:pt x="3036" y="42"/>
                  </a:lnTo>
                  <a:lnTo>
                    <a:pt x="3036" y="42"/>
                  </a:lnTo>
                  <a:lnTo>
                    <a:pt x="3032" y="42"/>
                  </a:lnTo>
                  <a:lnTo>
                    <a:pt x="3032" y="42"/>
                  </a:lnTo>
                  <a:lnTo>
                    <a:pt x="3030" y="42"/>
                  </a:lnTo>
                  <a:lnTo>
                    <a:pt x="3030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2" y="42"/>
                  </a:lnTo>
                  <a:lnTo>
                    <a:pt x="3022" y="42"/>
                  </a:lnTo>
                  <a:lnTo>
                    <a:pt x="3020" y="42"/>
                  </a:lnTo>
                  <a:lnTo>
                    <a:pt x="3020" y="42"/>
                  </a:lnTo>
                  <a:lnTo>
                    <a:pt x="3014" y="42"/>
                  </a:lnTo>
                  <a:lnTo>
                    <a:pt x="3008" y="42"/>
                  </a:lnTo>
                  <a:lnTo>
                    <a:pt x="3008" y="42"/>
                  </a:lnTo>
                  <a:lnTo>
                    <a:pt x="3006" y="40"/>
                  </a:lnTo>
                  <a:lnTo>
                    <a:pt x="3004" y="42"/>
                  </a:lnTo>
                  <a:lnTo>
                    <a:pt x="3004" y="42"/>
                  </a:lnTo>
                  <a:lnTo>
                    <a:pt x="3002" y="40"/>
                  </a:lnTo>
                  <a:lnTo>
                    <a:pt x="3002" y="40"/>
                  </a:lnTo>
                  <a:lnTo>
                    <a:pt x="2998" y="40"/>
                  </a:lnTo>
                  <a:lnTo>
                    <a:pt x="2996" y="40"/>
                  </a:lnTo>
                  <a:lnTo>
                    <a:pt x="2996" y="40"/>
                  </a:lnTo>
                  <a:lnTo>
                    <a:pt x="2994" y="38"/>
                  </a:lnTo>
                  <a:lnTo>
                    <a:pt x="2994" y="38"/>
                  </a:lnTo>
                  <a:lnTo>
                    <a:pt x="2986" y="38"/>
                  </a:lnTo>
                  <a:lnTo>
                    <a:pt x="2986" y="38"/>
                  </a:lnTo>
                  <a:lnTo>
                    <a:pt x="2980" y="38"/>
                  </a:lnTo>
                  <a:lnTo>
                    <a:pt x="2976" y="38"/>
                  </a:lnTo>
                  <a:lnTo>
                    <a:pt x="2976" y="38"/>
                  </a:lnTo>
                  <a:lnTo>
                    <a:pt x="2972" y="38"/>
                  </a:lnTo>
                  <a:lnTo>
                    <a:pt x="2972" y="38"/>
                  </a:lnTo>
                  <a:lnTo>
                    <a:pt x="2970" y="38"/>
                  </a:lnTo>
                  <a:lnTo>
                    <a:pt x="2970" y="38"/>
                  </a:lnTo>
                  <a:lnTo>
                    <a:pt x="2962" y="40"/>
                  </a:lnTo>
                  <a:lnTo>
                    <a:pt x="2962" y="40"/>
                  </a:lnTo>
                  <a:lnTo>
                    <a:pt x="2954" y="38"/>
                  </a:lnTo>
                  <a:lnTo>
                    <a:pt x="2954" y="38"/>
                  </a:lnTo>
                  <a:lnTo>
                    <a:pt x="2946" y="40"/>
                  </a:lnTo>
                  <a:lnTo>
                    <a:pt x="2946" y="40"/>
                  </a:lnTo>
                  <a:lnTo>
                    <a:pt x="2942" y="38"/>
                  </a:lnTo>
                  <a:lnTo>
                    <a:pt x="2942" y="38"/>
                  </a:lnTo>
                  <a:lnTo>
                    <a:pt x="2940" y="38"/>
                  </a:lnTo>
                  <a:lnTo>
                    <a:pt x="2940" y="38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2" y="36"/>
                  </a:lnTo>
                  <a:lnTo>
                    <a:pt x="2932" y="36"/>
                  </a:lnTo>
                  <a:lnTo>
                    <a:pt x="2930" y="36"/>
                  </a:lnTo>
                  <a:lnTo>
                    <a:pt x="2930" y="36"/>
                  </a:lnTo>
                  <a:lnTo>
                    <a:pt x="2926" y="36"/>
                  </a:lnTo>
                  <a:lnTo>
                    <a:pt x="2926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18" y="38"/>
                  </a:lnTo>
                  <a:lnTo>
                    <a:pt x="2918" y="38"/>
                  </a:lnTo>
                  <a:lnTo>
                    <a:pt x="2914" y="38"/>
                  </a:lnTo>
                  <a:lnTo>
                    <a:pt x="2914" y="38"/>
                  </a:lnTo>
                  <a:lnTo>
                    <a:pt x="2910" y="36"/>
                  </a:lnTo>
                  <a:lnTo>
                    <a:pt x="2910" y="36"/>
                  </a:lnTo>
                  <a:lnTo>
                    <a:pt x="2904" y="36"/>
                  </a:lnTo>
                  <a:lnTo>
                    <a:pt x="2904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0" y="36"/>
                  </a:lnTo>
                  <a:lnTo>
                    <a:pt x="2900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4"/>
                  </a:lnTo>
                  <a:lnTo>
                    <a:pt x="2898" y="34"/>
                  </a:lnTo>
                  <a:lnTo>
                    <a:pt x="2896" y="34"/>
                  </a:lnTo>
                  <a:lnTo>
                    <a:pt x="2896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0" y="36"/>
                  </a:lnTo>
                  <a:lnTo>
                    <a:pt x="2890" y="36"/>
                  </a:lnTo>
                  <a:lnTo>
                    <a:pt x="2888" y="36"/>
                  </a:lnTo>
                  <a:lnTo>
                    <a:pt x="2888" y="36"/>
                  </a:lnTo>
                  <a:lnTo>
                    <a:pt x="2886" y="36"/>
                  </a:lnTo>
                  <a:lnTo>
                    <a:pt x="2886" y="36"/>
                  </a:lnTo>
                  <a:lnTo>
                    <a:pt x="2884" y="36"/>
                  </a:lnTo>
                  <a:lnTo>
                    <a:pt x="2884" y="36"/>
                  </a:lnTo>
                  <a:lnTo>
                    <a:pt x="2878" y="36"/>
                  </a:lnTo>
                  <a:lnTo>
                    <a:pt x="2878" y="36"/>
                  </a:lnTo>
                  <a:lnTo>
                    <a:pt x="2874" y="34"/>
                  </a:lnTo>
                  <a:lnTo>
                    <a:pt x="2874" y="34"/>
                  </a:lnTo>
                  <a:lnTo>
                    <a:pt x="2872" y="34"/>
                  </a:lnTo>
                  <a:lnTo>
                    <a:pt x="2872" y="34"/>
                  </a:lnTo>
                  <a:lnTo>
                    <a:pt x="2870" y="34"/>
                  </a:lnTo>
                  <a:lnTo>
                    <a:pt x="2870" y="34"/>
                  </a:lnTo>
                  <a:lnTo>
                    <a:pt x="2866" y="34"/>
                  </a:lnTo>
                  <a:lnTo>
                    <a:pt x="2866" y="34"/>
                  </a:lnTo>
                  <a:lnTo>
                    <a:pt x="2864" y="34"/>
                  </a:lnTo>
                  <a:lnTo>
                    <a:pt x="2864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58" y="34"/>
                  </a:lnTo>
                  <a:lnTo>
                    <a:pt x="2858" y="34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8"/>
                  </a:lnTo>
                  <a:lnTo>
                    <a:pt x="2858" y="38"/>
                  </a:lnTo>
                  <a:lnTo>
                    <a:pt x="2852" y="38"/>
                  </a:lnTo>
                  <a:lnTo>
                    <a:pt x="2852" y="38"/>
                  </a:lnTo>
                  <a:lnTo>
                    <a:pt x="2844" y="38"/>
                  </a:lnTo>
                  <a:lnTo>
                    <a:pt x="2844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0" y="38"/>
                  </a:lnTo>
                  <a:lnTo>
                    <a:pt x="2840" y="38"/>
                  </a:lnTo>
                  <a:lnTo>
                    <a:pt x="2834" y="38"/>
                  </a:lnTo>
                  <a:lnTo>
                    <a:pt x="2834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28" y="38"/>
                  </a:lnTo>
                  <a:lnTo>
                    <a:pt x="2828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4" y="38"/>
                  </a:lnTo>
                  <a:lnTo>
                    <a:pt x="2824" y="38"/>
                  </a:lnTo>
                  <a:lnTo>
                    <a:pt x="2820" y="38"/>
                  </a:lnTo>
                  <a:lnTo>
                    <a:pt x="2816" y="38"/>
                  </a:lnTo>
                  <a:lnTo>
                    <a:pt x="2816" y="38"/>
                  </a:lnTo>
                  <a:lnTo>
                    <a:pt x="2814" y="38"/>
                  </a:lnTo>
                  <a:lnTo>
                    <a:pt x="2814" y="38"/>
                  </a:lnTo>
                  <a:lnTo>
                    <a:pt x="2806" y="38"/>
                  </a:lnTo>
                  <a:lnTo>
                    <a:pt x="2806" y="38"/>
                  </a:lnTo>
                  <a:lnTo>
                    <a:pt x="2804" y="38"/>
                  </a:lnTo>
                  <a:lnTo>
                    <a:pt x="2804" y="38"/>
                  </a:lnTo>
                  <a:lnTo>
                    <a:pt x="2796" y="38"/>
                  </a:lnTo>
                  <a:lnTo>
                    <a:pt x="2796" y="38"/>
                  </a:lnTo>
                  <a:lnTo>
                    <a:pt x="2794" y="38"/>
                  </a:lnTo>
                  <a:lnTo>
                    <a:pt x="2794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86" y="38"/>
                  </a:lnTo>
                  <a:lnTo>
                    <a:pt x="2784" y="38"/>
                  </a:lnTo>
                  <a:lnTo>
                    <a:pt x="2784" y="38"/>
                  </a:lnTo>
                  <a:lnTo>
                    <a:pt x="2782" y="38"/>
                  </a:lnTo>
                  <a:lnTo>
                    <a:pt x="2782" y="38"/>
                  </a:lnTo>
                  <a:lnTo>
                    <a:pt x="2780" y="38"/>
                  </a:lnTo>
                  <a:lnTo>
                    <a:pt x="2780" y="38"/>
                  </a:lnTo>
                  <a:lnTo>
                    <a:pt x="2776" y="38"/>
                  </a:lnTo>
                  <a:lnTo>
                    <a:pt x="2776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68" y="38"/>
                  </a:lnTo>
                  <a:lnTo>
                    <a:pt x="2768" y="38"/>
                  </a:lnTo>
                  <a:lnTo>
                    <a:pt x="2764" y="38"/>
                  </a:lnTo>
                  <a:lnTo>
                    <a:pt x="2764" y="38"/>
                  </a:lnTo>
                  <a:lnTo>
                    <a:pt x="2762" y="38"/>
                  </a:lnTo>
                  <a:lnTo>
                    <a:pt x="2762" y="38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0" y="36"/>
                  </a:lnTo>
                  <a:lnTo>
                    <a:pt x="2760" y="36"/>
                  </a:lnTo>
                  <a:lnTo>
                    <a:pt x="2754" y="36"/>
                  </a:lnTo>
                  <a:lnTo>
                    <a:pt x="2754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48" y="36"/>
                  </a:lnTo>
                  <a:lnTo>
                    <a:pt x="2748" y="36"/>
                  </a:lnTo>
                  <a:lnTo>
                    <a:pt x="2746" y="36"/>
                  </a:lnTo>
                  <a:lnTo>
                    <a:pt x="2746" y="36"/>
                  </a:lnTo>
                  <a:lnTo>
                    <a:pt x="2744" y="38"/>
                  </a:lnTo>
                  <a:lnTo>
                    <a:pt x="2744" y="38"/>
                  </a:lnTo>
                  <a:lnTo>
                    <a:pt x="2742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6" y="38"/>
                  </a:lnTo>
                  <a:lnTo>
                    <a:pt x="2736" y="38"/>
                  </a:lnTo>
                  <a:lnTo>
                    <a:pt x="2728" y="38"/>
                  </a:lnTo>
                  <a:lnTo>
                    <a:pt x="2728" y="38"/>
                  </a:lnTo>
                  <a:lnTo>
                    <a:pt x="2724" y="38"/>
                  </a:lnTo>
                  <a:lnTo>
                    <a:pt x="2724" y="38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16" y="38"/>
                  </a:lnTo>
                  <a:lnTo>
                    <a:pt x="2716" y="38"/>
                  </a:lnTo>
                  <a:lnTo>
                    <a:pt x="2712" y="38"/>
                  </a:lnTo>
                  <a:lnTo>
                    <a:pt x="2712" y="38"/>
                  </a:lnTo>
                  <a:lnTo>
                    <a:pt x="2710" y="38"/>
                  </a:lnTo>
                  <a:lnTo>
                    <a:pt x="2706" y="38"/>
                  </a:lnTo>
                  <a:lnTo>
                    <a:pt x="2706" y="38"/>
                  </a:lnTo>
                  <a:lnTo>
                    <a:pt x="2700" y="38"/>
                  </a:lnTo>
                  <a:lnTo>
                    <a:pt x="2700" y="38"/>
                  </a:lnTo>
                  <a:lnTo>
                    <a:pt x="2694" y="38"/>
                  </a:lnTo>
                  <a:lnTo>
                    <a:pt x="2694" y="38"/>
                  </a:lnTo>
                  <a:lnTo>
                    <a:pt x="2692" y="36"/>
                  </a:lnTo>
                  <a:lnTo>
                    <a:pt x="2692" y="36"/>
                  </a:lnTo>
                  <a:lnTo>
                    <a:pt x="2688" y="36"/>
                  </a:lnTo>
                  <a:lnTo>
                    <a:pt x="2688" y="36"/>
                  </a:lnTo>
                  <a:lnTo>
                    <a:pt x="2686" y="36"/>
                  </a:lnTo>
                  <a:lnTo>
                    <a:pt x="2686" y="36"/>
                  </a:lnTo>
                  <a:lnTo>
                    <a:pt x="2684" y="36"/>
                  </a:lnTo>
                  <a:lnTo>
                    <a:pt x="2684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6" y="36"/>
                  </a:lnTo>
                  <a:lnTo>
                    <a:pt x="2676" y="36"/>
                  </a:lnTo>
                  <a:lnTo>
                    <a:pt x="2670" y="36"/>
                  </a:lnTo>
                  <a:lnTo>
                    <a:pt x="2670" y="36"/>
                  </a:lnTo>
                  <a:lnTo>
                    <a:pt x="2664" y="38"/>
                  </a:lnTo>
                  <a:lnTo>
                    <a:pt x="2664" y="38"/>
                  </a:lnTo>
                  <a:lnTo>
                    <a:pt x="2660" y="38"/>
                  </a:lnTo>
                  <a:lnTo>
                    <a:pt x="2660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4" y="38"/>
                  </a:lnTo>
                  <a:lnTo>
                    <a:pt x="2654" y="38"/>
                  </a:lnTo>
                  <a:lnTo>
                    <a:pt x="2648" y="38"/>
                  </a:lnTo>
                  <a:lnTo>
                    <a:pt x="2648" y="38"/>
                  </a:lnTo>
                  <a:lnTo>
                    <a:pt x="2644" y="38"/>
                  </a:lnTo>
                  <a:lnTo>
                    <a:pt x="2644" y="38"/>
                  </a:lnTo>
                  <a:lnTo>
                    <a:pt x="2642" y="38"/>
                  </a:lnTo>
                  <a:lnTo>
                    <a:pt x="2642" y="38"/>
                  </a:lnTo>
                  <a:lnTo>
                    <a:pt x="2640" y="38"/>
                  </a:lnTo>
                  <a:lnTo>
                    <a:pt x="2640" y="38"/>
                  </a:lnTo>
                  <a:lnTo>
                    <a:pt x="2636" y="40"/>
                  </a:lnTo>
                  <a:lnTo>
                    <a:pt x="2636" y="40"/>
                  </a:lnTo>
                  <a:lnTo>
                    <a:pt x="2634" y="40"/>
                  </a:lnTo>
                  <a:lnTo>
                    <a:pt x="2634" y="40"/>
                  </a:lnTo>
                  <a:lnTo>
                    <a:pt x="2632" y="40"/>
                  </a:lnTo>
                  <a:lnTo>
                    <a:pt x="2632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28" y="40"/>
                  </a:lnTo>
                  <a:lnTo>
                    <a:pt x="2628" y="40"/>
                  </a:lnTo>
                  <a:lnTo>
                    <a:pt x="2624" y="40"/>
                  </a:lnTo>
                  <a:lnTo>
                    <a:pt x="2624" y="40"/>
                  </a:lnTo>
                  <a:lnTo>
                    <a:pt x="2624" y="38"/>
                  </a:lnTo>
                  <a:lnTo>
                    <a:pt x="2624" y="38"/>
                  </a:lnTo>
                  <a:lnTo>
                    <a:pt x="2618" y="38"/>
                  </a:lnTo>
                  <a:lnTo>
                    <a:pt x="2618" y="38"/>
                  </a:lnTo>
                  <a:lnTo>
                    <a:pt x="2616" y="38"/>
                  </a:lnTo>
                  <a:lnTo>
                    <a:pt x="2616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2" y="38"/>
                  </a:lnTo>
                  <a:lnTo>
                    <a:pt x="2612" y="38"/>
                  </a:lnTo>
                  <a:lnTo>
                    <a:pt x="2608" y="38"/>
                  </a:lnTo>
                  <a:lnTo>
                    <a:pt x="2608" y="38"/>
                  </a:lnTo>
                  <a:lnTo>
                    <a:pt x="2604" y="38"/>
                  </a:lnTo>
                  <a:lnTo>
                    <a:pt x="2604" y="38"/>
                  </a:lnTo>
                  <a:lnTo>
                    <a:pt x="2602" y="36"/>
                  </a:lnTo>
                  <a:lnTo>
                    <a:pt x="2602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598" y="34"/>
                  </a:lnTo>
                  <a:lnTo>
                    <a:pt x="2598" y="34"/>
                  </a:lnTo>
                  <a:lnTo>
                    <a:pt x="2596" y="34"/>
                  </a:lnTo>
                  <a:lnTo>
                    <a:pt x="2596" y="34"/>
                  </a:lnTo>
                  <a:lnTo>
                    <a:pt x="2588" y="34"/>
                  </a:lnTo>
                  <a:lnTo>
                    <a:pt x="2588" y="34"/>
                  </a:lnTo>
                  <a:lnTo>
                    <a:pt x="2584" y="34"/>
                  </a:lnTo>
                  <a:lnTo>
                    <a:pt x="2584" y="34"/>
                  </a:lnTo>
                  <a:lnTo>
                    <a:pt x="2570" y="34"/>
                  </a:lnTo>
                  <a:lnTo>
                    <a:pt x="2570" y="34"/>
                  </a:lnTo>
                  <a:lnTo>
                    <a:pt x="2568" y="34"/>
                  </a:lnTo>
                  <a:lnTo>
                    <a:pt x="2568" y="34"/>
                  </a:lnTo>
                  <a:lnTo>
                    <a:pt x="2566" y="34"/>
                  </a:lnTo>
                  <a:lnTo>
                    <a:pt x="2566" y="34"/>
                  </a:lnTo>
                  <a:lnTo>
                    <a:pt x="2562" y="36"/>
                  </a:lnTo>
                  <a:lnTo>
                    <a:pt x="2562" y="36"/>
                  </a:lnTo>
                  <a:lnTo>
                    <a:pt x="2556" y="36"/>
                  </a:lnTo>
                  <a:lnTo>
                    <a:pt x="2556" y="36"/>
                  </a:lnTo>
                  <a:lnTo>
                    <a:pt x="2552" y="34"/>
                  </a:lnTo>
                  <a:lnTo>
                    <a:pt x="2552" y="34"/>
                  </a:lnTo>
                  <a:lnTo>
                    <a:pt x="2544" y="34"/>
                  </a:lnTo>
                  <a:lnTo>
                    <a:pt x="2544" y="34"/>
                  </a:lnTo>
                  <a:lnTo>
                    <a:pt x="2542" y="34"/>
                  </a:lnTo>
                  <a:lnTo>
                    <a:pt x="2542" y="34"/>
                  </a:lnTo>
                  <a:lnTo>
                    <a:pt x="2536" y="34"/>
                  </a:lnTo>
                  <a:lnTo>
                    <a:pt x="2536" y="34"/>
                  </a:lnTo>
                  <a:lnTo>
                    <a:pt x="2532" y="36"/>
                  </a:lnTo>
                  <a:lnTo>
                    <a:pt x="2532" y="36"/>
                  </a:lnTo>
                  <a:lnTo>
                    <a:pt x="2528" y="36"/>
                  </a:lnTo>
                  <a:lnTo>
                    <a:pt x="2528" y="36"/>
                  </a:lnTo>
                  <a:lnTo>
                    <a:pt x="2526" y="36"/>
                  </a:lnTo>
                  <a:lnTo>
                    <a:pt x="2526" y="36"/>
                  </a:lnTo>
                  <a:lnTo>
                    <a:pt x="2524" y="36"/>
                  </a:lnTo>
                  <a:lnTo>
                    <a:pt x="2524" y="36"/>
                  </a:lnTo>
                  <a:lnTo>
                    <a:pt x="2520" y="36"/>
                  </a:lnTo>
                  <a:lnTo>
                    <a:pt x="2520" y="36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2" y="38"/>
                  </a:lnTo>
                  <a:lnTo>
                    <a:pt x="2512" y="38"/>
                  </a:lnTo>
                  <a:lnTo>
                    <a:pt x="2512" y="36"/>
                  </a:lnTo>
                  <a:lnTo>
                    <a:pt x="2512" y="36"/>
                  </a:lnTo>
                  <a:lnTo>
                    <a:pt x="2510" y="36"/>
                  </a:lnTo>
                  <a:lnTo>
                    <a:pt x="2510" y="36"/>
                  </a:lnTo>
                  <a:lnTo>
                    <a:pt x="2508" y="36"/>
                  </a:lnTo>
                  <a:lnTo>
                    <a:pt x="2508" y="36"/>
                  </a:lnTo>
                  <a:lnTo>
                    <a:pt x="2506" y="36"/>
                  </a:lnTo>
                  <a:lnTo>
                    <a:pt x="2506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0" y="36"/>
                  </a:lnTo>
                  <a:lnTo>
                    <a:pt x="2500" y="36"/>
                  </a:lnTo>
                  <a:lnTo>
                    <a:pt x="2496" y="36"/>
                  </a:lnTo>
                  <a:lnTo>
                    <a:pt x="2496" y="3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4" y="36"/>
                  </a:lnTo>
                  <a:lnTo>
                    <a:pt x="2484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74" y="36"/>
                  </a:lnTo>
                  <a:lnTo>
                    <a:pt x="2474" y="36"/>
                  </a:lnTo>
                  <a:lnTo>
                    <a:pt x="2470" y="36"/>
                  </a:lnTo>
                  <a:lnTo>
                    <a:pt x="2470" y="36"/>
                  </a:lnTo>
                  <a:lnTo>
                    <a:pt x="2466" y="38"/>
                  </a:lnTo>
                  <a:lnTo>
                    <a:pt x="2466" y="38"/>
                  </a:lnTo>
                  <a:lnTo>
                    <a:pt x="2464" y="36"/>
                  </a:lnTo>
                  <a:lnTo>
                    <a:pt x="2464" y="36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2" y="36"/>
                  </a:lnTo>
                  <a:lnTo>
                    <a:pt x="2452" y="36"/>
                  </a:lnTo>
                  <a:lnTo>
                    <a:pt x="2448" y="38"/>
                  </a:lnTo>
                  <a:lnTo>
                    <a:pt x="2448" y="38"/>
                  </a:lnTo>
                  <a:lnTo>
                    <a:pt x="2446" y="38"/>
                  </a:lnTo>
                  <a:lnTo>
                    <a:pt x="2446" y="38"/>
                  </a:lnTo>
                  <a:lnTo>
                    <a:pt x="2442" y="40"/>
                  </a:lnTo>
                  <a:lnTo>
                    <a:pt x="2442" y="40"/>
                  </a:lnTo>
                  <a:lnTo>
                    <a:pt x="2438" y="40"/>
                  </a:lnTo>
                  <a:lnTo>
                    <a:pt x="2438" y="40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0" y="36"/>
                  </a:lnTo>
                  <a:lnTo>
                    <a:pt x="2430" y="36"/>
                  </a:lnTo>
                  <a:lnTo>
                    <a:pt x="2428" y="36"/>
                  </a:lnTo>
                  <a:lnTo>
                    <a:pt x="2428" y="36"/>
                  </a:lnTo>
                  <a:lnTo>
                    <a:pt x="2424" y="34"/>
                  </a:lnTo>
                  <a:lnTo>
                    <a:pt x="2424" y="34"/>
                  </a:lnTo>
                  <a:lnTo>
                    <a:pt x="2420" y="34"/>
                  </a:lnTo>
                  <a:lnTo>
                    <a:pt x="2420" y="34"/>
                  </a:lnTo>
                  <a:lnTo>
                    <a:pt x="2416" y="36"/>
                  </a:lnTo>
                  <a:lnTo>
                    <a:pt x="2416" y="36"/>
                  </a:lnTo>
                  <a:lnTo>
                    <a:pt x="2414" y="36"/>
                  </a:lnTo>
                  <a:lnTo>
                    <a:pt x="2414" y="36"/>
                  </a:lnTo>
                  <a:lnTo>
                    <a:pt x="2412" y="36"/>
                  </a:lnTo>
                  <a:lnTo>
                    <a:pt x="2412" y="36"/>
                  </a:lnTo>
                  <a:lnTo>
                    <a:pt x="2408" y="36"/>
                  </a:lnTo>
                  <a:lnTo>
                    <a:pt x="2408" y="36"/>
                  </a:lnTo>
                  <a:lnTo>
                    <a:pt x="2406" y="36"/>
                  </a:lnTo>
                  <a:lnTo>
                    <a:pt x="2406" y="36"/>
                  </a:lnTo>
                  <a:lnTo>
                    <a:pt x="2402" y="36"/>
                  </a:lnTo>
                  <a:lnTo>
                    <a:pt x="2402" y="36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398" y="38"/>
                  </a:lnTo>
                  <a:lnTo>
                    <a:pt x="2398" y="38"/>
                  </a:lnTo>
                  <a:lnTo>
                    <a:pt x="2396" y="36"/>
                  </a:lnTo>
                  <a:lnTo>
                    <a:pt x="2396" y="36"/>
                  </a:lnTo>
                  <a:lnTo>
                    <a:pt x="2394" y="36"/>
                  </a:lnTo>
                  <a:lnTo>
                    <a:pt x="2394" y="36"/>
                  </a:lnTo>
                  <a:lnTo>
                    <a:pt x="2392" y="36"/>
                  </a:lnTo>
                  <a:lnTo>
                    <a:pt x="2392" y="36"/>
                  </a:lnTo>
                  <a:lnTo>
                    <a:pt x="2388" y="36"/>
                  </a:lnTo>
                  <a:lnTo>
                    <a:pt x="2388" y="36"/>
                  </a:lnTo>
                  <a:lnTo>
                    <a:pt x="2384" y="34"/>
                  </a:lnTo>
                  <a:lnTo>
                    <a:pt x="2384" y="34"/>
                  </a:lnTo>
                  <a:lnTo>
                    <a:pt x="2380" y="36"/>
                  </a:lnTo>
                  <a:lnTo>
                    <a:pt x="2380" y="36"/>
                  </a:lnTo>
                  <a:lnTo>
                    <a:pt x="2374" y="36"/>
                  </a:lnTo>
                  <a:lnTo>
                    <a:pt x="2374" y="36"/>
                  </a:lnTo>
                  <a:lnTo>
                    <a:pt x="2372" y="38"/>
                  </a:lnTo>
                  <a:lnTo>
                    <a:pt x="2372" y="38"/>
                  </a:lnTo>
                  <a:lnTo>
                    <a:pt x="2368" y="38"/>
                  </a:lnTo>
                  <a:lnTo>
                    <a:pt x="2368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4" y="36"/>
                  </a:lnTo>
                  <a:lnTo>
                    <a:pt x="2364" y="36"/>
                  </a:lnTo>
                  <a:lnTo>
                    <a:pt x="2356" y="36"/>
                  </a:lnTo>
                  <a:lnTo>
                    <a:pt x="2356" y="36"/>
                  </a:lnTo>
                  <a:lnTo>
                    <a:pt x="2354" y="34"/>
                  </a:lnTo>
                  <a:lnTo>
                    <a:pt x="2354" y="34"/>
                  </a:lnTo>
                  <a:lnTo>
                    <a:pt x="2352" y="34"/>
                  </a:lnTo>
                  <a:lnTo>
                    <a:pt x="2352" y="34"/>
                  </a:lnTo>
                  <a:lnTo>
                    <a:pt x="2350" y="34"/>
                  </a:lnTo>
                  <a:lnTo>
                    <a:pt x="2350" y="34"/>
                  </a:lnTo>
                  <a:lnTo>
                    <a:pt x="2344" y="34"/>
                  </a:lnTo>
                  <a:lnTo>
                    <a:pt x="2344" y="34"/>
                  </a:lnTo>
                  <a:lnTo>
                    <a:pt x="2342" y="36"/>
                  </a:lnTo>
                  <a:lnTo>
                    <a:pt x="2342" y="36"/>
                  </a:lnTo>
                  <a:lnTo>
                    <a:pt x="2338" y="36"/>
                  </a:lnTo>
                  <a:lnTo>
                    <a:pt x="2338" y="36"/>
                  </a:lnTo>
                  <a:lnTo>
                    <a:pt x="2334" y="38"/>
                  </a:lnTo>
                  <a:lnTo>
                    <a:pt x="2334" y="38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6" y="36"/>
                  </a:lnTo>
                  <a:lnTo>
                    <a:pt x="2326" y="36"/>
                  </a:lnTo>
                  <a:lnTo>
                    <a:pt x="2324" y="34"/>
                  </a:lnTo>
                  <a:lnTo>
                    <a:pt x="2324" y="34"/>
                  </a:lnTo>
                  <a:lnTo>
                    <a:pt x="2320" y="34"/>
                  </a:lnTo>
                  <a:lnTo>
                    <a:pt x="2320" y="34"/>
                  </a:lnTo>
                  <a:lnTo>
                    <a:pt x="2318" y="34"/>
                  </a:lnTo>
                  <a:lnTo>
                    <a:pt x="2318" y="34"/>
                  </a:lnTo>
                  <a:lnTo>
                    <a:pt x="2312" y="34"/>
                  </a:lnTo>
                  <a:lnTo>
                    <a:pt x="2312" y="34"/>
                  </a:lnTo>
                  <a:lnTo>
                    <a:pt x="2306" y="34"/>
                  </a:lnTo>
                  <a:lnTo>
                    <a:pt x="2306" y="34"/>
                  </a:lnTo>
                  <a:lnTo>
                    <a:pt x="2300" y="34"/>
                  </a:lnTo>
                  <a:lnTo>
                    <a:pt x="2300" y="34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2" y="36"/>
                  </a:lnTo>
                  <a:lnTo>
                    <a:pt x="2292" y="36"/>
                  </a:lnTo>
                  <a:lnTo>
                    <a:pt x="2290" y="34"/>
                  </a:lnTo>
                  <a:lnTo>
                    <a:pt x="2290" y="34"/>
                  </a:lnTo>
                  <a:lnTo>
                    <a:pt x="2286" y="34"/>
                  </a:lnTo>
                  <a:lnTo>
                    <a:pt x="2286" y="34"/>
                  </a:lnTo>
                  <a:lnTo>
                    <a:pt x="2284" y="34"/>
                  </a:lnTo>
                  <a:lnTo>
                    <a:pt x="2284" y="34"/>
                  </a:lnTo>
                  <a:lnTo>
                    <a:pt x="2282" y="32"/>
                  </a:lnTo>
                  <a:lnTo>
                    <a:pt x="2282" y="32"/>
                  </a:lnTo>
                  <a:lnTo>
                    <a:pt x="2276" y="34"/>
                  </a:lnTo>
                  <a:lnTo>
                    <a:pt x="2276" y="34"/>
                  </a:lnTo>
                  <a:lnTo>
                    <a:pt x="2272" y="36"/>
                  </a:lnTo>
                  <a:lnTo>
                    <a:pt x="2272" y="36"/>
                  </a:lnTo>
                  <a:lnTo>
                    <a:pt x="2262" y="36"/>
                  </a:lnTo>
                  <a:lnTo>
                    <a:pt x="2262" y="36"/>
                  </a:lnTo>
                  <a:lnTo>
                    <a:pt x="2258" y="34"/>
                  </a:lnTo>
                  <a:lnTo>
                    <a:pt x="2258" y="34"/>
                  </a:lnTo>
                  <a:lnTo>
                    <a:pt x="2254" y="36"/>
                  </a:lnTo>
                  <a:lnTo>
                    <a:pt x="2254" y="36"/>
                  </a:lnTo>
                  <a:lnTo>
                    <a:pt x="2252" y="36"/>
                  </a:lnTo>
                  <a:lnTo>
                    <a:pt x="2248" y="34"/>
                  </a:lnTo>
                  <a:lnTo>
                    <a:pt x="2248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2" y="34"/>
                  </a:lnTo>
                  <a:lnTo>
                    <a:pt x="2242" y="34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26" y="38"/>
                  </a:lnTo>
                  <a:lnTo>
                    <a:pt x="2226" y="38"/>
                  </a:lnTo>
                  <a:lnTo>
                    <a:pt x="2218" y="38"/>
                  </a:lnTo>
                  <a:lnTo>
                    <a:pt x="2218" y="38"/>
                  </a:lnTo>
                  <a:lnTo>
                    <a:pt x="2216" y="40"/>
                  </a:lnTo>
                  <a:lnTo>
                    <a:pt x="2216" y="40"/>
                  </a:lnTo>
                  <a:lnTo>
                    <a:pt x="2212" y="40"/>
                  </a:lnTo>
                  <a:lnTo>
                    <a:pt x="2212" y="40"/>
                  </a:lnTo>
                  <a:lnTo>
                    <a:pt x="2210" y="38"/>
                  </a:lnTo>
                  <a:lnTo>
                    <a:pt x="2210" y="38"/>
                  </a:lnTo>
                  <a:lnTo>
                    <a:pt x="2208" y="36"/>
                  </a:lnTo>
                  <a:lnTo>
                    <a:pt x="2208" y="36"/>
                  </a:lnTo>
                  <a:lnTo>
                    <a:pt x="2204" y="36"/>
                  </a:lnTo>
                  <a:lnTo>
                    <a:pt x="2200" y="36"/>
                  </a:lnTo>
                  <a:lnTo>
                    <a:pt x="2200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0" y="36"/>
                  </a:lnTo>
                  <a:lnTo>
                    <a:pt x="2190" y="36"/>
                  </a:lnTo>
                  <a:lnTo>
                    <a:pt x="2186" y="36"/>
                  </a:lnTo>
                  <a:lnTo>
                    <a:pt x="2186" y="36"/>
                  </a:lnTo>
                  <a:lnTo>
                    <a:pt x="2184" y="36"/>
                  </a:lnTo>
                  <a:lnTo>
                    <a:pt x="2184" y="36"/>
                  </a:lnTo>
                  <a:lnTo>
                    <a:pt x="2178" y="36"/>
                  </a:lnTo>
                  <a:lnTo>
                    <a:pt x="2178" y="36"/>
                  </a:lnTo>
                  <a:lnTo>
                    <a:pt x="2170" y="36"/>
                  </a:lnTo>
                  <a:lnTo>
                    <a:pt x="2170" y="36"/>
                  </a:lnTo>
                  <a:lnTo>
                    <a:pt x="2168" y="38"/>
                  </a:lnTo>
                  <a:lnTo>
                    <a:pt x="2168" y="38"/>
                  </a:lnTo>
                  <a:lnTo>
                    <a:pt x="2164" y="38"/>
                  </a:lnTo>
                  <a:lnTo>
                    <a:pt x="2164" y="38"/>
                  </a:lnTo>
                  <a:lnTo>
                    <a:pt x="2162" y="38"/>
                  </a:lnTo>
                  <a:lnTo>
                    <a:pt x="2162" y="38"/>
                  </a:lnTo>
                  <a:lnTo>
                    <a:pt x="2158" y="38"/>
                  </a:lnTo>
                  <a:lnTo>
                    <a:pt x="2158" y="38"/>
                  </a:lnTo>
                  <a:lnTo>
                    <a:pt x="2154" y="36"/>
                  </a:lnTo>
                  <a:lnTo>
                    <a:pt x="2154" y="36"/>
                  </a:lnTo>
                  <a:lnTo>
                    <a:pt x="2148" y="38"/>
                  </a:lnTo>
                  <a:lnTo>
                    <a:pt x="2148" y="38"/>
                  </a:lnTo>
                  <a:lnTo>
                    <a:pt x="2144" y="36"/>
                  </a:lnTo>
                  <a:lnTo>
                    <a:pt x="2144" y="36"/>
                  </a:lnTo>
                  <a:lnTo>
                    <a:pt x="2140" y="36"/>
                  </a:lnTo>
                  <a:lnTo>
                    <a:pt x="2140" y="36"/>
                  </a:lnTo>
                  <a:lnTo>
                    <a:pt x="2130" y="36"/>
                  </a:lnTo>
                  <a:lnTo>
                    <a:pt x="2130" y="36"/>
                  </a:lnTo>
                  <a:lnTo>
                    <a:pt x="2128" y="36"/>
                  </a:lnTo>
                  <a:lnTo>
                    <a:pt x="2128" y="36"/>
                  </a:lnTo>
                  <a:lnTo>
                    <a:pt x="2124" y="36"/>
                  </a:lnTo>
                  <a:lnTo>
                    <a:pt x="2118" y="36"/>
                  </a:lnTo>
                  <a:lnTo>
                    <a:pt x="2118" y="36"/>
                  </a:lnTo>
                  <a:lnTo>
                    <a:pt x="2114" y="36"/>
                  </a:lnTo>
                  <a:lnTo>
                    <a:pt x="2110" y="38"/>
                  </a:lnTo>
                  <a:lnTo>
                    <a:pt x="2110" y="38"/>
                  </a:lnTo>
                  <a:lnTo>
                    <a:pt x="2102" y="38"/>
                  </a:lnTo>
                  <a:lnTo>
                    <a:pt x="2102" y="38"/>
                  </a:lnTo>
                  <a:lnTo>
                    <a:pt x="2100" y="36"/>
                  </a:lnTo>
                  <a:lnTo>
                    <a:pt x="2100" y="36"/>
                  </a:lnTo>
                  <a:lnTo>
                    <a:pt x="2096" y="36"/>
                  </a:lnTo>
                  <a:lnTo>
                    <a:pt x="2092" y="36"/>
                  </a:lnTo>
                  <a:lnTo>
                    <a:pt x="2092" y="36"/>
                  </a:lnTo>
                  <a:lnTo>
                    <a:pt x="2090" y="38"/>
                  </a:lnTo>
                  <a:lnTo>
                    <a:pt x="2090" y="38"/>
                  </a:lnTo>
                  <a:lnTo>
                    <a:pt x="2088" y="38"/>
                  </a:lnTo>
                  <a:lnTo>
                    <a:pt x="2088" y="38"/>
                  </a:lnTo>
                  <a:lnTo>
                    <a:pt x="2082" y="38"/>
                  </a:lnTo>
                  <a:lnTo>
                    <a:pt x="2082" y="38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2" y="40"/>
                  </a:lnTo>
                  <a:lnTo>
                    <a:pt x="2072" y="40"/>
                  </a:lnTo>
                  <a:lnTo>
                    <a:pt x="2068" y="40"/>
                  </a:lnTo>
                  <a:lnTo>
                    <a:pt x="2068" y="40"/>
                  </a:lnTo>
                  <a:lnTo>
                    <a:pt x="2062" y="40"/>
                  </a:lnTo>
                  <a:lnTo>
                    <a:pt x="2058" y="38"/>
                  </a:lnTo>
                  <a:lnTo>
                    <a:pt x="2058" y="38"/>
                  </a:lnTo>
                  <a:lnTo>
                    <a:pt x="2052" y="38"/>
                  </a:lnTo>
                  <a:lnTo>
                    <a:pt x="2052" y="38"/>
                  </a:lnTo>
                  <a:lnTo>
                    <a:pt x="2046" y="40"/>
                  </a:lnTo>
                  <a:lnTo>
                    <a:pt x="2042" y="40"/>
                  </a:lnTo>
                  <a:lnTo>
                    <a:pt x="2042" y="40"/>
                  </a:lnTo>
                  <a:lnTo>
                    <a:pt x="2040" y="40"/>
                  </a:lnTo>
                  <a:lnTo>
                    <a:pt x="2040" y="40"/>
                  </a:lnTo>
                  <a:lnTo>
                    <a:pt x="2036" y="40"/>
                  </a:lnTo>
                  <a:lnTo>
                    <a:pt x="2036" y="40"/>
                  </a:lnTo>
                  <a:lnTo>
                    <a:pt x="2030" y="40"/>
                  </a:lnTo>
                  <a:lnTo>
                    <a:pt x="2030" y="40"/>
                  </a:lnTo>
                  <a:lnTo>
                    <a:pt x="2024" y="40"/>
                  </a:lnTo>
                  <a:lnTo>
                    <a:pt x="2024" y="40"/>
                  </a:lnTo>
                  <a:lnTo>
                    <a:pt x="2020" y="40"/>
                  </a:lnTo>
                  <a:lnTo>
                    <a:pt x="2020" y="40"/>
                  </a:lnTo>
                  <a:lnTo>
                    <a:pt x="2018" y="40"/>
                  </a:lnTo>
                  <a:lnTo>
                    <a:pt x="2018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38"/>
                  </a:lnTo>
                  <a:lnTo>
                    <a:pt x="2016" y="38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08" y="40"/>
                  </a:lnTo>
                  <a:lnTo>
                    <a:pt x="2008" y="40"/>
                  </a:lnTo>
                  <a:lnTo>
                    <a:pt x="2006" y="40"/>
                  </a:lnTo>
                  <a:lnTo>
                    <a:pt x="2006" y="40"/>
                  </a:lnTo>
                  <a:lnTo>
                    <a:pt x="2000" y="40"/>
                  </a:lnTo>
                  <a:lnTo>
                    <a:pt x="2000" y="40"/>
                  </a:lnTo>
                  <a:lnTo>
                    <a:pt x="1998" y="40"/>
                  </a:lnTo>
                  <a:lnTo>
                    <a:pt x="1998" y="40"/>
                  </a:lnTo>
                  <a:lnTo>
                    <a:pt x="1996" y="40"/>
                  </a:lnTo>
                  <a:lnTo>
                    <a:pt x="1996" y="40"/>
                  </a:lnTo>
                  <a:lnTo>
                    <a:pt x="1994" y="40"/>
                  </a:lnTo>
                  <a:lnTo>
                    <a:pt x="1994" y="40"/>
                  </a:lnTo>
                  <a:lnTo>
                    <a:pt x="1988" y="38"/>
                  </a:lnTo>
                  <a:lnTo>
                    <a:pt x="1988" y="38"/>
                  </a:lnTo>
                  <a:lnTo>
                    <a:pt x="1984" y="38"/>
                  </a:lnTo>
                  <a:lnTo>
                    <a:pt x="1984" y="38"/>
                  </a:lnTo>
                  <a:lnTo>
                    <a:pt x="1976" y="38"/>
                  </a:lnTo>
                  <a:lnTo>
                    <a:pt x="1976" y="38"/>
                  </a:lnTo>
                  <a:lnTo>
                    <a:pt x="1972" y="38"/>
                  </a:lnTo>
                  <a:lnTo>
                    <a:pt x="1972" y="38"/>
                  </a:lnTo>
                  <a:lnTo>
                    <a:pt x="1968" y="40"/>
                  </a:lnTo>
                  <a:lnTo>
                    <a:pt x="1968" y="40"/>
                  </a:lnTo>
                  <a:lnTo>
                    <a:pt x="1964" y="40"/>
                  </a:lnTo>
                  <a:lnTo>
                    <a:pt x="1964" y="40"/>
                  </a:lnTo>
                  <a:lnTo>
                    <a:pt x="1960" y="40"/>
                  </a:lnTo>
                  <a:lnTo>
                    <a:pt x="1960" y="40"/>
                  </a:lnTo>
                  <a:lnTo>
                    <a:pt x="1958" y="40"/>
                  </a:lnTo>
                  <a:lnTo>
                    <a:pt x="1958" y="40"/>
                  </a:lnTo>
                  <a:lnTo>
                    <a:pt x="1950" y="40"/>
                  </a:lnTo>
                  <a:lnTo>
                    <a:pt x="1950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6" y="40"/>
                  </a:lnTo>
                  <a:lnTo>
                    <a:pt x="1946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34" y="40"/>
                  </a:lnTo>
                  <a:lnTo>
                    <a:pt x="1934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28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2" y="40"/>
                  </a:lnTo>
                  <a:lnTo>
                    <a:pt x="1922" y="40"/>
                  </a:lnTo>
                  <a:lnTo>
                    <a:pt x="1918" y="40"/>
                  </a:lnTo>
                  <a:lnTo>
                    <a:pt x="1918" y="40"/>
                  </a:lnTo>
                  <a:lnTo>
                    <a:pt x="1914" y="40"/>
                  </a:lnTo>
                  <a:lnTo>
                    <a:pt x="1914" y="40"/>
                  </a:lnTo>
                  <a:lnTo>
                    <a:pt x="1910" y="40"/>
                  </a:lnTo>
                  <a:lnTo>
                    <a:pt x="1910" y="40"/>
                  </a:lnTo>
                  <a:lnTo>
                    <a:pt x="1908" y="40"/>
                  </a:lnTo>
                  <a:lnTo>
                    <a:pt x="1908" y="40"/>
                  </a:lnTo>
                  <a:lnTo>
                    <a:pt x="1906" y="42"/>
                  </a:lnTo>
                  <a:lnTo>
                    <a:pt x="1906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4" y="42"/>
                  </a:lnTo>
                  <a:lnTo>
                    <a:pt x="1894" y="42"/>
                  </a:lnTo>
                  <a:lnTo>
                    <a:pt x="1888" y="42"/>
                  </a:lnTo>
                  <a:lnTo>
                    <a:pt x="1888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4" y="40"/>
                  </a:lnTo>
                  <a:lnTo>
                    <a:pt x="1884" y="40"/>
                  </a:lnTo>
                  <a:lnTo>
                    <a:pt x="1882" y="42"/>
                  </a:lnTo>
                  <a:lnTo>
                    <a:pt x="1882" y="42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0" y="40"/>
                  </a:lnTo>
                  <a:lnTo>
                    <a:pt x="1880" y="40"/>
                  </a:lnTo>
                  <a:lnTo>
                    <a:pt x="1876" y="40"/>
                  </a:lnTo>
                  <a:lnTo>
                    <a:pt x="1876" y="40"/>
                  </a:lnTo>
                  <a:lnTo>
                    <a:pt x="1874" y="42"/>
                  </a:lnTo>
                  <a:lnTo>
                    <a:pt x="1874" y="42"/>
                  </a:lnTo>
                  <a:lnTo>
                    <a:pt x="1870" y="42"/>
                  </a:lnTo>
                  <a:lnTo>
                    <a:pt x="1870" y="42"/>
                  </a:lnTo>
                  <a:lnTo>
                    <a:pt x="1866" y="44"/>
                  </a:lnTo>
                  <a:lnTo>
                    <a:pt x="1866" y="44"/>
                  </a:lnTo>
                  <a:lnTo>
                    <a:pt x="1860" y="42"/>
                  </a:lnTo>
                  <a:lnTo>
                    <a:pt x="1860" y="42"/>
                  </a:lnTo>
                  <a:lnTo>
                    <a:pt x="1856" y="42"/>
                  </a:lnTo>
                  <a:lnTo>
                    <a:pt x="1856" y="42"/>
                  </a:lnTo>
                  <a:lnTo>
                    <a:pt x="1848" y="42"/>
                  </a:lnTo>
                  <a:lnTo>
                    <a:pt x="1848" y="42"/>
                  </a:lnTo>
                  <a:lnTo>
                    <a:pt x="1846" y="42"/>
                  </a:lnTo>
                  <a:lnTo>
                    <a:pt x="1846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36" y="42"/>
                  </a:lnTo>
                  <a:lnTo>
                    <a:pt x="1832" y="42"/>
                  </a:lnTo>
                  <a:lnTo>
                    <a:pt x="1832" y="42"/>
                  </a:lnTo>
                  <a:lnTo>
                    <a:pt x="1832" y="38"/>
                  </a:lnTo>
                  <a:lnTo>
                    <a:pt x="1832" y="38"/>
                  </a:lnTo>
                  <a:lnTo>
                    <a:pt x="1830" y="38"/>
                  </a:lnTo>
                  <a:lnTo>
                    <a:pt x="1830" y="38"/>
                  </a:lnTo>
                  <a:lnTo>
                    <a:pt x="1828" y="40"/>
                  </a:lnTo>
                  <a:lnTo>
                    <a:pt x="1828" y="40"/>
                  </a:lnTo>
                  <a:lnTo>
                    <a:pt x="1826" y="40"/>
                  </a:lnTo>
                  <a:lnTo>
                    <a:pt x="1826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16" y="38"/>
                  </a:lnTo>
                  <a:lnTo>
                    <a:pt x="1816" y="38"/>
                  </a:lnTo>
                  <a:lnTo>
                    <a:pt x="1814" y="38"/>
                  </a:lnTo>
                  <a:lnTo>
                    <a:pt x="1812" y="40"/>
                  </a:lnTo>
                  <a:lnTo>
                    <a:pt x="1812" y="40"/>
                  </a:lnTo>
                  <a:lnTo>
                    <a:pt x="1812" y="42"/>
                  </a:lnTo>
                  <a:lnTo>
                    <a:pt x="1812" y="42"/>
                  </a:lnTo>
                  <a:lnTo>
                    <a:pt x="1804" y="42"/>
                  </a:lnTo>
                  <a:lnTo>
                    <a:pt x="1804" y="42"/>
                  </a:lnTo>
                  <a:lnTo>
                    <a:pt x="1798" y="42"/>
                  </a:lnTo>
                  <a:lnTo>
                    <a:pt x="1798" y="42"/>
                  </a:lnTo>
                  <a:lnTo>
                    <a:pt x="1790" y="44"/>
                  </a:lnTo>
                  <a:lnTo>
                    <a:pt x="1790" y="44"/>
                  </a:lnTo>
                  <a:lnTo>
                    <a:pt x="1786" y="44"/>
                  </a:lnTo>
                  <a:lnTo>
                    <a:pt x="1782" y="44"/>
                  </a:lnTo>
                  <a:lnTo>
                    <a:pt x="1782" y="44"/>
                  </a:lnTo>
                  <a:lnTo>
                    <a:pt x="1778" y="44"/>
                  </a:lnTo>
                  <a:lnTo>
                    <a:pt x="1778" y="44"/>
                  </a:lnTo>
                  <a:lnTo>
                    <a:pt x="1774" y="44"/>
                  </a:lnTo>
                  <a:lnTo>
                    <a:pt x="1774" y="44"/>
                  </a:lnTo>
                  <a:lnTo>
                    <a:pt x="1772" y="44"/>
                  </a:lnTo>
                  <a:lnTo>
                    <a:pt x="1768" y="44"/>
                  </a:lnTo>
                  <a:lnTo>
                    <a:pt x="1768" y="44"/>
                  </a:lnTo>
                  <a:lnTo>
                    <a:pt x="1766" y="44"/>
                  </a:lnTo>
                  <a:lnTo>
                    <a:pt x="1766" y="44"/>
                  </a:lnTo>
                  <a:lnTo>
                    <a:pt x="1762" y="44"/>
                  </a:lnTo>
                  <a:lnTo>
                    <a:pt x="1762" y="44"/>
                  </a:lnTo>
                  <a:lnTo>
                    <a:pt x="1756" y="44"/>
                  </a:lnTo>
                  <a:lnTo>
                    <a:pt x="1756" y="44"/>
                  </a:lnTo>
                  <a:lnTo>
                    <a:pt x="1752" y="44"/>
                  </a:lnTo>
                  <a:lnTo>
                    <a:pt x="1752" y="44"/>
                  </a:lnTo>
                  <a:lnTo>
                    <a:pt x="1748" y="44"/>
                  </a:lnTo>
                  <a:lnTo>
                    <a:pt x="1748" y="44"/>
                  </a:lnTo>
                  <a:lnTo>
                    <a:pt x="1746" y="44"/>
                  </a:lnTo>
                  <a:lnTo>
                    <a:pt x="1746" y="44"/>
                  </a:lnTo>
                  <a:lnTo>
                    <a:pt x="1744" y="44"/>
                  </a:lnTo>
                  <a:lnTo>
                    <a:pt x="1744" y="44"/>
                  </a:lnTo>
                  <a:lnTo>
                    <a:pt x="1742" y="44"/>
                  </a:lnTo>
                  <a:lnTo>
                    <a:pt x="1742" y="44"/>
                  </a:lnTo>
                  <a:lnTo>
                    <a:pt x="1738" y="44"/>
                  </a:lnTo>
                  <a:lnTo>
                    <a:pt x="1738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2" y="44"/>
                  </a:lnTo>
                  <a:lnTo>
                    <a:pt x="1732" y="44"/>
                  </a:lnTo>
                  <a:lnTo>
                    <a:pt x="1724" y="44"/>
                  </a:lnTo>
                  <a:lnTo>
                    <a:pt x="1718" y="46"/>
                  </a:lnTo>
                  <a:lnTo>
                    <a:pt x="1718" y="46"/>
                  </a:lnTo>
                  <a:lnTo>
                    <a:pt x="1718" y="44"/>
                  </a:lnTo>
                  <a:lnTo>
                    <a:pt x="1718" y="44"/>
                  </a:lnTo>
                  <a:lnTo>
                    <a:pt x="1716" y="44"/>
                  </a:lnTo>
                  <a:lnTo>
                    <a:pt x="1716" y="44"/>
                  </a:lnTo>
                  <a:lnTo>
                    <a:pt x="1706" y="44"/>
                  </a:lnTo>
                  <a:lnTo>
                    <a:pt x="1706" y="44"/>
                  </a:lnTo>
                  <a:lnTo>
                    <a:pt x="1702" y="44"/>
                  </a:lnTo>
                  <a:lnTo>
                    <a:pt x="1702" y="44"/>
                  </a:lnTo>
                  <a:lnTo>
                    <a:pt x="1698" y="44"/>
                  </a:lnTo>
                  <a:lnTo>
                    <a:pt x="1698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0" y="44"/>
                  </a:lnTo>
                  <a:lnTo>
                    <a:pt x="1690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2" y="44"/>
                  </a:lnTo>
                  <a:lnTo>
                    <a:pt x="1682" y="44"/>
                  </a:lnTo>
                  <a:lnTo>
                    <a:pt x="1678" y="44"/>
                  </a:lnTo>
                  <a:lnTo>
                    <a:pt x="1678" y="44"/>
                  </a:lnTo>
                  <a:lnTo>
                    <a:pt x="1672" y="44"/>
                  </a:lnTo>
                  <a:lnTo>
                    <a:pt x="1672" y="44"/>
                  </a:lnTo>
                  <a:lnTo>
                    <a:pt x="1670" y="44"/>
                  </a:lnTo>
                  <a:lnTo>
                    <a:pt x="1670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4" y="44"/>
                  </a:lnTo>
                  <a:lnTo>
                    <a:pt x="1664" y="44"/>
                  </a:lnTo>
                  <a:lnTo>
                    <a:pt x="1658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0" y="46"/>
                  </a:lnTo>
                  <a:lnTo>
                    <a:pt x="1650" y="46"/>
                  </a:lnTo>
                  <a:lnTo>
                    <a:pt x="1642" y="44"/>
                  </a:lnTo>
                  <a:lnTo>
                    <a:pt x="1642" y="44"/>
                  </a:lnTo>
                  <a:lnTo>
                    <a:pt x="1638" y="44"/>
                  </a:lnTo>
                  <a:lnTo>
                    <a:pt x="1638" y="44"/>
                  </a:lnTo>
                  <a:lnTo>
                    <a:pt x="1634" y="46"/>
                  </a:lnTo>
                  <a:lnTo>
                    <a:pt x="1634" y="46"/>
                  </a:lnTo>
                  <a:lnTo>
                    <a:pt x="1626" y="46"/>
                  </a:lnTo>
                  <a:lnTo>
                    <a:pt x="1626" y="46"/>
                  </a:lnTo>
                  <a:lnTo>
                    <a:pt x="1622" y="46"/>
                  </a:lnTo>
                  <a:lnTo>
                    <a:pt x="1622" y="46"/>
                  </a:lnTo>
                  <a:lnTo>
                    <a:pt x="1620" y="44"/>
                  </a:lnTo>
                  <a:lnTo>
                    <a:pt x="1620" y="44"/>
                  </a:lnTo>
                  <a:lnTo>
                    <a:pt x="1612" y="44"/>
                  </a:lnTo>
                  <a:lnTo>
                    <a:pt x="1612" y="44"/>
                  </a:lnTo>
                  <a:lnTo>
                    <a:pt x="1608" y="44"/>
                  </a:lnTo>
                  <a:lnTo>
                    <a:pt x="1608" y="44"/>
                  </a:lnTo>
                  <a:lnTo>
                    <a:pt x="1600" y="46"/>
                  </a:lnTo>
                  <a:lnTo>
                    <a:pt x="1600" y="46"/>
                  </a:lnTo>
                  <a:lnTo>
                    <a:pt x="1596" y="46"/>
                  </a:lnTo>
                  <a:lnTo>
                    <a:pt x="1596" y="46"/>
                  </a:lnTo>
                  <a:lnTo>
                    <a:pt x="1592" y="46"/>
                  </a:lnTo>
                  <a:lnTo>
                    <a:pt x="1592" y="46"/>
                  </a:lnTo>
                  <a:lnTo>
                    <a:pt x="1588" y="46"/>
                  </a:lnTo>
                  <a:lnTo>
                    <a:pt x="1588" y="46"/>
                  </a:lnTo>
                  <a:lnTo>
                    <a:pt x="1586" y="46"/>
                  </a:lnTo>
                  <a:lnTo>
                    <a:pt x="1586" y="46"/>
                  </a:lnTo>
                  <a:lnTo>
                    <a:pt x="1584" y="46"/>
                  </a:lnTo>
                  <a:lnTo>
                    <a:pt x="1584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76" y="46"/>
                  </a:lnTo>
                  <a:lnTo>
                    <a:pt x="1570" y="48"/>
                  </a:lnTo>
                  <a:lnTo>
                    <a:pt x="1570" y="48"/>
                  </a:lnTo>
                  <a:lnTo>
                    <a:pt x="1568" y="46"/>
                  </a:lnTo>
                  <a:lnTo>
                    <a:pt x="1568" y="46"/>
                  </a:lnTo>
                  <a:lnTo>
                    <a:pt x="1566" y="48"/>
                  </a:lnTo>
                  <a:lnTo>
                    <a:pt x="1566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58" y="46"/>
                  </a:lnTo>
                  <a:lnTo>
                    <a:pt x="1558" y="46"/>
                  </a:lnTo>
                  <a:lnTo>
                    <a:pt x="1554" y="44"/>
                  </a:lnTo>
                  <a:lnTo>
                    <a:pt x="1554" y="44"/>
                  </a:lnTo>
                  <a:lnTo>
                    <a:pt x="1550" y="46"/>
                  </a:lnTo>
                  <a:lnTo>
                    <a:pt x="1550" y="46"/>
                  </a:lnTo>
                  <a:lnTo>
                    <a:pt x="1546" y="46"/>
                  </a:lnTo>
                  <a:lnTo>
                    <a:pt x="1546" y="46"/>
                  </a:lnTo>
                  <a:lnTo>
                    <a:pt x="1544" y="46"/>
                  </a:lnTo>
                  <a:lnTo>
                    <a:pt x="1544" y="46"/>
                  </a:lnTo>
                  <a:lnTo>
                    <a:pt x="1540" y="48"/>
                  </a:lnTo>
                  <a:lnTo>
                    <a:pt x="1540" y="48"/>
                  </a:lnTo>
                  <a:lnTo>
                    <a:pt x="1538" y="46"/>
                  </a:lnTo>
                  <a:lnTo>
                    <a:pt x="1538" y="46"/>
                  </a:lnTo>
                  <a:lnTo>
                    <a:pt x="1536" y="44"/>
                  </a:lnTo>
                  <a:lnTo>
                    <a:pt x="1536" y="44"/>
                  </a:lnTo>
                  <a:lnTo>
                    <a:pt x="1534" y="44"/>
                  </a:lnTo>
                  <a:lnTo>
                    <a:pt x="1534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26" y="46"/>
                  </a:lnTo>
                  <a:lnTo>
                    <a:pt x="1526" y="46"/>
                  </a:lnTo>
                  <a:lnTo>
                    <a:pt x="1520" y="46"/>
                  </a:lnTo>
                  <a:lnTo>
                    <a:pt x="1520" y="46"/>
                  </a:lnTo>
                  <a:lnTo>
                    <a:pt x="1518" y="46"/>
                  </a:lnTo>
                  <a:lnTo>
                    <a:pt x="1518" y="46"/>
                  </a:lnTo>
                  <a:lnTo>
                    <a:pt x="1516" y="46"/>
                  </a:lnTo>
                  <a:lnTo>
                    <a:pt x="1516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2" y="46"/>
                  </a:lnTo>
                  <a:lnTo>
                    <a:pt x="1512" y="46"/>
                  </a:lnTo>
                  <a:lnTo>
                    <a:pt x="1506" y="44"/>
                  </a:lnTo>
                  <a:lnTo>
                    <a:pt x="1504" y="46"/>
                  </a:lnTo>
                  <a:lnTo>
                    <a:pt x="1504" y="46"/>
                  </a:lnTo>
                  <a:lnTo>
                    <a:pt x="1500" y="46"/>
                  </a:lnTo>
                  <a:lnTo>
                    <a:pt x="1500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0" y="46"/>
                  </a:lnTo>
                  <a:lnTo>
                    <a:pt x="1490" y="46"/>
                  </a:lnTo>
                  <a:lnTo>
                    <a:pt x="1488" y="46"/>
                  </a:lnTo>
                  <a:lnTo>
                    <a:pt x="1488" y="46"/>
                  </a:lnTo>
                  <a:lnTo>
                    <a:pt x="1486" y="46"/>
                  </a:lnTo>
                  <a:lnTo>
                    <a:pt x="1486" y="46"/>
                  </a:lnTo>
                  <a:lnTo>
                    <a:pt x="1484" y="46"/>
                  </a:lnTo>
                  <a:lnTo>
                    <a:pt x="1484" y="46"/>
                  </a:lnTo>
                  <a:lnTo>
                    <a:pt x="1480" y="46"/>
                  </a:lnTo>
                  <a:lnTo>
                    <a:pt x="1480" y="46"/>
                  </a:lnTo>
                  <a:lnTo>
                    <a:pt x="1480" y="44"/>
                  </a:lnTo>
                  <a:lnTo>
                    <a:pt x="1480" y="44"/>
                  </a:lnTo>
                  <a:lnTo>
                    <a:pt x="1476" y="44"/>
                  </a:lnTo>
                  <a:lnTo>
                    <a:pt x="1476" y="44"/>
                  </a:lnTo>
                  <a:lnTo>
                    <a:pt x="1470" y="46"/>
                  </a:lnTo>
                  <a:lnTo>
                    <a:pt x="1470" y="46"/>
                  </a:lnTo>
                  <a:lnTo>
                    <a:pt x="1466" y="44"/>
                  </a:lnTo>
                  <a:lnTo>
                    <a:pt x="1466" y="44"/>
                  </a:lnTo>
                  <a:lnTo>
                    <a:pt x="1464" y="44"/>
                  </a:lnTo>
                  <a:lnTo>
                    <a:pt x="1464" y="44"/>
                  </a:lnTo>
                  <a:lnTo>
                    <a:pt x="1462" y="44"/>
                  </a:lnTo>
                  <a:lnTo>
                    <a:pt x="1462" y="44"/>
                  </a:lnTo>
                  <a:lnTo>
                    <a:pt x="1458" y="44"/>
                  </a:lnTo>
                  <a:lnTo>
                    <a:pt x="1458" y="44"/>
                  </a:lnTo>
                  <a:lnTo>
                    <a:pt x="1456" y="44"/>
                  </a:lnTo>
                  <a:lnTo>
                    <a:pt x="1456" y="44"/>
                  </a:lnTo>
                  <a:lnTo>
                    <a:pt x="1452" y="44"/>
                  </a:lnTo>
                  <a:lnTo>
                    <a:pt x="1452" y="44"/>
                  </a:lnTo>
                  <a:lnTo>
                    <a:pt x="1450" y="44"/>
                  </a:lnTo>
                  <a:lnTo>
                    <a:pt x="1450" y="44"/>
                  </a:lnTo>
                  <a:lnTo>
                    <a:pt x="1442" y="44"/>
                  </a:lnTo>
                  <a:lnTo>
                    <a:pt x="1442" y="44"/>
                  </a:lnTo>
                  <a:lnTo>
                    <a:pt x="1438" y="42"/>
                  </a:lnTo>
                  <a:lnTo>
                    <a:pt x="1438" y="42"/>
                  </a:lnTo>
                  <a:lnTo>
                    <a:pt x="1434" y="42"/>
                  </a:lnTo>
                  <a:lnTo>
                    <a:pt x="1434" y="42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24" y="42"/>
                  </a:lnTo>
                  <a:lnTo>
                    <a:pt x="1424" y="42"/>
                  </a:lnTo>
                  <a:lnTo>
                    <a:pt x="1420" y="44"/>
                  </a:lnTo>
                  <a:lnTo>
                    <a:pt x="1420" y="44"/>
                  </a:lnTo>
                  <a:lnTo>
                    <a:pt x="1414" y="42"/>
                  </a:lnTo>
                  <a:lnTo>
                    <a:pt x="1414" y="42"/>
                  </a:lnTo>
                  <a:lnTo>
                    <a:pt x="1412" y="44"/>
                  </a:lnTo>
                  <a:lnTo>
                    <a:pt x="1412" y="44"/>
                  </a:lnTo>
                  <a:lnTo>
                    <a:pt x="1406" y="42"/>
                  </a:lnTo>
                  <a:lnTo>
                    <a:pt x="1406" y="42"/>
                  </a:lnTo>
                  <a:lnTo>
                    <a:pt x="1398" y="42"/>
                  </a:lnTo>
                  <a:lnTo>
                    <a:pt x="1398" y="42"/>
                  </a:lnTo>
                  <a:lnTo>
                    <a:pt x="1396" y="44"/>
                  </a:lnTo>
                  <a:lnTo>
                    <a:pt x="1396" y="44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0" y="44"/>
                  </a:lnTo>
                  <a:lnTo>
                    <a:pt x="1386" y="44"/>
                  </a:lnTo>
                  <a:lnTo>
                    <a:pt x="1386" y="44"/>
                  </a:lnTo>
                  <a:lnTo>
                    <a:pt x="1384" y="44"/>
                  </a:lnTo>
                  <a:lnTo>
                    <a:pt x="1384" y="44"/>
                  </a:lnTo>
                  <a:lnTo>
                    <a:pt x="1380" y="44"/>
                  </a:lnTo>
                  <a:lnTo>
                    <a:pt x="1380" y="44"/>
                  </a:lnTo>
                  <a:lnTo>
                    <a:pt x="1378" y="44"/>
                  </a:lnTo>
                  <a:lnTo>
                    <a:pt x="1378" y="44"/>
                  </a:lnTo>
                  <a:lnTo>
                    <a:pt x="1374" y="44"/>
                  </a:lnTo>
                  <a:lnTo>
                    <a:pt x="1374" y="44"/>
                  </a:lnTo>
                  <a:lnTo>
                    <a:pt x="1372" y="44"/>
                  </a:lnTo>
                  <a:lnTo>
                    <a:pt x="1372" y="44"/>
                  </a:lnTo>
                  <a:lnTo>
                    <a:pt x="1370" y="44"/>
                  </a:lnTo>
                  <a:lnTo>
                    <a:pt x="1370" y="44"/>
                  </a:lnTo>
                  <a:lnTo>
                    <a:pt x="1366" y="44"/>
                  </a:lnTo>
                  <a:lnTo>
                    <a:pt x="1366" y="44"/>
                  </a:lnTo>
                  <a:lnTo>
                    <a:pt x="1364" y="44"/>
                  </a:lnTo>
                  <a:lnTo>
                    <a:pt x="1364" y="44"/>
                  </a:lnTo>
                  <a:lnTo>
                    <a:pt x="1362" y="44"/>
                  </a:lnTo>
                  <a:lnTo>
                    <a:pt x="1362" y="44"/>
                  </a:lnTo>
                  <a:lnTo>
                    <a:pt x="1354" y="44"/>
                  </a:lnTo>
                  <a:lnTo>
                    <a:pt x="1354" y="44"/>
                  </a:lnTo>
                  <a:lnTo>
                    <a:pt x="1350" y="44"/>
                  </a:lnTo>
                  <a:lnTo>
                    <a:pt x="1350" y="44"/>
                  </a:lnTo>
                  <a:lnTo>
                    <a:pt x="1348" y="44"/>
                  </a:lnTo>
                  <a:lnTo>
                    <a:pt x="1348" y="44"/>
                  </a:lnTo>
                  <a:lnTo>
                    <a:pt x="1344" y="44"/>
                  </a:lnTo>
                  <a:lnTo>
                    <a:pt x="1344" y="44"/>
                  </a:lnTo>
                  <a:lnTo>
                    <a:pt x="1340" y="46"/>
                  </a:lnTo>
                  <a:lnTo>
                    <a:pt x="1340" y="46"/>
                  </a:lnTo>
                  <a:lnTo>
                    <a:pt x="1336" y="46"/>
                  </a:lnTo>
                  <a:lnTo>
                    <a:pt x="1336" y="46"/>
                  </a:lnTo>
                  <a:lnTo>
                    <a:pt x="1328" y="46"/>
                  </a:lnTo>
                  <a:lnTo>
                    <a:pt x="1328" y="46"/>
                  </a:lnTo>
                  <a:lnTo>
                    <a:pt x="1326" y="44"/>
                  </a:lnTo>
                  <a:lnTo>
                    <a:pt x="1326" y="44"/>
                  </a:lnTo>
                  <a:lnTo>
                    <a:pt x="1318" y="44"/>
                  </a:lnTo>
                  <a:lnTo>
                    <a:pt x="1318" y="44"/>
                  </a:lnTo>
                  <a:lnTo>
                    <a:pt x="1316" y="44"/>
                  </a:lnTo>
                  <a:lnTo>
                    <a:pt x="1316" y="44"/>
                  </a:lnTo>
                  <a:lnTo>
                    <a:pt x="1312" y="44"/>
                  </a:lnTo>
                  <a:lnTo>
                    <a:pt x="1312" y="44"/>
                  </a:lnTo>
                  <a:lnTo>
                    <a:pt x="1306" y="46"/>
                  </a:lnTo>
                  <a:lnTo>
                    <a:pt x="1306" y="46"/>
                  </a:lnTo>
                  <a:lnTo>
                    <a:pt x="1302" y="46"/>
                  </a:lnTo>
                  <a:lnTo>
                    <a:pt x="1296" y="46"/>
                  </a:lnTo>
                  <a:lnTo>
                    <a:pt x="1296" y="46"/>
                  </a:lnTo>
                  <a:lnTo>
                    <a:pt x="1290" y="46"/>
                  </a:lnTo>
                  <a:lnTo>
                    <a:pt x="1290" y="46"/>
                  </a:lnTo>
                  <a:lnTo>
                    <a:pt x="1288" y="46"/>
                  </a:lnTo>
                  <a:lnTo>
                    <a:pt x="1288" y="46"/>
                  </a:lnTo>
                  <a:lnTo>
                    <a:pt x="1284" y="44"/>
                  </a:lnTo>
                  <a:lnTo>
                    <a:pt x="1284" y="44"/>
                  </a:lnTo>
                  <a:lnTo>
                    <a:pt x="1282" y="46"/>
                  </a:lnTo>
                  <a:lnTo>
                    <a:pt x="1282" y="46"/>
                  </a:lnTo>
                  <a:lnTo>
                    <a:pt x="1276" y="46"/>
                  </a:lnTo>
                  <a:lnTo>
                    <a:pt x="1276" y="46"/>
                  </a:lnTo>
                  <a:lnTo>
                    <a:pt x="1274" y="46"/>
                  </a:lnTo>
                  <a:lnTo>
                    <a:pt x="1274" y="46"/>
                  </a:lnTo>
                  <a:lnTo>
                    <a:pt x="1272" y="46"/>
                  </a:lnTo>
                  <a:lnTo>
                    <a:pt x="1272" y="46"/>
                  </a:lnTo>
                  <a:lnTo>
                    <a:pt x="1266" y="44"/>
                  </a:lnTo>
                  <a:lnTo>
                    <a:pt x="1266" y="44"/>
                  </a:lnTo>
                  <a:lnTo>
                    <a:pt x="1262" y="44"/>
                  </a:lnTo>
                  <a:lnTo>
                    <a:pt x="1262" y="44"/>
                  </a:lnTo>
                  <a:lnTo>
                    <a:pt x="1260" y="44"/>
                  </a:lnTo>
                  <a:lnTo>
                    <a:pt x="1260" y="44"/>
                  </a:lnTo>
                  <a:lnTo>
                    <a:pt x="1258" y="46"/>
                  </a:lnTo>
                  <a:lnTo>
                    <a:pt x="1258" y="46"/>
                  </a:lnTo>
                  <a:lnTo>
                    <a:pt x="1254" y="46"/>
                  </a:lnTo>
                  <a:lnTo>
                    <a:pt x="1254" y="46"/>
                  </a:lnTo>
                  <a:lnTo>
                    <a:pt x="1250" y="48"/>
                  </a:lnTo>
                  <a:lnTo>
                    <a:pt x="1250" y="48"/>
                  </a:lnTo>
                  <a:lnTo>
                    <a:pt x="1248" y="46"/>
                  </a:lnTo>
                  <a:lnTo>
                    <a:pt x="1248" y="46"/>
                  </a:lnTo>
                  <a:lnTo>
                    <a:pt x="1248" y="48"/>
                  </a:lnTo>
                  <a:lnTo>
                    <a:pt x="1248" y="48"/>
                  </a:lnTo>
                  <a:lnTo>
                    <a:pt x="1246" y="46"/>
                  </a:lnTo>
                  <a:lnTo>
                    <a:pt x="1246" y="46"/>
                  </a:lnTo>
                  <a:lnTo>
                    <a:pt x="1244" y="46"/>
                  </a:lnTo>
                  <a:lnTo>
                    <a:pt x="1244" y="46"/>
                  </a:lnTo>
                  <a:lnTo>
                    <a:pt x="1240" y="48"/>
                  </a:lnTo>
                  <a:lnTo>
                    <a:pt x="1240" y="48"/>
                  </a:lnTo>
                  <a:lnTo>
                    <a:pt x="1236" y="44"/>
                  </a:lnTo>
                  <a:lnTo>
                    <a:pt x="1236" y="44"/>
                  </a:lnTo>
                  <a:lnTo>
                    <a:pt x="1230" y="46"/>
                  </a:lnTo>
                  <a:lnTo>
                    <a:pt x="1224" y="46"/>
                  </a:lnTo>
                  <a:lnTo>
                    <a:pt x="1224" y="46"/>
                  </a:lnTo>
                  <a:lnTo>
                    <a:pt x="1222" y="46"/>
                  </a:lnTo>
                  <a:lnTo>
                    <a:pt x="1218" y="46"/>
                  </a:lnTo>
                  <a:lnTo>
                    <a:pt x="1218" y="46"/>
                  </a:lnTo>
                  <a:lnTo>
                    <a:pt x="1216" y="44"/>
                  </a:lnTo>
                  <a:lnTo>
                    <a:pt x="1214" y="44"/>
                  </a:lnTo>
                  <a:lnTo>
                    <a:pt x="1214" y="44"/>
                  </a:lnTo>
                  <a:lnTo>
                    <a:pt x="1204" y="44"/>
                  </a:lnTo>
                  <a:lnTo>
                    <a:pt x="1204" y="44"/>
                  </a:lnTo>
                  <a:lnTo>
                    <a:pt x="1200" y="42"/>
                  </a:lnTo>
                  <a:lnTo>
                    <a:pt x="1200" y="42"/>
                  </a:lnTo>
                  <a:lnTo>
                    <a:pt x="1196" y="42"/>
                  </a:lnTo>
                  <a:lnTo>
                    <a:pt x="1196" y="42"/>
                  </a:lnTo>
                  <a:lnTo>
                    <a:pt x="1188" y="44"/>
                  </a:lnTo>
                  <a:lnTo>
                    <a:pt x="1188" y="44"/>
                  </a:lnTo>
                  <a:lnTo>
                    <a:pt x="1186" y="44"/>
                  </a:lnTo>
                  <a:lnTo>
                    <a:pt x="1186" y="44"/>
                  </a:lnTo>
                  <a:lnTo>
                    <a:pt x="1180" y="44"/>
                  </a:lnTo>
                  <a:lnTo>
                    <a:pt x="1180" y="44"/>
                  </a:lnTo>
                  <a:lnTo>
                    <a:pt x="1180" y="42"/>
                  </a:lnTo>
                  <a:lnTo>
                    <a:pt x="1180" y="42"/>
                  </a:lnTo>
                  <a:lnTo>
                    <a:pt x="1176" y="42"/>
                  </a:lnTo>
                  <a:lnTo>
                    <a:pt x="1176" y="42"/>
                  </a:lnTo>
                  <a:lnTo>
                    <a:pt x="1174" y="42"/>
                  </a:lnTo>
                  <a:lnTo>
                    <a:pt x="1174" y="42"/>
                  </a:lnTo>
                  <a:lnTo>
                    <a:pt x="1170" y="44"/>
                  </a:lnTo>
                  <a:lnTo>
                    <a:pt x="1170" y="44"/>
                  </a:lnTo>
                  <a:lnTo>
                    <a:pt x="1164" y="42"/>
                  </a:lnTo>
                  <a:lnTo>
                    <a:pt x="1164" y="42"/>
                  </a:lnTo>
                  <a:lnTo>
                    <a:pt x="1156" y="42"/>
                  </a:lnTo>
                  <a:lnTo>
                    <a:pt x="1156" y="42"/>
                  </a:lnTo>
                  <a:lnTo>
                    <a:pt x="1152" y="42"/>
                  </a:lnTo>
                  <a:lnTo>
                    <a:pt x="1152" y="42"/>
                  </a:lnTo>
                  <a:lnTo>
                    <a:pt x="1148" y="44"/>
                  </a:lnTo>
                  <a:lnTo>
                    <a:pt x="1148" y="44"/>
                  </a:lnTo>
                  <a:lnTo>
                    <a:pt x="1146" y="44"/>
                  </a:lnTo>
                  <a:lnTo>
                    <a:pt x="1144" y="44"/>
                  </a:lnTo>
                  <a:lnTo>
                    <a:pt x="1142" y="44"/>
                  </a:lnTo>
                  <a:lnTo>
                    <a:pt x="1142" y="44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38" y="42"/>
                  </a:lnTo>
                  <a:lnTo>
                    <a:pt x="1138" y="42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6" y="40"/>
                  </a:lnTo>
                  <a:lnTo>
                    <a:pt x="1136" y="40"/>
                  </a:lnTo>
                  <a:lnTo>
                    <a:pt x="1134" y="40"/>
                  </a:lnTo>
                  <a:lnTo>
                    <a:pt x="1134" y="40"/>
                  </a:lnTo>
                  <a:lnTo>
                    <a:pt x="1132" y="40"/>
                  </a:lnTo>
                  <a:lnTo>
                    <a:pt x="1132" y="40"/>
                  </a:lnTo>
                  <a:lnTo>
                    <a:pt x="1128" y="38"/>
                  </a:lnTo>
                  <a:lnTo>
                    <a:pt x="1128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2" y="38"/>
                  </a:lnTo>
                  <a:lnTo>
                    <a:pt x="1122" y="38"/>
                  </a:lnTo>
                  <a:lnTo>
                    <a:pt x="1120" y="40"/>
                  </a:lnTo>
                  <a:lnTo>
                    <a:pt x="1120" y="40"/>
                  </a:lnTo>
                  <a:lnTo>
                    <a:pt x="1114" y="42"/>
                  </a:lnTo>
                  <a:lnTo>
                    <a:pt x="1114" y="42"/>
                  </a:lnTo>
                  <a:lnTo>
                    <a:pt x="1112" y="44"/>
                  </a:lnTo>
                  <a:lnTo>
                    <a:pt x="1112" y="44"/>
                  </a:lnTo>
                  <a:lnTo>
                    <a:pt x="1104" y="42"/>
                  </a:lnTo>
                  <a:lnTo>
                    <a:pt x="1104" y="42"/>
                  </a:lnTo>
                  <a:lnTo>
                    <a:pt x="1102" y="44"/>
                  </a:lnTo>
                  <a:lnTo>
                    <a:pt x="1102" y="44"/>
                  </a:lnTo>
                  <a:lnTo>
                    <a:pt x="1096" y="44"/>
                  </a:lnTo>
                  <a:lnTo>
                    <a:pt x="1096" y="44"/>
                  </a:lnTo>
                  <a:lnTo>
                    <a:pt x="1094" y="42"/>
                  </a:lnTo>
                  <a:lnTo>
                    <a:pt x="1094" y="42"/>
                  </a:lnTo>
                  <a:lnTo>
                    <a:pt x="1090" y="44"/>
                  </a:lnTo>
                  <a:lnTo>
                    <a:pt x="1090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0" y="44"/>
                  </a:lnTo>
                  <a:lnTo>
                    <a:pt x="1080" y="44"/>
                  </a:lnTo>
                  <a:lnTo>
                    <a:pt x="1078" y="44"/>
                  </a:lnTo>
                  <a:lnTo>
                    <a:pt x="1078" y="44"/>
                  </a:lnTo>
                  <a:lnTo>
                    <a:pt x="1072" y="44"/>
                  </a:lnTo>
                  <a:lnTo>
                    <a:pt x="1072" y="44"/>
                  </a:lnTo>
                  <a:lnTo>
                    <a:pt x="1068" y="44"/>
                  </a:lnTo>
                  <a:lnTo>
                    <a:pt x="1068" y="44"/>
                  </a:lnTo>
                  <a:lnTo>
                    <a:pt x="1066" y="42"/>
                  </a:lnTo>
                  <a:lnTo>
                    <a:pt x="1066" y="42"/>
                  </a:lnTo>
                  <a:lnTo>
                    <a:pt x="1064" y="42"/>
                  </a:lnTo>
                  <a:lnTo>
                    <a:pt x="1062" y="44"/>
                  </a:lnTo>
                  <a:lnTo>
                    <a:pt x="1062" y="44"/>
                  </a:lnTo>
                  <a:lnTo>
                    <a:pt x="1056" y="44"/>
                  </a:lnTo>
                  <a:lnTo>
                    <a:pt x="1056" y="44"/>
                  </a:lnTo>
                  <a:lnTo>
                    <a:pt x="1054" y="44"/>
                  </a:lnTo>
                  <a:lnTo>
                    <a:pt x="1054" y="44"/>
                  </a:lnTo>
                  <a:lnTo>
                    <a:pt x="1052" y="46"/>
                  </a:lnTo>
                  <a:lnTo>
                    <a:pt x="1052" y="46"/>
                  </a:lnTo>
                  <a:lnTo>
                    <a:pt x="1050" y="44"/>
                  </a:lnTo>
                  <a:lnTo>
                    <a:pt x="1050" y="44"/>
                  </a:lnTo>
                  <a:lnTo>
                    <a:pt x="1050" y="46"/>
                  </a:lnTo>
                  <a:lnTo>
                    <a:pt x="1050" y="46"/>
                  </a:lnTo>
                  <a:lnTo>
                    <a:pt x="1046" y="44"/>
                  </a:lnTo>
                  <a:lnTo>
                    <a:pt x="1046" y="44"/>
                  </a:lnTo>
                  <a:lnTo>
                    <a:pt x="1044" y="44"/>
                  </a:lnTo>
                  <a:lnTo>
                    <a:pt x="1044" y="44"/>
                  </a:lnTo>
                  <a:lnTo>
                    <a:pt x="1042" y="46"/>
                  </a:lnTo>
                  <a:lnTo>
                    <a:pt x="1042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0" y="46"/>
                  </a:lnTo>
                  <a:lnTo>
                    <a:pt x="1030" y="46"/>
                  </a:lnTo>
                  <a:lnTo>
                    <a:pt x="1028" y="46"/>
                  </a:lnTo>
                  <a:lnTo>
                    <a:pt x="1028" y="46"/>
                  </a:lnTo>
                  <a:lnTo>
                    <a:pt x="1022" y="44"/>
                  </a:lnTo>
                  <a:lnTo>
                    <a:pt x="1022" y="44"/>
                  </a:lnTo>
                  <a:lnTo>
                    <a:pt x="1018" y="42"/>
                  </a:lnTo>
                  <a:lnTo>
                    <a:pt x="1018" y="42"/>
                  </a:lnTo>
                  <a:lnTo>
                    <a:pt x="1014" y="42"/>
                  </a:lnTo>
                  <a:lnTo>
                    <a:pt x="1014" y="42"/>
                  </a:lnTo>
                  <a:lnTo>
                    <a:pt x="1012" y="42"/>
                  </a:lnTo>
                  <a:lnTo>
                    <a:pt x="1012" y="42"/>
                  </a:lnTo>
                  <a:lnTo>
                    <a:pt x="1010" y="42"/>
                  </a:lnTo>
                  <a:lnTo>
                    <a:pt x="1010" y="42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6" y="44"/>
                  </a:lnTo>
                  <a:lnTo>
                    <a:pt x="1006" y="44"/>
                  </a:lnTo>
                  <a:lnTo>
                    <a:pt x="1002" y="44"/>
                  </a:lnTo>
                  <a:lnTo>
                    <a:pt x="1000" y="44"/>
                  </a:lnTo>
                  <a:lnTo>
                    <a:pt x="1000" y="44"/>
                  </a:lnTo>
                  <a:lnTo>
                    <a:pt x="996" y="44"/>
                  </a:lnTo>
                  <a:lnTo>
                    <a:pt x="996" y="44"/>
                  </a:lnTo>
                  <a:lnTo>
                    <a:pt x="996" y="42"/>
                  </a:lnTo>
                  <a:lnTo>
                    <a:pt x="996" y="42"/>
                  </a:lnTo>
                  <a:lnTo>
                    <a:pt x="992" y="42"/>
                  </a:lnTo>
                  <a:lnTo>
                    <a:pt x="992" y="42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0" y="40"/>
                  </a:lnTo>
                  <a:lnTo>
                    <a:pt x="990" y="40"/>
                  </a:lnTo>
                  <a:lnTo>
                    <a:pt x="988" y="40"/>
                  </a:lnTo>
                  <a:lnTo>
                    <a:pt x="988" y="40"/>
                  </a:lnTo>
                  <a:lnTo>
                    <a:pt x="982" y="42"/>
                  </a:lnTo>
                  <a:lnTo>
                    <a:pt x="982" y="42"/>
                  </a:lnTo>
                  <a:lnTo>
                    <a:pt x="980" y="40"/>
                  </a:lnTo>
                  <a:lnTo>
                    <a:pt x="980" y="40"/>
                  </a:lnTo>
                  <a:lnTo>
                    <a:pt x="974" y="42"/>
                  </a:lnTo>
                  <a:lnTo>
                    <a:pt x="968" y="42"/>
                  </a:lnTo>
                  <a:lnTo>
                    <a:pt x="968" y="42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66" y="40"/>
                  </a:lnTo>
                  <a:lnTo>
                    <a:pt x="966" y="40"/>
                  </a:lnTo>
                  <a:lnTo>
                    <a:pt x="964" y="40"/>
                  </a:lnTo>
                  <a:lnTo>
                    <a:pt x="964" y="40"/>
                  </a:lnTo>
                  <a:lnTo>
                    <a:pt x="960" y="42"/>
                  </a:lnTo>
                  <a:lnTo>
                    <a:pt x="960" y="42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2" y="44"/>
                  </a:lnTo>
                  <a:lnTo>
                    <a:pt x="952" y="44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48" y="46"/>
                  </a:lnTo>
                  <a:lnTo>
                    <a:pt x="948" y="46"/>
                  </a:lnTo>
                  <a:lnTo>
                    <a:pt x="942" y="46"/>
                  </a:lnTo>
                  <a:lnTo>
                    <a:pt x="942" y="46"/>
                  </a:lnTo>
                  <a:lnTo>
                    <a:pt x="936" y="44"/>
                  </a:lnTo>
                  <a:lnTo>
                    <a:pt x="936" y="44"/>
                  </a:lnTo>
                  <a:lnTo>
                    <a:pt x="934" y="42"/>
                  </a:lnTo>
                  <a:lnTo>
                    <a:pt x="934" y="42"/>
                  </a:lnTo>
                  <a:lnTo>
                    <a:pt x="930" y="42"/>
                  </a:lnTo>
                  <a:lnTo>
                    <a:pt x="930" y="42"/>
                  </a:lnTo>
                  <a:lnTo>
                    <a:pt x="930" y="40"/>
                  </a:lnTo>
                  <a:lnTo>
                    <a:pt x="930" y="40"/>
                  </a:lnTo>
                  <a:lnTo>
                    <a:pt x="922" y="42"/>
                  </a:lnTo>
                  <a:lnTo>
                    <a:pt x="912" y="42"/>
                  </a:lnTo>
                  <a:lnTo>
                    <a:pt x="912" y="42"/>
                  </a:lnTo>
                  <a:lnTo>
                    <a:pt x="910" y="44"/>
                  </a:lnTo>
                  <a:lnTo>
                    <a:pt x="910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2" y="46"/>
                  </a:lnTo>
                  <a:lnTo>
                    <a:pt x="902" y="46"/>
                  </a:lnTo>
                  <a:lnTo>
                    <a:pt x="900" y="44"/>
                  </a:lnTo>
                  <a:lnTo>
                    <a:pt x="900" y="44"/>
                  </a:lnTo>
                  <a:lnTo>
                    <a:pt x="896" y="44"/>
                  </a:lnTo>
                  <a:lnTo>
                    <a:pt x="892" y="44"/>
                  </a:lnTo>
                  <a:lnTo>
                    <a:pt x="892" y="44"/>
                  </a:lnTo>
                  <a:lnTo>
                    <a:pt x="890" y="44"/>
                  </a:lnTo>
                  <a:lnTo>
                    <a:pt x="890" y="44"/>
                  </a:lnTo>
                  <a:lnTo>
                    <a:pt x="888" y="46"/>
                  </a:lnTo>
                  <a:lnTo>
                    <a:pt x="888" y="46"/>
                  </a:lnTo>
                  <a:lnTo>
                    <a:pt x="882" y="44"/>
                  </a:lnTo>
                  <a:lnTo>
                    <a:pt x="882" y="44"/>
                  </a:lnTo>
                  <a:lnTo>
                    <a:pt x="876" y="42"/>
                  </a:lnTo>
                  <a:lnTo>
                    <a:pt x="876" y="42"/>
                  </a:lnTo>
                  <a:lnTo>
                    <a:pt x="874" y="42"/>
                  </a:lnTo>
                  <a:lnTo>
                    <a:pt x="870" y="42"/>
                  </a:lnTo>
                  <a:lnTo>
                    <a:pt x="870" y="42"/>
                  </a:lnTo>
                  <a:lnTo>
                    <a:pt x="866" y="44"/>
                  </a:lnTo>
                  <a:lnTo>
                    <a:pt x="866" y="44"/>
                  </a:lnTo>
                  <a:lnTo>
                    <a:pt x="862" y="46"/>
                  </a:lnTo>
                  <a:lnTo>
                    <a:pt x="862" y="46"/>
                  </a:lnTo>
                  <a:lnTo>
                    <a:pt x="858" y="46"/>
                  </a:lnTo>
                  <a:lnTo>
                    <a:pt x="858" y="46"/>
                  </a:lnTo>
                  <a:lnTo>
                    <a:pt x="856" y="44"/>
                  </a:lnTo>
                  <a:lnTo>
                    <a:pt x="856" y="44"/>
                  </a:lnTo>
                  <a:lnTo>
                    <a:pt x="852" y="44"/>
                  </a:lnTo>
                  <a:lnTo>
                    <a:pt x="852" y="44"/>
                  </a:lnTo>
                  <a:lnTo>
                    <a:pt x="850" y="44"/>
                  </a:lnTo>
                  <a:lnTo>
                    <a:pt x="850" y="44"/>
                  </a:lnTo>
                  <a:lnTo>
                    <a:pt x="848" y="40"/>
                  </a:lnTo>
                  <a:lnTo>
                    <a:pt x="846" y="40"/>
                  </a:lnTo>
                  <a:lnTo>
                    <a:pt x="846" y="40"/>
                  </a:lnTo>
                  <a:lnTo>
                    <a:pt x="844" y="42"/>
                  </a:lnTo>
                  <a:lnTo>
                    <a:pt x="844" y="42"/>
                  </a:lnTo>
                  <a:lnTo>
                    <a:pt x="840" y="42"/>
                  </a:lnTo>
                  <a:lnTo>
                    <a:pt x="836" y="40"/>
                  </a:lnTo>
                  <a:lnTo>
                    <a:pt x="836" y="40"/>
                  </a:lnTo>
                  <a:lnTo>
                    <a:pt x="834" y="38"/>
                  </a:lnTo>
                  <a:lnTo>
                    <a:pt x="834" y="38"/>
                  </a:lnTo>
                  <a:lnTo>
                    <a:pt x="830" y="40"/>
                  </a:lnTo>
                  <a:lnTo>
                    <a:pt x="828" y="38"/>
                  </a:lnTo>
                  <a:lnTo>
                    <a:pt x="828" y="38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16" y="42"/>
                  </a:lnTo>
                  <a:lnTo>
                    <a:pt x="816" y="42"/>
                  </a:lnTo>
                  <a:lnTo>
                    <a:pt x="812" y="40"/>
                  </a:lnTo>
                  <a:lnTo>
                    <a:pt x="812" y="40"/>
                  </a:lnTo>
                  <a:lnTo>
                    <a:pt x="808" y="40"/>
                  </a:lnTo>
                  <a:lnTo>
                    <a:pt x="808" y="40"/>
                  </a:lnTo>
                  <a:lnTo>
                    <a:pt x="806" y="40"/>
                  </a:lnTo>
                  <a:lnTo>
                    <a:pt x="806" y="40"/>
                  </a:lnTo>
                  <a:lnTo>
                    <a:pt x="804" y="40"/>
                  </a:lnTo>
                  <a:lnTo>
                    <a:pt x="804" y="40"/>
                  </a:lnTo>
                  <a:lnTo>
                    <a:pt x="802" y="38"/>
                  </a:lnTo>
                  <a:lnTo>
                    <a:pt x="802" y="38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794" y="42"/>
                  </a:lnTo>
                  <a:lnTo>
                    <a:pt x="794" y="42"/>
                  </a:lnTo>
                  <a:lnTo>
                    <a:pt x="792" y="40"/>
                  </a:lnTo>
                  <a:lnTo>
                    <a:pt x="792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88" y="42"/>
                  </a:lnTo>
                  <a:lnTo>
                    <a:pt x="788" y="42"/>
                  </a:lnTo>
                  <a:lnTo>
                    <a:pt x="786" y="42"/>
                  </a:lnTo>
                  <a:lnTo>
                    <a:pt x="786" y="42"/>
                  </a:lnTo>
                  <a:lnTo>
                    <a:pt x="782" y="40"/>
                  </a:lnTo>
                  <a:lnTo>
                    <a:pt x="782" y="40"/>
                  </a:lnTo>
                  <a:lnTo>
                    <a:pt x="778" y="40"/>
                  </a:lnTo>
                  <a:lnTo>
                    <a:pt x="778" y="40"/>
                  </a:lnTo>
                  <a:lnTo>
                    <a:pt x="776" y="42"/>
                  </a:lnTo>
                  <a:lnTo>
                    <a:pt x="772" y="42"/>
                  </a:lnTo>
                  <a:lnTo>
                    <a:pt x="772" y="42"/>
                  </a:lnTo>
                  <a:lnTo>
                    <a:pt x="770" y="42"/>
                  </a:lnTo>
                  <a:lnTo>
                    <a:pt x="770" y="42"/>
                  </a:lnTo>
                  <a:lnTo>
                    <a:pt x="766" y="40"/>
                  </a:lnTo>
                  <a:lnTo>
                    <a:pt x="766" y="40"/>
                  </a:lnTo>
                  <a:lnTo>
                    <a:pt x="764" y="40"/>
                  </a:lnTo>
                  <a:lnTo>
                    <a:pt x="764" y="40"/>
                  </a:lnTo>
                  <a:lnTo>
                    <a:pt x="762" y="42"/>
                  </a:lnTo>
                  <a:lnTo>
                    <a:pt x="762" y="42"/>
                  </a:lnTo>
                  <a:lnTo>
                    <a:pt x="758" y="42"/>
                  </a:lnTo>
                  <a:lnTo>
                    <a:pt x="758" y="42"/>
                  </a:lnTo>
                  <a:lnTo>
                    <a:pt x="756" y="42"/>
                  </a:lnTo>
                  <a:lnTo>
                    <a:pt x="756" y="42"/>
                  </a:lnTo>
                  <a:lnTo>
                    <a:pt x="752" y="42"/>
                  </a:lnTo>
                  <a:lnTo>
                    <a:pt x="752" y="42"/>
                  </a:lnTo>
                  <a:lnTo>
                    <a:pt x="744" y="44"/>
                  </a:lnTo>
                  <a:lnTo>
                    <a:pt x="744" y="44"/>
                  </a:lnTo>
                  <a:lnTo>
                    <a:pt x="738" y="42"/>
                  </a:lnTo>
                  <a:lnTo>
                    <a:pt x="738" y="42"/>
                  </a:lnTo>
                  <a:lnTo>
                    <a:pt x="734" y="40"/>
                  </a:lnTo>
                  <a:lnTo>
                    <a:pt x="734" y="40"/>
                  </a:lnTo>
                  <a:lnTo>
                    <a:pt x="732" y="42"/>
                  </a:lnTo>
                  <a:lnTo>
                    <a:pt x="732" y="42"/>
                  </a:lnTo>
                  <a:lnTo>
                    <a:pt x="728" y="42"/>
                  </a:lnTo>
                  <a:lnTo>
                    <a:pt x="726" y="42"/>
                  </a:lnTo>
                  <a:lnTo>
                    <a:pt x="726" y="42"/>
                  </a:lnTo>
                  <a:lnTo>
                    <a:pt x="724" y="42"/>
                  </a:lnTo>
                  <a:lnTo>
                    <a:pt x="724" y="42"/>
                  </a:lnTo>
                  <a:lnTo>
                    <a:pt x="720" y="42"/>
                  </a:lnTo>
                  <a:lnTo>
                    <a:pt x="720" y="42"/>
                  </a:lnTo>
                  <a:lnTo>
                    <a:pt x="718" y="42"/>
                  </a:lnTo>
                  <a:lnTo>
                    <a:pt x="718" y="42"/>
                  </a:lnTo>
                  <a:lnTo>
                    <a:pt x="712" y="42"/>
                  </a:lnTo>
                  <a:lnTo>
                    <a:pt x="712" y="42"/>
                  </a:lnTo>
                  <a:lnTo>
                    <a:pt x="710" y="42"/>
                  </a:lnTo>
                  <a:lnTo>
                    <a:pt x="710" y="42"/>
                  </a:lnTo>
                  <a:lnTo>
                    <a:pt x="706" y="42"/>
                  </a:lnTo>
                  <a:lnTo>
                    <a:pt x="706" y="42"/>
                  </a:lnTo>
                  <a:lnTo>
                    <a:pt x="704" y="44"/>
                  </a:lnTo>
                  <a:lnTo>
                    <a:pt x="704" y="44"/>
                  </a:lnTo>
                  <a:lnTo>
                    <a:pt x="702" y="42"/>
                  </a:lnTo>
                  <a:lnTo>
                    <a:pt x="702" y="42"/>
                  </a:lnTo>
                  <a:lnTo>
                    <a:pt x="696" y="44"/>
                  </a:lnTo>
                  <a:lnTo>
                    <a:pt x="696" y="44"/>
                  </a:lnTo>
                  <a:lnTo>
                    <a:pt x="692" y="44"/>
                  </a:lnTo>
                  <a:lnTo>
                    <a:pt x="692" y="44"/>
                  </a:lnTo>
                  <a:lnTo>
                    <a:pt x="690" y="44"/>
                  </a:lnTo>
                  <a:lnTo>
                    <a:pt x="690" y="44"/>
                  </a:lnTo>
                  <a:lnTo>
                    <a:pt x="688" y="44"/>
                  </a:lnTo>
                  <a:lnTo>
                    <a:pt x="688" y="44"/>
                  </a:lnTo>
                  <a:lnTo>
                    <a:pt x="686" y="44"/>
                  </a:lnTo>
                  <a:lnTo>
                    <a:pt x="686" y="44"/>
                  </a:lnTo>
                  <a:lnTo>
                    <a:pt x="680" y="44"/>
                  </a:lnTo>
                  <a:lnTo>
                    <a:pt x="680" y="44"/>
                  </a:lnTo>
                  <a:lnTo>
                    <a:pt x="676" y="44"/>
                  </a:lnTo>
                  <a:lnTo>
                    <a:pt x="676" y="44"/>
                  </a:lnTo>
                  <a:lnTo>
                    <a:pt x="668" y="44"/>
                  </a:lnTo>
                  <a:lnTo>
                    <a:pt x="660" y="42"/>
                  </a:lnTo>
                  <a:lnTo>
                    <a:pt x="660" y="42"/>
                  </a:lnTo>
                  <a:lnTo>
                    <a:pt x="658" y="42"/>
                  </a:lnTo>
                  <a:lnTo>
                    <a:pt x="658" y="42"/>
                  </a:lnTo>
                  <a:lnTo>
                    <a:pt x="654" y="42"/>
                  </a:lnTo>
                  <a:lnTo>
                    <a:pt x="652" y="42"/>
                  </a:lnTo>
                  <a:lnTo>
                    <a:pt x="652" y="42"/>
                  </a:lnTo>
                  <a:lnTo>
                    <a:pt x="648" y="42"/>
                  </a:lnTo>
                  <a:lnTo>
                    <a:pt x="648" y="42"/>
                  </a:lnTo>
                  <a:lnTo>
                    <a:pt x="646" y="42"/>
                  </a:lnTo>
                  <a:lnTo>
                    <a:pt x="64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4" y="42"/>
                  </a:lnTo>
                  <a:lnTo>
                    <a:pt x="634" y="42"/>
                  </a:lnTo>
                  <a:lnTo>
                    <a:pt x="630" y="42"/>
                  </a:lnTo>
                  <a:lnTo>
                    <a:pt x="630" y="42"/>
                  </a:lnTo>
                  <a:lnTo>
                    <a:pt x="628" y="42"/>
                  </a:lnTo>
                  <a:lnTo>
                    <a:pt x="628" y="42"/>
                  </a:lnTo>
                  <a:lnTo>
                    <a:pt x="622" y="42"/>
                  </a:lnTo>
                  <a:lnTo>
                    <a:pt x="622" y="42"/>
                  </a:lnTo>
                  <a:lnTo>
                    <a:pt x="614" y="42"/>
                  </a:lnTo>
                  <a:lnTo>
                    <a:pt x="614" y="42"/>
                  </a:lnTo>
                  <a:lnTo>
                    <a:pt x="612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6" y="42"/>
                  </a:lnTo>
                  <a:lnTo>
                    <a:pt x="606" y="42"/>
                  </a:lnTo>
                  <a:lnTo>
                    <a:pt x="604" y="42"/>
                  </a:lnTo>
                  <a:lnTo>
                    <a:pt x="604" y="42"/>
                  </a:lnTo>
                  <a:lnTo>
                    <a:pt x="600" y="42"/>
                  </a:lnTo>
                  <a:lnTo>
                    <a:pt x="600" y="42"/>
                  </a:lnTo>
                  <a:lnTo>
                    <a:pt x="596" y="42"/>
                  </a:lnTo>
                  <a:lnTo>
                    <a:pt x="596" y="42"/>
                  </a:lnTo>
                  <a:lnTo>
                    <a:pt x="594" y="42"/>
                  </a:lnTo>
                  <a:lnTo>
                    <a:pt x="594" y="42"/>
                  </a:lnTo>
                  <a:lnTo>
                    <a:pt x="588" y="42"/>
                  </a:lnTo>
                  <a:lnTo>
                    <a:pt x="588" y="42"/>
                  </a:lnTo>
                  <a:lnTo>
                    <a:pt x="586" y="42"/>
                  </a:lnTo>
                  <a:lnTo>
                    <a:pt x="586" y="42"/>
                  </a:lnTo>
                  <a:lnTo>
                    <a:pt x="582" y="42"/>
                  </a:lnTo>
                  <a:lnTo>
                    <a:pt x="582" y="42"/>
                  </a:lnTo>
                  <a:lnTo>
                    <a:pt x="580" y="42"/>
                  </a:lnTo>
                  <a:lnTo>
                    <a:pt x="580" y="42"/>
                  </a:lnTo>
                  <a:lnTo>
                    <a:pt x="576" y="42"/>
                  </a:lnTo>
                  <a:lnTo>
                    <a:pt x="576" y="42"/>
                  </a:lnTo>
                  <a:lnTo>
                    <a:pt x="574" y="42"/>
                  </a:lnTo>
                  <a:lnTo>
                    <a:pt x="574" y="42"/>
                  </a:lnTo>
                  <a:lnTo>
                    <a:pt x="570" y="42"/>
                  </a:lnTo>
                  <a:lnTo>
                    <a:pt x="570" y="42"/>
                  </a:lnTo>
                  <a:lnTo>
                    <a:pt x="566" y="42"/>
                  </a:lnTo>
                  <a:lnTo>
                    <a:pt x="566" y="42"/>
                  </a:lnTo>
                  <a:lnTo>
                    <a:pt x="564" y="42"/>
                  </a:lnTo>
                  <a:lnTo>
                    <a:pt x="564" y="42"/>
                  </a:lnTo>
                  <a:lnTo>
                    <a:pt x="560" y="42"/>
                  </a:lnTo>
                  <a:lnTo>
                    <a:pt x="560" y="42"/>
                  </a:lnTo>
                  <a:lnTo>
                    <a:pt x="542" y="42"/>
                  </a:lnTo>
                  <a:lnTo>
                    <a:pt x="542" y="42"/>
                  </a:lnTo>
                  <a:lnTo>
                    <a:pt x="540" y="44"/>
                  </a:lnTo>
                  <a:lnTo>
                    <a:pt x="540" y="44"/>
                  </a:lnTo>
                  <a:lnTo>
                    <a:pt x="536" y="42"/>
                  </a:lnTo>
                  <a:lnTo>
                    <a:pt x="532" y="44"/>
                  </a:lnTo>
                  <a:lnTo>
                    <a:pt x="532" y="44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6" y="44"/>
                  </a:lnTo>
                  <a:lnTo>
                    <a:pt x="526" y="44"/>
                  </a:lnTo>
                  <a:lnTo>
                    <a:pt x="518" y="44"/>
                  </a:lnTo>
                  <a:lnTo>
                    <a:pt x="518" y="44"/>
                  </a:lnTo>
                  <a:lnTo>
                    <a:pt x="514" y="46"/>
                  </a:lnTo>
                  <a:lnTo>
                    <a:pt x="514" y="46"/>
                  </a:lnTo>
                  <a:lnTo>
                    <a:pt x="510" y="46"/>
                  </a:lnTo>
                  <a:lnTo>
                    <a:pt x="510" y="46"/>
                  </a:lnTo>
                  <a:lnTo>
                    <a:pt x="508" y="46"/>
                  </a:lnTo>
                  <a:lnTo>
                    <a:pt x="508" y="46"/>
                  </a:lnTo>
                  <a:lnTo>
                    <a:pt x="504" y="46"/>
                  </a:lnTo>
                  <a:lnTo>
                    <a:pt x="504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6" y="46"/>
                  </a:lnTo>
                  <a:lnTo>
                    <a:pt x="496" y="46"/>
                  </a:lnTo>
                  <a:lnTo>
                    <a:pt x="494" y="46"/>
                  </a:lnTo>
                  <a:lnTo>
                    <a:pt x="494" y="46"/>
                  </a:lnTo>
                  <a:lnTo>
                    <a:pt x="490" y="46"/>
                  </a:lnTo>
                  <a:lnTo>
                    <a:pt x="490" y="46"/>
                  </a:lnTo>
                  <a:lnTo>
                    <a:pt x="486" y="44"/>
                  </a:lnTo>
                  <a:lnTo>
                    <a:pt x="486" y="44"/>
                  </a:lnTo>
                  <a:lnTo>
                    <a:pt x="484" y="44"/>
                  </a:lnTo>
                  <a:lnTo>
                    <a:pt x="484" y="44"/>
                  </a:lnTo>
                  <a:lnTo>
                    <a:pt x="482" y="44"/>
                  </a:lnTo>
                  <a:lnTo>
                    <a:pt x="482" y="44"/>
                  </a:lnTo>
                  <a:lnTo>
                    <a:pt x="478" y="44"/>
                  </a:lnTo>
                  <a:lnTo>
                    <a:pt x="478" y="44"/>
                  </a:lnTo>
                  <a:lnTo>
                    <a:pt x="476" y="44"/>
                  </a:lnTo>
                  <a:lnTo>
                    <a:pt x="476" y="44"/>
                  </a:lnTo>
                  <a:lnTo>
                    <a:pt x="472" y="46"/>
                  </a:lnTo>
                  <a:lnTo>
                    <a:pt x="468" y="44"/>
                  </a:lnTo>
                  <a:lnTo>
                    <a:pt x="468" y="44"/>
                  </a:lnTo>
                  <a:lnTo>
                    <a:pt x="466" y="46"/>
                  </a:lnTo>
                  <a:lnTo>
                    <a:pt x="464" y="46"/>
                  </a:lnTo>
                  <a:lnTo>
                    <a:pt x="464" y="46"/>
                  </a:lnTo>
                  <a:lnTo>
                    <a:pt x="464" y="44"/>
                  </a:lnTo>
                  <a:lnTo>
                    <a:pt x="464" y="44"/>
                  </a:lnTo>
                  <a:lnTo>
                    <a:pt x="462" y="44"/>
                  </a:lnTo>
                  <a:lnTo>
                    <a:pt x="462" y="44"/>
                  </a:lnTo>
                  <a:lnTo>
                    <a:pt x="462" y="42"/>
                  </a:lnTo>
                  <a:lnTo>
                    <a:pt x="462" y="42"/>
                  </a:lnTo>
                  <a:lnTo>
                    <a:pt x="456" y="42"/>
                  </a:lnTo>
                  <a:lnTo>
                    <a:pt x="456" y="42"/>
                  </a:lnTo>
                  <a:lnTo>
                    <a:pt x="450" y="42"/>
                  </a:lnTo>
                  <a:lnTo>
                    <a:pt x="450" y="42"/>
                  </a:lnTo>
                  <a:lnTo>
                    <a:pt x="448" y="44"/>
                  </a:lnTo>
                  <a:lnTo>
                    <a:pt x="448" y="44"/>
                  </a:lnTo>
                  <a:lnTo>
                    <a:pt x="442" y="44"/>
                  </a:lnTo>
                  <a:lnTo>
                    <a:pt x="442" y="44"/>
                  </a:lnTo>
                  <a:lnTo>
                    <a:pt x="438" y="44"/>
                  </a:lnTo>
                  <a:lnTo>
                    <a:pt x="438" y="44"/>
                  </a:lnTo>
                  <a:lnTo>
                    <a:pt x="436" y="46"/>
                  </a:lnTo>
                  <a:lnTo>
                    <a:pt x="436" y="46"/>
                  </a:lnTo>
                  <a:lnTo>
                    <a:pt x="432" y="44"/>
                  </a:lnTo>
                  <a:lnTo>
                    <a:pt x="432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0" y="42"/>
                  </a:lnTo>
                  <a:lnTo>
                    <a:pt x="420" y="42"/>
                  </a:lnTo>
                  <a:lnTo>
                    <a:pt x="418" y="44"/>
                  </a:lnTo>
                  <a:lnTo>
                    <a:pt x="418" y="44"/>
                  </a:lnTo>
                  <a:lnTo>
                    <a:pt x="416" y="42"/>
                  </a:lnTo>
                  <a:lnTo>
                    <a:pt x="416" y="40"/>
                  </a:lnTo>
                  <a:lnTo>
                    <a:pt x="416" y="40"/>
                  </a:lnTo>
                  <a:lnTo>
                    <a:pt x="412" y="40"/>
                  </a:lnTo>
                  <a:lnTo>
                    <a:pt x="412" y="40"/>
                  </a:lnTo>
                  <a:lnTo>
                    <a:pt x="412" y="42"/>
                  </a:lnTo>
                  <a:lnTo>
                    <a:pt x="412" y="42"/>
                  </a:lnTo>
                  <a:lnTo>
                    <a:pt x="410" y="44"/>
                  </a:lnTo>
                  <a:lnTo>
                    <a:pt x="410" y="44"/>
                  </a:lnTo>
                  <a:lnTo>
                    <a:pt x="404" y="44"/>
                  </a:lnTo>
                  <a:lnTo>
                    <a:pt x="404" y="44"/>
                  </a:lnTo>
                  <a:lnTo>
                    <a:pt x="400" y="44"/>
                  </a:lnTo>
                  <a:lnTo>
                    <a:pt x="400" y="44"/>
                  </a:lnTo>
                  <a:lnTo>
                    <a:pt x="396" y="42"/>
                  </a:lnTo>
                  <a:lnTo>
                    <a:pt x="396" y="42"/>
                  </a:lnTo>
                  <a:lnTo>
                    <a:pt x="394" y="44"/>
                  </a:lnTo>
                  <a:lnTo>
                    <a:pt x="394" y="44"/>
                  </a:lnTo>
                  <a:lnTo>
                    <a:pt x="390" y="44"/>
                  </a:lnTo>
                  <a:lnTo>
                    <a:pt x="390" y="44"/>
                  </a:lnTo>
                  <a:lnTo>
                    <a:pt x="386" y="42"/>
                  </a:lnTo>
                  <a:lnTo>
                    <a:pt x="386" y="42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4" y="42"/>
                  </a:lnTo>
                  <a:lnTo>
                    <a:pt x="374" y="42"/>
                  </a:lnTo>
                  <a:lnTo>
                    <a:pt x="368" y="42"/>
                  </a:lnTo>
                  <a:lnTo>
                    <a:pt x="368" y="42"/>
                  </a:lnTo>
                  <a:lnTo>
                    <a:pt x="366" y="42"/>
                  </a:lnTo>
                  <a:lnTo>
                    <a:pt x="366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0" y="42"/>
                  </a:lnTo>
                  <a:lnTo>
                    <a:pt x="360" y="42"/>
                  </a:lnTo>
                  <a:lnTo>
                    <a:pt x="358" y="42"/>
                  </a:lnTo>
                  <a:lnTo>
                    <a:pt x="358" y="42"/>
                  </a:lnTo>
                  <a:lnTo>
                    <a:pt x="352" y="44"/>
                  </a:lnTo>
                  <a:lnTo>
                    <a:pt x="352" y="44"/>
                  </a:lnTo>
                  <a:lnTo>
                    <a:pt x="344" y="42"/>
                  </a:lnTo>
                  <a:lnTo>
                    <a:pt x="344" y="42"/>
                  </a:lnTo>
                  <a:lnTo>
                    <a:pt x="342" y="44"/>
                  </a:lnTo>
                  <a:lnTo>
                    <a:pt x="342" y="44"/>
                  </a:lnTo>
                  <a:lnTo>
                    <a:pt x="338" y="42"/>
                  </a:lnTo>
                  <a:lnTo>
                    <a:pt x="338" y="42"/>
                  </a:lnTo>
                  <a:lnTo>
                    <a:pt x="330" y="44"/>
                  </a:lnTo>
                  <a:lnTo>
                    <a:pt x="330" y="44"/>
                  </a:lnTo>
                  <a:lnTo>
                    <a:pt x="328" y="44"/>
                  </a:lnTo>
                  <a:lnTo>
                    <a:pt x="328" y="44"/>
                  </a:lnTo>
                  <a:lnTo>
                    <a:pt x="322" y="42"/>
                  </a:lnTo>
                  <a:lnTo>
                    <a:pt x="322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0" y="42"/>
                  </a:lnTo>
                  <a:lnTo>
                    <a:pt x="310" y="42"/>
                  </a:lnTo>
                  <a:lnTo>
                    <a:pt x="310" y="40"/>
                  </a:lnTo>
                  <a:lnTo>
                    <a:pt x="310" y="40"/>
                  </a:lnTo>
                  <a:lnTo>
                    <a:pt x="308" y="40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06" y="42"/>
                  </a:lnTo>
                  <a:lnTo>
                    <a:pt x="306" y="42"/>
                  </a:lnTo>
                  <a:lnTo>
                    <a:pt x="298" y="42"/>
                  </a:lnTo>
                  <a:lnTo>
                    <a:pt x="298" y="42"/>
                  </a:lnTo>
                  <a:lnTo>
                    <a:pt x="296" y="42"/>
                  </a:lnTo>
                  <a:lnTo>
                    <a:pt x="296" y="42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90" y="42"/>
                  </a:lnTo>
                  <a:lnTo>
                    <a:pt x="290" y="42"/>
                  </a:lnTo>
                  <a:lnTo>
                    <a:pt x="288" y="42"/>
                  </a:lnTo>
                  <a:lnTo>
                    <a:pt x="288" y="42"/>
                  </a:lnTo>
                  <a:lnTo>
                    <a:pt x="286" y="42"/>
                  </a:lnTo>
                  <a:lnTo>
                    <a:pt x="286" y="42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282" y="42"/>
                  </a:lnTo>
                  <a:lnTo>
                    <a:pt x="282" y="42"/>
                  </a:lnTo>
                  <a:lnTo>
                    <a:pt x="278" y="40"/>
                  </a:lnTo>
                  <a:lnTo>
                    <a:pt x="278" y="40"/>
                  </a:lnTo>
                  <a:lnTo>
                    <a:pt x="276" y="40"/>
                  </a:lnTo>
                  <a:lnTo>
                    <a:pt x="274" y="40"/>
                  </a:lnTo>
                  <a:lnTo>
                    <a:pt x="274" y="40"/>
                  </a:lnTo>
                  <a:lnTo>
                    <a:pt x="270" y="40"/>
                  </a:lnTo>
                  <a:lnTo>
                    <a:pt x="270" y="40"/>
                  </a:lnTo>
                  <a:lnTo>
                    <a:pt x="268" y="42"/>
                  </a:lnTo>
                  <a:lnTo>
                    <a:pt x="268" y="42"/>
                  </a:lnTo>
                  <a:lnTo>
                    <a:pt x="264" y="40"/>
                  </a:lnTo>
                  <a:lnTo>
                    <a:pt x="264" y="40"/>
                  </a:lnTo>
                  <a:lnTo>
                    <a:pt x="260" y="40"/>
                  </a:lnTo>
                  <a:lnTo>
                    <a:pt x="260" y="40"/>
                  </a:lnTo>
                  <a:lnTo>
                    <a:pt x="258" y="40"/>
                  </a:lnTo>
                  <a:lnTo>
                    <a:pt x="258" y="40"/>
                  </a:lnTo>
                  <a:lnTo>
                    <a:pt x="252" y="40"/>
                  </a:lnTo>
                  <a:lnTo>
                    <a:pt x="252" y="40"/>
                  </a:lnTo>
                  <a:lnTo>
                    <a:pt x="246" y="40"/>
                  </a:lnTo>
                  <a:lnTo>
                    <a:pt x="242" y="40"/>
                  </a:lnTo>
                  <a:lnTo>
                    <a:pt x="242" y="40"/>
                  </a:lnTo>
                  <a:lnTo>
                    <a:pt x="238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28" y="40"/>
                  </a:lnTo>
                  <a:lnTo>
                    <a:pt x="228" y="40"/>
                  </a:lnTo>
                  <a:lnTo>
                    <a:pt x="224" y="40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22" y="40"/>
                  </a:lnTo>
                  <a:lnTo>
                    <a:pt x="218" y="40"/>
                  </a:lnTo>
                  <a:lnTo>
                    <a:pt x="218" y="40"/>
                  </a:lnTo>
                  <a:lnTo>
                    <a:pt x="216" y="40"/>
                  </a:lnTo>
                  <a:lnTo>
                    <a:pt x="216" y="40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208" y="40"/>
                  </a:lnTo>
                  <a:lnTo>
                    <a:pt x="208" y="40"/>
                  </a:lnTo>
                  <a:lnTo>
                    <a:pt x="204" y="42"/>
                  </a:lnTo>
                  <a:lnTo>
                    <a:pt x="204" y="42"/>
                  </a:lnTo>
                  <a:lnTo>
                    <a:pt x="200" y="40"/>
                  </a:lnTo>
                  <a:lnTo>
                    <a:pt x="200" y="40"/>
                  </a:lnTo>
                  <a:lnTo>
                    <a:pt x="190" y="40"/>
                  </a:lnTo>
                  <a:lnTo>
                    <a:pt x="190" y="40"/>
                  </a:lnTo>
                  <a:lnTo>
                    <a:pt x="188" y="40"/>
                  </a:lnTo>
                  <a:lnTo>
                    <a:pt x="188" y="40"/>
                  </a:lnTo>
                  <a:lnTo>
                    <a:pt x="176" y="40"/>
                  </a:lnTo>
                  <a:lnTo>
                    <a:pt x="176" y="40"/>
                  </a:lnTo>
                  <a:lnTo>
                    <a:pt x="172" y="42"/>
                  </a:lnTo>
                  <a:lnTo>
                    <a:pt x="172" y="42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66" y="42"/>
                  </a:lnTo>
                  <a:lnTo>
                    <a:pt x="166" y="42"/>
                  </a:lnTo>
                  <a:lnTo>
                    <a:pt x="162" y="42"/>
                  </a:lnTo>
                  <a:lnTo>
                    <a:pt x="158" y="42"/>
                  </a:lnTo>
                  <a:lnTo>
                    <a:pt x="158" y="42"/>
                  </a:lnTo>
                  <a:lnTo>
                    <a:pt x="158" y="40"/>
                  </a:lnTo>
                  <a:lnTo>
                    <a:pt x="158" y="40"/>
                  </a:lnTo>
                  <a:lnTo>
                    <a:pt x="156" y="40"/>
                  </a:lnTo>
                  <a:lnTo>
                    <a:pt x="156" y="40"/>
                  </a:lnTo>
                  <a:lnTo>
                    <a:pt x="156" y="38"/>
                  </a:lnTo>
                  <a:lnTo>
                    <a:pt x="156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6" y="38"/>
                  </a:lnTo>
                  <a:lnTo>
                    <a:pt x="146" y="38"/>
                  </a:lnTo>
                  <a:lnTo>
                    <a:pt x="142" y="38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38" y="40"/>
                  </a:lnTo>
                  <a:lnTo>
                    <a:pt x="138" y="40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0" y="40"/>
                  </a:lnTo>
                  <a:lnTo>
                    <a:pt x="130" y="40"/>
                  </a:lnTo>
                  <a:lnTo>
                    <a:pt x="126" y="38"/>
                  </a:lnTo>
                  <a:lnTo>
                    <a:pt x="126" y="38"/>
                  </a:lnTo>
                  <a:lnTo>
                    <a:pt x="124" y="38"/>
                  </a:lnTo>
                  <a:lnTo>
                    <a:pt x="124" y="38"/>
                  </a:lnTo>
                  <a:lnTo>
                    <a:pt x="122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06" y="40"/>
                  </a:lnTo>
                  <a:lnTo>
                    <a:pt x="106" y="40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0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9" name="Freeform 6"/>
            <p:cNvSpPr>
              <a:spLocks noEditPoints="1"/>
            </p:cNvSpPr>
            <p:nvPr userDrawn="1"/>
          </p:nvSpPr>
          <p:spPr bwMode="gray">
            <a:xfrm>
              <a:off x="377760" y="6195126"/>
              <a:ext cx="8418958" cy="60192"/>
            </a:xfrm>
            <a:custGeom>
              <a:avLst/>
              <a:gdLst>
                <a:gd name="T0" fmla="*/ 3752 w 3916"/>
                <a:gd name="T1" fmla="*/ 12 h 28"/>
                <a:gd name="T2" fmla="*/ 3576 w 3916"/>
                <a:gd name="T3" fmla="*/ 14 h 28"/>
                <a:gd name="T4" fmla="*/ 3450 w 3916"/>
                <a:gd name="T5" fmla="*/ 14 h 28"/>
                <a:gd name="T6" fmla="*/ 3348 w 3916"/>
                <a:gd name="T7" fmla="*/ 12 h 28"/>
                <a:gd name="T8" fmla="*/ 3206 w 3916"/>
                <a:gd name="T9" fmla="*/ 12 h 28"/>
                <a:gd name="T10" fmla="*/ 3108 w 3916"/>
                <a:gd name="T11" fmla="*/ 10 h 28"/>
                <a:gd name="T12" fmla="*/ 2950 w 3916"/>
                <a:gd name="T13" fmla="*/ 12 h 28"/>
                <a:gd name="T14" fmla="*/ 2916 w 3916"/>
                <a:gd name="T15" fmla="*/ 10 h 28"/>
                <a:gd name="T16" fmla="*/ 2826 w 3916"/>
                <a:gd name="T17" fmla="*/ 10 h 28"/>
                <a:gd name="T18" fmla="*/ 2684 w 3916"/>
                <a:gd name="T19" fmla="*/ 8 h 28"/>
                <a:gd name="T20" fmla="*/ 2550 w 3916"/>
                <a:gd name="T21" fmla="*/ 6 h 28"/>
                <a:gd name="T22" fmla="*/ 2400 w 3916"/>
                <a:gd name="T23" fmla="*/ 4 h 28"/>
                <a:gd name="T24" fmla="*/ 2252 w 3916"/>
                <a:gd name="T25" fmla="*/ 6 h 28"/>
                <a:gd name="T26" fmla="*/ 2078 w 3916"/>
                <a:gd name="T27" fmla="*/ 4 h 28"/>
                <a:gd name="T28" fmla="*/ 1694 w 3916"/>
                <a:gd name="T29" fmla="*/ 4 h 28"/>
                <a:gd name="T30" fmla="*/ 1488 w 3916"/>
                <a:gd name="T31" fmla="*/ 4 h 28"/>
                <a:gd name="T32" fmla="*/ 1294 w 3916"/>
                <a:gd name="T33" fmla="*/ 6 h 28"/>
                <a:gd name="T34" fmla="*/ 1254 w 3916"/>
                <a:gd name="T35" fmla="*/ 10 h 28"/>
                <a:gd name="T36" fmla="*/ 1126 w 3916"/>
                <a:gd name="T37" fmla="*/ 10 h 28"/>
                <a:gd name="T38" fmla="*/ 1048 w 3916"/>
                <a:gd name="T39" fmla="*/ 8 h 28"/>
                <a:gd name="T40" fmla="*/ 1044 w 3916"/>
                <a:gd name="T41" fmla="*/ 8 h 28"/>
                <a:gd name="T42" fmla="*/ 900 w 3916"/>
                <a:gd name="T43" fmla="*/ 8 h 28"/>
                <a:gd name="T44" fmla="*/ 720 w 3916"/>
                <a:gd name="T45" fmla="*/ 6 h 28"/>
                <a:gd name="T46" fmla="*/ 480 w 3916"/>
                <a:gd name="T47" fmla="*/ 6 h 28"/>
                <a:gd name="T48" fmla="*/ 338 w 3916"/>
                <a:gd name="T49" fmla="*/ 2 h 28"/>
                <a:gd name="T50" fmla="*/ 194 w 3916"/>
                <a:gd name="T51" fmla="*/ 0 h 28"/>
                <a:gd name="T52" fmla="*/ 56 w 3916"/>
                <a:gd name="T53" fmla="*/ 2 h 28"/>
                <a:gd name="T54" fmla="*/ 0 w 3916"/>
                <a:gd name="T55" fmla="*/ 10 h 28"/>
                <a:gd name="T56" fmla="*/ 64 w 3916"/>
                <a:gd name="T57" fmla="*/ 10 h 28"/>
                <a:gd name="T58" fmla="*/ 192 w 3916"/>
                <a:gd name="T59" fmla="*/ 10 h 28"/>
                <a:gd name="T60" fmla="*/ 294 w 3916"/>
                <a:gd name="T61" fmla="*/ 10 h 28"/>
                <a:gd name="T62" fmla="*/ 390 w 3916"/>
                <a:gd name="T63" fmla="*/ 12 h 28"/>
                <a:gd name="T64" fmla="*/ 610 w 3916"/>
                <a:gd name="T65" fmla="*/ 12 h 28"/>
                <a:gd name="T66" fmla="*/ 778 w 3916"/>
                <a:gd name="T67" fmla="*/ 14 h 28"/>
                <a:gd name="T68" fmla="*/ 884 w 3916"/>
                <a:gd name="T69" fmla="*/ 12 h 28"/>
                <a:gd name="T70" fmla="*/ 962 w 3916"/>
                <a:gd name="T71" fmla="*/ 14 h 28"/>
                <a:gd name="T72" fmla="*/ 1062 w 3916"/>
                <a:gd name="T73" fmla="*/ 16 h 28"/>
                <a:gd name="T74" fmla="*/ 1214 w 3916"/>
                <a:gd name="T75" fmla="*/ 16 h 28"/>
                <a:gd name="T76" fmla="*/ 1338 w 3916"/>
                <a:gd name="T77" fmla="*/ 18 h 28"/>
                <a:gd name="T78" fmla="*/ 1394 w 3916"/>
                <a:gd name="T79" fmla="*/ 18 h 28"/>
                <a:gd name="T80" fmla="*/ 1782 w 3916"/>
                <a:gd name="T81" fmla="*/ 20 h 28"/>
                <a:gd name="T82" fmla="*/ 1952 w 3916"/>
                <a:gd name="T83" fmla="*/ 20 h 28"/>
                <a:gd name="T84" fmla="*/ 2142 w 3916"/>
                <a:gd name="T85" fmla="*/ 22 h 28"/>
                <a:gd name="T86" fmla="*/ 2328 w 3916"/>
                <a:gd name="T87" fmla="*/ 22 h 28"/>
                <a:gd name="T88" fmla="*/ 2476 w 3916"/>
                <a:gd name="T89" fmla="*/ 22 h 28"/>
                <a:gd name="T90" fmla="*/ 2586 w 3916"/>
                <a:gd name="T91" fmla="*/ 22 h 28"/>
                <a:gd name="T92" fmla="*/ 2840 w 3916"/>
                <a:gd name="T93" fmla="*/ 22 h 28"/>
                <a:gd name="T94" fmla="*/ 2984 w 3916"/>
                <a:gd name="T95" fmla="*/ 24 h 28"/>
                <a:gd name="T96" fmla="*/ 3156 w 3916"/>
                <a:gd name="T97" fmla="*/ 24 h 28"/>
                <a:gd name="T98" fmla="*/ 3214 w 3916"/>
                <a:gd name="T99" fmla="*/ 24 h 28"/>
                <a:gd name="T100" fmla="*/ 3334 w 3916"/>
                <a:gd name="T101" fmla="*/ 26 h 28"/>
                <a:gd name="T102" fmla="*/ 3470 w 3916"/>
                <a:gd name="T103" fmla="*/ 26 h 28"/>
                <a:gd name="T104" fmla="*/ 3578 w 3916"/>
                <a:gd name="T105" fmla="*/ 26 h 28"/>
                <a:gd name="T106" fmla="*/ 3658 w 3916"/>
                <a:gd name="T107" fmla="*/ 26 h 28"/>
                <a:gd name="T108" fmla="*/ 3810 w 3916"/>
                <a:gd name="T109" fmla="*/ 28 h 28"/>
                <a:gd name="T110" fmla="*/ 3832 w 3916"/>
                <a:gd name="T111" fmla="*/ 26 h 28"/>
                <a:gd name="T112" fmla="*/ 3878 w 3916"/>
                <a:gd name="T113" fmla="*/ 24 h 28"/>
                <a:gd name="T114" fmla="*/ 3916 w 3916"/>
                <a:gd name="T115" fmla="*/ 18 h 28"/>
                <a:gd name="T116" fmla="*/ 3844 w 3916"/>
                <a:gd name="T117" fmla="*/ 14 h 28"/>
                <a:gd name="T118" fmla="*/ 746 w 3916"/>
                <a:gd name="T119" fmla="*/ 8 h 28"/>
                <a:gd name="T120" fmla="*/ 2876 w 3916"/>
                <a:gd name="T121" fmla="*/ 18 h 28"/>
                <a:gd name="T122" fmla="*/ 3162 w 3916"/>
                <a:gd name="T123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16" h="28">
                  <a:moveTo>
                    <a:pt x="3820" y="12"/>
                  </a:moveTo>
                  <a:lnTo>
                    <a:pt x="3820" y="12"/>
                  </a:lnTo>
                  <a:lnTo>
                    <a:pt x="3816" y="14"/>
                  </a:lnTo>
                  <a:lnTo>
                    <a:pt x="3816" y="14"/>
                  </a:lnTo>
                  <a:lnTo>
                    <a:pt x="3796" y="14"/>
                  </a:lnTo>
                  <a:lnTo>
                    <a:pt x="3796" y="14"/>
                  </a:lnTo>
                  <a:lnTo>
                    <a:pt x="3752" y="12"/>
                  </a:lnTo>
                  <a:lnTo>
                    <a:pt x="3752" y="12"/>
                  </a:lnTo>
                  <a:lnTo>
                    <a:pt x="3738" y="14"/>
                  </a:lnTo>
                  <a:lnTo>
                    <a:pt x="3738" y="14"/>
                  </a:lnTo>
                  <a:lnTo>
                    <a:pt x="3684" y="14"/>
                  </a:lnTo>
                  <a:lnTo>
                    <a:pt x="3634" y="14"/>
                  </a:lnTo>
                  <a:lnTo>
                    <a:pt x="3634" y="14"/>
                  </a:lnTo>
                  <a:lnTo>
                    <a:pt x="3604" y="14"/>
                  </a:lnTo>
                  <a:lnTo>
                    <a:pt x="3576" y="14"/>
                  </a:lnTo>
                  <a:lnTo>
                    <a:pt x="3576" y="14"/>
                  </a:lnTo>
                  <a:lnTo>
                    <a:pt x="3562" y="14"/>
                  </a:lnTo>
                  <a:lnTo>
                    <a:pt x="3548" y="12"/>
                  </a:lnTo>
                  <a:lnTo>
                    <a:pt x="3548" y="12"/>
                  </a:lnTo>
                  <a:lnTo>
                    <a:pt x="3530" y="12"/>
                  </a:lnTo>
                  <a:lnTo>
                    <a:pt x="3530" y="12"/>
                  </a:lnTo>
                  <a:lnTo>
                    <a:pt x="3488" y="12"/>
                  </a:lnTo>
                  <a:lnTo>
                    <a:pt x="3468" y="12"/>
                  </a:lnTo>
                  <a:lnTo>
                    <a:pt x="3450" y="14"/>
                  </a:lnTo>
                  <a:lnTo>
                    <a:pt x="3450" y="14"/>
                  </a:lnTo>
                  <a:lnTo>
                    <a:pt x="3440" y="12"/>
                  </a:lnTo>
                  <a:lnTo>
                    <a:pt x="3430" y="12"/>
                  </a:lnTo>
                  <a:lnTo>
                    <a:pt x="3410" y="12"/>
                  </a:lnTo>
                  <a:lnTo>
                    <a:pt x="3410" y="12"/>
                  </a:lnTo>
                  <a:lnTo>
                    <a:pt x="3380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32" y="12"/>
                  </a:lnTo>
                  <a:lnTo>
                    <a:pt x="3316" y="14"/>
                  </a:lnTo>
                  <a:lnTo>
                    <a:pt x="3316" y="14"/>
                  </a:lnTo>
                  <a:lnTo>
                    <a:pt x="3266" y="12"/>
                  </a:lnTo>
                  <a:lnTo>
                    <a:pt x="3216" y="12"/>
                  </a:lnTo>
                  <a:lnTo>
                    <a:pt x="3216" y="12"/>
                  </a:lnTo>
                  <a:lnTo>
                    <a:pt x="3206" y="12"/>
                  </a:lnTo>
                  <a:lnTo>
                    <a:pt x="3206" y="12"/>
                  </a:lnTo>
                  <a:lnTo>
                    <a:pt x="3198" y="14"/>
                  </a:lnTo>
                  <a:lnTo>
                    <a:pt x="3198" y="14"/>
                  </a:lnTo>
                  <a:lnTo>
                    <a:pt x="3170" y="12"/>
                  </a:lnTo>
                  <a:lnTo>
                    <a:pt x="3156" y="12"/>
                  </a:lnTo>
                  <a:lnTo>
                    <a:pt x="3142" y="14"/>
                  </a:lnTo>
                  <a:lnTo>
                    <a:pt x="3142" y="14"/>
                  </a:lnTo>
                  <a:lnTo>
                    <a:pt x="3124" y="12"/>
                  </a:lnTo>
                  <a:lnTo>
                    <a:pt x="3108" y="10"/>
                  </a:lnTo>
                  <a:lnTo>
                    <a:pt x="3074" y="12"/>
                  </a:lnTo>
                  <a:lnTo>
                    <a:pt x="3074" y="12"/>
                  </a:lnTo>
                  <a:lnTo>
                    <a:pt x="3064" y="10"/>
                  </a:lnTo>
                  <a:lnTo>
                    <a:pt x="3064" y="10"/>
                  </a:lnTo>
                  <a:lnTo>
                    <a:pt x="3012" y="10"/>
                  </a:lnTo>
                  <a:lnTo>
                    <a:pt x="2960" y="10"/>
                  </a:lnTo>
                  <a:lnTo>
                    <a:pt x="2960" y="10"/>
                  </a:lnTo>
                  <a:lnTo>
                    <a:pt x="2950" y="12"/>
                  </a:lnTo>
                  <a:lnTo>
                    <a:pt x="2950" y="12"/>
                  </a:lnTo>
                  <a:lnTo>
                    <a:pt x="2944" y="10"/>
                  </a:lnTo>
                  <a:lnTo>
                    <a:pt x="2944" y="10"/>
                  </a:lnTo>
                  <a:lnTo>
                    <a:pt x="2936" y="12"/>
                  </a:lnTo>
                  <a:lnTo>
                    <a:pt x="2936" y="12"/>
                  </a:lnTo>
                  <a:lnTo>
                    <a:pt x="2932" y="10"/>
                  </a:lnTo>
                  <a:lnTo>
                    <a:pt x="2932" y="10"/>
                  </a:lnTo>
                  <a:lnTo>
                    <a:pt x="2916" y="10"/>
                  </a:lnTo>
                  <a:lnTo>
                    <a:pt x="2902" y="10"/>
                  </a:lnTo>
                  <a:lnTo>
                    <a:pt x="2902" y="10"/>
                  </a:lnTo>
                  <a:lnTo>
                    <a:pt x="2882" y="10"/>
                  </a:lnTo>
                  <a:lnTo>
                    <a:pt x="2858" y="10"/>
                  </a:lnTo>
                  <a:lnTo>
                    <a:pt x="2858" y="10"/>
                  </a:lnTo>
                  <a:lnTo>
                    <a:pt x="2844" y="10"/>
                  </a:lnTo>
                  <a:lnTo>
                    <a:pt x="2834" y="10"/>
                  </a:lnTo>
                  <a:lnTo>
                    <a:pt x="2826" y="10"/>
                  </a:lnTo>
                  <a:lnTo>
                    <a:pt x="2826" y="10"/>
                  </a:lnTo>
                  <a:lnTo>
                    <a:pt x="2788" y="8"/>
                  </a:lnTo>
                  <a:lnTo>
                    <a:pt x="2750" y="8"/>
                  </a:lnTo>
                  <a:lnTo>
                    <a:pt x="2750" y="8"/>
                  </a:lnTo>
                  <a:lnTo>
                    <a:pt x="2728" y="8"/>
                  </a:lnTo>
                  <a:lnTo>
                    <a:pt x="2706" y="8"/>
                  </a:lnTo>
                  <a:lnTo>
                    <a:pt x="2706" y="8"/>
                  </a:lnTo>
                  <a:lnTo>
                    <a:pt x="2684" y="8"/>
                  </a:lnTo>
                  <a:lnTo>
                    <a:pt x="2662" y="8"/>
                  </a:lnTo>
                  <a:lnTo>
                    <a:pt x="2662" y="8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578" y="8"/>
                  </a:lnTo>
                  <a:lnTo>
                    <a:pt x="2578" y="8"/>
                  </a:lnTo>
                  <a:lnTo>
                    <a:pt x="2560" y="6"/>
                  </a:lnTo>
                  <a:lnTo>
                    <a:pt x="2550" y="6"/>
                  </a:lnTo>
                  <a:lnTo>
                    <a:pt x="2542" y="8"/>
                  </a:lnTo>
                  <a:lnTo>
                    <a:pt x="2542" y="8"/>
                  </a:lnTo>
                  <a:lnTo>
                    <a:pt x="2538" y="6"/>
                  </a:lnTo>
                  <a:lnTo>
                    <a:pt x="2534" y="6"/>
                  </a:lnTo>
                  <a:lnTo>
                    <a:pt x="2526" y="6"/>
                  </a:lnTo>
                  <a:lnTo>
                    <a:pt x="2526" y="6"/>
                  </a:lnTo>
                  <a:lnTo>
                    <a:pt x="2442" y="6"/>
                  </a:lnTo>
                  <a:lnTo>
                    <a:pt x="2400" y="4"/>
                  </a:lnTo>
                  <a:lnTo>
                    <a:pt x="2358" y="4"/>
                  </a:lnTo>
                  <a:lnTo>
                    <a:pt x="2358" y="4"/>
                  </a:lnTo>
                  <a:lnTo>
                    <a:pt x="2344" y="6"/>
                  </a:lnTo>
                  <a:lnTo>
                    <a:pt x="2328" y="6"/>
                  </a:lnTo>
                  <a:lnTo>
                    <a:pt x="2328" y="6"/>
                  </a:lnTo>
                  <a:lnTo>
                    <a:pt x="2280" y="6"/>
                  </a:lnTo>
                  <a:lnTo>
                    <a:pt x="2280" y="6"/>
                  </a:lnTo>
                  <a:lnTo>
                    <a:pt x="2252" y="6"/>
                  </a:lnTo>
                  <a:lnTo>
                    <a:pt x="2224" y="6"/>
                  </a:lnTo>
                  <a:lnTo>
                    <a:pt x="2224" y="6"/>
                  </a:lnTo>
                  <a:lnTo>
                    <a:pt x="2174" y="6"/>
                  </a:lnTo>
                  <a:lnTo>
                    <a:pt x="2122" y="4"/>
                  </a:lnTo>
                  <a:lnTo>
                    <a:pt x="2122" y="4"/>
                  </a:lnTo>
                  <a:lnTo>
                    <a:pt x="2100" y="6"/>
                  </a:lnTo>
                  <a:lnTo>
                    <a:pt x="2088" y="6"/>
                  </a:lnTo>
                  <a:lnTo>
                    <a:pt x="2078" y="4"/>
                  </a:lnTo>
                  <a:lnTo>
                    <a:pt x="2078" y="4"/>
                  </a:lnTo>
                  <a:lnTo>
                    <a:pt x="2042" y="4"/>
                  </a:lnTo>
                  <a:lnTo>
                    <a:pt x="2004" y="4"/>
                  </a:lnTo>
                  <a:lnTo>
                    <a:pt x="2004" y="4"/>
                  </a:lnTo>
                  <a:lnTo>
                    <a:pt x="1888" y="4"/>
                  </a:lnTo>
                  <a:lnTo>
                    <a:pt x="1888" y="4"/>
                  </a:lnTo>
                  <a:lnTo>
                    <a:pt x="1792" y="4"/>
                  </a:lnTo>
                  <a:lnTo>
                    <a:pt x="1694" y="4"/>
                  </a:lnTo>
                  <a:lnTo>
                    <a:pt x="1694" y="4"/>
                  </a:lnTo>
                  <a:lnTo>
                    <a:pt x="1634" y="4"/>
                  </a:lnTo>
                  <a:lnTo>
                    <a:pt x="1604" y="4"/>
                  </a:lnTo>
                  <a:lnTo>
                    <a:pt x="1574" y="6"/>
                  </a:lnTo>
                  <a:lnTo>
                    <a:pt x="1574" y="6"/>
                  </a:lnTo>
                  <a:lnTo>
                    <a:pt x="1552" y="4"/>
                  </a:lnTo>
                  <a:lnTo>
                    <a:pt x="1532" y="4"/>
                  </a:lnTo>
                  <a:lnTo>
                    <a:pt x="1488" y="4"/>
                  </a:lnTo>
                  <a:lnTo>
                    <a:pt x="1488" y="4"/>
                  </a:lnTo>
                  <a:lnTo>
                    <a:pt x="1462" y="6"/>
                  </a:lnTo>
                  <a:lnTo>
                    <a:pt x="1462" y="6"/>
                  </a:lnTo>
                  <a:lnTo>
                    <a:pt x="1416" y="6"/>
                  </a:lnTo>
                  <a:lnTo>
                    <a:pt x="1370" y="6"/>
                  </a:lnTo>
                  <a:lnTo>
                    <a:pt x="1370" y="6"/>
                  </a:lnTo>
                  <a:lnTo>
                    <a:pt x="1332" y="6"/>
                  </a:lnTo>
                  <a:lnTo>
                    <a:pt x="1294" y="6"/>
                  </a:lnTo>
                  <a:lnTo>
                    <a:pt x="1294" y="6"/>
                  </a:lnTo>
                  <a:lnTo>
                    <a:pt x="1280" y="6"/>
                  </a:lnTo>
                  <a:lnTo>
                    <a:pt x="1266" y="10"/>
                  </a:lnTo>
                  <a:lnTo>
                    <a:pt x="1266" y="10"/>
                  </a:lnTo>
                  <a:lnTo>
                    <a:pt x="1264" y="8"/>
                  </a:lnTo>
                  <a:lnTo>
                    <a:pt x="1260" y="8"/>
                  </a:lnTo>
                  <a:lnTo>
                    <a:pt x="1256" y="8"/>
                  </a:lnTo>
                  <a:lnTo>
                    <a:pt x="1254" y="10"/>
                  </a:lnTo>
                  <a:lnTo>
                    <a:pt x="1254" y="10"/>
                  </a:lnTo>
                  <a:lnTo>
                    <a:pt x="1232" y="8"/>
                  </a:lnTo>
                  <a:lnTo>
                    <a:pt x="1212" y="8"/>
                  </a:lnTo>
                  <a:lnTo>
                    <a:pt x="1192" y="8"/>
                  </a:lnTo>
                  <a:lnTo>
                    <a:pt x="1170" y="8"/>
                  </a:lnTo>
                  <a:lnTo>
                    <a:pt x="1170" y="8"/>
                  </a:lnTo>
                  <a:lnTo>
                    <a:pt x="1148" y="8"/>
                  </a:lnTo>
                  <a:lnTo>
                    <a:pt x="1126" y="10"/>
                  </a:lnTo>
                  <a:lnTo>
                    <a:pt x="1126" y="10"/>
                  </a:lnTo>
                  <a:lnTo>
                    <a:pt x="1114" y="8"/>
                  </a:lnTo>
                  <a:lnTo>
                    <a:pt x="1102" y="8"/>
                  </a:lnTo>
                  <a:lnTo>
                    <a:pt x="1076" y="10"/>
                  </a:lnTo>
                  <a:lnTo>
                    <a:pt x="1076" y="10"/>
                  </a:lnTo>
                  <a:lnTo>
                    <a:pt x="1064" y="8"/>
                  </a:lnTo>
                  <a:lnTo>
                    <a:pt x="1056" y="6"/>
                  </a:lnTo>
                  <a:lnTo>
                    <a:pt x="1048" y="8"/>
                  </a:lnTo>
                  <a:lnTo>
                    <a:pt x="1048" y="8"/>
                  </a:lnTo>
                  <a:lnTo>
                    <a:pt x="1046" y="8"/>
                  </a:lnTo>
                  <a:lnTo>
                    <a:pt x="1046" y="12"/>
                  </a:lnTo>
                  <a:lnTo>
                    <a:pt x="1046" y="12"/>
                  </a:lnTo>
                  <a:lnTo>
                    <a:pt x="1046" y="10"/>
                  </a:lnTo>
                  <a:lnTo>
                    <a:pt x="1046" y="10"/>
                  </a:lnTo>
                  <a:lnTo>
                    <a:pt x="1046" y="8"/>
                  </a:lnTo>
                  <a:lnTo>
                    <a:pt x="1044" y="8"/>
                  </a:lnTo>
                  <a:lnTo>
                    <a:pt x="1044" y="8"/>
                  </a:lnTo>
                  <a:lnTo>
                    <a:pt x="1000" y="8"/>
                  </a:lnTo>
                  <a:lnTo>
                    <a:pt x="958" y="8"/>
                  </a:lnTo>
                  <a:lnTo>
                    <a:pt x="958" y="8"/>
                  </a:lnTo>
                  <a:lnTo>
                    <a:pt x="928" y="6"/>
                  </a:lnTo>
                  <a:lnTo>
                    <a:pt x="914" y="6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38" y="4"/>
                  </a:lnTo>
                  <a:lnTo>
                    <a:pt x="780" y="4"/>
                  </a:lnTo>
                  <a:lnTo>
                    <a:pt x="720" y="6"/>
                  </a:lnTo>
                  <a:lnTo>
                    <a:pt x="662" y="6"/>
                  </a:lnTo>
                  <a:lnTo>
                    <a:pt x="662" y="6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508" y="4"/>
                  </a:lnTo>
                  <a:lnTo>
                    <a:pt x="508" y="4"/>
                  </a:lnTo>
                  <a:lnTo>
                    <a:pt x="480" y="6"/>
                  </a:lnTo>
                  <a:lnTo>
                    <a:pt x="480" y="6"/>
                  </a:lnTo>
                  <a:lnTo>
                    <a:pt x="444" y="4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372" y="4"/>
                  </a:lnTo>
                  <a:lnTo>
                    <a:pt x="372" y="4"/>
                  </a:lnTo>
                  <a:lnTo>
                    <a:pt x="356" y="2"/>
                  </a:lnTo>
                  <a:lnTo>
                    <a:pt x="338" y="2"/>
                  </a:lnTo>
                  <a:lnTo>
                    <a:pt x="338" y="2"/>
                  </a:lnTo>
                  <a:lnTo>
                    <a:pt x="326" y="4"/>
                  </a:lnTo>
                  <a:lnTo>
                    <a:pt x="326" y="4"/>
                  </a:lnTo>
                  <a:lnTo>
                    <a:pt x="300" y="2"/>
                  </a:lnTo>
                  <a:lnTo>
                    <a:pt x="300" y="2"/>
                  </a:lnTo>
                  <a:lnTo>
                    <a:pt x="268" y="2"/>
                  </a:lnTo>
                  <a:lnTo>
                    <a:pt x="236" y="2"/>
                  </a:lnTo>
                  <a:lnTo>
                    <a:pt x="236" y="2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180" y="2"/>
                  </a:lnTo>
                  <a:lnTo>
                    <a:pt x="180" y="2"/>
                  </a:lnTo>
                  <a:lnTo>
                    <a:pt x="158" y="2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20" y="2"/>
                  </a:lnTo>
                  <a:lnTo>
                    <a:pt x="1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98" y="10"/>
                  </a:lnTo>
                  <a:lnTo>
                    <a:pt x="136" y="10"/>
                  </a:lnTo>
                  <a:lnTo>
                    <a:pt x="136" y="10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80" y="10"/>
                  </a:lnTo>
                  <a:lnTo>
                    <a:pt x="192" y="10"/>
                  </a:lnTo>
                  <a:lnTo>
                    <a:pt x="192" y="10"/>
                  </a:lnTo>
                  <a:lnTo>
                    <a:pt x="200" y="12"/>
                  </a:lnTo>
                  <a:lnTo>
                    <a:pt x="200" y="12"/>
                  </a:lnTo>
                  <a:lnTo>
                    <a:pt x="222" y="12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80" y="10"/>
                  </a:lnTo>
                  <a:lnTo>
                    <a:pt x="280" y="10"/>
                  </a:lnTo>
                  <a:lnTo>
                    <a:pt x="294" y="10"/>
                  </a:lnTo>
                  <a:lnTo>
                    <a:pt x="310" y="12"/>
                  </a:lnTo>
                  <a:lnTo>
                    <a:pt x="310" y="12"/>
                  </a:lnTo>
                  <a:lnTo>
                    <a:pt x="326" y="10"/>
                  </a:lnTo>
                  <a:lnTo>
                    <a:pt x="342" y="10"/>
                  </a:lnTo>
                  <a:lnTo>
                    <a:pt x="342" y="10"/>
                  </a:lnTo>
                  <a:lnTo>
                    <a:pt x="352" y="12"/>
                  </a:lnTo>
                  <a:lnTo>
                    <a:pt x="352" y="12"/>
                  </a:lnTo>
                  <a:lnTo>
                    <a:pt x="390" y="12"/>
                  </a:lnTo>
                  <a:lnTo>
                    <a:pt x="430" y="12"/>
                  </a:lnTo>
                  <a:lnTo>
                    <a:pt x="430" y="12"/>
                  </a:lnTo>
                  <a:lnTo>
                    <a:pt x="452" y="12"/>
                  </a:lnTo>
                  <a:lnTo>
                    <a:pt x="472" y="12"/>
                  </a:lnTo>
                  <a:lnTo>
                    <a:pt x="494" y="12"/>
                  </a:lnTo>
                  <a:lnTo>
                    <a:pt x="516" y="14"/>
                  </a:lnTo>
                  <a:lnTo>
                    <a:pt x="516" y="14"/>
                  </a:lnTo>
                  <a:lnTo>
                    <a:pt x="610" y="12"/>
                  </a:lnTo>
                  <a:lnTo>
                    <a:pt x="706" y="14"/>
                  </a:lnTo>
                  <a:lnTo>
                    <a:pt x="706" y="14"/>
                  </a:lnTo>
                  <a:lnTo>
                    <a:pt x="712" y="12"/>
                  </a:lnTo>
                  <a:lnTo>
                    <a:pt x="720" y="12"/>
                  </a:lnTo>
                  <a:lnTo>
                    <a:pt x="720" y="12"/>
                  </a:lnTo>
                  <a:lnTo>
                    <a:pt x="750" y="12"/>
                  </a:lnTo>
                  <a:lnTo>
                    <a:pt x="778" y="14"/>
                  </a:lnTo>
                  <a:lnTo>
                    <a:pt x="778" y="14"/>
                  </a:lnTo>
                  <a:lnTo>
                    <a:pt x="794" y="12"/>
                  </a:lnTo>
                  <a:lnTo>
                    <a:pt x="810" y="12"/>
                  </a:lnTo>
                  <a:lnTo>
                    <a:pt x="826" y="12"/>
                  </a:lnTo>
                  <a:lnTo>
                    <a:pt x="840" y="10"/>
                  </a:lnTo>
                  <a:lnTo>
                    <a:pt x="840" y="10"/>
                  </a:lnTo>
                  <a:lnTo>
                    <a:pt x="850" y="12"/>
                  </a:lnTo>
                  <a:lnTo>
                    <a:pt x="862" y="12"/>
                  </a:lnTo>
                  <a:lnTo>
                    <a:pt x="884" y="12"/>
                  </a:lnTo>
                  <a:lnTo>
                    <a:pt x="884" y="12"/>
                  </a:lnTo>
                  <a:lnTo>
                    <a:pt x="906" y="14"/>
                  </a:lnTo>
                  <a:lnTo>
                    <a:pt x="928" y="14"/>
                  </a:lnTo>
                  <a:lnTo>
                    <a:pt x="928" y="14"/>
                  </a:lnTo>
                  <a:lnTo>
                    <a:pt x="934" y="14"/>
                  </a:lnTo>
                  <a:lnTo>
                    <a:pt x="940" y="12"/>
                  </a:lnTo>
                  <a:lnTo>
                    <a:pt x="940" y="12"/>
                  </a:lnTo>
                  <a:lnTo>
                    <a:pt x="962" y="14"/>
                  </a:lnTo>
                  <a:lnTo>
                    <a:pt x="982" y="14"/>
                  </a:lnTo>
                  <a:lnTo>
                    <a:pt x="1020" y="14"/>
                  </a:lnTo>
                  <a:lnTo>
                    <a:pt x="1020" y="14"/>
                  </a:lnTo>
                  <a:lnTo>
                    <a:pt x="1032" y="14"/>
                  </a:lnTo>
                  <a:lnTo>
                    <a:pt x="1042" y="14"/>
                  </a:lnTo>
                  <a:lnTo>
                    <a:pt x="1052" y="14"/>
                  </a:lnTo>
                  <a:lnTo>
                    <a:pt x="1062" y="16"/>
                  </a:lnTo>
                  <a:lnTo>
                    <a:pt x="1062" y="16"/>
                  </a:lnTo>
                  <a:lnTo>
                    <a:pt x="1096" y="16"/>
                  </a:lnTo>
                  <a:lnTo>
                    <a:pt x="1126" y="16"/>
                  </a:lnTo>
                  <a:lnTo>
                    <a:pt x="1160" y="16"/>
                  </a:lnTo>
                  <a:lnTo>
                    <a:pt x="1194" y="14"/>
                  </a:lnTo>
                  <a:lnTo>
                    <a:pt x="1194" y="14"/>
                  </a:lnTo>
                  <a:lnTo>
                    <a:pt x="1198" y="16"/>
                  </a:lnTo>
                  <a:lnTo>
                    <a:pt x="1202" y="16"/>
                  </a:lnTo>
                  <a:lnTo>
                    <a:pt x="1214" y="16"/>
                  </a:lnTo>
                  <a:lnTo>
                    <a:pt x="1214" y="16"/>
                  </a:lnTo>
                  <a:lnTo>
                    <a:pt x="1252" y="16"/>
                  </a:lnTo>
                  <a:lnTo>
                    <a:pt x="1270" y="16"/>
                  </a:lnTo>
                  <a:lnTo>
                    <a:pt x="1290" y="16"/>
                  </a:lnTo>
                  <a:lnTo>
                    <a:pt x="1290" y="16"/>
                  </a:lnTo>
                  <a:lnTo>
                    <a:pt x="1302" y="14"/>
                  </a:lnTo>
                  <a:lnTo>
                    <a:pt x="1314" y="16"/>
                  </a:lnTo>
                  <a:lnTo>
                    <a:pt x="1338" y="18"/>
                  </a:lnTo>
                  <a:lnTo>
                    <a:pt x="1338" y="18"/>
                  </a:lnTo>
                  <a:lnTo>
                    <a:pt x="1346" y="16"/>
                  </a:lnTo>
                  <a:lnTo>
                    <a:pt x="1346" y="16"/>
                  </a:lnTo>
                  <a:lnTo>
                    <a:pt x="1364" y="16"/>
                  </a:lnTo>
                  <a:lnTo>
                    <a:pt x="1364" y="16"/>
                  </a:lnTo>
                  <a:lnTo>
                    <a:pt x="1380" y="18"/>
                  </a:lnTo>
                  <a:lnTo>
                    <a:pt x="1394" y="18"/>
                  </a:lnTo>
                  <a:lnTo>
                    <a:pt x="1394" y="18"/>
                  </a:lnTo>
                  <a:lnTo>
                    <a:pt x="1404" y="18"/>
                  </a:lnTo>
                  <a:lnTo>
                    <a:pt x="1404" y="18"/>
                  </a:lnTo>
                  <a:lnTo>
                    <a:pt x="1504" y="18"/>
                  </a:lnTo>
                  <a:lnTo>
                    <a:pt x="1504" y="18"/>
                  </a:lnTo>
                  <a:lnTo>
                    <a:pt x="1740" y="18"/>
                  </a:lnTo>
                  <a:lnTo>
                    <a:pt x="1740" y="18"/>
                  </a:lnTo>
                  <a:lnTo>
                    <a:pt x="1760" y="20"/>
                  </a:lnTo>
                  <a:lnTo>
                    <a:pt x="1782" y="20"/>
                  </a:lnTo>
                  <a:lnTo>
                    <a:pt x="1804" y="20"/>
                  </a:lnTo>
                  <a:lnTo>
                    <a:pt x="1826" y="22"/>
                  </a:lnTo>
                  <a:lnTo>
                    <a:pt x="1826" y="22"/>
                  </a:lnTo>
                  <a:lnTo>
                    <a:pt x="1832" y="20"/>
                  </a:lnTo>
                  <a:lnTo>
                    <a:pt x="1838" y="20"/>
                  </a:lnTo>
                  <a:lnTo>
                    <a:pt x="1838" y="20"/>
                  </a:lnTo>
                  <a:lnTo>
                    <a:pt x="1894" y="20"/>
                  </a:lnTo>
                  <a:lnTo>
                    <a:pt x="1952" y="20"/>
                  </a:lnTo>
                  <a:lnTo>
                    <a:pt x="1952" y="20"/>
                  </a:lnTo>
                  <a:lnTo>
                    <a:pt x="2008" y="20"/>
                  </a:lnTo>
                  <a:lnTo>
                    <a:pt x="2064" y="20"/>
                  </a:lnTo>
                  <a:lnTo>
                    <a:pt x="2064" y="20"/>
                  </a:lnTo>
                  <a:lnTo>
                    <a:pt x="2082" y="20"/>
                  </a:lnTo>
                  <a:lnTo>
                    <a:pt x="2102" y="20"/>
                  </a:lnTo>
                  <a:lnTo>
                    <a:pt x="2122" y="20"/>
                  </a:lnTo>
                  <a:lnTo>
                    <a:pt x="2142" y="22"/>
                  </a:lnTo>
                  <a:lnTo>
                    <a:pt x="2142" y="22"/>
                  </a:lnTo>
                  <a:lnTo>
                    <a:pt x="2220" y="20"/>
                  </a:lnTo>
                  <a:lnTo>
                    <a:pt x="2300" y="22"/>
                  </a:lnTo>
                  <a:lnTo>
                    <a:pt x="2300" y="22"/>
                  </a:lnTo>
                  <a:lnTo>
                    <a:pt x="2320" y="20"/>
                  </a:lnTo>
                  <a:lnTo>
                    <a:pt x="2320" y="20"/>
                  </a:lnTo>
                  <a:lnTo>
                    <a:pt x="2328" y="22"/>
                  </a:lnTo>
                  <a:lnTo>
                    <a:pt x="2328" y="22"/>
                  </a:lnTo>
                  <a:lnTo>
                    <a:pt x="2334" y="20"/>
                  </a:lnTo>
                  <a:lnTo>
                    <a:pt x="2340" y="20"/>
                  </a:lnTo>
                  <a:lnTo>
                    <a:pt x="2340" y="20"/>
                  </a:lnTo>
                  <a:lnTo>
                    <a:pt x="2404" y="20"/>
                  </a:lnTo>
                  <a:lnTo>
                    <a:pt x="2438" y="20"/>
                  </a:lnTo>
                  <a:lnTo>
                    <a:pt x="2468" y="24"/>
                  </a:lnTo>
                  <a:lnTo>
                    <a:pt x="2468" y="24"/>
                  </a:lnTo>
                  <a:lnTo>
                    <a:pt x="2476" y="22"/>
                  </a:lnTo>
                  <a:lnTo>
                    <a:pt x="2486" y="22"/>
                  </a:lnTo>
                  <a:lnTo>
                    <a:pt x="2502" y="22"/>
                  </a:lnTo>
                  <a:lnTo>
                    <a:pt x="2502" y="22"/>
                  </a:lnTo>
                  <a:lnTo>
                    <a:pt x="2534" y="22"/>
                  </a:lnTo>
                  <a:lnTo>
                    <a:pt x="2568" y="20"/>
                  </a:lnTo>
                  <a:lnTo>
                    <a:pt x="2568" y="20"/>
                  </a:lnTo>
                  <a:lnTo>
                    <a:pt x="2586" y="22"/>
                  </a:lnTo>
                  <a:lnTo>
                    <a:pt x="2586" y="22"/>
                  </a:lnTo>
                  <a:lnTo>
                    <a:pt x="2624" y="22"/>
                  </a:lnTo>
                  <a:lnTo>
                    <a:pt x="2624" y="22"/>
                  </a:lnTo>
                  <a:lnTo>
                    <a:pt x="2642" y="20"/>
                  </a:lnTo>
                  <a:lnTo>
                    <a:pt x="2642" y="20"/>
                  </a:lnTo>
                  <a:lnTo>
                    <a:pt x="2706" y="22"/>
                  </a:lnTo>
                  <a:lnTo>
                    <a:pt x="2764" y="22"/>
                  </a:lnTo>
                  <a:lnTo>
                    <a:pt x="2764" y="22"/>
                  </a:lnTo>
                  <a:lnTo>
                    <a:pt x="2840" y="22"/>
                  </a:lnTo>
                  <a:lnTo>
                    <a:pt x="2840" y="22"/>
                  </a:lnTo>
                  <a:lnTo>
                    <a:pt x="2888" y="24"/>
                  </a:lnTo>
                  <a:lnTo>
                    <a:pt x="2910" y="24"/>
                  </a:lnTo>
                  <a:lnTo>
                    <a:pt x="2932" y="22"/>
                  </a:lnTo>
                  <a:lnTo>
                    <a:pt x="2932" y="22"/>
                  </a:lnTo>
                  <a:lnTo>
                    <a:pt x="2946" y="24"/>
                  </a:lnTo>
                  <a:lnTo>
                    <a:pt x="2960" y="24"/>
                  </a:lnTo>
                  <a:lnTo>
                    <a:pt x="2984" y="24"/>
                  </a:lnTo>
                  <a:lnTo>
                    <a:pt x="2984" y="24"/>
                  </a:lnTo>
                  <a:lnTo>
                    <a:pt x="3024" y="24"/>
                  </a:lnTo>
                  <a:lnTo>
                    <a:pt x="3024" y="24"/>
                  </a:lnTo>
                  <a:lnTo>
                    <a:pt x="3088" y="24"/>
                  </a:lnTo>
                  <a:lnTo>
                    <a:pt x="3088" y="24"/>
                  </a:lnTo>
                  <a:lnTo>
                    <a:pt x="3132" y="24"/>
                  </a:lnTo>
                  <a:lnTo>
                    <a:pt x="3132" y="24"/>
                  </a:lnTo>
                  <a:lnTo>
                    <a:pt x="3156" y="24"/>
                  </a:lnTo>
                  <a:lnTo>
                    <a:pt x="3178" y="24"/>
                  </a:lnTo>
                  <a:lnTo>
                    <a:pt x="3178" y="24"/>
                  </a:lnTo>
                  <a:lnTo>
                    <a:pt x="3190" y="24"/>
                  </a:lnTo>
                  <a:lnTo>
                    <a:pt x="3202" y="26"/>
                  </a:lnTo>
                  <a:lnTo>
                    <a:pt x="3202" y="26"/>
                  </a:lnTo>
                  <a:lnTo>
                    <a:pt x="3208" y="24"/>
                  </a:lnTo>
                  <a:lnTo>
                    <a:pt x="3208" y="24"/>
                  </a:lnTo>
                  <a:lnTo>
                    <a:pt x="3214" y="24"/>
                  </a:lnTo>
                  <a:lnTo>
                    <a:pt x="3222" y="26"/>
                  </a:lnTo>
                  <a:lnTo>
                    <a:pt x="3222" y="26"/>
                  </a:lnTo>
                  <a:lnTo>
                    <a:pt x="3246" y="26"/>
                  </a:lnTo>
                  <a:lnTo>
                    <a:pt x="3268" y="24"/>
                  </a:lnTo>
                  <a:lnTo>
                    <a:pt x="3268" y="24"/>
                  </a:lnTo>
                  <a:lnTo>
                    <a:pt x="3278" y="26"/>
                  </a:lnTo>
                  <a:lnTo>
                    <a:pt x="3278" y="26"/>
                  </a:lnTo>
                  <a:lnTo>
                    <a:pt x="3334" y="26"/>
                  </a:lnTo>
                  <a:lnTo>
                    <a:pt x="3390" y="26"/>
                  </a:lnTo>
                  <a:lnTo>
                    <a:pt x="3390" y="26"/>
                  </a:lnTo>
                  <a:lnTo>
                    <a:pt x="3404" y="26"/>
                  </a:lnTo>
                  <a:lnTo>
                    <a:pt x="3418" y="24"/>
                  </a:lnTo>
                  <a:lnTo>
                    <a:pt x="3418" y="24"/>
                  </a:lnTo>
                  <a:lnTo>
                    <a:pt x="3446" y="24"/>
                  </a:lnTo>
                  <a:lnTo>
                    <a:pt x="3470" y="26"/>
                  </a:lnTo>
                  <a:lnTo>
                    <a:pt x="3470" y="26"/>
                  </a:lnTo>
                  <a:lnTo>
                    <a:pt x="3496" y="26"/>
                  </a:lnTo>
                  <a:lnTo>
                    <a:pt x="3496" y="26"/>
                  </a:lnTo>
                  <a:lnTo>
                    <a:pt x="3532" y="24"/>
                  </a:lnTo>
                  <a:lnTo>
                    <a:pt x="3532" y="24"/>
                  </a:lnTo>
                  <a:lnTo>
                    <a:pt x="3544" y="24"/>
                  </a:lnTo>
                  <a:lnTo>
                    <a:pt x="3556" y="26"/>
                  </a:lnTo>
                  <a:lnTo>
                    <a:pt x="3556" y="26"/>
                  </a:lnTo>
                  <a:lnTo>
                    <a:pt x="3578" y="26"/>
                  </a:lnTo>
                  <a:lnTo>
                    <a:pt x="3598" y="26"/>
                  </a:lnTo>
                  <a:lnTo>
                    <a:pt x="3598" y="26"/>
                  </a:lnTo>
                  <a:lnTo>
                    <a:pt x="3622" y="26"/>
                  </a:lnTo>
                  <a:lnTo>
                    <a:pt x="3622" y="26"/>
                  </a:lnTo>
                  <a:lnTo>
                    <a:pt x="3634" y="26"/>
                  </a:lnTo>
                  <a:lnTo>
                    <a:pt x="3646" y="26"/>
                  </a:lnTo>
                  <a:lnTo>
                    <a:pt x="3646" y="26"/>
                  </a:lnTo>
                  <a:lnTo>
                    <a:pt x="3658" y="26"/>
                  </a:lnTo>
                  <a:lnTo>
                    <a:pt x="3670" y="26"/>
                  </a:lnTo>
                  <a:lnTo>
                    <a:pt x="3670" y="26"/>
                  </a:lnTo>
                  <a:lnTo>
                    <a:pt x="3706" y="26"/>
                  </a:lnTo>
                  <a:lnTo>
                    <a:pt x="3742" y="26"/>
                  </a:lnTo>
                  <a:lnTo>
                    <a:pt x="3742" y="26"/>
                  </a:lnTo>
                  <a:lnTo>
                    <a:pt x="3788" y="26"/>
                  </a:lnTo>
                  <a:lnTo>
                    <a:pt x="3788" y="26"/>
                  </a:lnTo>
                  <a:lnTo>
                    <a:pt x="3810" y="28"/>
                  </a:lnTo>
                  <a:lnTo>
                    <a:pt x="3810" y="28"/>
                  </a:lnTo>
                  <a:lnTo>
                    <a:pt x="3816" y="26"/>
                  </a:lnTo>
                  <a:lnTo>
                    <a:pt x="3816" y="26"/>
                  </a:lnTo>
                  <a:lnTo>
                    <a:pt x="3820" y="26"/>
                  </a:lnTo>
                  <a:lnTo>
                    <a:pt x="3824" y="28"/>
                  </a:lnTo>
                  <a:lnTo>
                    <a:pt x="3824" y="28"/>
                  </a:lnTo>
                  <a:lnTo>
                    <a:pt x="3832" y="26"/>
                  </a:lnTo>
                  <a:lnTo>
                    <a:pt x="3832" y="26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4"/>
                  </a:lnTo>
                  <a:lnTo>
                    <a:pt x="3850" y="24"/>
                  </a:lnTo>
                  <a:lnTo>
                    <a:pt x="3856" y="26"/>
                  </a:lnTo>
                  <a:lnTo>
                    <a:pt x="3864" y="26"/>
                  </a:lnTo>
                  <a:lnTo>
                    <a:pt x="3878" y="24"/>
                  </a:lnTo>
                  <a:lnTo>
                    <a:pt x="3878" y="24"/>
                  </a:lnTo>
                  <a:lnTo>
                    <a:pt x="3890" y="24"/>
                  </a:lnTo>
                  <a:lnTo>
                    <a:pt x="3890" y="24"/>
                  </a:lnTo>
                  <a:lnTo>
                    <a:pt x="3900" y="24"/>
                  </a:lnTo>
                  <a:lnTo>
                    <a:pt x="3906" y="22"/>
                  </a:lnTo>
                  <a:lnTo>
                    <a:pt x="3910" y="20"/>
                  </a:lnTo>
                  <a:lnTo>
                    <a:pt x="3910" y="20"/>
                  </a:lnTo>
                  <a:lnTo>
                    <a:pt x="3914" y="20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6"/>
                  </a:lnTo>
                  <a:lnTo>
                    <a:pt x="3916" y="14"/>
                  </a:lnTo>
                  <a:lnTo>
                    <a:pt x="3916" y="14"/>
                  </a:lnTo>
                  <a:lnTo>
                    <a:pt x="3868" y="14"/>
                  </a:lnTo>
                  <a:lnTo>
                    <a:pt x="3844" y="14"/>
                  </a:lnTo>
                  <a:lnTo>
                    <a:pt x="3820" y="12"/>
                  </a:lnTo>
                  <a:lnTo>
                    <a:pt x="3820" y="12"/>
                  </a:lnTo>
                  <a:close/>
                  <a:moveTo>
                    <a:pt x="744" y="10"/>
                  </a:moveTo>
                  <a:lnTo>
                    <a:pt x="744" y="10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6" y="8"/>
                  </a:lnTo>
                  <a:lnTo>
                    <a:pt x="744" y="10"/>
                  </a:lnTo>
                  <a:lnTo>
                    <a:pt x="744" y="10"/>
                  </a:lnTo>
                  <a:close/>
                  <a:moveTo>
                    <a:pt x="2874" y="18"/>
                  </a:moveTo>
                  <a:lnTo>
                    <a:pt x="2874" y="18"/>
                  </a:lnTo>
                  <a:lnTo>
                    <a:pt x="2874" y="16"/>
                  </a:lnTo>
                  <a:lnTo>
                    <a:pt x="2874" y="16"/>
                  </a:lnTo>
                  <a:lnTo>
                    <a:pt x="2876" y="18"/>
                  </a:lnTo>
                  <a:lnTo>
                    <a:pt x="2876" y="18"/>
                  </a:lnTo>
                  <a:lnTo>
                    <a:pt x="2874" y="18"/>
                  </a:lnTo>
                  <a:lnTo>
                    <a:pt x="2874" y="18"/>
                  </a:lnTo>
                  <a:close/>
                  <a:moveTo>
                    <a:pt x="3160" y="18"/>
                  </a:moveTo>
                  <a:lnTo>
                    <a:pt x="3160" y="18"/>
                  </a:lnTo>
                  <a:lnTo>
                    <a:pt x="3160" y="16"/>
                  </a:lnTo>
                  <a:lnTo>
                    <a:pt x="3160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0" y="18"/>
                  </a:lnTo>
                  <a:lnTo>
                    <a:pt x="316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0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689355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A020B-04BE-426D-AE2C-2E6EF2F1CA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7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NetApp Confidential - Internal Use Only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 bwMode="gray">
          <a:xfrm>
            <a:off x="347662" y="6445714"/>
            <a:ext cx="8449056" cy="107486"/>
            <a:chOff x="347662" y="6160730"/>
            <a:chExt cx="8449056" cy="107486"/>
          </a:xfrm>
        </p:grpSpPr>
        <p:sp>
          <p:nvSpPr>
            <p:cNvPr id="9" name="Freeform 5"/>
            <p:cNvSpPr>
              <a:spLocks/>
            </p:cNvSpPr>
            <p:nvPr userDrawn="1"/>
          </p:nvSpPr>
          <p:spPr bwMode="gray">
            <a:xfrm>
              <a:off x="347662" y="6160730"/>
              <a:ext cx="8449056" cy="107486"/>
            </a:xfrm>
            <a:custGeom>
              <a:avLst/>
              <a:gdLst>
                <a:gd name="T0" fmla="*/ 116 w 3930"/>
                <a:gd name="T1" fmla="*/ 4 h 50"/>
                <a:gd name="T2" fmla="*/ 258 w 3930"/>
                <a:gd name="T3" fmla="*/ 2 h 50"/>
                <a:gd name="T4" fmla="*/ 376 w 3930"/>
                <a:gd name="T5" fmla="*/ 2 h 50"/>
                <a:gd name="T6" fmla="*/ 494 w 3930"/>
                <a:gd name="T7" fmla="*/ 6 h 50"/>
                <a:gd name="T8" fmla="*/ 628 w 3930"/>
                <a:gd name="T9" fmla="*/ 8 h 50"/>
                <a:gd name="T10" fmla="*/ 774 w 3930"/>
                <a:gd name="T11" fmla="*/ 6 h 50"/>
                <a:gd name="T12" fmla="*/ 894 w 3930"/>
                <a:gd name="T13" fmla="*/ 4 h 50"/>
                <a:gd name="T14" fmla="*/ 1038 w 3930"/>
                <a:gd name="T15" fmla="*/ 4 h 50"/>
                <a:gd name="T16" fmla="*/ 1196 w 3930"/>
                <a:gd name="T17" fmla="*/ 2 h 50"/>
                <a:gd name="T18" fmla="*/ 1326 w 3930"/>
                <a:gd name="T19" fmla="*/ 4 h 50"/>
                <a:gd name="T20" fmla="*/ 1428 w 3930"/>
                <a:gd name="T21" fmla="*/ 4 h 50"/>
                <a:gd name="T22" fmla="*/ 1568 w 3930"/>
                <a:gd name="T23" fmla="*/ 6 h 50"/>
                <a:gd name="T24" fmla="*/ 1710 w 3930"/>
                <a:gd name="T25" fmla="*/ 6 h 50"/>
                <a:gd name="T26" fmla="*/ 1826 w 3930"/>
                <a:gd name="T27" fmla="*/ 8 h 50"/>
                <a:gd name="T28" fmla="*/ 1950 w 3930"/>
                <a:gd name="T29" fmla="*/ 4 h 50"/>
                <a:gd name="T30" fmla="*/ 2106 w 3930"/>
                <a:gd name="T31" fmla="*/ 4 h 50"/>
                <a:gd name="T32" fmla="*/ 2234 w 3930"/>
                <a:gd name="T33" fmla="*/ 2 h 50"/>
                <a:gd name="T34" fmla="*/ 2354 w 3930"/>
                <a:gd name="T35" fmla="*/ 2 h 50"/>
                <a:gd name="T36" fmla="*/ 2498 w 3930"/>
                <a:gd name="T37" fmla="*/ 6 h 50"/>
                <a:gd name="T38" fmla="*/ 2580 w 3930"/>
                <a:gd name="T39" fmla="*/ 4 h 50"/>
                <a:gd name="T40" fmla="*/ 2684 w 3930"/>
                <a:gd name="T41" fmla="*/ 4 h 50"/>
                <a:gd name="T42" fmla="*/ 2830 w 3930"/>
                <a:gd name="T43" fmla="*/ 4 h 50"/>
                <a:gd name="T44" fmla="*/ 2932 w 3930"/>
                <a:gd name="T45" fmla="*/ 6 h 50"/>
                <a:gd name="T46" fmla="*/ 3058 w 3930"/>
                <a:gd name="T47" fmla="*/ 6 h 50"/>
                <a:gd name="T48" fmla="*/ 3176 w 3930"/>
                <a:gd name="T49" fmla="*/ 10 h 50"/>
                <a:gd name="T50" fmla="*/ 3262 w 3930"/>
                <a:gd name="T51" fmla="*/ 14 h 50"/>
                <a:gd name="T52" fmla="*/ 3340 w 3930"/>
                <a:gd name="T53" fmla="*/ 12 h 50"/>
                <a:gd name="T54" fmla="*/ 3456 w 3930"/>
                <a:gd name="T55" fmla="*/ 18 h 50"/>
                <a:gd name="T56" fmla="*/ 3592 w 3930"/>
                <a:gd name="T57" fmla="*/ 16 h 50"/>
                <a:gd name="T58" fmla="*/ 3648 w 3930"/>
                <a:gd name="T59" fmla="*/ 16 h 50"/>
                <a:gd name="T60" fmla="*/ 3784 w 3930"/>
                <a:gd name="T61" fmla="*/ 20 h 50"/>
                <a:gd name="T62" fmla="*/ 3846 w 3930"/>
                <a:gd name="T63" fmla="*/ 24 h 50"/>
                <a:gd name="T64" fmla="*/ 3874 w 3930"/>
                <a:gd name="T65" fmla="*/ 36 h 50"/>
                <a:gd name="T66" fmla="*/ 3782 w 3930"/>
                <a:gd name="T67" fmla="*/ 42 h 50"/>
                <a:gd name="T68" fmla="*/ 3676 w 3930"/>
                <a:gd name="T69" fmla="*/ 46 h 50"/>
                <a:gd name="T70" fmla="*/ 3570 w 3930"/>
                <a:gd name="T71" fmla="*/ 48 h 50"/>
                <a:gd name="T72" fmla="*/ 3518 w 3930"/>
                <a:gd name="T73" fmla="*/ 48 h 50"/>
                <a:gd name="T74" fmla="*/ 3396 w 3930"/>
                <a:gd name="T75" fmla="*/ 48 h 50"/>
                <a:gd name="T76" fmla="*/ 3304 w 3930"/>
                <a:gd name="T77" fmla="*/ 48 h 50"/>
                <a:gd name="T78" fmla="*/ 3152 w 3930"/>
                <a:gd name="T79" fmla="*/ 40 h 50"/>
                <a:gd name="T80" fmla="*/ 3042 w 3930"/>
                <a:gd name="T81" fmla="*/ 42 h 50"/>
                <a:gd name="T82" fmla="*/ 2898 w 3930"/>
                <a:gd name="T83" fmla="*/ 36 h 50"/>
                <a:gd name="T84" fmla="*/ 2814 w 3930"/>
                <a:gd name="T85" fmla="*/ 38 h 50"/>
                <a:gd name="T86" fmla="*/ 2692 w 3930"/>
                <a:gd name="T87" fmla="*/ 36 h 50"/>
                <a:gd name="T88" fmla="*/ 2588 w 3930"/>
                <a:gd name="T89" fmla="*/ 34 h 50"/>
                <a:gd name="T90" fmla="*/ 2466 w 3930"/>
                <a:gd name="T91" fmla="*/ 38 h 50"/>
                <a:gd name="T92" fmla="*/ 2356 w 3930"/>
                <a:gd name="T93" fmla="*/ 36 h 50"/>
                <a:gd name="T94" fmla="*/ 2212 w 3930"/>
                <a:gd name="T95" fmla="*/ 40 h 50"/>
                <a:gd name="T96" fmla="*/ 2040 w 3930"/>
                <a:gd name="T97" fmla="*/ 40 h 50"/>
                <a:gd name="T98" fmla="*/ 1922 w 3930"/>
                <a:gd name="T99" fmla="*/ 40 h 50"/>
                <a:gd name="T100" fmla="*/ 1804 w 3930"/>
                <a:gd name="T101" fmla="*/ 42 h 50"/>
                <a:gd name="T102" fmla="*/ 1642 w 3930"/>
                <a:gd name="T103" fmla="*/ 44 h 50"/>
                <a:gd name="T104" fmla="*/ 1492 w 3930"/>
                <a:gd name="T105" fmla="*/ 46 h 50"/>
                <a:gd name="T106" fmla="*/ 1354 w 3930"/>
                <a:gd name="T107" fmla="*/ 44 h 50"/>
                <a:gd name="T108" fmla="*/ 1180 w 3930"/>
                <a:gd name="T109" fmla="*/ 44 h 50"/>
                <a:gd name="T110" fmla="*/ 1052 w 3930"/>
                <a:gd name="T111" fmla="*/ 46 h 50"/>
                <a:gd name="T112" fmla="*/ 936 w 3930"/>
                <a:gd name="T113" fmla="*/ 44 h 50"/>
                <a:gd name="T114" fmla="*/ 790 w 3930"/>
                <a:gd name="T115" fmla="*/ 40 h 50"/>
                <a:gd name="T116" fmla="*/ 636 w 3930"/>
                <a:gd name="T117" fmla="*/ 42 h 50"/>
                <a:gd name="T118" fmla="*/ 494 w 3930"/>
                <a:gd name="T119" fmla="*/ 46 h 50"/>
                <a:gd name="T120" fmla="*/ 362 w 3930"/>
                <a:gd name="T121" fmla="*/ 42 h 50"/>
                <a:gd name="T122" fmla="*/ 222 w 3930"/>
                <a:gd name="T123" fmla="*/ 40 h 50"/>
                <a:gd name="T124" fmla="*/ 70 w 3930"/>
                <a:gd name="T125" fmla="*/ 3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30" h="50">
                  <a:moveTo>
                    <a:pt x="2" y="14"/>
                  </a:move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10" y="4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16" y="4"/>
                  </a:lnTo>
                  <a:lnTo>
                    <a:pt x="116" y="4"/>
                  </a:lnTo>
                  <a:lnTo>
                    <a:pt x="120" y="4"/>
                  </a:lnTo>
                  <a:lnTo>
                    <a:pt x="120" y="4"/>
                  </a:lnTo>
                  <a:lnTo>
                    <a:pt x="124" y="4"/>
                  </a:lnTo>
                  <a:lnTo>
                    <a:pt x="124" y="4"/>
                  </a:lnTo>
                  <a:lnTo>
                    <a:pt x="128" y="4"/>
                  </a:lnTo>
                  <a:lnTo>
                    <a:pt x="134" y="4"/>
                  </a:lnTo>
                  <a:lnTo>
                    <a:pt x="134" y="4"/>
                  </a:lnTo>
                  <a:lnTo>
                    <a:pt x="136" y="4"/>
                  </a:lnTo>
                  <a:lnTo>
                    <a:pt x="136" y="4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8" y="2"/>
                  </a:lnTo>
                  <a:lnTo>
                    <a:pt x="148" y="2"/>
                  </a:lnTo>
                  <a:lnTo>
                    <a:pt x="150" y="2"/>
                  </a:lnTo>
                  <a:lnTo>
                    <a:pt x="150" y="2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64" y="2"/>
                  </a:lnTo>
                  <a:lnTo>
                    <a:pt x="164" y="2"/>
                  </a:lnTo>
                  <a:lnTo>
                    <a:pt x="168" y="2"/>
                  </a:lnTo>
                  <a:lnTo>
                    <a:pt x="174" y="4"/>
                  </a:lnTo>
                  <a:lnTo>
                    <a:pt x="174" y="4"/>
                  </a:lnTo>
                  <a:lnTo>
                    <a:pt x="178" y="2"/>
                  </a:lnTo>
                  <a:lnTo>
                    <a:pt x="178" y="2"/>
                  </a:lnTo>
                  <a:lnTo>
                    <a:pt x="180" y="4"/>
                  </a:lnTo>
                  <a:lnTo>
                    <a:pt x="180" y="4"/>
                  </a:lnTo>
                  <a:lnTo>
                    <a:pt x="182" y="2"/>
                  </a:lnTo>
                  <a:lnTo>
                    <a:pt x="182" y="2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88" y="4"/>
                  </a:lnTo>
                  <a:lnTo>
                    <a:pt x="188" y="4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10" y="2"/>
                  </a:lnTo>
                  <a:lnTo>
                    <a:pt x="210" y="2"/>
                  </a:lnTo>
                  <a:lnTo>
                    <a:pt x="212" y="2"/>
                  </a:lnTo>
                  <a:lnTo>
                    <a:pt x="212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4"/>
                  </a:lnTo>
                  <a:lnTo>
                    <a:pt x="214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8" y="4"/>
                  </a:lnTo>
                  <a:lnTo>
                    <a:pt x="218" y="4"/>
                  </a:lnTo>
                  <a:lnTo>
                    <a:pt x="224" y="4"/>
                  </a:lnTo>
                  <a:lnTo>
                    <a:pt x="224" y="4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244" y="2"/>
                  </a:lnTo>
                  <a:lnTo>
                    <a:pt x="244" y="2"/>
                  </a:lnTo>
                  <a:lnTo>
                    <a:pt x="248" y="2"/>
                  </a:lnTo>
                  <a:lnTo>
                    <a:pt x="248" y="2"/>
                  </a:lnTo>
                  <a:lnTo>
                    <a:pt x="252" y="2"/>
                  </a:lnTo>
                  <a:lnTo>
                    <a:pt x="252" y="2"/>
                  </a:lnTo>
                  <a:lnTo>
                    <a:pt x="256" y="2"/>
                  </a:lnTo>
                  <a:lnTo>
                    <a:pt x="256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60" y="2"/>
                  </a:lnTo>
                  <a:lnTo>
                    <a:pt x="260" y="2"/>
                  </a:lnTo>
                  <a:lnTo>
                    <a:pt x="262" y="2"/>
                  </a:lnTo>
                  <a:lnTo>
                    <a:pt x="262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70" y="2"/>
                  </a:lnTo>
                  <a:lnTo>
                    <a:pt x="270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8" y="2"/>
                  </a:lnTo>
                  <a:lnTo>
                    <a:pt x="278" y="2"/>
                  </a:lnTo>
                  <a:lnTo>
                    <a:pt x="280" y="2"/>
                  </a:lnTo>
                  <a:lnTo>
                    <a:pt x="280" y="2"/>
                  </a:lnTo>
                  <a:lnTo>
                    <a:pt x="280" y="4"/>
                  </a:lnTo>
                  <a:lnTo>
                    <a:pt x="280" y="4"/>
                  </a:lnTo>
                  <a:lnTo>
                    <a:pt x="282" y="2"/>
                  </a:lnTo>
                  <a:lnTo>
                    <a:pt x="282" y="2"/>
                  </a:lnTo>
                  <a:lnTo>
                    <a:pt x="288" y="2"/>
                  </a:lnTo>
                  <a:lnTo>
                    <a:pt x="288" y="2"/>
                  </a:lnTo>
                  <a:lnTo>
                    <a:pt x="290" y="2"/>
                  </a:lnTo>
                  <a:lnTo>
                    <a:pt x="290" y="2"/>
                  </a:lnTo>
                  <a:lnTo>
                    <a:pt x="296" y="2"/>
                  </a:lnTo>
                  <a:lnTo>
                    <a:pt x="296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302" y="2"/>
                  </a:lnTo>
                  <a:lnTo>
                    <a:pt x="302" y="2"/>
                  </a:lnTo>
                  <a:lnTo>
                    <a:pt x="306" y="2"/>
                  </a:lnTo>
                  <a:lnTo>
                    <a:pt x="306" y="2"/>
                  </a:lnTo>
                  <a:lnTo>
                    <a:pt x="310" y="2"/>
                  </a:lnTo>
                  <a:lnTo>
                    <a:pt x="312" y="2"/>
                  </a:lnTo>
                  <a:lnTo>
                    <a:pt x="312" y="2"/>
                  </a:lnTo>
                  <a:lnTo>
                    <a:pt x="318" y="2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24" y="4"/>
                  </a:lnTo>
                  <a:lnTo>
                    <a:pt x="324" y="4"/>
                  </a:lnTo>
                  <a:lnTo>
                    <a:pt x="324" y="2"/>
                  </a:lnTo>
                  <a:lnTo>
                    <a:pt x="326" y="2"/>
                  </a:lnTo>
                  <a:lnTo>
                    <a:pt x="326" y="2"/>
                  </a:lnTo>
                  <a:lnTo>
                    <a:pt x="332" y="2"/>
                  </a:lnTo>
                  <a:lnTo>
                    <a:pt x="332" y="2"/>
                  </a:lnTo>
                  <a:lnTo>
                    <a:pt x="336" y="2"/>
                  </a:lnTo>
                  <a:lnTo>
                    <a:pt x="342" y="2"/>
                  </a:lnTo>
                  <a:lnTo>
                    <a:pt x="342" y="2"/>
                  </a:lnTo>
                  <a:lnTo>
                    <a:pt x="344" y="2"/>
                  </a:lnTo>
                  <a:lnTo>
                    <a:pt x="348" y="2"/>
                  </a:lnTo>
                  <a:lnTo>
                    <a:pt x="348" y="2"/>
                  </a:lnTo>
                  <a:lnTo>
                    <a:pt x="352" y="2"/>
                  </a:lnTo>
                  <a:lnTo>
                    <a:pt x="352" y="2"/>
                  </a:lnTo>
                  <a:lnTo>
                    <a:pt x="354" y="2"/>
                  </a:lnTo>
                  <a:lnTo>
                    <a:pt x="354" y="2"/>
                  </a:lnTo>
                  <a:lnTo>
                    <a:pt x="358" y="2"/>
                  </a:lnTo>
                  <a:lnTo>
                    <a:pt x="360" y="2"/>
                  </a:lnTo>
                  <a:lnTo>
                    <a:pt x="360" y="2"/>
                  </a:lnTo>
                  <a:lnTo>
                    <a:pt x="360" y="4"/>
                  </a:lnTo>
                  <a:lnTo>
                    <a:pt x="360" y="6"/>
                  </a:lnTo>
                  <a:lnTo>
                    <a:pt x="360" y="6"/>
                  </a:lnTo>
                  <a:lnTo>
                    <a:pt x="362" y="4"/>
                  </a:lnTo>
                  <a:lnTo>
                    <a:pt x="364" y="2"/>
                  </a:lnTo>
                  <a:lnTo>
                    <a:pt x="364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4" y="4"/>
                  </a:lnTo>
                  <a:lnTo>
                    <a:pt x="374" y="4"/>
                  </a:lnTo>
                  <a:lnTo>
                    <a:pt x="376" y="2"/>
                  </a:lnTo>
                  <a:lnTo>
                    <a:pt x="376" y="2"/>
                  </a:lnTo>
                  <a:lnTo>
                    <a:pt x="378" y="4"/>
                  </a:lnTo>
                  <a:lnTo>
                    <a:pt x="378" y="4"/>
                  </a:lnTo>
                  <a:lnTo>
                    <a:pt x="384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4"/>
                  </a:lnTo>
                  <a:lnTo>
                    <a:pt x="390" y="4"/>
                  </a:lnTo>
                  <a:lnTo>
                    <a:pt x="390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6" y="6"/>
                  </a:lnTo>
                  <a:lnTo>
                    <a:pt x="396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402" y="4"/>
                  </a:lnTo>
                  <a:lnTo>
                    <a:pt x="402" y="4"/>
                  </a:lnTo>
                  <a:lnTo>
                    <a:pt x="406" y="6"/>
                  </a:lnTo>
                  <a:lnTo>
                    <a:pt x="406" y="6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2" y="6"/>
                  </a:lnTo>
                  <a:lnTo>
                    <a:pt x="412" y="4"/>
                  </a:lnTo>
                  <a:lnTo>
                    <a:pt x="412" y="4"/>
                  </a:lnTo>
                  <a:lnTo>
                    <a:pt x="420" y="4"/>
                  </a:lnTo>
                  <a:lnTo>
                    <a:pt x="420" y="4"/>
                  </a:lnTo>
                  <a:lnTo>
                    <a:pt x="424" y="4"/>
                  </a:lnTo>
                  <a:lnTo>
                    <a:pt x="424" y="4"/>
                  </a:lnTo>
                  <a:lnTo>
                    <a:pt x="428" y="6"/>
                  </a:lnTo>
                  <a:lnTo>
                    <a:pt x="428" y="6"/>
                  </a:lnTo>
                  <a:lnTo>
                    <a:pt x="430" y="4"/>
                  </a:lnTo>
                  <a:lnTo>
                    <a:pt x="430" y="4"/>
                  </a:lnTo>
                  <a:lnTo>
                    <a:pt x="432" y="6"/>
                  </a:lnTo>
                  <a:lnTo>
                    <a:pt x="432" y="6"/>
                  </a:lnTo>
                  <a:lnTo>
                    <a:pt x="436" y="4"/>
                  </a:lnTo>
                  <a:lnTo>
                    <a:pt x="436" y="4"/>
                  </a:lnTo>
                  <a:lnTo>
                    <a:pt x="442" y="4"/>
                  </a:lnTo>
                  <a:lnTo>
                    <a:pt x="442" y="4"/>
                  </a:lnTo>
                  <a:lnTo>
                    <a:pt x="446" y="4"/>
                  </a:lnTo>
                  <a:lnTo>
                    <a:pt x="446" y="4"/>
                  </a:lnTo>
                  <a:lnTo>
                    <a:pt x="448" y="4"/>
                  </a:lnTo>
                  <a:lnTo>
                    <a:pt x="448" y="4"/>
                  </a:lnTo>
                  <a:lnTo>
                    <a:pt x="450" y="6"/>
                  </a:lnTo>
                  <a:lnTo>
                    <a:pt x="450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8" y="6"/>
                  </a:lnTo>
                  <a:lnTo>
                    <a:pt x="458" y="6"/>
                  </a:lnTo>
                  <a:lnTo>
                    <a:pt x="458" y="8"/>
                  </a:lnTo>
                  <a:lnTo>
                    <a:pt x="458" y="8"/>
                  </a:lnTo>
                  <a:lnTo>
                    <a:pt x="460" y="6"/>
                  </a:lnTo>
                  <a:lnTo>
                    <a:pt x="460" y="6"/>
                  </a:lnTo>
                  <a:lnTo>
                    <a:pt x="464" y="8"/>
                  </a:lnTo>
                  <a:lnTo>
                    <a:pt x="464" y="8"/>
                  </a:lnTo>
                  <a:lnTo>
                    <a:pt x="468" y="6"/>
                  </a:lnTo>
                  <a:lnTo>
                    <a:pt x="468" y="6"/>
                  </a:lnTo>
                  <a:lnTo>
                    <a:pt x="472" y="6"/>
                  </a:lnTo>
                  <a:lnTo>
                    <a:pt x="472" y="6"/>
                  </a:lnTo>
                  <a:lnTo>
                    <a:pt x="476" y="6"/>
                  </a:lnTo>
                  <a:lnTo>
                    <a:pt x="476" y="6"/>
                  </a:lnTo>
                  <a:lnTo>
                    <a:pt x="478" y="6"/>
                  </a:lnTo>
                  <a:lnTo>
                    <a:pt x="478" y="6"/>
                  </a:lnTo>
                  <a:lnTo>
                    <a:pt x="482" y="6"/>
                  </a:lnTo>
                  <a:lnTo>
                    <a:pt x="482" y="6"/>
                  </a:lnTo>
                  <a:lnTo>
                    <a:pt x="484" y="6"/>
                  </a:lnTo>
                  <a:lnTo>
                    <a:pt x="484" y="6"/>
                  </a:lnTo>
                  <a:lnTo>
                    <a:pt x="490" y="4"/>
                  </a:lnTo>
                  <a:lnTo>
                    <a:pt x="490" y="4"/>
                  </a:lnTo>
                  <a:lnTo>
                    <a:pt x="490" y="6"/>
                  </a:lnTo>
                  <a:lnTo>
                    <a:pt x="490" y="6"/>
                  </a:lnTo>
                  <a:lnTo>
                    <a:pt x="494" y="6"/>
                  </a:lnTo>
                  <a:lnTo>
                    <a:pt x="494" y="6"/>
                  </a:lnTo>
                  <a:lnTo>
                    <a:pt x="498" y="6"/>
                  </a:lnTo>
                  <a:lnTo>
                    <a:pt x="498" y="6"/>
                  </a:lnTo>
                  <a:lnTo>
                    <a:pt x="506" y="6"/>
                  </a:lnTo>
                  <a:lnTo>
                    <a:pt x="516" y="6"/>
                  </a:lnTo>
                  <a:lnTo>
                    <a:pt x="516" y="6"/>
                  </a:lnTo>
                  <a:lnTo>
                    <a:pt x="518" y="6"/>
                  </a:lnTo>
                  <a:lnTo>
                    <a:pt x="518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4" y="6"/>
                  </a:lnTo>
                  <a:lnTo>
                    <a:pt x="524" y="6"/>
                  </a:lnTo>
                  <a:lnTo>
                    <a:pt x="526" y="6"/>
                  </a:lnTo>
                  <a:lnTo>
                    <a:pt x="526" y="6"/>
                  </a:lnTo>
                  <a:lnTo>
                    <a:pt x="528" y="6"/>
                  </a:lnTo>
                  <a:lnTo>
                    <a:pt x="528" y="6"/>
                  </a:lnTo>
                  <a:lnTo>
                    <a:pt x="530" y="6"/>
                  </a:lnTo>
                  <a:lnTo>
                    <a:pt x="530" y="6"/>
                  </a:lnTo>
                  <a:lnTo>
                    <a:pt x="532" y="6"/>
                  </a:lnTo>
                  <a:lnTo>
                    <a:pt x="532" y="6"/>
                  </a:lnTo>
                  <a:lnTo>
                    <a:pt x="534" y="6"/>
                  </a:lnTo>
                  <a:lnTo>
                    <a:pt x="534" y="6"/>
                  </a:lnTo>
                  <a:lnTo>
                    <a:pt x="536" y="6"/>
                  </a:lnTo>
                  <a:lnTo>
                    <a:pt x="536" y="6"/>
                  </a:lnTo>
                  <a:lnTo>
                    <a:pt x="540" y="4"/>
                  </a:lnTo>
                  <a:lnTo>
                    <a:pt x="540" y="4"/>
                  </a:lnTo>
                  <a:lnTo>
                    <a:pt x="542" y="4"/>
                  </a:lnTo>
                  <a:lnTo>
                    <a:pt x="542" y="4"/>
                  </a:lnTo>
                  <a:lnTo>
                    <a:pt x="544" y="4"/>
                  </a:lnTo>
                  <a:lnTo>
                    <a:pt x="544" y="4"/>
                  </a:lnTo>
                  <a:lnTo>
                    <a:pt x="548" y="4"/>
                  </a:lnTo>
                  <a:lnTo>
                    <a:pt x="548" y="4"/>
                  </a:lnTo>
                  <a:lnTo>
                    <a:pt x="550" y="4"/>
                  </a:lnTo>
                  <a:lnTo>
                    <a:pt x="550" y="4"/>
                  </a:lnTo>
                  <a:lnTo>
                    <a:pt x="556" y="4"/>
                  </a:lnTo>
                  <a:lnTo>
                    <a:pt x="560" y="4"/>
                  </a:lnTo>
                  <a:lnTo>
                    <a:pt x="560" y="4"/>
                  </a:lnTo>
                  <a:lnTo>
                    <a:pt x="562" y="6"/>
                  </a:lnTo>
                  <a:lnTo>
                    <a:pt x="562" y="6"/>
                  </a:lnTo>
                  <a:lnTo>
                    <a:pt x="568" y="6"/>
                  </a:lnTo>
                  <a:lnTo>
                    <a:pt x="568" y="6"/>
                  </a:lnTo>
                  <a:lnTo>
                    <a:pt x="570" y="4"/>
                  </a:lnTo>
                  <a:lnTo>
                    <a:pt x="570" y="4"/>
                  </a:lnTo>
                  <a:lnTo>
                    <a:pt x="572" y="4"/>
                  </a:lnTo>
                  <a:lnTo>
                    <a:pt x="572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8" y="6"/>
                  </a:lnTo>
                  <a:lnTo>
                    <a:pt x="578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6" y="6"/>
                  </a:lnTo>
                  <a:lnTo>
                    <a:pt x="586" y="6"/>
                  </a:lnTo>
                  <a:lnTo>
                    <a:pt x="590" y="6"/>
                  </a:lnTo>
                  <a:lnTo>
                    <a:pt x="590" y="6"/>
                  </a:lnTo>
                  <a:lnTo>
                    <a:pt x="592" y="4"/>
                  </a:lnTo>
                  <a:lnTo>
                    <a:pt x="592" y="4"/>
                  </a:lnTo>
                  <a:lnTo>
                    <a:pt x="594" y="4"/>
                  </a:lnTo>
                  <a:lnTo>
                    <a:pt x="596" y="6"/>
                  </a:lnTo>
                  <a:lnTo>
                    <a:pt x="596" y="6"/>
                  </a:lnTo>
                  <a:lnTo>
                    <a:pt x="600" y="8"/>
                  </a:lnTo>
                  <a:lnTo>
                    <a:pt x="600" y="8"/>
                  </a:lnTo>
                  <a:lnTo>
                    <a:pt x="602" y="8"/>
                  </a:lnTo>
                  <a:lnTo>
                    <a:pt x="604" y="8"/>
                  </a:lnTo>
                  <a:lnTo>
                    <a:pt x="604" y="8"/>
                  </a:lnTo>
                  <a:lnTo>
                    <a:pt x="606" y="8"/>
                  </a:lnTo>
                  <a:lnTo>
                    <a:pt x="606" y="8"/>
                  </a:lnTo>
                  <a:lnTo>
                    <a:pt x="612" y="8"/>
                  </a:lnTo>
                  <a:lnTo>
                    <a:pt x="612" y="8"/>
                  </a:lnTo>
                  <a:lnTo>
                    <a:pt x="616" y="6"/>
                  </a:lnTo>
                  <a:lnTo>
                    <a:pt x="616" y="6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20" y="10"/>
                  </a:lnTo>
                  <a:lnTo>
                    <a:pt x="620" y="10"/>
                  </a:lnTo>
                  <a:lnTo>
                    <a:pt x="628" y="8"/>
                  </a:lnTo>
                  <a:lnTo>
                    <a:pt x="628" y="8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634" y="8"/>
                  </a:lnTo>
                  <a:lnTo>
                    <a:pt x="634" y="8"/>
                  </a:lnTo>
                  <a:lnTo>
                    <a:pt x="636" y="6"/>
                  </a:lnTo>
                  <a:lnTo>
                    <a:pt x="636" y="6"/>
                  </a:lnTo>
                  <a:lnTo>
                    <a:pt x="644" y="6"/>
                  </a:lnTo>
                  <a:lnTo>
                    <a:pt x="644" y="6"/>
                  </a:lnTo>
                  <a:lnTo>
                    <a:pt x="646" y="6"/>
                  </a:lnTo>
                  <a:lnTo>
                    <a:pt x="646" y="6"/>
                  </a:lnTo>
                  <a:lnTo>
                    <a:pt x="650" y="4"/>
                  </a:lnTo>
                  <a:lnTo>
                    <a:pt x="650" y="4"/>
                  </a:lnTo>
                  <a:lnTo>
                    <a:pt x="652" y="6"/>
                  </a:lnTo>
                  <a:lnTo>
                    <a:pt x="652" y="6"/>
                  </a:lnTo>
                  <a:lnTo>
                    <a:pt x="658" y="6"/>
                  </a:lnTo>
                  <a:lnTo>
                    <a:pt x="658" y="6"/>
                  </a:lnTo>
                  <a:lnTo>
                    <a:pt x="660" y="6"/>
                  </a:lnTo>
                  <a:lnTo>
                    <a:pt x="660" y="6"/>
                  </a:lnTo>
                  <a:lnTo>
                    <a:pt x="664" y="4"/>
                  </a:lnTo>
                  <a:lnTo>
                    <a:pt x="664" y="4"/>
                  </a:lnTo>
                  <a:lnTo>
                    <a:pt x="664" y="6"/>
                  </a:lnTo>
                  <a:lnTo>
                    <a:pt x="664" y="6"/>
                  </a:lnTo>
                  <a:lnTo>
                    <a:pt x="668" y="6"/>
                  </a:lnTo>
                  <a:lnTo>
                    <a:pt x="668" y="6"/>
                  </a:lnTo>
                  <a:lnTo>
                    <a:pt x="670" y="6"/>
                  </a:lnTo>
                  <a:lnTo>
                    <a:pt x="670" y="6"/>
                  </a:lnTo>
                  <a:lnTo>
                    <a:pt x="674" y="6"/>
                  </a:lnTo>
                  <a:lnTo>
                    <a:pt x="674" y="6"/>
                  </a:lnTo>
                  <a:lnTo>
                    <a:pt x="676" y="6"/>
                  </a:lnTo>
                  <a:lnTo>
                    <a:pt x="678" y="6"/>
                  </a:lnTo>
                  <a:lnTo>
                    <a:pt x="678" y="6"/>
                  </a:lnTo>
                  <a:lnTo>
                    <a:pt x="682" y="4"/>
                  </a:lnTo>
                  <a:lnTo>
                    <a:pt x="682" y="4"/>
                  </a:lnTo>
                  <a:lnTo>
                    <a:pt x="684" y="4"/>
                  </a:lnTo>
                  <a:lnTo>
                    <a:pt x="684" y="4"/>
                  </a:lnTo>
                  <a:lnTo>
                    <a:pt x="686" y="4"/>
                  </a:lnTo>
                  <a:lnTo>
                    <a:pt x="686" y="4"/>
                  </a:lnTo>
                  <a:lnTo>
                    <a:pt x="688" y="4"/>
                  </a:lnTo>
                  <a:lnTo>
                    <a:pt x="688" y="4"/>
                  </a:lnTo>
                  <a:lnTo>
                    <a:pt x="690" y="6"/>
                  </a:lnTo>
                  <a:lnTo>
                    <a:pt x="690" y="6"/>
                  </a:lnTo>
                  <a:lnTo>
                    <a:pt x="692" y="6"/>
                  </a:lnTo>
                  <a:lnTo>
                    <a:pt x="692" y="6"/>
                  </a:lnTo>
                  <a:lnTo>
                    <a:pt x="696" y="6"/>
                  </a:lnTo>
                  <a:lnTo>
                    <a:pt x="696" y="6"/>
                  </a:lnTo>
                  <a:lnTo>
                    <a:pt x="700" y="6"/>
                  </a:lnTo>
                  <a:lnTo>
                    <a:pt x="700" y="6"/>
                  </a:lnTo>
                  <a:lnTo>
                    <a:pt x="706" y="6"/>
                  </a:lnTo>
                  <a:lnTo>
                    <a:pt x="706" y="6"/>
                  </a:lnTo>
                  <a:lnTo>
                    <a:pt x="706" y="8"/>
                  </a:lnTo>
                  <a:lnTo>
                    <a:pt x="706" y="8"/>
                  </a:lnTo>
                  <a:lnTo>
                    <a:pt x="708" y="10"/>
                  </a:lnTo>
                  <a:lnTo>
                    <a:pt x="708" y="10"/>
                  </a:lnTo>
                  <a:lnTo>
                    <a:pt x="712" y="10"/>
                  </a:lnTo>
                  <a:lnTo>
                    <a:pt x="712" y="10"/>
                  </a:lnTo>
                  <a:lnTo>
                    <a:pt x="716" y="8"/>
                  </a:lnTo>
                  <a:lnTo>
                    <a:pt x="716" y="8"/>
                  </a:lnTo>
                  <a:lnTo>
                    <a:pt x="722" y="8"/>
                  </a:lnTo>
                  <a:lnTo>
                    <a:pt x="722" y="8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34" y="4"/>
                  </a:lnTo>
                  <a:lnTo>
                    <a:pt x="734" y="4"/>
                  </a:lnTo>
                  <a:lnTo>
                    <a:pt x="746" y="4"/>
                  </a:lnTo>
                  <a:lnTo>
                    <a:pt x="746" y="4"/>
                  </a:lnTo>
                  <a:lnTo>
                    <a:pt x="746" y="6"/>
                  </a:lnTo>
                  <a:lnTo>
                    <a:pt x="746" y="6"/>
                  </a:lnTo>
                  <a:lnTo>
                    <a:pt x="750" y="6"/>
                  </a:lnTo>
                  <a:lnTo>
                    <a:pt x="754" y="6"/>
                  </a:lnTo>
                  <a:lnTo>
                    <a:pt x="754" y="6"/>
                  </a:lnTo>
                  <a:lnTo>
                    <a:pt x="764" y="6"/>
                  </a:lnTo>
                  <a:lnTo>
                    <a:pt x="764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70" y="6"/>
                  </a:lnTo>
                  <a:lnTo>
                    <a:pt x="770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8" y="8"/>
                  </a:lnTo>
                  <a:lnTo>
                    <a:pt x="778" y="8"/>
                  </a:lnTo>
                  <a:lnTo>
                    <a:pt x="780" y="8"/>
                  </a:lnTo>
                  <a:lnTo>
                    <a:pt x="780" y="8"/>
                  </a:lnTo>
                  <a:lnTo>
                    <a:pt x="780" y="6"/>
                  </a:lnTo>
                  <a:lnTo>
                    <a:pt x="780" y="6"/>
                  </a:lnTo>
                  <a:lnTo>
                    <a:pt x="784" y="6"/>
                  </a:lnTo>
                  <a:lnTo>
                    <a:pt x="786" y="6"/>
                  </a:lnTo>
                  <a:lnTo>
                    <a:pt x="786" y="6"/>
                  </a:lnTo>
                  <a:lnTo>
                    <a:pt x="788" y="8"/>
                  </a:lnTo>
                  <a:lnTo>
                    <a:pt x="788" y="8"/>
                  </a:lnTo>
                  <a:lnTo>
                    <a:pt x="790" y="8"/>
                  </a:lnTo>
                  <a:lnTo>
                    <a:pt x="790" y="8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8" y="6"/>
                  </a:lnTo>
                  <a:lnTo>
                    <a:pt x="798" y="6"/>
                  </a:lnTo>
                  <a:lnTo>
                    <a:pt x="800" y="6"/>
                  </a:lnTo>
                  <a:lnTo>
                    <a:pt x="800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8" y="6"/>
                  </a:lnTo>
                  <a:lnTo>
                    <a:pt x="808" y="6"/>
                  </a:lnTo>
                  <a:lnTo>
                    <a:pt x="810" y="6"/>
                  </a:lnTo>
                  <a:lnTo>
                    <a:pt x="810" y="6"/>
                  </a:lnTo>
                  <a:lnTo>
                    <a:pt x="812" y="4"/>
                  </a:lnTo>
                  <a:lnTo>
                    <a:pt x="812" y="4"/>
                  </a:lnTo>
                  <a:lnTo>
                    <a:pt x="816" y="4"/>
                  </a:lnTo>
                  <a:lnTo>
                    <a:pt x="816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20" y="4"/>
                  </a:lnTo>
                  <a:lnTo>
                    <a:pt x="820" y="4"/>
                  </a:lnTo>
                  <a:lnTo>
                    <a:pt x="822" y="4"/>
                  </a:lnTo>
                  <a:lnTo>
                    <a:pt x="822" y="4"/>
                  </a:lnTo>
                  <a:lnTo>
                    <a:pt x="826" y="4"/>
                  </a:lnTo>
                  <a:lnTo>
                    <a:pt x="826" y="4"/>
                  </a:lnTo>
                  <a:lnTo>
                    <a:pt x="832" y="4"/>
                  </a:lnTo>
                  <a:lnTo>
                    <a:pt x="832" y="4"/>
                  </a:lnTo>
                  <a:lnTo>
                    <a:pt x="834" y="4"/>
                  </a:lnTo>
                  <a:lnTo>
                    <a:pt x="834" y="4"/>
                  </a:lnTo>
                  <a:lnTo>
                    <a:pt x="838" y="4"/>
                  </a:lnTo>
                  <a:lnTo>
                    <a:pt x="838" y="4"/>
                  </a:lnTo>
                  <a:lnTo>
                    <a:pt x="840" y="4"/>
                  </a:lnTo>
                  <a:lnTo>
                    <a:pt x="840" y="4"/>
                  </a:lnTo>
                  <a:lnTo>
                    <a:pt x="848" y="4"/>
                  </a:lnTo>
                  <a:lnTo>
                    <a:pt x="848" y="4"/>
                  </a:lnTo>
                  <a:lnTo>
                    <a:pt x="850" y="6"/>
                  </a:lnTo>
                  <a:lnTo>
                    <a:pt x="850" y="6"/>
                  </a:lnTo>
                  <a:lnTo>
                    <a:pt x="852" y="6"/>
                  </a:lnTo>
                  <a:lnTo>
                    <a:pt x="852" y="6"/>
                  </a:lnTo>
                  <a:lnTo>
                    <a:pt x="854" y="6"/>
                  </a:lnTo>
                  <a:lnTo>
                    <a:pt x="854" y="6"/>
                  </a:lnTo>
                  <a:lnTo>
                    <a:pt x="856" y="6"/>
                  </a:lnTo>
                  <a:lnTo>
                    <a:pt x="856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4" y="4"/>
                  </a:lnTo>
                  <a:lnTo>
                    <a:pt x="864" y="4"/>
                  </a:lnTo>
                  <a:lnTo>
                    <a:pt x="868" y="4"/>
                  </a:lnTo>
                  <a:lnTo>
                    <a:pt x="868" y="4"/>
                  </a:lnTo>
                  <a:lnTo>
                    <a:pt x="874" y="4"/>
                  </a:lnTo>
                  <a:lnTo>
                    <a:pt x="880" y="4"/>
                  </a:lnTo>
                  <a:lnTo>
                    <a:pt x="880" y="4"/>
                  </a:lnTo>
                  <a:lnTo>
                    <a:pt x="888" y="4"/>
                  </a:lnTo>
                  <a:lnTo>
                    <a:pt x="888" y="4"/>
                  </a:lnTo>
                  <a:lnTo>
                    <a:pt x="894" y="4"/>
                  </a:lnTo>
                  <a:lnTo>
                    <a:pt x="894" y="4"/>
                  </a:lnTo>
                  <a:lnTo>
                    <a:pt x="896" y="4"/>
                  </a:lnTo>
                  <a:lnTo>
                    <a:pt x="896" y="4"/>
                  </a:lnTo>
                  <a:lnTo>
                    <a:pt x="912" y="4"/>
                  </a:lnTo>
                  <a:lnTo>
                    <a:pt x="912" y="4"/>
                  </a:lnTo>
                  <a:lnTo>
                    <a:pt x="914" y="6"/>
                  </a:lnTo>
                  <a:lnTo>
                    <a:pt x="914" y="6"/>
                  </a:lnTo>
                  <a:lnTo>
                    <a:pt x="928" y="6"/>
                  </a:lnTo>
                  <a:lnTo>
                    <a:pt x="928" y="6"/>
                  </a:lnTo>
                  <a:lnTo>
                    <a:pt x="930" y="6"/>
                  </a:lnTo>
                  <a:lnTo>
                    <a:pt x="930" y="6"/>
                  </a:lnTo>
                  <a:lnTo>
                    <a:pt x="932" y="4"/>
                  </a:lnTo>
                  <a:lnTo>
                    <a:pt x="932" y="4"/>
                  </a:lnTo>
                  <a:lnTo>
                    <a:pt x="936" y="6"/>
                  </a:lnTo>
                  <a:lnTo>
                    <a:pt x="936" y="6"/>
                  </a:lnTo>
                  <a:lnTo>
                    <a:pt x="942" y="4"/>
                  </a:lnTo>
                  <a:lnTo>
                    <a:pt x="942" y="4"/>
                  </a:lnTo>
                  <a:lnTo>
                    <a:pt x="948" y="4"/>
                  </a:lnTo>
                  <a:lnTo>
                    <a:pt x="948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2" y="4"/>
                  </a:lnTo>
                  <a:lnTo>
                    <a:pt x="952" y="4"/>
                  </a:lnTo>
                  <a:lnTo>
                    <a:pt x="954" y="4"/>
                  </a:lnTo>
                  <a:lnTo>
                    <a:pt x="954" y="4"/>
                  </a:lnTo>
                  <a:lnTo>
                    <a:pt x="956" y="4"/>
                  </a:lnTo>
                  <a:lnTo>
                    <a:pt x="960" y="4"/>
                  </a:lnTo>
                  <a:lnTo>
                    <a:pt x="960" y="4"/>
                  </a:lnTo>
                  <a:lnTo>
                    <a:pt x="962" y="4"/>
                  </a:lnTo>
                  <a:lnTo>
                    <a:pt x="962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2"/>
                  </a:lnTo>
                  <a:lnTo>
                    <a:pt x="968" y="2"/>
                  </a:lnTo>
                  <a:lnTo>
                    <a:pt x="980" y="6"/>
                  </a:lnTo>
                  <a:lnTo>
                    <a:pt x="980" y="6"/>
                  </a:lnTo>
                  <a:lnTo>
                    <a:pt x="984" y="6"/>
                  </a:lnTo>
                  <a:lnTo>
                    <a:pt x="988" y="6"/>
                  </a:lnTo>
                  <a:lnTo>
                    <a:pt x="988" y="6"/>
                  </a:lnTo>
                  <a:lnTo>
                    <a:pt x="990" y="4"/>
                  </a:lnTo>
                  <a:lnTo>
                    <a:pt x="990" y="4"/>
                  </a:lnTo>
                  <a:lnTo>
                    <a:pt x="994" y="4"/>
                  </a:lnTo>
                  <a:lnTo>
                    <a:pt x="994" y="4"/>
                  </a:lnTo>
                  <a:lnTo>
                    <a:pt x="996" y="4"/>
                  </a:lnTo>
                  <a:lnTo>
                    <a:pt x="996" y="4"/>
                  </a:lnTo>
                  <a:lnTo>
                    <a:pt x="998" y="6"/>
                  </a:lnTo>
                  <a:lnTo>
                    <a:pt x="998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4" y="4"/>
                  </a:lnTo>
                  <a:lnTo>
                    <a:pt x="1004" y="4"/>
                  </a:lnTo>
                  <a:lnTo>
                    <a:pt x="1008" y="4"/>
                  </a:lnTo>
                  <a:lnTo>
                    <a:pt x="1008" y="4"/>
                  </a:lnTo>
                  <a:lnTo>
                    <a:pt x="1010" y="4"/>
                  </a:lnTo>
                  <a:lnTo>
                    <a:pt x="1010" y="4"/>
                  </a:lnTo>
                  <a:lnTo>
                    <a:pt x="1014" y="2"/>
                  </a:lnTo>
                  <a:lnTo>
                    <a:pt x="1014" y="2"/>
                  </a:lnTo>
                  <a:lnTo>
                    <a:pt x="1018" y="2"/>
                  </a:lnTo>
                  <a:lnTo>
                    <a:pt x="1018" y="2"/>
                  </a:lnTo>
                  <a:lnTo>
                    <a:pt x="1020" y="2"/>
                  </a:lnTo>
                  <a:lnTo>
                    <a:pt x="1024" y="4"/>
                  </a:lnTo>
                  <a:lnTo>
                    <a:pt x="1024" y="4"/>
                  </a:lnTo>
                  <a:lnTo>
                    <a:pt x="1026" y="2"/>
                  </a:lnTo>
                  <a:lnTo>
                    <a:pt x="1026" y="2"/>
                  </a:lnTo>
                  <a:lnTo>
                    <a:pt x="1030" y="4"/>
                  </a:lnTo>
                  <a:lnTo>
                    <a:pt x="1030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4" y="6"/>
                  </a:lnTo>
                  <a:lnTo>
                    <a:pt x="1034" y="6"/>
                  </a:lnTo>
                  <a:lnTo>
                    <a:pt x="1036" y="6"/>
                  </a:lnTo>
                  <a:lnTo>
                    <a:pt x="1036" y="6"/>
                  </a:lnTo>
                  <a:lnTo>
                    <a:pt x="1038" y="6"/>
                  </a:lnTo>
                  <a:lnTo>
                    <a:pt x="1038" y="6"/>
                  </a:lnTo>
                  <a:lnTo>
                    <a:pt x="1038" y="4"/>
                  </a:lnTo>
                  <a:lnTo>
                    <a:pt x="1038" y="4"/>
                  </a:lnTo>
                  <a:lnTo>
                    <a:pt x="1042" y="4"/>
                  </a:lnTo>
                  <a:lnTo>
                    <a:pt x="1042" y="4"/>
                  </a:lnTo>
                  <a:lnTo>
                    <a:pt x="1046" y="2"/>
                  </a:lnTo>
                  <a:lnTo>
                    <a:pt x="1046" y="2"/>
                  </a:lnTo>
                  <a:lnTo>
                    <a:pt x="1058" y="6"/>
                  </a:lnTo>
                  <a:lnTo>
                    <a:pt x="1058" y="6"/>
                  </a:lnTo>
                  <a:lnTo>
                    <a:pt x="1060" y="4"/>
                  </a:lnTo>
                  <a:lnTo>
                    <a:pt x="1060" y="4"/>
                  </a:lnTo>
                  <a:lnTo>
                    <a:pt x="1066" y="4"/>
                  </a:lnTo>
                  <a:lnTo>
                    <a:pt x="1066" y="4"/>
                  </a:lnTo>
                  <a:lnTo>
                    <a:pt x="1068" y="6"/>
                  </a:lnTo>
                  <a:lnTo>
                    <a:pt x="1068" y="6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6" y="4"/>
                  </a:lnTo>
                  <a:lnTo>
                    <a:pt x="1080" y="6"/>
                  </a:lnTo>
                  <a:lnTo>
                    <a:pt x="1080" y="6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8" y="4"/>
                  </a:lnTo>
                  <a:lnTo>
                    <a:pt x="1088" y="4"/>
                  </a:lnTo>
                  <a:lnTo>
                    <a:pt x="1092" y="2"/>
                  </a:lnTo>
                  <a:lnTo>
                    <a:pt x="1092" y="2"/>
                  </a:lnTo>
                  <a:lnTo>
                    <a:pt x="1098" y="2"/>
                  </a:lnTo>
                  <a:lnTo>
                    <a:pt x="1098" y="2"/>
                  </a:lnTo>
                  <a:lnTo>
                    <a:pt x="1102" y="2"/>
                  </a:lnTo>
                  <a:lnTo>
                    <a:pt x="1102" y="2"/>
                  </a:lnTo>
                  <a:lnTo>
                    <a:pt x="1104" y="2"/>
                  </a:lnTo>
                  <a:lnTo>
                    <a:pt x="1104" y="2"/>
                  </a:lnTo>
                  <a:lnTo>
                    <a:pt x="1108" y="2"/>
                  </a:lnTo>
                  <a:lnTo>
                    <a:pt x="1108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8" y="0"/>
                  </a:lnTo>
                  <a:lnTo>
                    <a:pt x="1118" y="0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1136" y="0"/>
                  </a:lnTo>
                  <a:lnTo>
                    <a:pt x="1136" y="0"/>
                  </a:lnTo>
                  <a:lnTo>
                    <a:pt x="1140" y="0"/>
                  </a:lnTo>
                  <a:lnTo>
                    <a:pt x="1140" y="0"/>
                  </a:lnTo>
                  <a:lnTo>
                    <a:pt x="1146" y="0"/>
                  </a:lnTo>
                  <a:lnTo>
                    <a:pt x="1146" y="0"/>
                  </a:lnTo>
                  <a:lnTo>
                    <a:pt x="1152" y="0"/>
                  </a:lnTo>
                  <a:lnTo>
                    <a:pt x="1152" y="0"/>
                  </a:lnTo>
                  <a:lnTo>
                    <a:pt x="1156" y="0"/>
                  </a:lnTo>
                  <a:lnTo>
                    <a:pt x="1156" y="0"/>
                  </a:lnTo>
                  <a:lnTo>
                    <a:pt x="1158" y="0"/>
                  </a:lnTo>
                  <a:lnTo>
                    <a:pt x="1158" y="0"/>
                  </a:lnTo>
                  <a:lnTo>
                    <a:pt x="1162" y="0"/>
                  </a:lnTo>
                  <a:lnTo>
                    <a:pt x="1162" y="0"/>
                  </a:lnTo>
                  <a:lnTo>
                    <a:pt x="1166" y="0"/>
                  </a:lnTo>
                  <a:lnTo>
                    <a:pt x="1166" y="0"/>
                  </a:lnTo>
                  <a:lnTo>
                    <a:pt x="1172" y="0"/>
                  </a:lnTo>
                  <a:lnTo>
                    <a:pt x="1172" y="0"/>
                  </a:lnTo>
                  <a:lnTo>
                    <a:pt x="1174" y="0"/>
                  </a:lnTo>
                  <a:lnTo>
                    <a:pt x="1174" y="0"/>
                  </a:lnTo>
                  <a:lnTo>
                    <a:pt x="1178" y="2"/>
                  </a:lnTo>
                  <a:lnTo>
                    <a:pt x="1178" y="2"/>
                  </a:lnTo>
                  <a:lnTo>
                    <a:pt x="1186" y="2"/>
                  </a:lnTo>
                  <a:lnTo>
                    <a:pt x="1186" y="2"/>
                  </a:lnTo>
                  <a:lnTo>
                    <a:pt x="1190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8" y="2"/>
                  </a:lnTo>
                  <a:lnTo>
                    <a:pt x="1198" y="2"/>
                  </a:lnTo>
                  <a:lnTo>
                    <a:pt x="1200" y="0"/>
                  </a:lnTo>
                  <a:lnTo>
                    <a:pt x="1200" y="0"/>
                  </a:lnTo>
                  <a:lnTo>
                    <a:pt x="1206" y="2"/>
                  </a:lnTo>
                  <a:lnTo>
                    <a:pt x="1206" y="2"/>
                  </a:lnTo>
                  <a:lnTo>
                    <a:pt x="1208" y="2"/>
                  </a:lnTo>
                  <a:lnTo>
                    <a:pt x="1208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2" y="2"/>
                  </a:lnTo>
                  <a:lnTo>
                    <a:pt x="1212" y="2"/>
                  </a:lnTo>
                  <a:lnTo>
                    <a:pt x="1218" y="2"/>
                  </a:lnTo>
                  <a:lnTo>
                    <a:pt x="1218" y="2"/>
                  </a:lnTo>
                  <a:lnTo>
                    <a:pt x="1220" y="0"/>
                  </a:lnTo>
                  <a:lnTo>
                    <a:pt x="1220" y="0"/>
                  </a:lnTo>
                  <a:lnTo>
                    <a:pt x="1222" y="0"/>
                  </a:lnTo>
                  <a:lnTo>
                    <a:pt x="1222" y="0"/>
                  </a:lnTo>
                  <a:lnTo>
                    <a:pt x="1224" y="2"/>
                  </a:lnTo>
                  <a:lnTo>
                    <a:pt x="1224" y="2"/>
                  </a:lnTo>
                  <a:lnTo>
                    <a:pt x="1232" y="2"/>
                  </a:lnTo>
                  <a:lnTo>
                    <a:pt x="1232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6" y="2"/>
                  </a:lnTo>
                  <a:lnTo>
                    <a:pt x="1236" y="2"/>
                  </a:lnTo>
                  <a:lnTo>
                    <a:pt x="1240" y="2"/>
                  </a:lnTo>
                  <a:lnTo>
                    <a:pt x="1240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8" y="2"/>
                  </a:lnTo>
                  <a:lnTo>
                    <a:pt x="1248" y="2"/>
                  </a:lnTo>
                  <a:lnTo>
                    <a:pt x="1252" y="4"/>
                  </a:lnTo>
                  <a:lnTo>
                    <a:pt x="1252" y="4"/>
                  </a:lnTo>
                  <a:lnTo>
                    <a:pt x="1254" y="2"/>
                  </a:lnTo>
                  <a:lnTo>
                    <a:pt x="1254" y="2"/>
                  </a:lnTo>
                  <a:lnTo>
                    <a:pt x="1256" y="4"/>
                  </a:lnTo>
                  <a:lnTo>
                    <a:pt x="1256" y="4"/>
                  </a:lnTo>
                  <a:lnTo>
                    <a:pt x="1260" y="4"/>
                  </a:lnTo>
                  <a:lnTo>
                    <a:pt x="1260" y="4"/>
                  </a:lnTo>
                  <a:lnTo>
                    <a:pt x="1260" y="2"/>
                  </a:lnTo>
                  <a:lnTo>
                    <a:pt x="1260" y="2"/>
                  </a:lnTo>
                  <a:lnTo>
                    <a:pt x="1262" y="4"/>
                  </a:lnTo>
                  <a:lnTo>
                    <a:pt x="1262" y="4"/>
                  </a:lnTo>
                  <a:lnTo>
                    <a:pt x="1266" y="2"/>
                  </a:lnTo>
                  <a:lnTo>
                    <a:pt x="1266" y="2"/>
                  </a:lnTo>
                  <a:lnTo>
                    <a:pt x="1268" y="6"/>
                  </a:lnTo>
                  <a:lnTo>
                    <a:pt x="1268" y="6"/>
                  </a:lnTo>
                  <a:lnTo>
                    <a:pt x="1276" y="6"/>
                  </a:lnTo>
                  <a:lnTo>
                    <a:pt x="1276" y="6"/>
                  </a:lnTo>
                  <a:lnTo>
                    <a:pt x="1280" y="6"/>
                  </a:lnTo>
                  <a:lnTo>
                    <a:pt x="1282" y="4"/>
                  </a:lnTo>
                  <a:lnTo>
                    <a:pt x="1282" y="4"/>
                  </a:lnTo>
                  <a:lnTo>
                    <a:pt x="1286" y="4"/>
                  </a:lnTo>
                  <a:lnTo>
                    <a:pt x="1286" y="4"/>
                  </a:lnTo>
                  <a:lnTo>
                    <a:pt x="1288" y="4"/>
                  </a:lnTo>
                  <a:lnTo>
                    <a:pt x="1288" y="4"/>
                  </a:lnTo>
                  <a:lnTo>
                    <a:pt x="1294" y="4"/>
                  </a:lnTo>
                  <a:lnTo>
                    <a:pt x="1294" y="4"/>
                  </a:lnTo>
                  <a:lnTo>
                    <a:pt x="1300" y="2"/>
                  </a:lnTo>
                  <a:lnTo>
                    <a:pt x="1300" y="2"/>
                  </a:lnTo>
                  <a:lnTo>
                    <a:pt x="1302" y="4"/>
                  </a:lnTo>
                  <a:lnTo>
                    <a:pt x="1302" y="4"/>
                  </a:lnTo>
                  <a:lnTo>
                    <a:pt x="1304" y="4"/>
                  </a:lnTo>
                  <a:lnTo>
                    <a:pt x="1304" y="4"/>
                  </a:lnTo>
                  <a:lnTo>
                    <a:pt x="1314" y="2"/>
                  </a:lnTo>
                  <a:lnTo>
                    <a:pt x="1314" y="2"/>
                  </a:lnTo>
                  <a:lnTo>
                    <a:pt x="1318" y="4"/>
                  </a:lnTo>
                  <a:lnTo>
                    <a:pt x="1322" y="2"/>
                  </a:lnTo>
                  <a:lnTo>
                    <a:pt x="1322" y="2"/>
                  </a:lnTo>
                  <a:lnTo>
                    <a:pt x="1324" y="4"/>
                  </a:lnTo>
                  <a:lnTo>
                    <a:pt x="1324" y="4"/>
                  </a:lnTo>
                  <a:lnTo>
                    <a:pt x="1326" y="4"/>
                  </a:lnTo>
                  <a:lnTo>
                    <a:pt x="1326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2" y="4"/>
                  </a:lnTo>
                  <a:lnTo>
                    <a:pt x="1332" y="4"/>
                  </a:lnTo>
                  <a:lnTo>
                    <a:pt x="1336" y="4"/>
                  </a:lnTo>
                  <a:lnTo>
                    <a:pt x="1336" y="4"/>
                  </a:lnTo>
                  <a:lnTo>
                    <a:pt x="1340" y="4"/>
                  </a:lnTo>
                  <a:lnTo>
                    <a:pt x="1344" y="4"/>
                  </a:lnTo>
                  <a:lnTo>
                    <a:pt x="1344" y="4"/>
                  </a:lnTo>
                  <a:lnTo>
                    <a:pt x="1346" y="4"/>
                  </a:lnTo>
                  <a:lnTo>
                    <a:pt x="1346" y="4"/>
                  </a:lnTo>
                  <a:lnTo>
                    <a:pt x="1348" y="4"/>
                  </a:lnTo>
                  <a:lnTo>
                    <a:pt x="1348" y="4"/>
                  </a:lnTo>
                  <a:lnTo>
                    <a:pt x="1352" y="4"/>
                  </a:lnTo>
                  <a:lnTo>
                    <a:pt x="1352" y="4"/>
                  </a:lnTo>
                  <a:lnTo>
                    <a:pt x="1356" y="4"/>
                  </a:lnTo>
                  <a:lnTo>
                    <a:pt x="1356" y="4"/>
                  </a:lnTo>
                  <a:lnTo>
                    <a:pt x="1360" y="4"/>
                  </a:lnTo>
                  <a:lnTo>
                    <a:pt x="1360" y="4"/>
                  </a:lnTo>
                  <a:lnTo>
                    <a:pt x="1362" y="4"/>
                  </a:lnTo>
                  <a:lnTo>
                    <a:pt x="1362" y="4"/>
                  </a:lnTo>
                  <a:lnTo>
                    <a:pt x="1366" y="6"/>
                  </a:lnTo>
                  <a:lnTo>
                    <a:pt x="1366" y="6"/>
                  </a:lnTo>
                  <a:lnTo>
                    <a:pt x="1366" y="8"/>
                  </a:lnTo>
                  <a:lnTo>
                    <a:pt x="1366" y="8"/>
                  </a:lnTo>
                  <a:lnTo>
                    <a:pt x="1368" y="8"/>
                  </a:lnTo>
                  <a:lnTo>
                    <a:pt x="1370" y="8"/>
                  </a:lnTo>
                  <a:lnTo>
                    <a:pt x="1370" y="8"/>
                  </a:lnTo>
                  <a:lnTo>
                    <a:pt x="1374" y="6"/>
                  </a:lnTo>
                  <a:lnTo>
                    <a:pt x="1374" y="6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6" y="4"/>
                  </a:lnTo>
                  <a:lnTo>
                    <a:pt x="1376" y="4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8" y="4"/>
                  </a:lnTo>
                  <a:lnTo>
                    <a:pt x="1378" y="4"/>
                  </a:lnTo>
                  <a:lnTo>
                    <a:pt x="1378" y="6"/>
                  </a:lnTo>
                  <a:lnTo>
                    <a:pt x="1378" y="6"/>
                  </a:lnTo>
                  <a:lnTo>
                    <a:pt x="1384" y="4"/>
                  </a:lnTo>
                  <a:lnTo>
                    <a:pt x="1384" y="4"/>
                  </a:lnTo>
                  <a:lnTo>
                    <a:pt x="1386" y="6"/>
                  </a:lnTo>
                  <a:lnTo>
                    <a:pt x="1386" y="6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90" y="6"/>
                  </a:lnTo>
                  <a:lnTo>
                    <a:pt x="1390" y="6"/>
                  </a:lnTo>
                  <a:lnTo>
                    <a:pt x="1394" y="6"/>
                  </a:lnTo>
                  <a:lnTo>
                    <a:pt x="1394" y="6"/>
                  </a:lnTo>
                  <a:lnTo>
                    <a:pt x="1396" y="6"/>
                  </a:lnTo>
                  <a:lnTo>
                    <a:pt x="1396" y="6"/>
                  </a:lnTo>
                  <a:lnTo>
                    <a:pt x="1398" y="6"/>
                  </a:lnTo>
                  <a:lnTo>
                    <a:pt x="1398" y="6"/>
                  </a:lnTo>
                  <a:lnTo>
                    <a:pt x="1400" y="4"/>
                  </a:lnTo>
                  <a:lnTo>
                    <a:pt x="1400" y="4"/>
                  </a:lnTo>
                  <a:lnTo>
                    <a:pt x="1402" y="6"/>
                  </a:lnTo>
                  <a:lnTo>
                    <a:pt x="1402" y="6"/>
                  </a:lnTo>
                  <a:lnTo>
                    <a:pt x="1402" y="4"/>
                  </a:lnTo>
                  <a:lnTo>
                    <a:pt x="1402" y="4"/>
                  </a:lnTo>
                  <a:lnTo>
                    <a:pt x="1404" y="4"/>
                  </a:lnTo>
                  <a:lnTo>
                    <a:pt x="1404" y="4"/>
                  </a:lnTo>
                  <a:lnTo>
                    <a:pt x="1404" y="6"/>
                  </a:lnTo>
                  <a:lnTo>
                    <a:pt x="1404" y="6"/>
                  </a:lnTo>
                  <a:lnTo>
                    <a:pt x="1406" y="4"/>
                  </a:lnTo>
                  <a:lnTo>
                    <a:pt x="1406" y="4"/>
                  </a:lnTo>
                  <a:lnTo>
                    <a:pt x="1412" y="6"/>
                  </a:lnTo>
                  <a:lnTo>
                    <a:pt x="1412" y="6"/>
                  </a:lnTo>
                  <a:lnTo>
                    <a:pt x="1414" y="6"/>
                  </a:lnTo>
                  <a:lnTo>
                    <a:pt x="1414" y="6"/>
                  </a:lnTo>
                  <a:lnTo>
                    <a:pt x="1416" y="6"/>
                  </a:lnTo>
                  <a:lnTo>
                    <a:pt x="1416" y="6"/>
                  </a:lnTo>
                  <a:lnTo>
                    <a:pt x="1420" y="4"/>
                  </a:lnTo>
                  <a:lnTo>
                    <a:pt x="1420" y="4"/>
                  </a:lnTo>
                  <a:lnTo>
                    <a:pt x="1428" y="4"/>
                  </a:lnTo>
                  <a:lnTo>
                    <a:pt x="1428" y="4"/>
                  </a:lnTo>
                  <a:lnTo>
                    <a:pt x="1432" y="4"/>
                  </a:lnTo>
                  <a:lnTo>
                    <a:pt x="1432" y="4"/>
                  </a:lnTo>
                  <a:lnTo>
                    <a:pt x="1434" y="6"/>
                  </a:lnTo>
                  <a:lnTo>
                    <a:pt x="1434" y="6"/>
                  </a:lnTo>
                  <a:lnTo>
                    <a:pt x="1436" y="6"/>
                  </a:lnTo>
                  <a:lnTo>
                    <a:pt x="1436" y="6"/>
                  </a:lnTo>
                  <a:lnTo>
                    <a:pt x="1438" y="6"/>
                  </a:lnTo>
                  <a:lnTo>
                    <a:pt x="1438" y="6"/>
                  </a:lnTo>
                  <a:lnTo>
                    <a:pt x="1440" y="6"/>
                  </a:lnTo>
                  <a:lnTo>
                    <a:pt x="1440" y="6"/>
                  </a:lnTo>
                  <a:lnTo>
                    <a:pt x="1444" y="6"/>
                  </a:lnTo>
                  <a:lnTo>
                    <a:pt x="1444" y="6"/>
                  </a:lnTo>
                  <a:lnTo>
                    <a:pt x="1446" y="6"/>
                  </a:lnTo>
                  <a:lnTo>
                    <a:pt x="1446" y="6"/>
                  </a:lnTo>
                  <a:lnTo>
                    <a:pt x="1450" y="6"/>
                  </a:lnTo>
                  <a:lnTo>
                    <a:pt x="1450" y="6"/>
                  </a:lnTo>
                  <a:lnTo>
                    <a:pt x="1452" y="6"/>
                  </a:lnTo>
                  <a:lnTo>
                    <a:pt x="1452" y="6"/>
                  </a:lnTo>
                  <a:lnTo>
                    <a:pt x="1454" y="4"/>
                  </a:lnTo>
                  <a:lnTo>
                    <a:pt x="1454" y="4"/>
                  </a:lnTo>
                  <a:lnTo>
                    <a:pt x="1456" y="4"/>
                  </a:lnTo>
                  <a:lnTo>
                    <a:pt x="1456" y="4"/>
                  </a:lnTo>
                  <a:lnTo>
                    <a:pt x="1462" y="4"/>
                  </a:lnTo>
                  <a:lnTo>
                    <a:pt x="1462" y="4"/>
                  </a:lnTo>
                  <a:lnTo>
                    <a:pt x="1464" y="4"/>
                  </a:lnTo>
                  <a:lnTo>
                    <a:pt x="1464" y="4"/>
                  </a:lnTo>
                  <a:lnTo>
                    <a:pt x="1468" y="4"/>
                  </a:lnTo>
                  <a:lnTo>
                    <a:pt x="1468" y="4"/>
                  </a:lnTo>
                  <a:lnTo>
                    <a:pt x="1472" y="4"/>
                  </a:lnTo>
                  <a:lnTo>
                    <a:pt x="1472" y="4"/>
                  </a:lnTo>
                  <a:lnTo>
                    <a:pt x="1476" y="4"/>
                  </a:lnTo>
                  <a:lnTo>
                    <a:pt x="1476" y="4"/>
                  </a:lnTo>
                  <a:lnTo>
                    <a:pt x="1480" y="4"/>
                  </a:lnTo>
                  <a:lnTo>
                    <a:pt x="1480" y="4"/>
                  </a:lnTo>
                  <a:lnTo>
                    <a:pt x="1484" y="6"/>
                  </a:lnTo>
                  <a:lnTo>
                    <a:pt x="1484" y="6"/>
                  </a:lnTo>
                  <a:lnTo>
                    <a:pt x="1486" y="6"/>
                  </a:lnTo>
                  <a:lnTo>
                    <a:pt x="1486" y="6"/>
                  </a:lnTo>
                  <a:lnTo>
                    <a:pt x="1488" y="6"/>
                  </a:lnTo>
                  <a:lnTo>
                    <a:pt x="1488" y="6"/>
                  </a:lnTo>
                  <a:lnTo>
                    <a:pt x="1492" y="4"/>
                  </a:lnTo>
                  <a:lnTo>
                    <a:pt x="1492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500" y="4"/>
                  </a:lnTo>
                  <a:lnTo>
                    <a:pt x="1500" y="4"/>
                  </a:lnTo>
                  <a:lnTo>
                    <a:pt x="1504" y="4"/>
                  </a:lnTo>
                  <a:lnTo>
                    <a:pt x="1504" y="4"/>
                  </a:lnTo>
                  <a:lnTo>
                    <a:pt x="1506" y="4"/>
                  </a:lnTo>
                  <a:lnTo>
                    <a:pt x="1506" y="4"/>
                  </a:lnTo>
                  <a:lnTo>
                    <a:pt x="1512" y="4"/>
                  </a:lnTo>
                  <a:lnTo>
                    <a:pt x="1512" y="4"/>
                  </a:lnTo>
                  <a:lnTo>
                    <a:pt x="1514" y="6"/>
                  </a:lnTo>
                  <a:lnTo>
                    <a:pt x="1514" y="6"/>
                  </a:lnTo>
                  <a:lnTo>
                    <a:pt x="1520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8" y="4"/>
                  </a:lnTo>
                  <a:lnTo>
                    <a:pt x="1528" y="4"/>
                  </a:lnTo>
                  <a:lnTo>
                    <a:pt x="1532" y="4"/>
                  </a:lnTo>
                  <a:lnTo>
                    <a:pt x="1532" y="4"/>
                  </a:lnTo>
                  <a:lnTo>
                    <a:pt x="1540" y="4"/>
                  </a:lnTo>
                  <a:lnTo>
                    <a:pt x="1540" y="4"/>
                  </a:lnTo>
                  <a:lnTo>
                    <a:pt x="1542" y="4"/>
                  </a:lnTo>
                  <a:lnTo>
                    <a:pt x="1542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50" y="6"/>
                  </a:lnTo>
                  <a:lnTo>
                    <a:pt x="1550" y="6"/>
                  </a:lnTo>
                  <a:lnTo>
                    <a:pt x="1556" y="4"/>
                  </a:lnTo>
                  <a:lnTo>
                    <a:pt x="1556" y="4"/>
                  </a:lnTo>
                  <a:lnTo>
                    <a:pt x="1560" y="6"/>
                  </a:lnTo>
                  <a:lnTo>
                    <a:pt x="1560" y="6"/>
                  </a:lnTo>
                  <a:lnTo>
                    <a:pt x="1564" y="4"/>
                  </a:lnTo>
                  <a:lnTo>
                    <a:pt x="1568" y="6"/>
                  </a:lnTo>
                  <a:lnTo>
                    <a:pt x="1568" y="6"/>
                  </a:lnTo>
                  <a:lnTo>
                    <a:pt x="1574" y="4"/>
                  </a:lnTo>
                  <a:lnTo>
                    <a:pt x="1574" y="4"/>
                  </a:lnTo>
                  <a:lnTo>
                    <a:pt x="1576" y="6"/>
                  </a:lnTo>
                  <a:lnTo>
                    <a:pt x="1576" y="6"/>
                  </a:lnTo>
                  <a:lnTo>
                    <a:pt x="1578" y="4"/>
                  </a:lnTo>
                  <a:lnTo>
                    <a:pt x="1578" y="4"/>
                  </a:lnTo>
                  <a:lnTo>
                    <a:pt x="1586" y="6"/>
                  </a:lnTo>
                  <a:lnTo>
                    <a:pt x="1586" y="6"/>
                  </a:lnTo>
                  <a:lnTo>
                    <a:pt x="1588" y="6"/>
                  </a:lnTo>
                  <a:lnTo>
                    <a:pt x="1588" y="6"/>
                  </a:lnTo>
                  <a:lnTo>
                    <a:pt x="1592" y="6"/>
                  </a:lnTo>
                  <a:lnTo>
                    <a:pt x="1592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6" y="4"/>
                  </a:lnTo>
                  <a:lnTo>
                    <a:pt x="1596" y="4"/>
                  </a:lnTo>
                  <a:lnTo>
                    <a:pt x="1602" y="4"/>
                  </a:lnTo>
                  <a:lnTo>
                    <a:pt x="1602" y="4"/>
                  </a:lnTo>
                  <a:lnTo>
                    <a:pt x="1608" y="4"/>
                  </a:lnTo>
                  <a:lnTo>
                    <a:pt x="1608" y="4"/>
                  </a:lnTo>
                  <a:lnTo>
                    <a:pt x="1610" y="4"/>
                  </a:lnTo>
                  <a:lnTo>
                    <a:pt x="1610" y="4"/>
                  </a:lnTo>
                  <a:lnTo>
                    <a:pt x="1612" y="4"/>
                  </a:lnTo>
                  <a:lnTo>
                    <a:pt x="1612" y="4"/>
                  </a:lnTo>
                  <a:lnTo>
                    <a:pt x="1616" y="4"/>
                  </a:lnTo>
                  <a:lnTo>
                    <a:pt x="1616" y="4"/>
                  </a:lnTo>
                  <a:lnTo>
                    <a:pt x="1618" y="4"/>
                  </a:lnTo>
                  <a:lnTo>
                    <a:pt x="1618" y="4"/>
                  </a:lnTo>
                  <a:lnTo>
                    <a:pt x="1624" y="4"/>
                  </a:lnTo>
                  <a:lnTo>
                    <a:pt x="1624" y="4"/>
                  </a:lnTo>
                  <a:lnTo>
                    <a:pt x="1626" y="4"/>
                  </a:lnTo>
                  <a:lnTo>
                    <a:pt x="1626" y="4"/>
                  </a:lnTo>
                  <a:lnTo>
                    <a:pt x="1628" y="4"/>
                  </a:lnTo>
                  <a:lnTo>
                    <a:pt x="1628" y="4"/>
                  </a:lnTo>
                  <a:lnTo>
                    <a:pt x="1632" y="4"/>
                  </a:lnTo>
                  <a:lnTo>
                    <a:pt x="1632" y="4"/>
                  </a:lnTo>
                  <a:lnTo>
                    <a:pt x="1634" y="4"/>
                  </a:lnTo>
                  <a:lnTo>
                    <a:pt x="1634" y="4"/>
                  </a:lnTo>
                  <a:lnTo>
                    <a:pt x="1640" y="4"/>
                  </a:lnTo>
                  <a:lnTo>
                    <a:pt x="1640" y="4"/>
                  </a:lnTo>
                  <a:lnTo>
                    <a:pt x="1642" y="4"/>
                  </a:lnTo>
                  <a:lnTo>
                    <a:pt x="1642" y="4"/>
                  </a:lnTo>
                  <a:lnTo>
                    <a:pt x="1644" y="4"/>
                  </a:lnTo>
                  <a:lnTo>
                    <a:pt x="1644" y="4"/>
                  </a:lnTo>
                  <a:lnTo>
                    <a:pt x="1648" y="4"/>
                  </a:lnTo>
                  <a:lnTo>
                    <a:pt x="1648" y="4"/>
                  </a:lnTo>
                  <a:lnTo>
                    <a:pt x="1650" y="4"/>
                  </a:lnTo>
                  <a:lnTo>
                    <a:pt x="1650" y="4"/>
                  </a:lnTo>
                  <a:lnTo>
                    <a:pt x="1656" y="4"/>
                  </a:lnTo>
                  <a:lnTo>
                    <a:pt x="1656" y="4"/>
                  </a:lnTo>
                  <a:lnTo>
                    <a:pt x="1658" y="4"/>
                  </a:lnTo>
                  <a:lnTo>
                    <a:pt x="1658" y="4"/>
                  </a:lnTo>
                  <a:lnTo>
                    <a:pt x="1662" y="4"/>
                  </a:lnTo>
                  <a:lnTo>
                    <a:pt x="1662" y="4"/>
                  </a:lnTo>
                  <a:lnTo>
                    <a:pt x="1664" y="4"/>
                  </a:lnTo>
                  <a:lnTo>
                    <a:pt x="1664" y="4"/>
                  </a:lnTo>
                  <a:lnTo>
                    <a:pt x="1668" y="4"/>
                  </a:lnTo>
                  <a:lnTo>
                    <a:pt x="1668" y="4"/>
                  </a:lnTo>
                  <a:lnTo>
                    <a:pt x="1670" y="4"/>
                  </a:lnTo>
                  <a:lnTo>
                    <a:pt x="1670" y="4"/>
                  </a:lnTo>
                  <a:lnTo>
                    <a:pt x="1680" y="4"/>
                  </a:lnTo>
                  <a:lnTo>
                    <a:pt x="1680" y="4"/>
                  </a:lnTo>
                  <a:lnTo>
                    <a:pt x="1688" y="6"/>
                  </a:lnTo>
                  <a:lnTo>
                    <a:pt x="1688" y="6"/>
                  </a:lnTo>
                  <a:lnTo>
                    <a:pt x="1690" y="6"/>
                  </a:lnTo>
                  <a:lnTo>
                    <a:pt x="1690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6" y="4"/>
                  </a:lnTo>
                  <a:lnTo>
                    <a:pt x="1696" y="4"/>
                  </a:lnTo>
                  <a:lnTo>
                    <a:pt x="1702" y="6"/>
                  </a:lnTo>
                  <a:lnTo>
                    <a:pt x="1702" y="6"/>
                  </a:lnTo>
                  <a:lnTo>
                    <a:pt x="1704" y="8"/>
                  </a:lnTo>
                  <a:lnTo>
                    <a:pt x="1704" y="8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10" y="6"/>
                  </a:lnTo>
                  <a:lnTo>
                    <a:pt x="1710" y="6"/>
                  </a:lnTo>
                  <a:lnTo>
                    <a:pt x="1712" y="8"/>
                  </a:lnTo>
                  <a:lnTo>
                    <a:pt x="1712" y="8"/>
                  </a:lnTo>
                  <a:lnTo>
                    <a:pt x="1714" y="6"/>
                  </a:lnTo>
                  <a:lnTo>
                    <a:pt x="1718" y="6"/>
                  </a:lnTo>
                  <a:lnTo>
                    <a:pt x="1718" y="6"/>
                  </a:lnTo>
                  <a:lnTo>
                    <a:pt x="1722" y="6"/>
                  </a:lnTo>
                  <a:lnTo>
                    <a:pt x="1722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6" y="8"/>
                  </a:lnTo>
                  <a:lnTo>
                    <a:pt x="1726" y="8"/>
                  </a:lnTo>
                  <a:lnTo>
                    <a:pt x="1728" y="8"/>
                  </a:lnTo>
                  <a:lnTo>
                    <a:pt x="1730" y="6"/>
                  </a:lnTo>
                  <a:lnTo>
                    <a:pt x="1730" y="6"/>
                  </a:lnTo>
                  <a:lnTo>
                    <a:pt x="1734" y="6"/>
                  </a:lnTo>
                  <a:lnTo>
                    <a:pt x="1734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8" y="6"/>
                  </a:lnTo>
                  <a:lnTo>
                    <a:pt x="1738" y="6"/>
                  </a:lnTo>
                  <a:lnTo>
                    <a:pt x="1750" y="4"/>
                  </a:lnTo>
                  <a:lnTo>
                    <a:pt x="1750" y="4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8" y="6"/>
                  </a:lnTo>
                  <a:lnTo>
                    <a:pt x="1758" y="6"/>
                  </a:lnTo>
                  <a:lnTo>
                    <a:pt x="1762" y="6"/>
                  </a:lnTo>
                  <a:lnTo>
                    <a:pt x="1762" y="6"/>
                  </a:lnTo>
                  <a:lnTo>
                    <a:pt x="1764" y="4"/>
                  </a:lnTo>
                  <a:lnTo>
                    <a:pt x="1764" y="4"/>
                  </a:lnTo>
                  <a:lnTo>
                    <a:pt x="1766" y="6"/>
                  </a:lnTo>
                  <a:lnTo>
                    <a:pt x="1766" y="6"/>
                  </a:lnTo>
                  <a:lnTo>
                    <a:pt x="1770" y="4"/>
                  </a:lnTo>
                  <a:lnTo>
                    <a:pt x="1770" y="4"/>
                  </a:lnTo>
                  <a:lnTo>
                    <a:pt x="1772" y="6"/>
                  </a:lnTo>
                  <a:lnTo>
                    <a:pt x="1772" y="6"/>
                  </a:lnTo>
                  <a:lnTo>
                    <a:pt x="1776" y="4"/>
                  </a:lnTo>
                  <a:lnTo>
                    <a:pt x="1776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4" y="6"/>
                  </a:lnTo>
                  <a:lnTo>
                    <a:pt x="1784" y="6"/>
                  </a:lnTo>
                  <a:lnTo>
                    <a:pt x="1792" y="6"/>
                  </a:lnTo>
                  <a:lnTo>
                    <a:pt x="1792" y="6"/>
                  </a:lnTo>
                  <a:lnTo>
                    <a:pt x="1794" y="4"/>
                  </a:lnTo>
                  <a:lnTo>
                    <a:pt x="1794" y="4"/>
                  </a:lnTo>
                  <a:lnTo>
                    <a:pt x="1798" y="6"/>
                  </a:lnTo>
                  <a:lnTo>
                    <a:pt x="1798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2" y="4"/>
                  </a:lnTo>
                  <a:lnTo>
                    <a:pt x="1802" y="4"/>
                  </a:lnTo>
                  <a:lnTo>
                    <a:pt x="1802" y="6"/>
                  </a:lnTo>
                  <a:lnTo>
                    <a:pt x="1802" y="6"/>
                  </a:lnTo>
                  <a:lnTo>
                    <a:pt x="1804" y="4"/>
                  </a:lnTo>
                  <a:lnTo>
                    <a:pt x="1804" y="4"/>
                  </a:lnTo>
                  <a:lnTo>
                    <a:pt x="1804" y="6"/>
                  </a:lnTo>
                  <a:lnTo>
                    <a:pt x="1804" y="6"/>
                  </a:lnTo>
                  <a:lnTo>
                    <a:pt x="1812" y="6"/>
                  </a:lnTo>
                  <a:lnTo>
                    <a:pt x="1812" y="6"/>
                  </a:lnTo>
                  <a:lnTo>
                    <a:pt x="1814" y="6"/>
                  </a:lnTo>
                  <a:lnTo>
                    <a:pt x="1814" y="6"/>
                  </a:lnTo>
                  <a:lnTo>
                    <a:pt x="1816" y="6"/>
                  </a:lnTo>
                  <a:lnTo>
                    <a:pt x="1816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4" y="6"/>
                  </a:lnTo>
                  <a:lnTo>
                    <a:pt x="1824" y="6"/>
                  </a:lnTo>
                  <a:lnTo>
                    <a:pt x="1826" y="6"/>
                  </a:lnTo>
                  <a:lnTo>
                    <a:pt x="1826" y="6"/>
                  </a:lnTo>
                  <a:lnTo>
                    <a:pt x="1826" y="8"/>
                  </a:lnTo>
                  <a:lnTo>
                    <a:pt x="1826" y="8"/>
                  </a:lnTo>
                  <a:lnTo>
                    <a:pt x="1828" y="8"/>
                  </a:lnTo>
                  <a:lnTo>
                    <a:pt x="1828" y="8"/>
                  </a:lnTo>
                  <a:lnTo>
                    <a:pt x="1832" y="8"/>
                  </a:lnTo>
                  <a:lnTo>
                    <a:pt x="1832" y="8"/>
                  </a:lnTo>
                  <a:lnTo>
                    <a:pt x="1836" y="6"/>
                  </a:lnTo>
                  <a:lnTo>
                    <a:pt x="1836" y="6"/>
                  </a:lnTo>
                  <a:lnTo>
                    <a:pt x="1838" y="6"/>
                  </a:lnTo>
                  <a:lnTo>
                    <a:pt x="1838" y="6"/>
                  </a:lnTo>
                  <a:lnTo>
                    <a:pt x="1840" y="6"/>
                  </a:lnTo>
                  <a:lnTo>
                    <a:pt x="1840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4" y="6"/>
                  </a:lnTo>
                  <a:lnTo>
                    <a:pt x="1844" y="6"/>
                  </a:lnTo>
                  <a:lnTo>
                    <a:pt x="1846" y="6"/>
                  </a:lnTo>
                  <a:lnTo>
                    <a:pt x="1846" y="6"/>
                  </a:lnTo>
                  <a:lnTo>
                    <a:pt x="1848" y="6"/>
                  </a:lnTo>
                  <a:lnTo>
                    <a:pt x="1848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2" y="6"/>
                  </a:lnTo>
                  <a:lnTo>
                    <a:pt x="1852" y="6"/>
                  </a:lnTo>
                  <a:lnTo>
                    <a:pt x="1854" y="6"/>
                  </a:lnTo>
                  <a:lnTo>
                    <a:pt x="1854" y="6"/>
                  </a:lnTo>
                  <a:lnTo>
                    <a:pt x="1858" y="6"/>
                  </a:lnTo>
                  <a:lnTo>
                    <a:pt x="1858" y="6"/>
                  </a:lnTo>
                  <a:lnTo>
                    <a:pt x="1860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6" y="6"/>
                  </a:lnTo>
                  <a:lnTo>
                    <a:pt x="1866" y="6"/>
                  </a:lnTo>
                  <a:lnTo>
                    <a:pt x="1872" y="6"/>
                  </a:lnTo>
                  <a:lnTo>
                    <a:pt x="1872" y="6"/>
                  </a:lnTo>
                  <a:lnTo>
                    <a:pt x="1880" y="6"/>
                  </a:lnTo>
                  <a:lnTo>
                    <a:pt x="1880" y="6"/>
                  </a:lnTo>
                  <a:lnTo>
                    <a:pt x="1882" y="6"/>
                  </a:lnTo>
                  <a:lnTo>
                    <a:pt x="1882" y="6"/>
                  </a:lnTo>
                  <a:lnTo>
                    <a:pt x="1888" y="6"/>
                  </a:lnTo>
                  <a:lnTo>
                    <a:pt x="1888" y="6"/>
                  </a:lnTo>
                  <a:lnTo>
                    <a:pt x="1892" y="6"/>
                  </a:lnTo>
                  <a:lnTo>
                    <a:pt x="1892" y="6"/>
                  </a:lnTo>
                  <a:lnTo>
                    <a:pt x="1896" y="6"/>
                  </a:lnTo>
                  <a:lnTo>
                    <a:pt x="1896" y="6"/>
                  </a:lnTo>
                  <a:lnTo>
                    <a:pt x="1898" y="6"/>
                  </a:lnTo>
                  <a:lnTo>
                    <a:pt x="1898" y="6"/>
                  </a:lnTo>
                  <a:lnTo>
                    <a:pt x="1902" y="4"/>
                  </a:lnTo>
                  <a:lnTo>
                    <a:pt x="1902" y="4"/>
                  </a:lnTo>
                  <a:lnTo>
                    <a:pt x="1906" y="6"/>
                  </a:lnTo>
                  <a:lnTo>
                    <a:pt x="1906" y="6"/>
                  </a:lnTo>
                  <a:lnTo>
                    <a:pt x="1914" y="4"/>
                  </a:lnTo>
                  <a:lnTo>
                    <a:pt x="1914" y="4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8" y="8"/>
                  </a:lnTo>
                  <a:lnTo>
                    <a:pt x="1918" y="8"/>
                  </a:lnTo>
                  <a:lnTo>
                    <a:pt x="1922" y="8"/>
                  </a:lnTo>
                  <a:lnTo>
                    <a:pt x="1926" y="8"/>
                  </a:lnTo>
                  <a:lnTo>
                    <a:pt x="1926" y="8"/>
                  </a:lnTo>
                  <a:lnTo>
                    <a:pt x="1928" y="10"/>
                  </a:lnTo>
                  <a:lnTo>
                    <a:pt x="1928" y="10"/>
                  </a:lnTo>
                  <a:lnTo>
                    <a:pt x="1934" y="8"/>
                  </a:lnTo>
                  <a:lnTo>
                    <a:pt x="1934" y="8"/>
                  </a:lnTo>
                  <a:lnTo>
                    <a:pt x="1944" y="6"/>
                  </a:lnTo>
                  <a:lnTo>
                    <a:pt x="1944" y="6"/>
                  </a:lnTo>
                  <a:lnTo>
                    <a:pt x="1946" y="6"/>
                  </a:lnTo>
                  <a:lnTo>
                    <a:pt x="1946" y="6"/>
                  </a:lnTo>
                  <a:lnTo>
                    <a:pt x="1948" y="4"/>
                  </a:lnTo>
                  <a:lnTo>
                    <a:pt x="1948" y="4"/>
                  </a:lnTo>
                  <a:lnTo>
                    <a:pt x="1950" y="4"/>
                  </a:lnTo>
                  <a:lnTo>
                    <a:pt x="1950" y="4"/>
                  </a:lnTo>
                  <a:lnTo>
                    <a:pt x="1950" y="6"/>
                  </a:lnTo>
                  <a:lnTo>
                    <a:pt x="1950" y="6"/>
                  </a:lnTo>
                  <a:lnTo>
                    <a:pt x="1954" y="6"/>
                  </a:lnTo>
                  <a:lnTo>
                    <a:pt x="1954" y="6"/>
                  </a:lnTo>
                  <a:lnTo>
                    <a:pt x="1960" y="6"/>
                  </a:lnTo>
                  <a:lnTo>
                    <a:pt x="1960" y="6"/>
                  </a:lnTo>
                  <a:lnTo>
                    <a:pt x="1960" y="4"/>
                  </a:lnTo>
                  <a:lnTo>
                    <a:pt x="1960" y="4"/>
                  </a:lnTo>
                  <a:lnTo>
                    <a:pt x="1962" y="4"/>
                  </a:lnTo>
                  <a:lnTo>
                    <a:pt x="1962" y="4"/>
                  </a:lnTo>
                  <a:lnTo>
                    <a:pt x="1968" y="6"/>
                  </a:lnTo>
                  <a:lnTo>
                    <a:pt x="1968" y="6"/>
                  </a:lnTo>
                  <a:lnTo>
                    <a:pt x="1970" y="6"/>
                  </a:lnTo>
                  <a:lnTo>
                    <a:pt x="1970" y="6"/>
                  </a:lnTo>
                  <a:lnTo>
                    <a:pt x="1972" y="6"/>
                  </a:lnTo>
                  <a:lnTo>
                    <a:pt x="1972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6" y="6"/>
                  </a:lnTo>
                  <a:lnTo>
                    <a:pt x="1976" y="6"/>
                  </a:lnTo>
                  <a:lnTo>
                    <a:pt x="1978" y="8"/>
                  </a:lnTo>
                  <a:lnTo>
                    <a:pt x="1978" y="8"/>
                  </a:lnTo>
                  <a:lnTo>
                    <a:pt x="1978" y="6"/>
                  </a:lnTo>
                  <a:lnTo>
                    <a:pt x="1978" y="6"/>
                  </a:lnTo>
                  <a:lnTo>
                    <a:pt x="1982" y="6"/>
                  </a:lnTo>
                  <a:lnTo>
                    <a:pt x="1982" y="6"/>
                  </a:lnTo>
                  <a:lnTo>
                    <a:pt x="1986" y="8"/>
                  </a:lnTo>
                  <a:lnTo>
                    <a:pt x="1986" y="8"/>
                  </a:lnTo>
                  <a:lnTo>
                    <a:pt x="1994" y="8"/>
                  </a:lnTo>
                  <a:lnTo>
                    <a:pt x="1994" y="8"/>
                  </a:lnTo>
                  <a:lnTo>
                    <a:pt x="1996" y="6"/>
                  </a:lnTo>
                  <a:lnTo>
                    <a:pt x="1996" y="6"/>
                  </a:lnTo>
                  <a:lnTo>
                    <a:pt x="2000" y="6"/>
                  </a:lnTo>
                  <a:lnTo>
                    <a:pt x="2000" y="6"/>
                  </a:lnTo>
                  <a:lnTo>
                    <a:pt x="2002" y="4"/>
                  </a:lnTo>
                  <a:lnTo>
                    <a:pt x="2002" y="4"/>
                  </a:lnTo>
                  <a:lnTo>
                    <a:pt x="2010" y="4"/>
                  </a:lnTo>
                  <a:lnTo>
                    <a:pt x="2010" y="4"/>
                  </a:lnTo>
                  <a:lnTo>
                    <a:pt x="2012" y="4"/>
                  </a:lnTo>
                  <a:lnTo>
                    <a:pt x="2012" y="4"/>
                  </a:lnTo>
                  <a:lnTo>
                    <a:pt x="2014" y="4"/>
                  </a:lnTo>
                  <a:lnTo>
                    <a:pt x="2014" y="4"/>
                  </a:lnTo>
                  <a:lnTo>
                    <a:pt x="2016" y="4"/>
                  </a:lnTo>
                  <a:lnTo>
                    <a:pt x="2016" y="4"/>
                  </a:lnTo>
                  <a:lnTo>
                    <a:pt x="2018" y="4"/>
                  </a:lnTo>
                  <a:lnTo>
                    <a:pt x="2018" y="4"/>
                  </a:lnTo>
                  <a:lnTo>
                    <a:pt x="2032" y="4"/>
                  </a:lnTo>
                  <a:lnTo>
                    <a:pt x="2032" y="4"/>
                  </a:lnTo>
                  <a:lnTo>
                    <a:pt x="2040" y="4"/>
                  </a:lnTo>
                  <a:lnTo>
                    <a:pt x="2040" y="4"/>
                  </a:lnTo>
                  <a:lnTo>
                    <a:pt x="2050" y="4"/>
                  </a:lnTo>
                  <a:lnTo>
                    <a:pt x="2050" y="4"/>
                  </a:lnTo>
                  <a:lnTo>
                    <a:pt x="2052" y="4"/>
                  </a:lnTo>
                  <a:lnTo>
                    <a:pt x="2052" y="4"/>
                  </a:lnTo>
                  <a:lnTo>
                    <a:pt x="2054" y="4"/>
                  </a:lnTo>
                  <a:lnTo>
                    <a:pt x="2054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60" y="4"/>
                  </a:lnTo>
                  <a:lnTo>
                    <a:pt x="2060" y="4"/>
                  </a:lnTo>
                  <a:lnTo>
                    <a:pt x="2066" y="4"/>
                  </a:lnTo>
                  <a:lnTo>
                    <a:pt x="2066" y="4"/>
                  </a:lnTo>
                  <a:lnTo>
                    <a:pt x="2070" y="4"/>
                  </a:lnTo>
                  <a:lnTo>
                    <a:pt x="2070" y="4"/>
                  </a:lnTo>
                  <a:lnTo>
                    <a:pt x="2072" y="4"/>
                  </a:lnTo>
                  <a:lnTo>
                    <a:pt x="2072" y="4"/>
                  </a:lnTo>
                  <a:lnTo>
                    <a:pt x="2074" y="6"/>
                  </a:lnTo>
                  <a:lnTo>
                    <a:pt x="2074" y="6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86" y="4"/>
                  </a:lnTo>
                  <a:lnTo>
                    <a:pt x="2086" y="4"/>
                  </a:lnTo>
                  <a:lnTo>
                    <a:pt x="2088" y="4"/>
                  </a:lnTo>
                  <a:lnTo>
                    <a:pt x="2088" y="4"/>
                  </a:lnTo>
                  <a:lnTo>
                    <a:pt x="2092" y="4"/>
                  </a:lnTo>
                  <a:lnTo>
                    <a:pt x="2092" y="4"/>
                  </a:lnTo>
                  <a:lnTo>
                    <a:pt x="2096" y="4"/>
                  </a:lnTo>
                  <a:lnTo>
                    <a:pt x="2096" y="4"/>
                  </a:lnTo>
                  <a:lnTo>
                    <a:pt x="2098" y="4"/>
                  </a:lnTo>
                  <a:lnTo>
                    <a:pt x="2098" y="4"/>
                  </a:lnTo>
                  <a:lnTo>
                    <a:pt x="2106" y="4"/>
                  </a:lnTo>
                  <a:lnTo>
                    <a:pt x="2106" y="4"/>
                  </a:lnTo>
                  <a:lnTo>
                    <a:pt x="2108" y="4"/>
                  </a:lnTo>
                  <a:lnTo>
                    <a:pt x="2108" y="4"/>
                  </a:lnTo>
                  <a:lnTo>
                    <a:pt x="2114" y="4"/>
                  </a:lnTo>
                  <a:lnTo>
                    <a:pt x="2114" y="4"/>
                  </a:lnTo>
                  <a:lnTo>
                    <a:pt x="2116" y="4"/>
                  </a:lnTo>
                  <a:lnTo>
                    <a:pt x="2116" y="4"/>
                  </a:lnTo>
                  <a:lnTo>
                    <a:pt x="2118" y="4"/>
                  </a:lnTo>
                  <a:lnTo>
                    <a:pt x="2118" y="4"/>
                  </a:lnTo>
                  <a:lnTo>
                    <a:pt x="2124" y="4"/>
                  </a:lnTo>
                  <a:lnTo>
                    <a:pt x="2124" y="4"/>
                  </a:lnTo>
                  <a:lnTo>
                    <a:pt x="2132" y="4"/>
                  </a:lnTo>
                  <a:lnTo>
                    <a:pt x="2132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8" y="4"/>
                  </a:lnTo>
                  <a:lnTo>
                    <a:pt x="2138" y="4"/>
                  </a:lnTo>
                  <a:lnTo>
                    <a:pt x="2144" y="4"/>
                  </a:lnTo>
                  <a:lnTo>
                    <a:pt x="2144" y="4"/>
                  </a:lnTo>
                  <a:lnTo>
                    <a:pt x="2146" y="4"/>
                  </a:lnTo>
                  <a:lnTo>
                    <a:pt x="2146" y="4"/>
                  </a:lnTo>
                  <a:lnTo>
                    <a:pt x="2150" y="4"/>
                  </a:lnTo>
                  <a:lnTo>
                    <a:pt x="2150" y="4"/>
                  </a:lnTo>
                  <a:lnTo>
                    <a:pt x="2154" y="4"/>
                  </a:lnTo>
                  <a:lnTo>
                    <a:pt x="2154" y="4"/>
                  </a:lnTo>
                  <a:lnTo>
                    <a:pt x="2156" y="4"/>
                  </a:lnTo>
                  <a:lnTo>
                    <a:pt x="2156" y="4"/>
                  </a:lnTo>
                  <a:lnTo>
                    <a:pt x="2160" y="4"/>
                  </a:lnTo>
                  <a:lnTo>
                    <a:pt x="2160" y="4"/>
                  </a:lnTo>
                  <a:lnTo>
                    <a:pt x="2164" y="4"/>
                  </a:lnTo>
                  <a:lnTo>
                    <a:pt x="2164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72" y="4"/>
                  </a:lnTo>
                  <a:lnTo>
                    <a:pt x="2172" y="4"/>
                  </a:lnTo>
                  <a:lnTo>
                    <a:pt x="2178" y="4"/>
                  </a:lnTo>
                  <a:lnTo>
                    <a:pt x="2178" y="4"/>
                  </a:lnTo>
                  <a:lnTo>
                    <a:pt x="2182" y="4"/>
                  </a:lnTo>
                  <a:lnTo>
                    <a:pt x="2182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8" y="4"/>
                  </a:lnTo>
                  <a:lnTo>
                    <a:pt x="2188" y="4"/>
                  </a:lnTo>
                  <a:lnTo>
                    <a:pt x="2190" y="2"/>
                  </a:lnTo>
                  <a:lnTo>
                    <a:pt x="219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6" y="4"/>
                  </a:lnTo>
                  <a:lnTo>
                    <a:pt x="2206" y="4"/>
                  </a:lnTo>
                  <a:lnTo>
                    <a:pt x="2210" y="4"/>
                  </a:lnTo>
                  <a:lnTo>
                    <a:pt x="2210" y="4"/>
                  </a:lnTo>
                  <a:lnTo>
                    <a:pt x="2216" y="2"/>
                  </a:lnTo>
                  <a:lnTo>
                    <a:pt x="2216" y="2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6" y="2"/>
                  </a:lnTo>
                  <a:lnTo>
                    <a:pt x="2230" y="4"/>
                  </a:lnTo>
                  <a:lnTo>
                    <a:pt x="2230" y="4"/>
                  </a:lnTo>
                  <a:lnTo>
                    <a:pt x="2232" y="2"/>
                  </a:lnTo>
                  <a:lnTo>
                    <a:pt x="2232" y="2"/>
                  </a:lnTo>
                  <a:lnTo>
                    <a:pt x="2234" y="2"/>
                  </a:lnTo>
                  <a:lnTo>
                    <a:pt x="2234" y="2"/>
                  </a:lnTo>
                  <a:lnTo>
                    <a:pt x="2236" y="2"/>
                  </a:lnTo>
                  <a:lnTo>
                    <a:pt x="2236" y="2"/>
                  </a:lnTo>
                  <a:lnTo>
                    <a:pt x="2240" y="2"/>
                  </a:lnTo>
                  <a:lnTo>
                    <a:pt x="2240" y="2"/>
                  </a:lnTo>
                  <a:lnTo>
                    <a:pt x="2248" y="4"/>
                  </a:lnTo>
                  <a:lnTo>
                    <a:pt x="2248" y="4"/>
                  </a:lnTo>
                  <a:lnTo>
                    <a:pt x="2252" y="2"/>
                  </a:lnTo>
                  <a:lnTo>
                    <a:pt x="2252" y="2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62" y="2"/>
                  </a:lnTo>
                  <a:lnTo>
                    <a:pt x="2262" y="2"/>
                  </a:lnTo>
                  <a:lnTo>
                    <a:pt x="2266" y="4"/>
                  </a:lnTo>
                  <a:lnTo>
                    <a:pt x="2266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82" y="4"/>
                  </a:lnTo>
                  <a:lnTo>
                    <a:pt x="2282" y="4"/>
                  </a:lnTo>
                  <a:lnTo>
                    <a:pt x="2286" y="4"/>
                  </a:lnTo>
                  <a:lnTo>
                    <a:pt x="2286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90" y="4"/>
                  </a:lnTo>
                  <a:lnTo>
                    <a:pt x="2290" y="4"/>
                  </a:lnTo>
                  <a:lnTo>
                    <a:pt x="2292" y="2"/>
                  </a:lnTo>
                  <a:lnTo>
                    <a:pt x="2296" y="2"/>
                  </a:lnTo>
                  <a:lnTo>
                    <a:pt x="2296" y="2"/>
                  </a:lnTo>
                  <a:lnTo>
                    <a:pt x="2298" y="2"/>
                  </a:lnTo>
                  <a:lnTo>
                    <a:pt x="2298" y="2"/>
                  </a:lnTo>
                  <a:lnTo>
                    <a:pt x="2304" y="2"/>
                  </a:lnTo>
                  <a:lnTo>
                    <a:pt x="2304" y="2"/>
                  </a:lnTo>
                  <a:lnTo>
                    <a:pt x="2306" y="2"/>
                  </a:lnTo>
                  <a:lnTo>
                    <a:pt x="2306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6" y="2"/>
                  </a:lnTo>
                  <a:lnTo>
                    <a:pt x="2316" y="2"/>
                  </a:lnTo>
                  <a:lnTo>
                    <a:pt x="2318" y="2"/>
                  </a:lnTo>
                  <a:lnTo>
                    <a:pt x="2318" y="2"/>
                  </a:lnTo>
                  <a:lnTo>
                    <a:pt x="2322" y="2"/>
                  </a:lnTo>
                  <a:lnTo>
                    <a:pt x="2322" y="2"/>
                  </a:lnTo>
                  <a:lnTo>
                    <a:pt x="2328" y="2"/>
                  </a:lnTo>
                  <a:lnTo>
                    <a:pt x="2328" y="2"/>
                  </a:lnTo>
                  <a:lnTo>
                    <a:pt x="2330" y="2"/>
                  </a:lnTo>
                  <a:lnTo>
                    <a:pt x="2330" y="2"/>
                  </a:lnTo>
                  <a:lnTo>
                    <a:pt x="2334" y="4"/>
                  </a:lnTo>
                  <a:lnTo>
                    <a:pt x="2334" y="4"/>
                  </a:lnTo>
                  <a:lnTo>
                    <a:pt x="2338" y="2"/>
                  </a:lnTo>
                  <a:lnTo>
                    <a:pt x="2338" y="2"/>
                  </a:lnTo>
                  <a:lnTo>
                    <a:pt x="2344" y="2"/>
                  </a:lnTo>
                  <a:lnTo>
                    <a:pt x="2344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64" y="2"/>
                  </a:lnTo>
                  <a:lnTo>
                    <a:pt x="2364" y="2"/>
                  </a:lnTo>
                  <a:lnTo>
                    <a:pt x="2366" y="4"/>
                  </a:lnTo>
                  <a:lnTo>
                    <a:pt x="2366" y="4"/>
                  </a:lnTo>
                  <a:lnTo>
                    <a:pt x="2368" y="4"/>
                  </a:lnTo>
                  <a:lnTo>
                    <a:pt x="2368" y="4"/>
                  </a:lnTo>
                  <a:lnTo>
                    <a:pt x="2370" y="4"/>
                  </a:lnTo>
                  <a:lnTo>
                    <a:pt x="2370" y="4"/>
                  </a:lnTo>
                  <a:lnTo>
                    <a:pt x="2374" y="2"/>
                  </a:lnTo>
                  <a:lnTo>
                    <a:pt x="2374" y="2"/>
                  </a:lnTo>
                  <a:lnTo>
                    <a:pt x="2378" y="2"/>
                  </a:lnTo>
                  <a:lnTo>
                    <a:pt x="2378" y="2"/>
                  </a:lnTo>
                  <a:lnTo>
                    <a:pt x="2380" y="2"/>
                  </a:lnTo>
                  <a:lnTo>
                    <a:pt x="2384" y="2"/>
                  </a:lnTo>
                  <a:lnTo>
                    <a:pt x="2384" y="2"/>
                  </a:lnTo>
                  <a:lnTo>
                    <a:pt x="2388" y="2"/>
                  </a:lnTo>
                  <a:lnTo>
                    <a:pt x="2390" y="2"/>
                  </a:lnTo>
                  <a:lnTo>
                    <a:pt x="2390" y="2"/>
                  </a:lnTo>
                  <a:lnTo>
                    <a:pt x="2398" y="2"/>
                  </a:lnTo>
                  <a:lnTo>
                    <a:pt x="2398" y="2"/>
                  </a:lnTo>
                  <a:lnTo>
                    <a:pt x="2402" y="2"/>
                  </a:lnTo>
                  <a:lnTo>
                    <a:pt x="2402" y="2"/>
                  </a:lnTo>
                  <a:lnTo>
                    <a:pt x="2404" y="2"/>
                  </a:lnTo>
                  <a:lnTo>
                    <a:pt x="2404" y="2"/>
                  </a:lnTo>
                  <a:lnTo>
                    <a:pt x="2406" y="2"/>
                  </a:lnTo>
                  <a:lnTo>
                    <a:pt x="2406" y="2"/>
                  </a:lnTo>
                  <a:lnTo>
                    <a:pt x="2410" y="2"/>
                  </a:lnTo>
                  <a:lnTo>
                    <a:pt x="2410" y="2"/>
                  </a:lnTo>
                  <a:lnTo>
                    <a:pt x="2414" y="4"/>
                  </a:lnTo>
                  <a:lnTo>
                    <a:pt x="2414" y="4"/>
                  </a:lnTo>
                  <a:lnTo>
                    <a:pt x="2414" y="6"/>
                  </a:lnTo>
                  <a:lnTo>
                    <a:pt x="2414" y="6"/>
                  </a:lnTo>
                  <a:lnTo>
                    <a:pt x="2418" y="4"/>
                  </a:lnTo>
                  <a:lnTo>
                    <a:pt x="2418" y="4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2" y="6"/>
                  </a:lnTo>
                  <a:lnTo>
                    <a:pt x="2422" y="6"/>
                  </a:lnTo>
                  <a:lnTo>
                    <a:pt x="2428" y="6"/>
                  </a:lnTo>
                  <a:lnTo>
                    <a:pt x="2434" y="6"/>
                  </a:lnTo>
                  <a:lnTo>
                    <a:pt x="2434" y="6"/>
                  </a:lnTo>
                  <a:lnTo>
                    <a:pt x="2436" y="6"/>
                  </a:lnTo>
                  <a:lnTo>
                    <a:pt x="2436" y="6"/>
                  </a:lnTo>
                  <a:lnTo>
                    <a:pt x="2442" y="4"/>
                  </a:lnTo>
                  <a:lnTo>
                    <a:pt x="2442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50" y="4"/>
                  </a:lnTo>
                  <a:lnTo>
                    <a:pt x="2450" y="4"/>
                  </a:lnTo>
                  <a:lnTo>
                    <a:pt x="2452" y="4"/>
                  </a:lnTo>
                  <a:lnTo>
                    <a:pt x="2452" y="4"/>
                  </a:lnTo>
                  <a:lnTo>
                    <a:pt x="2460" y="4"/>
                  </a:lnTo>
                  <a:lnTo>
                    <a:pt x="2460" y="4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4" y="8"/>
                  </a:lnTo>
                  <a:lnTo>
                    <a:pt x="2464" y="8"/>
                  </a:lnTo>
                  <a:lnTo>
                    <a:pt x="2468" y="6"/>
                  </a:lnTo>
                  <a:lnTo>
                    <a:pt x="2474" y="4"/>
                  </a:lnTo>
                  <a:lnTo>
                    <a:pt x="2474" y="4"/>
                  </a:lnTo>
                  <a:lnTo>
                    <a:pt x="2476" y="6"/>
                  </a:lnTo>
                  <a:lnTo>
                    <a:pt x="2476" y="6"/>
                  </a:lnTo>
                  <a:lnTo>
                    <a:pt x="2478" y="6"/>
                  </a:lnTo>
                  <a:lnTo>
                    <a:pt x="2478" y="6"/>
                  </a:lnTo>
                  <a:lnTo>
                    <a:pt x="2484" y="6"/>
                  </a:lnTo>
                  <a:lnTo>
                    <a:pt x="2484" y="6"/>
                  </a:lnTo>
                  <a:lnTo>
                    <a:pt x="2486" y="6"/>
                  </a:lnTo>
                  <a:lnTo>
                    <a:pt x="2486" y="6"/>
                  </a:lnTo>
                  <a:lnTo>
                    <a:pt x="2492" y="6"/>
                  </a:lnTo>
                  <a:lnTo>
                    <a:pt x="2492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502" y="6"/>
                  </a:lnTo>
                  <a:lnTo>
                    <a:pt x="2502" y="6"/>
                  </a:lnTo>
                  <a:lnTo>
                    <a:pt x="2504" y="6"/>
                  </a:lnTo>
                  <a:lnTo>
                    <a:pt x="2504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4"/>
                  </a:lnTo>
                  <a:lnTo>
                    <a:pt x="2506" y="4"/>
                  </a:lnTo>
                  <a:lnTo>
                    <a:pt x="2518" y="4"/>
                  </a:lnTo>
                  <a:lnTo>
                    <a:pt x="2518" y="4"/>
                  </a:lnTo>
                  <a:lnTo>
                    <a:pt x="2522" y="6"/>
                  </a:lnTo>
                  <a:lnTo>
                    <a:pt x="2522" y="6"/>
                  </a:lnTo>
                  <a:lnTo>
                    <a:pt x="2524" y="6"/>
                  </a:lnTo>
                  <a:lnTo>
                    <a:pt x="2524" y="6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8" y="4"/>
                  </a:lnTo>
                  <a:lnTo>
                    <a:pt x="2528" y="4"/>
                  </a:lnTo>
                  <a:lnTo>
                    <a:pt x="2536" y="4"/>
                  </a:lnTo>
                  <a:lnTo>
                    <a:pt x="2536" y="4"/>
                  </a:lnTo>
                  <a:lnTo>
                    <a:pt x="2538" y="4"/>
                  </a:lnTo>
                  <a:lnTo>
                    <a:pt x="2538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52" y="6"/>
                  </a:lnTo>
                  <a:lnTo>
                    <a:pt x="2552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60" y="6"/>
                  </a:lnTo>
                  <a:lnTo>
                    <a:pt x="2560" y="6"/>
                  </a:lnTo>
                  <a:lnTo>
                    <a:pt x="2562" y="6"/>
                  </a:lnTo>
                  <a:lnTo>
                    <a:pt x="2562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70" y="4"/>
                  </a:lnTo>
                  <a:lnTo>
                    <a:pt x="2570" y="4"/>
                  </a:lnTo>
                  <a:lnTo>
                    <a:pt x="2574" y="4"/>
                  </a:lnTo>
                  <a:lnTo>
                    <a:pt x="2574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8" y="4"/>
                  </a:lnTo>
                  <a:lnTo>
                    <a:pt x="2578" y="4"/>
                  </a:lnTo>
                  <a:lnTo>
                    <a:pt x="2580" y="4"/>
                  </a:lnTo>
                  <a:lnTo>
                    <a:pt x="2580" y="4"/>
                  </a:lnTo>
                  <a:lnTo>
                    <a:pt x="2580" y="6"/>
                  </a:lnTo>
                  <a:lnTo>
                    <a:pt x="2580" y="6"/>
                  </a:lnTo>
                  <a:lnTo>
                    <a:pt x="2584" y="6"/>
                  </a:lnTo>
                  <a:lnTo>
                    <a:pt x="2584" y="6"/>
                  </a:lnTo>
                  <a:lnTo>
                    <a:pt x="2590" y="6"/>
                  </a:lnTo>
                  <a:lnTo>
                    <a:pt x="2590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4" y="6"/>
                  </a:lnTo>
                  <a:lnTo>
                    <a:pt x="2594" y="6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600" y="6"/>
                  </a:lnTo>
                  <a:lnTo>
                    <a:pt x="2600" y="6"/>
                  </a:lnTo>
                  <a:lnTo>
                    <a:pt x="2608" y="6"/>
                  </a:lnTo>
                  <a:lnTo>
                    <a:pt x="2608" y="6"/>
                  </a:lnTo>
                  <a:lnTo>
                    <a:pt x="2612" y="6"/>
                  </a:lnTo>
                  <a:lnTo>
                    <a:pt x="2612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8" y="8"/>
                  </a:lnTo>
                  <a:lnTo>
                    <a:pt x="2618" y="8"/>
                  </a:lnTo>
                  <a:lnTo>
                    <a:pt x="2620" y="8"/>
                  </a:lnTo>
                  <a:lnTo>
                    <a:pt x="2620" y="8"/>
                  </a:lnTo>
                  <a:lnTo>
                    <a:pt x="2626" y="6"/>
                  </a:lnTo>
                  <a:lnTo>
                    <a:pt x="2626" y="6"/>
                  </a:lnTo>
                  <a:lnTo>
                    <a:pt x="2628" y="8"/>
                  </a:lnTo>
                  <a:lnTo>
                    <a:pt x="2628" y="8"/>
                  </a:lnTo>
                  <a:lnTo>
                    <a:pt x="2630" y="8"/>
                  </a:lnTo>
                  <a:lnTo>
                    <a:pt x="2630" y="8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6" y="12"/>
                  </a:lnTo>
                  <a:lnTo>
                    <a:pt x="2636" y="12"/>
                  </a:lnTo>
                  <a:lnTo>
                    <a:pt x="2636" y="10"/>
                  </a:lnTo>
                  <a:lnTo>
                    <a:pt x="2636" y="10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4" y="6"/>
                  </a:lnTo>
                  <a:lnTo>
                    <a:pt x="2644" y="6"/>
                  </a:lnTo>
                  <a:lnTo>
                    <a:pt x="2646" y="6"/>
                  </a:lnTo>
                  <a:lnTo>
                    <a:pt x="2646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60" y="6"/>
                  </a:lnTo>
                  <a:lnTo>
                    <a:pt x="2660" y="6"/>
                  </a:lnTo>
                  <a:lnTo>
                    <a:pt x="2662" y="6"/>
                  </a:lnTo>
                  <a:lnTo>
                    <a:pt x="2662" y="6"/>
                  </a:lnTo>
                  <a:lnTo>
                    <a:pt x="2664" y="4"/>
                  </a:lnTo>
                  <a:lnTo>
                    <a:pt x="2664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74" y="4"/>
                  </a:lnTo>
                  <a:lnTo>
                    <a:pt x="2674" y="4"/>
                  </a:lnTo>
                  <a:lnTo>
                    <a:pt x="2678" y="4"/>
                  </a:lnTo>
                  <a:lnTo>
                    <a:pt x="2678" y="4"/>
                  </a:lnTo>
                  <a:lnTo>
                    <a:pt x="2682" y="4"/>
                  </a:lnTo>
                  <a:lnTo>
                    <a:pt x="2682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90" y="2"/>
                  </a:lnTo>
                  <a:lnTo>
                    <a:pt x="2690" y="2"/>
                  </a:lnTo>
                  <a:lnTo>
                    <a:pt x="2692" y="4"/>
                  </a:lnTo>
                  <a:lnTo>
                    <a:pt x="2692" y="4"/>
                  </a:lnTo>
                  <a:lnTo>
                    <a:pt x="2698" y="4"/>
                  </a:lnTo>
                  <a:lnTo>
                    <a:pt x="2698" y="4"/>
                  </a:lnTo>
                  <a:lnTo>
                    <a:pt x="2704" y="4"/>
                  </a:lnTo>
                  <a:lnTo>
                    <a:pt x="2704" y="4"/>
                  </a:lnTo>
                  <a:lnTo>
                    <a:pt x="2712" y="2"/>
                  </a:lnTo>
                  <a:lnTo>
                    <a:pt x="2712" y="2"/>
                  </a:lnTo>
                  <a:lnTo>
                    <a:pt x="2714" y="4"/>
                  </a:lnTo>
                  <a:lnTo>
                    <a:pt x="2714" y="4"/>
                  </a:lnTo>
                  <a:lnTo>
                    <a:pt x="2718" y="4"/>
                  </a:lnTo>
                  <a:lnTo>
                    <a:pt x="2718" y="4"/>
                  </a:lnTo>
                  <a:lnTo>
                    <a:pt x="2724" y="4"/>
                  </a:lnTo>
                  <a:lnTo>
                    <a:pt x="2724" y="4"/>
                  </a:lnTo>
                  <a:lnTo>
                    <a:pt x="2728" y="4"/>
                  </a:lnTo>
                  <a:lnTo>
                    <a:pt x="2728" y="4"/>
                  </a:lnTo>
                  <a:lnTo>
                    <a:pt x="2732" y="4"/>
                  </a:lnTo>
                  <a:lnTo>
                    <a:pt x="2732" y="4"/>
                  </a:lnTo>
                  <a:lnTo>
                    <a:pt x="2740" y="4"/>
                  </a:lnTo>
                  <a:lnTo>
                    <a:pt x="2740" y="4"/>
                  </a:lnTo>
                  <a:lnTo>
                    <a:pt x="2742" y="4"/>
                  </a:lnTo>
                  <a:lnTo>
                    <a:pt x="2742" y="4"/>
                  </a:lnTo>
                  <a:lnTo>
                    <a:pt x="2748" y="2"/>
                  </a:lnTo>
                  <a:lnTo>
                    <a:pt x="2748" y="2"/>
                  </a:lnTo>
                  <a:lnTo>
                    <a:pt x="2754" y="2"/>
                  </a:lnTo>
                  <a:lnTo>
                    <a:pt x="2754" y="2"/>
                  </a:lnTo>
                  <a:lnTo>
                    <a:pt x="2758" y="4"/>
                  </a:lnTo>
                  <a:lnTo>
                    <a:pt x="2758" y="4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8" y="2"/>
                  </a:lnTo>
                  <a:lnTo>
                    <a:pt x="2768" y="2"/>
                  </a:lnTo>
                  <a:lnTo>
                    <a:pt x="2772" y="4"/>
                  </a:lnTo>
                  <a:lnTo>
                    <a:pt x="2772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6" y="4"/>
                  </a:lnTo>
                  <a:lnTo>
                    <a:pt x="2776" y="4"/>
                  </a:lnTo>
                  <a:lnTo>
                    <a:pt x="2782" y="2"/>
                  </a:lnTo>
                  <a:lnTo>
                    <a:pt x="2782" y="2"/>
                  </a:lnTo>
                  <a:lnTo>
                    <a:pt x="2784" y="4"/>
                  </a:lnTo>
                  <a:lnTo>
                    <a:pt x="2784" y="4"/>
                  </a:lnTo>
                  <a:lnTo>
                    <a:pt x="2784" y="2"/>
                  </a:lnTo>
                  <a:lnTo>
                    <a:pt x="2784" y="2"/>
                  </a:lnTo>
                  <a:lnTo>
                    <a:pt x="2796" y="4"/>
                  </a:lnTo>
                  <a:lnTo>
                    <a:pt x="2796" y="4"/>
                  </a:lnTo>
                  <a:lnTo>
                    <a:pt x="2802" y="4"/>
                  </a:lnTo>
                  <a:lnTo>
                    <a:pt x="2802" y="4"/>
                  </a:lnTo>
                  <a:lnTo>
                    <a:pt x="2806" y="4"/>
                  </a:lnTo>
                  <a:lnTo>
                    <a:pt x="2806" y="4"/>
                  </a:lnTo>
                  <a:lnTo>
                    <a:pt x="2810" y="4"/>
                  </a:lnTo>
                  <a:lnTo>
                    <a:pt x="2810" y="4"/>
                  </a:lnTo>
                  <a:lnTo>
                    <a:pt x="2814" y="4"/>
                  </a:lnTo>
                  <a:lnTo>
                    <a:pt x="2814" y="4"/>
                  </a:lnTo>
                  <a:lnTo>
                    <a:pt x="2818" y="4"/>
                  </a:lnTo>
                  <a:lnTo>
                    <a:pt x="2818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6" y="4"/>
                  </a:lnTo>
                  <a:lnTo>
                    <a:pt x="2826" y="4"/>
                  </a:lnTo>
                  <a:lnTo>
                    <a:pt x="2828" y="4"/>
                  </a:lnTo>
                  <a:lnTo>
                    <a:pt x="2828" y="4"/>
                  </a:lnTo>
                  <a:lnTo>
                    <a:pt x="2830" y="4"/>
                  </a:lnTo>
                  <a:lnTo>
                    <a:pt x="2830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42" y="6"/>
                  </a:lnTo>
                  <a:lnTo>
                    <a:pt x="2842" y="6"/>
                  </a:lnTo>
                  <a:lnTo>
                    <a:pt x="2848" y="6"/>
                  </a:lnTo>
                  <a:lnTo>
                    <a:pt x="2852" y="6"/>
                  </a:lnTo>
                  <a:lnTo>
                    <a:pt x="2852" y="6"/>
                  </a:lnTo>
                  <a:lnTo>
                    <a:pt x="2854" y="4"/>
                  </a:lnTo>
                  <a:lnTo>
                    <a:pt x="2854" y="4"/>
                  </a:lnTo>
                  <a:lnTo>
                    <a:pt x="2856" y="4"/>
                  </a:lnTo>
                  <a:lnTo>
                    <a:pt x="2856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62" y="6"/>
                  </a:lnTo>
                  <a:lnTo>
                    <a:pt x="2862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6" y="6"/>
                  </a:lnTo>
                  <a:lnTo>
                    <a:pt x="2866" y="6"/>
                  </a:lnTo>
                  <a:lnTo>
                    <a:pt x="2868" y="6"/>
                  </a:lnTo>
                  <a:lnTo>
                    <a:pt x="2868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4" y="6"/>
                  </a:lnTo>
                  <a:lnTo>
                    <a:pt x="2874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80" y="6"/>
                  </a:lnTo>
                  <a:lnTo>
                    <a:pt x="2880" y="6"/>
                  </a:lnTo>
                  <a:lnTo>
                    <a:pt x="2882" y="6"/>
                  </a:lnTo>
                  <a:lnTo>
                    <a:pt x="2882" y="6"/>
                  </a:lnTo>
                  <a:lnTo>
                    <a:pt x="2888" y="6"/>
                  </a:lnTo>
                  <a:lnTo>
                    <a:pt x="2888" y="6"/>
                  </a:lnTo>
                  <a:lnTo>
                    <a:pt x="2892" y="6"/>
                  </a:lnTo>
                  <a:lnTo>
                    <a:pt x="2892" y="6"/>
                  </a:lnTo>
                  <a:lnTo>
                    <a:pt x="2898" y="6"/>
                  </a:lnTo>
                  <a:lnTo>
                    <a:pt x="2898" y="6"/>
                  </a:lnTo>
                  <a:lnTo>
                    <a:pt x="2906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20" y="6"/>
                  </a:lnTo>
                  <a:lnTo>
                    <a:pt x="2920" y="6"/>
                  </a:lnTo>
                  <a:lnTo>
                    <a:pt x="2928" y="6"/>
                  </a:lnTo>
                  <a:lnTo>
                    <a:pt x="2928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8" y="6"/>
                  </a:lnTo>
                  <a:lnTo>
                    <a:pt x="2938" y="6"/>
                  </a:lnTo>
                  <a:lnTo>
                    <a:pt x="2944" y="4"/>
                  </a:lnTo>
                  <a:lnTo>
                    <a:pt x="2944" y="4"/>
                  </a:lnTo>
                  <a:lnTo>
                    <a:pt x="2948" y="6"/>
                  </a:lnTo>
                  <a:lnTo>
                    <a:pt x="2948" y="6"/>
                  </a:lnTo>
                  <a:lnTo>
                    <a:pt x="2950" y="6"/>
                  </a:lnTo>
                  <a:lnTo>
                    <a:pt x="2950" y="6"/>
                  </a:lnTo>
                  <a:lnTo>
                    <a:pt x="2956" y="6"/>
                  </a:lnTo>
                  <a:lnTo>
                    <a:pt x="2956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2" y="6"/>
                  </a:lnTo>
                  <a:lnTo>
                    <a:pt x="2962" y="6"/>
                  </a:lnTo>
                  <a:lnTo>
                    <a:pt x="2968" y="8"/>
                  </a:lnTo>
                  <a:lnTo>
                    <a:pt x="2974" y="8"/>
                  </a:lnTo>
                  <a:lnTo>
                    <a:pt x="2974" y="8"/>
                  </a:lnTo>
                  <a:lnTo>
                    <a:pt x="2980" y="8"/>
                  </a:lnTo>
                  <a:lnTo>
                    <a:pt x="2980" y="8"/>
                  </a:lnTo>
                  <a:lnTo>
                    <a:pt x="2984" y="8"/>
                  </a:lnTo>
                  <a:lnTo>
                    <a:pt x="2984" y="8"/>
                  </a:lnTo>
                  <a:lnTo>
                    <a:pt x="2988" y="8"/>
                  </a:lnTo>
                  <a:lnTo>
                    <a:pt x="2988" y="8"/>
                  </a:lnTo>
                  <a:lnTo>
                    <a:pt x="2994" y="8"/>
                  </a:lnTo>
                  <a:lnTo>
                    <a:pt x="2994" y="8"/>
                  </a:lnTo>
                  <a:lnTo>
                    <a:pt x="2998" y="6"/>
                  </a:lnTo>
                  <a:lnTo>
                    <a:pt x="2998" y="6"/>
                  </a:lnTo>
                  <a:lnTo>
                    <a:pt x="3000" y="6"/>
                  </a:lnTo>
                  <a:lnTo>
                    <a:pt x="3000" y="6"/>
                  </a:lnTo>
                  <a:lnTo>
                    <a:pt x="3002" y="6"/>
                  </a:lnTo>
                  <a:lnTo>
                    <a:pt x="3002" y="6"/>
                  </a:lnTo>
                  <a:lnTo>
                    <a:pt x="3008" y="6"/>
                  </a:lnTo>
                  <a:lnTo>
                    <a:pt x="3008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4" y="6"/>
                  </a:lnTo>
                  <a:lnTo>
                    <a:pt x="3014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2" y="8"/>
                  </a:lnTo>
                  <a:lnTo>
                    <a:pt x="3022" y="8"/>
                  </a:lnTo>
                  <a:lnTo>
                    <a:pt x="3024" y="8"/>
                  </a:lnTo>
                  <a:lnTo>
                    <a:pt x="3024" y="8"/>
                  </a:lnTo>
                  <a:lnTo>
                    <a:pt x="3024" y="6"/>
                  </a:lnTo>
                  <a:lnTo>
                    <a:pt x="3024" y="6"/>
                  </a:lnTo>
                  <a:lnTo>
                    <a:pt x="3028" y="8"/>
                  </a:lnTo>
                  <a:lnTo>
                    <a:pt x="3032" y="8"/>
                  </a:lnTo>
                  <a:lnTo>
                    <a:pt x="3032" y="8"/>
                  </a:lnTo>
                  <a:lnTo>
                    <a:pt x="3036" y="8"/>
                  </a:lnTo>
                  <a:lnTo>
                    <a:pt x="3036" y="8"/>
                  </a:lnTo>
                  <a:lnTo>
                    <a:pt x="3040" y="8"/>
                  </a:lnTo>
                  <a:lnTo>
                    <a:pt x="3040" y="8"/>
                  </a:lnTo>
                  <a:lnTo>
                    <a:pt x="3044" y="8"/>
                  </a:lnTo>
                  <a:lnTo>
                    <a:pt x="3044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6" y="8"/>
                  </a:lnTo>
                  <a:lnTo>
                    <a:pt x="3056" y="8"/>
                  </a:lnTo>
                  <a:lnTo>
                    <a:pt x="3058" y="6"/>
                  </a:lnTo>
                  <a:lnTo>
                    <a:pt x="3058" y="6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4" y="8"/>
                  </a:lnTo>
                  <a:lnTo>
                    <a:pt x="3064" y="8"/>
                  </a:lnTo>
                  <a:lnTo>
                    <a:pt x="3066" y="8"/>
                  </a:lnTo>
                  <a:lnTo>
                    <a:pt x="3066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2" y="8"/>
                  </a:lnTo>
                  <a:lnTo>
                    <a:pt x="3072" y="8"/>
                  </a:lnTo>
                  <a:lnTo>
                    <a:pt x="3074" y="8"/>
                  </a:lnTo>
                  <a:lnTo>
                    <a:pt x="3074" y="8"/>
                  </a:lnTo>
                  <a:lnTo>
                    <a:pt x="3078" y="6"/>
                  </a:lnTo>
                  <a:lnTo>
                    <a:pt x="3078" y="6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8" y="6"/>
                  </a:lnTo>
                  <a:lnTo>
                    <a:pt x="3088" y="6"/>
                  </a:lnTo>
                  <a:lnTo>
                    <a:pt x="3090" y="8"/>
                  </a:lnTo>
                  <a:lnTo>
                    <a:pt x="3090" y="8"/>
                  </a:lnTo>
                  <a:lnTo>
                    <a:pt x="3090" y="6"/>
                  </a:lnTo>
                  <a:lnTo>
                    <a:pt x="3090" y="6"/>
                  </a:lnTo>
                  <a:lnTo>
                    <a:pt x="3092" y="8"/>
                  </a:lnTo>
                  <a:lnTo>
                    <a:pt x="3092" y="8"/>
                  </a:lnTo>
                  <a:lnTo>
                    <a:pt x="3094" y="8"/>
                  </a:lnTo>
                  <a:lnTo>
                    <a:pt x="3094" y="8"/>
                  </a:lnTo>
                  <a:lnTo>
                    <a:pt x="3098" y="8"/>
                  </a:lnTo>
                  <a:lnTo>
                    <a:pt x="3098" y="8"/>
                  </a:lnTo>
                  <a:lnTo>
                    <a:pt x="3100" y="8"/>
                  </a:lnTo>
                  <a:lnTo>
                    <a:pt x="3100" y="8"/>
                  </a:lnTo>
                  <a:lnTo>
                    <a:pt x="3108" y="8"/>
                  </a:lnTo>
                  <a:lnTo>
                    <a:pt x="3108" y="8"/>
                  </a:lnTo>
                  <a:lnTo>
                    <a:pt x="3110" y="8"/>
                  </a:lnTo>
                  <a:lnTo>
                    <a:pt x="3110" y="8"/>
                  </a:lnTo>
                  <a:lnTo>
                    <a:pt x="3114" y="8"/>
                  </a:lnTo>
                  <a:lnTo>
                    <a:pt x="3114" y="8"/>
                  </a:lnTo>
                  <a:lnTo>
                    <a:pt x="3120" y="8"/>
                  </a:lnTo>
                  <a:lnTo>
                    <a:pt x="3120" y="8"/>
                  </a:lnTo>
                  <a:lnTo>
                    <a:pt x="3124" y="8"/>
                  </a:lnTo>
                  <a:lnTo>
                    <a:pt x="3124" y="8"/>
                  </a:lnTo>
                  <a:lnTo>
                    <a:pt x="3132" y="8"/>
                  </a:lnTo>
                  <a:lnTo>
                    <a:pt x="3132" y="8"/>
                  </a:lnTo>
                  <a:lnTo>
                    <a:pt x="3140" y="8"/>
                  </a:lnTo>
                  <a:lnTo>
                    <a:pt x="3140" y="8"/>
                  </a:lnTo>
                  <a:lnTo>
                    <a:pt x="3142" y="8"/>
                  </a:lnTo>
                  <a:lnTo>
                    <a:pt x="3142" y="8"/>
                  </a:lnTo>
                  <a:lnTo>
                    <a:pt x="3148" y="10"/>
                  </a:lnTo>
                  <a:lnTo>
                    <a:pt x="314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60" y="8"/>
                  </a:lnTo>
                  <a:lnTo>
                    <a:pt x="3160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4" y="8"/>
                  </a:lnTo>
                  <a:lnTo>
                    <a:pt x="3164" y="8"/>
                  </a:lnTo>
                  <a:lnTo>
                    <a:pt x="3168" y="8"/>
                  </a:lnTo>
                  <a:lnTo>
                    <a:pt x="3168" y="8"/>
                  </a:lnTo>
                  <a:lnTo>
                    <a:pt x="3168" y="10"/>
                  </a:lnTo>
                  <a:lnTo>
                    <a:pt x="3168" y="10"/>
                  </a:lnTo>
                  <a:lnTo>
                    <a:pt x="3170" y="8"/>
                  </a:lnTo>
                  <a:lnTo>
                    <a:pt x="3170" y="8"/>
                  </a:lnTo>
                  <a:lnTo>
                    <a:pt x="3172" y="10"/>
                  </a:lnTo>
                  <a:lnTo>
                    <a:pt x="3172" y="10"/>
                  </a:lnTo>
                  <a:lnTo>
                    <a:pt x="3174" y="10"/>
                  </a:lnTo>
                  <a:lnTo>
                    <a:pt x="3174" y="10"/>
                  </a:lnTo>
                  <a:lnTo>
                    <a:pt x="3176" y="10"/>
                  </a:lnTo>
                  <a:lnTo>
                    <a:pt x="3176" y="10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78" y="8"/>
                  </a:lnTo>
                  <a:lnTo>
                    <a:pt x="3178" y="8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82" y="8"/>
                  </a:lnTo>
                  <a:lnTo>
                    <a:pt x="3182" y="8"/>
                  </a:lnTo>
                  <a:lnTo>
                    <a:pt x="3186" y="8"/>
                  </a:lnTo>
                  <a:lnTo>
                    <a:pt x="3186" y="8"/>
                  </a:lnTo>
                  <a:lnTo>
                    <a:pt x="3188" y="10"/>
                  </a:lnTo>
                  <a:lnTo>
                    <a:pt x="3188" y="10"/>
                  </a:lnTo>
                  <a:lnTo>
                    <a:pt x="3194" y="10"/>
                  </a:lnTo>
                  <a:lnTo>
                    <a:pt x="3194" y="10"/>
                  </a:lnTo>
                  <a:lnTo>
                    <a:pt x="3198" y="8"/>
                  </a:lnTo>
                  <a:lnTo>
                    <a:pt x="3198" y="8"/>
                  </a:lnTo>
                  <a:lnTo>
                    <a:pt x="3202" y="8"/>
                  </a:lnTo>
                  <a:lnTo>
                    <a:pt x="3202" y="8"/>
                  </a:lnTo>
                  <a:lnTo>
                    <a:pt x="3206" y="8"/>
                  </a:lnTo>
                  <a:lnTo>
                    <a:pt x="3206" y="8"/>
                  </a:lnTo>
                  <a:lnTo>
                    <a:pt x="3210" y="10"/>
                  </a:lnTo>
                  <a:lnTo>
                    <a:pt x="3210" y="10"/>
                  </a:lnTo>
                  <a:lnTo>
                    <a:pt x="3214" y="10"/>
                  </a:lnTo>
                  <a:lnTo>
                    <a:pt x="3214" y="10"/>
                  </a:lnTo>
                  <a:lnTo>
                    <a:pt x="3218" y="10"/>
                  </a:lnTo>
                  <a:lnTo>
                    <a:pt x="3218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2" y="10"/>
                  </a:lnTo>
                  <a:lnTo>
                    <a:pt x="3222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2" y="10"/>
                  </a:lnTo>
                  <a:lnTo>
                    <a:pt x="3232" y="10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6" y="12"/>
                  </a:lnTo>
                  <a:lnTo>
                    <a:pt x="3236" y="12"/>
                  </a:lnTo>
                  <a:lnTo>
                    <a:pt x="3238" y="12"/>
                  </a:lnTo>
                  <a:lnTo>
                    <a:pt x="3238" y="12"/>
                  </a:lnTo>
                  <a:lnTo>
                    <a:pt x="3240" y="10"/>
                  </a:lnTo>
                  <a:lnTo>
                    <a:pt x="3240" y="10"/>
                  </a:lnTo>
                  <a:lnTo>
                    <a:pt x="3246" y="12"/>
                  </a:lnTo>
                  <a:lnTo>
                    <a:pt x="3246" y="12"/>
                  </a:lnTo>
                  <a:lnTo>
                    <a:pt x="3248" y="12"/>
                  </a:lnTo>
                  <a:lnTo>
                    <a:pt x="3248" y="12"/>
                  </a:lnTo>
                  <a:lnTo>
                    <a:pt x="3252" y="12"/>
                  </a:lnTo>
                  <a:lnTo>
                    <a:pt x="3256" y="12"/>
                  </a:lnTo>
                  <a:lnTo>
                    <a:pt x="3256" y="12"/>
                  </a:lnTo>
                  <a:lnTo>
                    <a:pt x="3258" y="12"/>
                  </a:lnTo>
                  <a:lnTo>
                    <a:pt x="3258" y="12"/>
                  </a:lnTo>
                  <a:lnTo>
                    <a:pt x="3260" y="12"/>
                  </a:lnTo>
                  <a:lnTo>
                    <a:pt x="3260" y="12"/>
                  </a:lnTo>
                  <a:lnTo>
                    <a:pt x="3262" y="12"/>
                  </a:lnTo>
                  <a:lnTo>
                    <a:pt x="3262" y="12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6"/>
                  </a:lnTo>
                  <a:lnTo>
                    <a:pt x="3262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8"/>
                  </a:lnTo>
                  <a:lnTo>
                    <a:pt x="3264" y="18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8" y="14"/>
                  </a:lnTo>
                  <a:lnTo>
                    <a:pt x="3268" y="14"/>
                  </a:lnTo>
                  <a:lnTo>
                    <a:pt x="3268" y="12"/>
                  </a:lnTo>
                  <a:lnTo>
                    <a:pt x="3268" y="12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4" y="14"/>
                  </a:lnTo>
                  <a:lnTo>
                    <a:pt x="3274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8" y="14"/>
                  </a:lnTo>
                  <a:lnTo>
                    <a:pt x="3278" y="14"/>
                  </a:lnTo>
                  <a:lnTo>
                    <a:pt x="3280" y="14"/>
                  </a:lnTo>
                  <a:lnTo>
                    <a:pt x="3280" y="14"/>
                  </a:lnTo>
                  <a:lnTo>
                    <a:pt x="3282" y="14"/>
                  </a:lnTo>
                  <a:lnTo>
                    <a:pt x="3282" y="14"/>
                  </a:lnTo>
                  <a:lnTo>
                    <a:pt x="3284" y="14"/>
                  </a:lnTo>
                  <a:lnTo>
                    <a:pt x="3284" y="14"/>
                  </a:lnTo>
                  <a:lnTo>
                    <a:pt x="3290" y="12"/>
                  </a:lnTo>
                  <a:lnTo>
                    <a:pt x="3290" y="12"/>
                  </a:lnTo>
                  <a:lnTo>
                    <a:pt x="3294" y="12"/>
                  </a:lnTo>
                  <a:lnTo>
                    <a:pt x="3298" y="12"/>
                  </a:lnTo>
                  <a:lnTo>
                    <a:pt x="3298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2" y="12"/>
                  </a:lnTo>
                  <a:lnTo>
                    <a:pt x="3302" y="12"/>
                  </a:lnTo>
                  <a:lnTo>
                    <a:pt x="3304" y="12"/>
                  </a:lnTo>
                  <a:lnTo>
                    <a:pt x="3304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6" y="12"/>
                  </a:lnTo>
                  <a:lnTo>
                    <a:pt x="3316" y="12"/>
                  </a:lnTo>
                  <a:lnTo>
                    <a:pt x="3322" y="12"/>
                  </a:lnTo>
                  <a:lnTo>
                    <a:pt x="3322" y="12"/>
                  </a:lnTo>
                  <a:lnTo>
                    <a:pt x="3324" y="14"/>
                  </a:lnTo>
                  <a:lnTo>
                    <a:pt x="3324" y="14"/>
                  </a:lnTo>
                  <a:lnTo>
                    <a:pt x="3328" y="14"/>
                  </a:lnTo>
                  <a:lnTo>
                    <a:pt x="3328" y="14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4" y="12"/>
                  </a:lnTo>
                  <a:lnTo>
                    <a:pt x="3334" y="12"/>
                  </a:lnTo>
                  <a:lnTo>
                    <a:pt x="3340" y="12"/>
                  </a:lnTo>
                  <a:lnTo>
                    <a:pt x="3340" y="12"/>
                  </a:lnTo>
                  <a:lnTo>
                    <a:pt x="3344" y="12"/>
                  </a:lnTo>
                  <a:lnTo>
                    <a:pt x="3344" y="12"/>
                  </a:lnTo>
                  <a:lnTo>
                    <a:pt x="3346" y="12"/>
                  </a:lnTo>
                  <a:lnTo>
                    <a:pt x="3346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52" y="12"/>
                  </a:lnTo>
                  <a:lnTo>
                    <a:pt x="3352" y="12"/>
                  </a:lnTo>
                  <a:lnTo>
                    <a:pt x="3362" y="12"/>
                  </a:lnTo>
                  <a:lnTo>
                    <a:pt x="3362" y="12"/>
                  </a:lnTo>
                  <a:lnTo>
                    <a:pt x="3366" y="12"/>
                  </a:lnTo>
                  <a:lnTo>
                    <a:pt x="3366" y="12"/>
                  </a:lnTo>
                  <a:lnTo>
                    <a:pt x="3372" y="12"/>
                  </a:lnTo>
                  <a:lnTo>
                    <a:pt x="3372" y="12"/>
                  </a:lnTo>
                  <a:lnTo>
                    <a:pt x="3374" y="14"/>
                  </a:lnTo>
                  <a:lnTo>
                    <a:pt x="3374" y="14"/>
                  </a:lnTo>
                  <a:lnTo>
                    <a:pt x="3378" y="14"/>
                  </a:lnTo>
                  <a:lnTo>
                    <a:pt x="3378" y="14"/>
                  </a:lnTo>
                  <a:lnTo>
                    <a:pt x="3382" y="14"/>
                  </a:lnTo>
                  <a:lnTo>
                    <a:pt x="3384" y="14"/>
                  </a:lnTo>
                  <a:lnTo>
                    <a:pt x="3384" y="14"/>
                  </a:lnTo>
                  <a:lnTo>
                    <a:pt x="3392" y="12"/>
                  </a:lnTo>
                  <a:lnTo>
                    <a:pt x="3392" y="12"/>
                  </a:lnTo>
                  <a:lnTo>
                    <a:pt x="3396" y="14"/>
                  </a:lnTo>
                  <a:lnTo>
                    <a:pt x="3396" y="14"/>
                  </a:lnTo>
                  <a:lnTo>
                    <a:pt x="3408" y="12"/>
                  </a:lnTo>
                  <a:lnTo>
                    <a:pt x="3408" y="12"/>
                  </a:lnTo>
                  <a:lnTo>
                    <a:pt x="3412" y="12"/>
                  </a:lnTo>
                  <a:lnTo>
                    <a:pt x="3412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4" y="12"/>
                  </a:lnTo>
                  <a:lnTo>
                    <a:pt x="3424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32" y="12"/>
                  </a:lnTo>
                  <a:lnTo>
                    <a:pt x="3432" y="12"/>
                  </a:lnTo>
                  <a:lnTo>
                    <a:pt x="3434" y="12"/>
                  </a:lnTo>
                  <a:lnTo>
                    <a:pt x="3434" y="12"/>
                  </a:lnTo>
                  <a:lnTo>
                    <a:pt x="3438" y="12"/>
                  </a:lnTo>
                  <a:lnTo>
                    <a:pt x="3438" y="12"/>
                  </a:lnTo>
                  <a:lnTo>
                    <a:pt x="3440" y="12"/>
                  </a:lnTo>
                  <a:lnTo>
                    <a:pt x="3440" y="12"/>
                  </a:lnTo>
                  <a:lnTo>
                    <a:pt x="3442" y="12"/>
                  </a:lnTo>
                  <a:lnTo>
                    <a:pt x="3442" y="12"/>
                  </a:lnTo>
                  <a:lnTo>
                    <a:pt x="3444" y="12"/>
                  </a:lnTo>
                  <a:lnTo>
                    <a:pt x="3444" y="12"/>
                  </a:lnTo>
                  <a:lnTo>
                    <a:pt x="3446" y="12"/>
                  </a:lnTo>
                  <a:lnTo>
                    <a:pt x="3446" y="12"/>
                  </a:lnTo>
                  <a:lnTo>
                    <a:pt x="3448" y="12"/>
                  </a:lnTo>
                  <a:lnTo>
                    <a:pt x="3448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4" y="16"/>
                  </a:lnTo>
                  <a:lnTo>
                    <a:pt x="3454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8" y="18"/>
                  </a:lnTo>
                  <a:lnTo>
                    <a:pt x="3458" y="18"/>
                  </a:lnTo>
                  <a:lnTo>
                    <a:pt x="3470" y="18"/>
                  </a:lnTo>
                  <a:lnTo>
                    <a:pt x="3470" y="18"/>
                  </a:lnTo>
                  <a:lnTo>
                    <a:pt x="3478" y="16"/>
                  </a:lnTo>
                  <a:lnTo>
                    <a:pt x="3478" y="16"/>
                  </a:lnTo>
                  <a:lnTo>
                    <a:pt x="3480" y="16"/>
                  </a:lnTo>
                  <a:lnTo>
                    <a:pt x="3480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8" y="14"/>
                  </a:lnTo>
                  <a:lnTo>
                    <a:pt x="3488" y="14"/>
                  </a:lnTo>
                  <a:lnTo>
                    <a:pt x="3490" y="14"/>
                  </a:lnTo>
                  <a:lnTo>
                    <a:pt x="3490" y="14"/>
                  </a:lnTo>
                  <a:lnTo>
                    <a:pt x="3494" y="14"/>
                  </a:lnTo>
                  <a:lnTo>
                    <a:pt x="3494" y="14"/>
                  </a:lnTo>
                  <a:lnTo>
                    <a:pt x="3498" y="12"/>
                  </a:lnTo>
                  <a:lnTo>
                    <a:pt x="3500" y="14"/>
                  </a:lnTo>
                  <a:lnTo>
                    <a:pt x="3500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6" y="14"/>
                  </a:lnTo>
                  <a:lnTo>
                    <a:pt x="3506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10" y="14"/>
                  </a:lnTo>
                  <a:lnTo>
                    <a:pt x="3510" y="14"/>
                  </a:lnTo>
                  <a:lnTo>
                    <a:pt x="3514" y="16"/>
                  </a:lnTo>
                  <a:lnTo>
                    <a:pt x="3514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2" y="16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6" y="18"/>
                  </a:lnTo>
                  <a:lnTo>
                    <a:pt x="3526" y="18"/>
                  </a:lnTo>
                  <a:lnTo>
                    <a:pt x="3530" y="18"/>
                  </a:lnTo>
                  <a:lnTo>
                    <a:pt x="3530" y="18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2" y="16"/>
                  </a:lnTo>
                  <a:lnTo>
                    <a:pt x="3532" y="16"/>
                  </a:lnTo>
                  <a:lnTo>
                    <a:pt x="3534" y="14"/>
                  </a:lnTo>
                  <a:lnTo>
                    <a:pt x="3534" y="14"/>
                  </a:lnTo>
                  <a:lnTo>
                    <a:pt x="3540" y="12"/>
                  </a:lnTo>
                  <a:lnTo>
                    <a:pt x="3540" y="12"/>
                  </a:lnTo>
                  <a:lnTo>
                    <a:pt x="3554" y="14"/>
                  </a:lnTo>
                  <a:lnTo>
                    <a:pt x="3554" y="14"/>
                  </a:lnTo>
                  <a:lnTo>
                    <a:pt x="3556" y="14"/>
                  </a:lnTo>
                  <a:lnTo>
                    <a:pt x="3556" y="14"/>
                  </a:lnTo>
                  <a:lnTo>
                    <a:pt x="3560" y="14"/>
                  </a:lnTo>
                  <a:lnTo>
                    <a:pt x="3560" y="14"/>
                  </a:lnTo>
                  <a:lnTo>
                    <a:pt x="3566" y="14"/>
                  </a:lnTo>
                  <a:lnTo>
                    <a:pt x="3572" y="14"/>
                  </a:lnTo>
                  <a:lnTo>
                    <a:pt x="3572" y="14"/>
                  </a:lnTo>
                  <a:lnTo>
                    <a:pt x="3576" y="14"/>
                  </a:lnTo>
                  <a:lnTo>
                    <a:pt x="3582" y="14"/>
                  </a:lnTo>
                  <a:lnTo>
                    <a:pt x="3582" y="14"/>
                  </a:lnTo>
                  <a:lnTo>
                    <a:pt x="3588" y="14"/>
                  </a:lnTo>
                  <a:lnTo>
                    <a:pt x="3588" y="14"/>
                  </a:lnTo>
                  <a:lnTo>
                    <a:pt x="3592" y="16"/>
                  </a:lnTo>
                  <a:lnTo>
                    <a:pt x="3592" y="16"/>
                  </a:lnTo>
                  <a:lnTo>
                    <a:pt x="3600" y="16"/>
                  </a:lnTo>
                  <a:lnTo>
                    <a:pt x="3600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4" y="18"/>
                  </a:lnTo>
                  <a:lnTo>
                    <a:pt x="3604" y="18"/>
                  </a:lnTo>
                  <a:lnTo>
                    <a:pt x="3614" y="16"/>
                  </a:lnTo>
                  <a:lnTo>
                    <a:pt x="3614" y="16"/>
                  </a:lnTo>
                  <a:lnTo>
                    <a:pt x="3616" y="16"/>
                  </a:lnTo>
                  <a:lnTo>
                    <a:pt x="3616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4"/>
                  </a:lnTo>
                  <a:lnTo>
                    <a:pt x="3618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4"/>
                  </a:lnTo>
                  <a:lnTo>
                    <a:pt x="3620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2" y="14"/>
                  </a:lnTo>
                  <a:lnTo>
                    <a:pt x="3622" y="14"/>
                  </a:lnTo>
                  <a:lnTo>
                    <a:pt x="3622" y="16"/>
                  </a:lnTo>
                  <a:lnTo>
                    <a:pt x="3622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50" y="16"/>
                  </a:lnTo>
                  <a:lnTo>
                    <a:pt x="3650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6" y="14"/>
                  </a:lnTo>
                  <a:lnTo>
                    <a:pt x="3658" y="14"/>
                  </a:lnTo>
                  <a:lnTo>
                    <a:pt x="3658" y="14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62" y="20"/>
                  </a:lnTo>
                  <a:lnTo>
                    <a:pt x="3662" y="20"/>
                  </a:lnTo>
                  <a:lnTo>
                    <a:pt x="3668" y="20"/>
                  </a:lnTo>
                  <a:lnTo>
                    <a:pt x="3672" y="20"/>
                  </a:lnTo>
                  <a:lnTo>
                    <a:pt x="3672" y="20"/>
                  </a:lnTo>
                  <a:lnTo>
                    <a:pt x="3678" y="22"/>
                  </a:lnTo>
                  <a:lnTo>
                    <a:pt x="3684" y="22"/>
                  </a:lnTo>
                  <a:lnTo>
                    <a:pt x="3684" y="22"/>
                  </a:lnTo>
                  <a:lnTo>
                    <a:pt x="3688" y="20"/>
                  </a:lnTo>
                  <a:lnTo>
                    <a:pt x="3688" y="20"/>
                  </a:lnTo>
                  <a:lnTo>
                    <a:pt x="3690" y="20"/>
                  </a:lnTo>
                  <a:lnTo>
                    <a:pt x="3690" y="20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4" y="18"/>
                  </a:lnTo>
                  <a:lnTo>
                    <a:pt x="3694" y="18"/>
                  </a:lnTo>
                  <a:lnTo>
                    <a:pt x="3698" y="18"/>
                  </a:lnTo>
                  <a:lnTo>
                    <a:pt x="3698" y="18"/>
                  </a:lnTo>
                  <a:lnTo>
                    <a:pt x="3702" y="16"/>
                  </a:lnTo>
                  <a:lnTo>
                    <a:pt x="3702" y="16"/>
                  </a:lnTo>
                  <a:lnTo>
                    <a:pt x="3708" y="18"/>
                  </a:lnTo>
                  <a:lnTo>
                    <a:pt x="3708" y="18"/>
                  </a:lnTo>
                  <a:lnTo>
                    <a:pt x="3710" y="18"/>
                  </a:lnTo>
                  <a:lnTo>
                    <a:pt x="3710" y="18"/>
                  </a:lnTo>
                  <a:lnTo>
                    <a:pt x="3714" y="18"/>
                  </a:lnTo>
                  <a:lnTo>
                    <a:pt x="3714" y="18"/>
                  </a:lnTo>
                  <a:lnTo>
                    <a:pt x="3716" y="18"/>
                  </a:lnTo>
                  <a:lnTo>
                    <a:pt x="3716" y="18"/>
                  </a:lnTo>
                  <a:lnTo>
                    <a:pt x="3720" y="18"/>
                  </a:lnTo>
                  <a:lnTo>
                    <a:pt x="3720" y="18"/>
                  </a:lnTo>
                  <a:lnTo>
                    <a:pt x="3726" y="18"/>
                  </a:lnTo>
                  <a:lnTo>
                    <a:pt x="3726" y="18"/>
                  </a:lnTo>
                  <a:lnTo>
                    <a:pt x="3732" y="18"/>
                  </a:lnTo>
                  <a:lnTo>
                    <a:pt x="3732" y="18"/>
                  </a:lnTo>
                  <a:lnTo>
                    <a:pt x="3734" y="18"/>
                  </a:lnTo>
                  <a:lnTo>
                    <a:pt x="3734" y="18"/>
                  </a:lnTo>
                  <a:lnTo>
                    <a:pt x="3740" y="18"/>
                  </a:lnTo>
                  <a:lnTo>
                    <a:pt x="3740" y="18"/>
                  </a:lnTo>
                  <a:lnTo>
                    <a:pt x="3748" y="18"/>
                  </a:lnTo>
                  <a:lnTo>
                    <a:pt x="3748" y="18"/>
                  </a:lnTo>
                  <a:lnTo>
                    <a:pt x="3756" y="18"/>
                  </a:lnTo>
                  <a:lnTo>
                    <a:pt x="3756" y="18"/>
                  </a:lnTo>
                  <a:lnTo>
                    <a:pt x="3760" y="20"/>
                  </a:lnTo>
                  <a:lnTo>
                    <a:pt x="3760" y="20"/>
                  </a:lnTo>
                  <a:lnTo>
                    <a:pt x="3764" y="20"/>
                  </a:lnTo>
                  <a:lnTo>
                    <a:pt x="3764" y="20"/>
                  </a:lnTo>
                  <a:lnTo>
                    <a:pt x="3770" y="20"/>
                  </a:lnTo>
                  <a:lnTo>
                    <a:pt x="3770" y="20"/>
                  </a:lnTo>
                  <a:lnTo>
                    <a:pt x="3772" y="20"/>
                  </a:lnTo>
                  <a:lnTo>
                    <a:pt x="3772" y="20"/>
                  </a:lnTo>
                  <a:lnTo>
                    <a:pt x="3776" y="20"/>
                  </a:lnTo>
                  <a:lnTo>
                    <a:pt x="3776" y="20"/>
                  </a:lnTo>
                  <a:lnTo>
                    <a:pt x="3778" y="20"/>
                  </a:lnTo>
                  <a:lnTo>
                    <a:pt x="3780" y="20"/>
                  </a:lnTo>
                  <a:lnTo>
                    <a:pt x="3780" y="20"/>
                  </a:lnTo>
                  <a:lnTo>
                    <a:pt x="3782" y="20"/>
                  </a:lnTo>
                  <a:lnTo>
                    <a:pt x="3782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8" y="20"/>
                  </a:lnTo>
                  <a:lnTo>
                    <a:pt x="3788" y="20"/>
                  </a:lnTo>
                  <a:lnTo>
                    <a:pt x="3790" y="22"/>
                  </a:lnTo>
                  <a:lnTo>
                    <a:pt x="3790" y="22"/>
                  </a:lnTo>
                  <a:lnTo>
                    <a:pt x="3794" y="22"/>
                  </a:lnTo>
                  <a:lnTo>
                    <a:pt x="3794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8" y="20"/>
                  </a:lnTo>
                  <a:lnTo>
                    <a:pt x="3798" y="20"/>
                  </a:lnTo>
                  <a:lnTo>
                    <a:pt x="3802" y="22"/>
                  </a:lnTo>
                  <a:lnTo>
                    <a:pt x="3802" y="22"/>
                  </a:lnTo>
                  <a:lnTo>
                    <a:pt x="3802" y="20"/>
                  </a:lnTo>
                  <a:lnTo>
                    <a:pt x="3802" y="20"/>
                  </a:lnTo>
                  <a:lnTo>
                    <a:pt x="3804" y="20"/>
                  </a:lnTo>
                  <a:lnTo>
                    <a:pt x="3804" y="20"/>
                  </a:lnTo>
                  <a:lnTo>
                    <a:pt x="3804" y="22"/>
                  </a:lnTo>
                  <a:lnTo>
                    <a:pt x="3804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2" y="22"/>
                  </a:lnTo>
                  <a:lnTo>
                    <a:pt x="3812" y="22"/>
                  </a:lnTo>
                  <a:lnTo>
                    <a:pt x="3814" y="22"/>
                  </a:lnTo>
                  <a:lnTo>
                    <a:pt x="3814" y="22"/>
                  </a:lnTo>
                  <a:lnTo>
                    <a:pt x="3816" y="22"/>
                  </a:lnTo>
                  <a:lnTo>
                    <a:pt x="3816" y="22"/>
                  </a:lnTo>
                  <a:lnTo>
                    <a:pt x="3818" y="22"/>
                  </a:lnTo>
                  <a:lnTo>
                    <a:pt x="3818" y="22"/>
                  </a:lnTo>
                  <a:lnTo>
                    <a:pt x="3822" y="22"/>
                  </a:lnTo>
                  <a:lnTo>
                    <a:pt x="3822" y="22"/>
                  </a:lnTo>
                  <a:lnTo>
                    <a:pt x="3824" y="22"/>
                  </a:lnTo>
                  <a:lnTo>
                    <a:pt x="3824" y="22"/>
                  </a:lnTo>
                  <a:lnTo>
                    <a:pt x="3828" y="24"/>
                  </a:lnTo>
                  <a:lnTo>
                    <a:pt x="3828" y="24"/>
                  </a:lnTo>
                  <a:lnTo>
                    <a:pt x="3828" y="22"/>
                  </a:lnTo>
                  <a:lnTo>
                    <a:pt x="3828" y="22"/>
                  </a:lnTo>
                  <a:lnTo>
                    <a:pt x="3830" y="24"/>
                  </a:lnTo>
                  <a:lnTo>
                    <a:pt x="3830" y="24"/>
                  </a:lnTo>
                  <a:lnTo>
                    <a:pt x="3832" y="24"/>
                  </a:lnTo>
                  <a:lnTo>
                    <a:pt x="3832" y="24"/>
                  </a:lnTo>
                  <a:lnTo>
                    <a:pt x="3834" y="24"/>
                  </a:lnTo>
                  <a:lnTo>
                    <a:pt x="3834" y="24"/>
                  </a:lnTo>
                  <a:lnTo>
                    <a:pt x="3836" y="24"/>
                  </a:lnTo>
                  <a:lnTo>
                    <a:pt x="3836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6"/>
                  </a:lnTo>
                  <a:lnTo>
                    <a:pt x="3850" y="26"/>
                  </a:lnTo>
                  <a:lnTo>
                    <a:pt x="3860" y="26"/>
                  </a:lnTo>
                  <a:lnTo>
                    <a:pt x="3860" y="26"/>
                  </a:lnTo>
                  <a:lnTo>
                    <a:pt x="3864" y="24"/>
                  </a:lnTo>
                  <a:lnTo>
                    <a:pt x="3864" y="24"/>
                  </a:lnTo>
                  <a:lnTo>
                    <a:pt x="3868" y="26"/>
                  </a:lnTo>
                  <a:lnTo>
                    <a:pt x="3868" y="26"/>
                  </a:lnTo>
                  <a:lnTo>
                    <a:pt x="3876" y="26"/>
                  </a:lnTo>
                  <a:lnTo>
                    <a:pt x="3876" y="26"/>
                  </a:lnTo>
                  <a:lnTo>
                    <a:pt x="3878" y="26"/>
                  </a:lnTo>
                  <a:lnTo>
                    <a:pt x="3878" y="26"/>
                  </a:lnTo>
                  <a:lnTo>
                    <a:pt x="3890" y="28"/>
                  </a:lnTo>
                  <a:lnTo>
                    <a:pt x="3890" y="28"/>
                  </a:lnTo>
                  <a:lnTo>
                    <a:pt x="3892" y="28"/>
                  </a:lnTo>
                  <a:lnTo>
                    <a:pt x="3892" y="28"/>
                  </a:lnTo>
                  <a:lnTo>
                    <a:pt x="3902" y="28"/>
                  </a:lnTo>
                  <a:lnTo>
                    <a:pt x="3902" y="28"/>
                  </a:lnTo>
                  <a:lnTo>
                    <a:pt x="3904" y="30"/>
                  </a:lnTo>
                  <a:lnTo>
                    <a:pt x="3904" y="30"/>
                  </a:lnTo>
                  <a:lnTo>
                    <a:pt x="3908" y="28"/>
                  </a:lnTo>
                  <a:lnTo>
                    <a:pt x="3908" y="28"/>
                  </a:lnTo>
                  <a:lnTo>
                    <a:pt x="3910" y="28"/>
                  </a:lnTo>
                  <a:lnTo>
                    <a:pt x="3910" y="28"/>
                  </a:lnTo>
                  <a:lnTo>
                    <a:pt x="3912" y="28"/>
                  </a:lnTo>
                  <a:lnTo>
                    <a:pt x="3912" y="28"/>
                  </a:lnTo>
                  <a:lnTo>
                    <a:pt x="3918" y="30"/>
                  </a:lnTo>
                  <a:lnTo>
                    <a:pt x="3918" y="30"/>
                  </a:lnTo>
                  <a:lnTo>
                    <a:pt x="3922" y="30"/>
                  </a:lnTo>
                  <a:lnTo>
                    <a:pt x="3922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30" y="32"/>
                  </a:lnTo>
                  <a:lnTo>
                    <a:pt x="3930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898" y="34"/>
                  </a:lnTo>
                  <a:lnTo>
                    <a:pt x="3898" y="34"/>
                  </a:lnTo>
                  <a:lnTo>
                    <a:pt x="3892" y="36"/>
                  </a:lnTo>
                  <a:lnTo>
                    <a:pt x="3892" y="36"/>
                  </a:lnTo>
                  <a:lnTo>
                    <a:pt x="3890" y="36"/>
                  </a:lnTo>
                  <a:lnTo>
                    <a:pt x="3890" y="36"/>
                  </a:lnTo>
                  <a:lnTo>
                    <a:pt x="3888" y="36"/>
                  </a:lnTo>
                  <a:lnTo>
                    <a:pt x="3888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4" y="36"/>
                  </a:lnTo>
                  <a:lnTo>
                    <a:pt x="3884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6" y="36"/>
                  </a:lnTo>
                  <a:lnTo>
                    <a:pt x="3876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8"/>
                  </a:lnTo>
                  <a:lnTo>
                    <a:pt x="3874" y="38"/>
                  </a:lnTo>
                  <a:lnTo>
                    <a:pt x="3870" y="38"/>
                  </a:lnTo>
                  <a:lnTo>
                    <a:pt x="3870" y="38"/>
                  </a:lnTo>
                  <a:lnTo>
                    <a:pt x="3864" y="38"/>
                  </a:lnTo>
                  <a:lnTo>
                    <a:pt x="3864" y="38"/>
                  </a:lnTo>
                  <a:lnTo>
                    <a:pt x="3854" y="38"/>
                  </a:lnTo>
                  <a:lnTo>
                    <a:pt x="3854" y="38"/>
                  </a:lnTo>
                  <a:lnTo>
                    <a:pt x="3850" y="36"/>
                  </a:lnTo>
                  <a:lnTo>
                    <a:pt x="3850" y="36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2" y="34"/>
                  </a:lnTo>
                  <a:lnTo>
                    <a:pt x="3842" y="34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0" y="38"/>
                  </a:lnTo>
                  <a:lnTo>
                    <a:pt x="3840" y="38"/>
                  </a:lnTo>
                  <a:lnTo>
                    <a:pt x="3832" y="38"/>
                  </a:lnTo>
                  <a:lnTo>
                    <a:pt x="3832" y="38"/>
                  </a:lnTo>
                  <a:lnTo>
                    <a:pt x="3830" y="38"/>
                  </a:lnTo>
                  <a:lnTo>
                    <a:pt x="3830" y="38"/>
                  </a:lnTo>
                  <a:lnTo>
                    <a:pt x="3828" y="38"/>
                  </a:lnTo>
                  <a:lnTo>
                    <a:pt x="3828" y="38"/>
                  </a:lnTo>
                  <a:lnTo>
                    <a:pt x="3826" y="38"/>
                  </a:lnTo>
                  <a:lnTo>
                    <a:pt x="3826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2" y="38"/>
                  </a:lnTo>
                  <a:lnTo>
                    <a:pt x="3822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12" y="40"/>
                  </a:lnTo>
                  <a:lnTo>
                    <a:pt x="3812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2" y="42"/>
                  </a:lnTo>
                  <a:lnTo>
                    <a:pt x="3802" y="42"/>
                  </a:lnTo>
                  <a:lnTo>
                    <a:pt x="3800" y="42"/>
                  </a:lnTo>
                  <a:lnTo>
                    <a:pt x="3800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88" y="42"/>
                  </a:lnTo>
                  <a:lnTo>
                    <a:pt x="3788" y="42"/>
                  </a:lnTo>
                  <a:lnTo>
                    <a:pt x="3782" y="42"/>
                  </a:lnTo>
                  <a:lnTo>
                    <a:pt x="3782" y="42"/>
                  </a:lnTo>
                  <a:lnTo>
                    <a:pt x="3780" y="42"/>
                  </a:lnTo>
                  <a:lnTo>
                    <a:pt x="3780" y="42"/>
                  </a:lnTo>
                  <a:lnTo>
                    <a:pt x="3772" y="42"/>
                  </a:lnTo>
                  <a:lnTo>
                    <a:pt x="3772" y="42"/>
                  </a:lnTo>
                  <a:lnTo>
                    <a:pt x="3762" y="40"/>
                  </a:lnTo>
                  <a:lnTo>
                    <a:pt x="3762" y="40"/>
                  </a:lnTo>
                  <a:lnTo>
                    <a:pt x="3758" y="42"/>
                  </a:lnTo>
                  <a:lnTo>
                    <a:pt x="3758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6" y="42"/>
                  </a:lnTo>
                  <a:lnTo>
                    <a:pt x="3746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2" y="42"/>
                  </a:lnTo>
                  <a:lnTo>
                    <a:pt x="3742" y="42"/>
                  </a:lnTo>
                  <a:lnTo>
                    <a:pt x="3740" y="42"/>
                  </a:lnTo>
                  <a:lnTo>
                    <a:pt x="3740" y="42"/>
                  </a:lnTo>
                  <a:lnTo>
                    <a:pt x="3738" y="42"/>
                  </a:lnTo>
                  <a:lnTo>
                    <a:pt x="3738" y="42"/>
                  </a:lnTo>
                  <a:lnTo>
                    <a:pt x="3736" y="42"/>
                  </a:lnTo>
                  <a:lnTo>
                    <a:pt x="3736" y="42"/>
                  </a:lnTo>
                  <a:lnTo>
                    <a:pt x="3730" y="42"/>
                  </a:lnTo>
                  <a:lnTo>
                    <a:pt x="3730" y="42"/>
                  </a:lnTo>
                  <a:lnTo>
                    <a:pt x="3728" y="42"/>
                  </a:lnTo>
                  <a:lnTo>
                    <a:pt x="3728" y="42"/>
                  </a:lnTo>
                  <a:lnTo>
                    <a:pt x="3724" y="42"/>
                  </a:lnTo>
                  <a:lnTo>
                    <a:pt x="3724" y="42"/>
                  </a:lnTo>
                  <a:lnTo>
                    <a:pt x="3720" y="42"/>
                  </a:lnTo>
                  <a:lnTo>
                    <a:pt x="3720" y="42"/>
                  </a:lnTo>
                  <a:lnTo>
                    <a:pt x="3718" y="42"/>
                  </a:lnTo>
                  <a:lnTo>
                    <a:pt x="3718" y="42"/>
                  </a:lnTo>
                  <a:lnTo>
                    <a:pt x="3714" y="42"/>
                  </a:lnTo>
                  <a:lnTo>
                    <a:pt x="3714" y="42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6" y="44"/>
                  </a:lnTo>
                  <a:lnTo>
                    <a:pt x="3706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0" y="46"/>
                  </a:lnTo>
                  <a:lnTo>
                    <a:pt x="3690" y="46"/>
                  </a:lnTo>
                  <a:lnTo>
                    <a:pt x="3688" y="46"/>
                  </a:lnTo>
                  <a:lnTo>
                    <a:pt x="3688" y="46"/>
                  </a:lnTo>
                  <a:lnTo>
                    <a:pt x="3684" y="46"/>
                  </a:lnTo>
                  <a:lnTo>
                    <a:pt x="3684" y="46"/>
                  </a:lnTo>
                  <a:lnTo>
                    <a:pt x="3680" y="46"/>
                  </a:lnTo>
                  <a:lnTo>
                    <a:pt x="3680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4" y="46"/>
                  </a:lnTo>
                  <a:lnTo>
                    <a:pt x="3674" y="46"/>
                  </a:lnTo>
                  <a:lnTo>
                    <a:pt x="3670" y="48"/>
                  </a:lnTo>
                  <a:lnTo>
                    <a:pt x="3670" y="48"/>
                  </a:lnTo>
                  <a:lnTo>
                    <a:pt x="3664" y="46"/>
                  </a:lnTo>
                  <a:lnTo>
                    <a:pt x="3664" y="46"/>
                  </a:lnTo>
                  <a:lnTo>
                    <a:pt x="3660" y="44"/>
                  </a:lnTo>
                  <a:lnTo>
                    <a:pt x="3660" y="44"/>
                  </a:lnTo>
                  <a:lnTo>
                    <a:pt x="3658" y="44"/>
                  </a:lnTo>
                  <a:lnTo>
                    <a:pt x="3658" y="44"/>
                  </a:lnTo>
                  <a:lnTo>
                    <a:pt x="3656" y="44"/>
                  </a:lnTo>
                  <a:lnTo>
                    <a:pt x="3656" y="44"/>
                  </a:lnTo>
                  <a:lnTo>
                    <a:pt x="3652" y="46"/>
                  </a:lnTo>
                  <a:lnTo>
                    <a:pt x="3652" y="46"/>
                  </a:lnTo>
                  <a:lnTo>
                    <a:pt x="3650" y="48"/>
                  </a:lnTo>
                  <a:lnTo>
                    <a:pt x="3650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2" y="48"/>
                  </a:lnTo>
                  <a:lnTo>
                    <a:pt x="3642" y="48"/>
                  </a:lnTo>
                  <a:lnTo>
                    <a:pt x="3638" y="48"/>
                  </a:lnTo>
                  <a:lnTo>
                    <a:pt x="3638" y="48"/>
                  </a:lnTo>
                  <a:lnTo>
                    <a:pt x="3638" y="46"/>
                  </a:lnTo>
                  <a:lnTo>
                    <a:pt x="3638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28" y="46"/>
                  </a:lnTo>
                  <a:lnTo>
                    <a:pt x="3628" y="46"/>
                  </a:lnTo>
                  <a:lnTo>
                    <a:pt x="3626" y="46"/>
                  </a:lnTo>
                  <a:lnTo>
                    <a:pt x="3626" y="46"/>
                  </a:lnTo>
                  <a:lnTo>
                    <a:pt x="3624" y="46"/>
                  </a:lnTo>
                  <a:lnTo>
                    <a:pt x="3624" y="46"/>
                  </a:lnTo>
                  <a:lnTo>
                    <a:pt x="3620" y="48"/>
                  </a:lnTo>
                  <a:lnTo>
                    <a:pt x="3620" y="48"/>
                  </a:lnTo>
                  <a:lnTo>
                    <a:pt x="3610" y="48"/>
                  </a:lnTo>
                  <a:lnTo>
                    <a:pt x="3610" y="48"/>
                  </a:lnTo>
                  <a:lnTo>
                    <a:pt x="3608" y="48"/>
                  </a:lnTo>
                  <a:lnTo>
                    <a:pt x="3608" y="48"/>
                  </a:lnTo>
                  <a:lnTo>
                    <a:pt x="3606" y="48"/>
                  </a:lnTo>
                  <a:lnTo>
                    <a:pt x="3606" y="48"/>
                  </a:lnTo>
                  <a:lnTo>
                    <a:pt x="3604" y="48"/>
                  </a:lnTo>
                  <a:lnTo>
                    <a:pt x="3604" y="48"/>
                  </a:lnTo>
                  <a:lnTo>
                    <a:pt x="3602" y="48"/>
                  </a:lnTo>
                  <a:lnTo>
                    <a:pt x="3602" y="48"/>
                  </a:lnTo>
                  <a:lnTo>
                    <a:pt x="3598" y="48"/>
                  </a:lnTo>
                  <a:lnTo>
                    <a:pt x="3598" y="48"/>
                  </a:lnTo>
                  <a:lnTo>
                    <a:pt x="3596" y="46"/>
                  </a:lnTo>
                  <a:lnTo>
                    <a:pt x="3596" y="46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0" y="48"/>
                  </a:lnTo>
                  <a:lnTo>
                    <a:pt x="3590" y="48"/>
                  </a:lnTo>
                  <a:lnTo>
                    <a:pt x="3588" y="48"/>
                  </a:lnTo>
                  <a:lnTo>
                    <a:pt x="3588" y="48"/>
                  </a:lnTo>
                  <a:lnTo>
                    <a:pt x="3586" y="48"/>
                  </a:lnTo>
                  <a:lnTo>
                    <a:pt x="3586" y="48"/>
                  </a:lnTo>
                  <a:lnTo>
                    <a:pt x="3582" y="48"/>
                  </a:lnTo>
                  <a:lnTo>
                    <a:pt x="3582" y="48"/>
                  </a:lnTo>
                  <a:lnTo>
                    <a:pt x="3576" y="48"/>
                  </a:lnTo>
                  <a:lnTo>
                    <a:pt x="3576" y="48"/>
                  </a:lnTo>
                  <a:lnTo>
                    <a:pt x="3572" y="48"/>
                  </a:lnTo>
                  <a:lnTo>
                    <a:pt x="3570" y="48"/>
                  </a:lnTo>
                  <a:lnTo>
                    <a:pt x="3570" y="48"/>
                  </a:lnTo>
                  <a:lnTo>
                    <a:pt x="3568" y="50"/>
                  </a:lnTo>
                  <a:lnTo>
                    <a:pt x="3568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2" y="50"/>
                  </a:lnTo>
                  <a:lnTo>
                    <a:pt x="3562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0" y="48"/>
                  </a:lnTo>
                  <a:lnTo>
                    <a:pt x="3560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6"/>
                  </a:lnTo>
                  <a:lnTo>
                    <a:pt x="3550" y="46"/>
                  </a:lnTo>
                  <a:lnTo>
                    <a:pt x="3548" y="48"/>
                  </a:lnTo>
                  <a:lnTo>
                    <a:pt x="3548" y="48"/>
                  </a:lnTo>
                  <a:lnTo>
                    <a:pt x="3548" y="46"/>
                  </a:lnTo>
                  <a:lnTo>
                    <a:pt x="3548" y="46"/>
                  </a:lnTo>
                  <a:lnTo>
                    <a:pt x="3546" y="46"/>
                  </a:lnTo>
                  <a:lnTo>
                    <a:pt x="3546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42" y="48"/>
                  </a:lnTo>
                  <a:lnTo>
                    <a:pt x="3542" y="48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36" y="48"/>
                  </a:lnTo>
                  <a:lnTo>
                    <a:pt x="3536" y="48"/>
                  </a:lnTo>
                  <a:lnTo>
                    <a:pt x="3534" y="48"/>
                  </a:lnTo>
                  <a:lnTo>
                    <a:pt x="3534" y="48"/>
                  </a:lnTo>
                  <a:lnTo>
                    <a:pt x="3526" y="48"/>
                  </a:lnTo>
                  <a:lnTo>
                    <a:pt x="3526" y="48"/>
                  </a:lnTo>
                  <a:lnTo>
                    <a:pt x="3524" y="48"/>
                  </a:lnTo>
                  <a:lnTo>
                    <a:pt x="3524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0" y="48"/>
                  </a:lnTo>
                  <a:lnTo>
                    <a:pt x="3520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50"/>
                  </a:lnTo>
                  <a:lnTo>
                    <a:pt x="3518" y="50"/>
                  </a:lnTo>
                  <a:lnTo>
                    <a:pt x="3512" y="48"/>
                  </a:lnTo>
                  <a:lnTo>
                    <a:pt x="3508" y="50"/>
                  </a:lnTo>
                  <a:lnTo>
                    <a:pt x="3508" y="50"/>
                  </a:lnTo>
                  <a:lnTo>
                    <a:pt x="3502" y="48"/>
                  </a:lnTo>
                  <a:lnTo>
                    <a:pt x="3502" y="48"/>
                  </a:lnTo>
                  <a:lnTo>
                    <a:pt x="3494" y="48"/>
                  </a:lnTo>
                  <a:lnTo>
                    <a:pt x="3494" y="48"/>
                  </a:lnTo>
                  <a:lnTo>
                    <a:pt x="3490" y="48"/>
                  </a:lnTo>
                  <a:lnTo>
                    <a:pt x="3490" y="48"/>
                  </a:lnTo>
                  <a:lnTo>
                    <a:pt x="3488" y="48"/>
                  </a:lnTo>
                  <a:lnTo>
                    <a:pt x="3488" y="48"/>
                  </a:lnTo>
                  <a:lnTo>
                    <a:pt x="3486" y="48"/>
                  </a:lnTo>
                  <a:lnTo>
                    <a:pt x="3486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6" y="48"/>
                  </a:lnTo>
                  <a:lnTo>
                    <a:pt x="3476" y="48"/>
                  </a:lnTo>
                  <a:lnTo>
                    <a:pt x="3474" y="48"/>
                  </a:lnTo>
                  <a:lnTo>
                    <a:pt x="3474" y="48"/>
                  </a:lnTo>
                  <a:lnTo>
                    <a:pt x="3472" y="48"/>
                  </a:lnTo>
                  <a:lnTo>
                    <a:pt x="3472" y="48"/>
                  </a:lnTo>
                  <a:lnTo>
                    <a:pt x="3470" y="48"/>
                  </a:lnTo>
                  <a:lnTo>
                    <a:pt x="3470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2" y="48"/>
                  </a:lnTo>
                  <a:lnTo>
                    <a:pt x="3462" y="48"/>
                  </a:lnTo>
                  <a:lnTo>
                    <a:pt x="3460" y="48"/>
                  </a:lnTo>
                  <a:lnTo>
                    <a:pt x="3460" y="48"/>
                  </a:lnTo>
                  <a:lnTo>
                    <a:pt x="3456" y="48"/>
                  </a:lnTo>
                  <a:lnTo>
                    <a:pt x="3456" y="48"/>
                  </a:lnTo>
                  <a:lnTo>
                    <a:pt x="3452" y="48"/>
                  </a:lnTo>
                  <a:lnTo>
                    <a:pt x="3452" y="48"/>
                  </a:lnTo>
                  <a:lnTo>
                    <a:pt x="3448" y="48"/>
                  </a:lnTo>
                  <a:lnTo>
                    <a:pt x="3448" y="48"/>
                  </a:lnTo>
                  <a:lnTo>
                    <a:pt x="3446" y="48"/>
                  </a:lnTo>
                  <a:lnTo>
                    <a:pt x="3446" y="48"/>
                  </a:lnTo>
                  <a:lnTo>
                    <a:pt x="3442" y="48"/>
                  </a:lnTo>
                  <a:lnTo>
                    <a:pt x="3442" y="48"/>
                  </a:lnTo>
                  <a:lnTo>
                    <a:pt x="3440" y="48"/>
                  </a:lnTo>
                  <a:lnTo>
                    <a:pt x="3440" y="48"/>
                  </a:lnTo>
                  <a:lnTo>
                    <a:pt x="3438" y="48"/>
                  </a:lnTo>
                  <a:lnTo>
                    <a:pt x="3438" y="48"/>
                  </a:lnTo>
                  <a:lnTo>
                    <a:pt x="3436" y="48"/>
                  </a:lnTo>
                  <a:lnTo>
                    <a:pt x="3436" y="48"/>
                  </a:lnTo>
                  <a:lnTo>
                    <a:pt x="3434" y="46"/>
                  </a:lnTo>
                  <a:lnTo>
                    <a:pt x="3434" y="46"/>
                  </a:lnTo>
                  <a:lnTo>
                    <a:pt x="3430" y="46"/>
                  </a:lnTo>
                  <a:lnTo>
                    <a:pt x="3430" y="46"/>
                  </a:lnTo>
                  <a:lnTo>
                    <a:pt x="3422" y="46"/>
                  </a:lnTo>
                  <a:lnTo>
                    <a:pt x="3422" y="46"/>
                  </a:lnTo>
                  <a:lnTo>
                    <a:pt x="3420" y="48"/>
                  </a:lnTo>
                  <a:lnTo>
                    <a:pt x="3420" y="48"/>
                  </a:lnTo>
                  <a:lnTo>
                    <a:pt x="3418" y="48"/>
                  </a:lnTo>
                  <a:lnTo>
                    <a:pt x="3418" y="48"/>
                  </a:lnTo>
                  <a:lnTo>
                    <a:pt x="3412" y="48"/>
                  </a:lnTo>
                  <a:lnTo>
                    <a:pt x="3412" y="48"/>
                  </a:lnTo>
                  <a:lnTo>
                    <a:pt x="3408" y="48"/>
                  </a:lnTo>
                  <a:lnTo>
                    <a:pt x="3408" y="48"/>
                  </a:lnTo>
                  <a:lnTo>
                    <a:pt x="3406" y="48"/>
                  </a:lnTo>
                  <a:lnTo>
                    <a:pt x="3406" y="48"/>
                  </a:lnTo>
                  <a:lnTo>
                    <a:pt x="3404" y="46"/>
                  </a:lnTo>
                  <a:lnTo>
                    <a:pt x="3404" y="46"/>
                  </a:lnTo>
                  <a:lnTo>
                    <a:pt x="3398" y="48"/>
                  </a:lnTo>
                  <a:lnTo>
                    <a:pt x="3398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88" y="46"/>
                  </a:lnTo>
                  <a:lnTo>
                    <a:pt x="3388" y="46"/>
                  </a:lnTo>
                  <a:lnTo>
                    <a:pt x="3386" y="48"/>
                  </a:lnTo>
                  <a:lnTo>
                    <a:pt x="3386" y="48"/>
                  </a:lnTo>
                  <a:lnTo>
                    <a:pt x="3382" y="48"/>
                  </a:lnTo>
                  <a:lnTo>
                    <a:pt x="3382" y="48"/>
                  </a:lnTo>
                  <a:lnTo>
                    <a:pt x="3380" y="50"/>
                  </a:lnTo>
                  <a:lnTo>
                    <a:pt x="3380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2" y="50"/>
                  </a:lnTo>
                  <a:lnTo>
                    <a:pt x="3372" y="50"/>
                  </a:lnTo>
                  <a:lnTo>
                    <a:pt x="3370" y="50"/>
                  </a:lnTo>
                  <a:lnTo>
                    <a:pt x="3370" y="50"/>
                  </a:lnTo>
                  <a:lnTo>
                    <a:pt x="3366" y="50"/>
                  </a:lnTo>
                  <a:lnTo>
                    <a:pt x="3366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0" y="50"/>
                  </a:lnTo>
                  <a:lnTo>
                    <a:pt x="3360" y="50"/>
                  </a:lnTo>
                  <a:lnTo>
                    <a:pt x="3358" y="50"/>
                  </a:lnTo>
                  <a:lnTo>
                    <a:pt x="3356" y="50"/>
                  </a:lnTo>
                  <a:lnTo>
                    <a:pt x="3356" y="50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0" y="48"/>
                  </a:lnTo>
                  <a:lnTo>
                    <a:pt x="3340" y="48"/>
                  </a:lnTo>
                  <a:lnTo>
                    <a:pt x="3332" y="48"/>
                  </a:lnTo>
                  <a:lnTo>
                    <a:pt x="3332" y="48"/>
                  </a:lnTo>
                  <a:lnTo>
                    <a:pt x="3328" y="46"/>
                  </a:lnTo>
                  <a:lnTo>
                    <a:pt x="3328" y="46"/>
                  </a:lnTo>
                  <a:lnTo>
                    <a:pt x="3324" y="44"/>
                  </a:lnTo>
                  <a:lnTo>
                    <a:pt x="3324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18" y="44"/>
                  </a:lnTo>
                  <a:lnTo>
                    <a:pt x="3318" y="44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6" y="46"/>
                  </a:lnTo>
                  <a:lnTo>
                    <a:pt x="3316" y="46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08" y="48"/>
                  </a:lnTo>
                  <a:lnTo>
                    <a:pt x="3308" y="48"/>
                  </a:lnTo>
                  <a:lnTo>
                    <a:pt x="3306" y="48"/>
                  </a:lnTo>
                  <a:lnTo>
                    <a:pt x="3306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2" y="46"/>
                  </a:lnTo>
                  <a:lnTo>
                    <a:pt x="3302" y="46"/>
                  </a:lnTo>
                  <a:lnTo>
                    <a:pt x="3302" y="48"/>
                  </a:lnTo>
                  <a:lnTo>
                    <a:pt x="3302" y="48"/>
                  </a:lnTo>
                  <a:lnTo>
                    <a:pt x="3298" y="46"/>
                  </a:lnTo>
                  <a:lnTo>
                    <a:pt x="3298" y="46"/>
                  </a:lnTo>
                  <a:lnTo>
                    <a:pt x="3294" y="44"/>
                  </a:lnTo>
                  <a:lnTo>
                    <a:pt x="3290" y="44"/>
                  </a:lnTo>
                  <a:lnTo>
                    <a:pt x="3282" y="46"/>
                  </a:lnTo>
                  <a:lnTo>
                    <a:pt x="3282" y="46"/>
                  </a:lnTo>
                  <a:lnTo>
                    <a:pt x="3276" y="44"/>
                  </a:lnTo>
                  <a:lnTo>
                    <a:pt x="3276" y="44"/>
                  </a:lnTo>
                  <a:lnTo>
                    <a:pt x="3268" y="44"/>
                  </a:lnTo>
                  <a:lnTo>
                    <a:pt x="3268" y="44"/>
                  </a:lnTo>
                  <a:lnTo>
                    <a:pt x="3266" y="44"/>
                  </a:lnTo>
                  <a:lnTo>
                    <a:pt x="3266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56" y="44"/>
                  </a:lnTo>
                  <a:lnTo>
                    <a:pt x="3256" y="44"/>
                  </a:lnTo>
                  <a:lnTo>
                    <a:pt x="3254" y="44"/>
                  </a:lnTo>
                  <a:lnTo>
                    <a:pt x="3254" y="44"/>
                  </a:lnTo>
                  <a:lnTo>
                    <a:pt x="3250" y="42"/>
                  </a:lnTo>
                  <a:lnTo>
                    <a:pt x="3248" y="42"/>
                  </a:lnTo>
                  <a:lnTo>
                    <a:pt x="3248" y="42"/>
                  </a:lnTo>
                  <a:lnTo>
                    <a:pt x="3246" y="44"/>
                  </a:lnTo>
                  <a:lnTo>
                    <a:pt x="3246" y="44"/>
                  </a:lnTo>
                  <a:lnTo>
                    <a:pt x="3244" y="44"/>
                  </a:lnTo>
                  <a:lnTo>
                    <a:pt x="3244" y="44"/>
                  </a:lnTo>
                  <a:lnTo>
                    <a:pt x="3238" y="44"/>
                  </a:lnTo>
                  <a:lnTo>
                    <a:pt x="3238" y="44"/>
                  </a:lnTo>
                  <a:lnTo>
                    <a:pt x="3234" y="44"/>
                  </a:lnTo>
                  <a:lnTo>
                    <a:pt x="3234" y="44"/>
                  </a:lnTo>
                  <a:lnTo>
                    <a:pt x="3230" y="44"/>
                  </a:lnTo>
                  <a:lnTo>
                    <a:pt x="3230" y="44"/>
                  </a:lnTo>
                  <a:lnTo>
                    <a:pt x="3226" y="44"/>
                  </a:lnTo>
                  <a:lnTo>
                    <a:pt x="3226" y="44"/>
                  </a:lnTo>
                  <a:lnTo>
                    <a:pt x="3222" y="46"/>
                  </a:lnTo>
                  <a:lnTo>
                    <a:pt x="3222" y="46"/>
                  </a:lnTo>
                  <a:lnTo>
                    <a:pt x="3218" y="44"/>
                  </a:lnTo>
                  <a:lnTo>
                    <a:pt x="3218" y="44"/>
                  </a:lnTo>
                  <a:lnTo>
                    <a:pt x="3212" y="44"/>
                  </a:lnTo>
                  <a:lnTo>
                    <a:pt x="3212" y="44"/>
                  </a:lnTo>
                  <a:lnTo>
                    <a:pt x="3202" y="46"/>
                  </a:lnTo>
                  <a:lnTo>
                    <a:pt x="3202" y="46"/>
                  </a:lnTo>
                  <a:lnTo>
                    <a:pt x="3198" y="44"/>
                  </a:lnTo>
                  <a:lnTo>
                    <a:pt x="3198" y="44"/>
                  </a:lnTo>
                  <a:lnTo>
                    <a:pt x="3194" y="44"/>
                  </a:lnTo>
                  <a:lnTo>
                    <a:pt x="3194" y="44"/>
                  </a:lnTo>
                  <a:lnTo>
                    <a:pt x="3190" y="44"/>
                  </a:lnTo>
                  <a:lnTo>
                    <a:pt x="3190" y="44"/>
                  </a:lnTo>
                  <a:lnTo>
                    <a:pt x="3186" y="44"/>
                  </a:lnTo>
                  <a:lnTo>
                    <a:pt x="3186" y="44"/>
                  </a:lnTo>
                  <a:lnTo>
                    <a:pt x="3180" y="44"/>
                  </a:lnTo>
                  <a:lnTo>
                    <a:pt x="3180" y="44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2" y="42"/>
                  </a:lnTo>
                  <a:lnTo>
                    <a:pt x="3172" y="42"/>
                  </a:lnTo>
                  <a:lnTo>
                    <a:pt x="3168" y="40"/>
                  </a:lnTo>
                  <a:lnTo>
                    <a:pt x="3168" y="40"/>
                  </a:lnTo>
                  <a:lnTo>
                    <a:pt x="3162" y="38"/>
                  </a:lnTo>
                  <a:lnTo>
                    <a:pt x="3162" y="38"/>
                  </a:lnTo>
                  <a:lnTo>
                    <a:pt x="3158" y="40"/>
                  </a:lnTo>
                  <a:lnTo>
                    <a:pt x="3158" y="40"/>
                  </a:lnTo>
                  <a:lnTo>
                    <a:pt x="3156" y="40"/>
                  </a:lnTo>
                  <a:lnTo>
                    <a:pt x="3156" y="40"/>
                  </a:lnTo>
                  <a:lnTo>
                    <a:pt x="3154" y="40"/>
                  </a:lnTo>
                  <a:lnTo>
                    <a:pt x="3154" y="40"/>
                  </a:lnTo>
                  <a:lnTo>
                    <a:pt x="3152" y="40"/>
                  </a:lnTo>
                  <a:lnTo>
                    <a:pt x="3152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38"/>
                  </a:lnTo>
                  <a:lnTo>
                    <a:pt x="3146" y="38"/>
                  </a:lnTo>
                  <a:lnTo>
                    <a:pt x="3146" y="36"/>
                  </a:lnTo>
                  <a:lnTo>
                    <a:pt x="3144" y="36"/>
                  </a:lnTo>
                  <a:lnTo>
                    <a:pt x="3144" y="36"/>
                  </a:lnTo>
                  <a:lnTo>
                    <a:pt x="3138" y="36"/>
                  </a:lnTo>
                  <a:lnTo>
                    <a:pt x="3138" y="36"/>
                  </a:lnTo>
                  <a:lnTo>
                    <a:pt x="3136" y="38"/>
                  </a:lnTo>
                  <a:lnTo>
                    <a:pt x="3136" y="38"/>
                  </a:lnTo>
                  <a:lnTo>
                    <a:pt x="3134" y="38"/>
                  </a:lnTo>
                  <a:lnTo>
                    <a:pt x="3134" y="38"/>
                  </a:lnTo>
                  <a:lnTo>
                    <a:pt x="3130" y="38"/>
                  </a:lnTo>
                  <a:lnTo>
                    <a:pt x="3130" y="38"/>
                  </a:lnTo>
                  <a:lnTo>
                    <a:pt x="3128" y="38"/>
                  </a:lnTo>
                  <a:lnTo>
                    <a:pt x="3128" y="38"/>
                  </a:lnTo>
                  <a:lnTo>
                    <a:pt x="3120" y="40"/>
                  </a:lnTo>
                  <a:lnTo>
                    <a:pt x="3120" y="40"/>
                  </a:lnTo>
                  <a:lnTo>
                    <a:pt x="3112" y="40"/>
                  </a:lnTo>
                  <a:lnTo>
                    <a:pt x="3112" y="40"/>
                  </a:lnTo>
                  <a:lnTo>
                    <a:pt x="3110" y="42"/>
                  </a:lnTo>
                  <a:lnTo>
                    <a:pt x="3110" y="42"/>
                  </a:lnTo>
                  <a:lnTo>
                    <a:pt x="3108" y="42"/>
                  </a:lnTo>
                  <a:lnTo>
                    <a:pt x="3108" y="42"/>
                  </a:lnTo>
                  <a:lnTo>
                    <a:pt x="3106" y="42"/>
                  </a:lnTo>
                  <a:lnTo>
                    <a:pt x="3106" y="42"/>
                  </a:lnTo>
                  <a:lnTo>
                    <a:pt x="3106" y="44"/>
                  </a:lnTo>
                  <a:lnTo>
                    <a:pt x="3106" y="44"/>
                  </a:lnTo>
                  <a:lnTo>
                    <a:pt x="3104" y="42"/>
                  </a:lnTo>
                  <a:lnTo>
                    <a:pt x="3104" y="42"/>
                  </a:lnTo>
                  <a:lnTo>
                    <a:pt x="3102" y="44"/>
                  </a:lnTo>
                  <a:lnTo>
                    <a:pt x="3102" y="44"/>
                  </a:lnTo>
                  <a:lnTo>
                    <a:pt x="3102" y="42"/>
                  </a:lnTo>
                  <a:lnTo>
                    <a:pt x="3102" y="42"/>
                  </a:lnTo>
                  <a:lnTo>
                    <a:pt x="3100" y="42"/>
                  </a:lnTo>
                  <a:lnTo>
                    <a:pt x="3100" y="42"/>
                  </a:lnTo>
                  <a:lnTo>
                    <a:pt x="3096" y="42"/>
                  </a:lnTo>
                  <a:lnTo>
                    <a:pt x="3096" y="42"/>
                  </a:lnTo>
                  <a:lnTo>
                    <a:pt x="3094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88" y="42"/>
                  </a:lnTo>
                  <a:lnTo>
                    <a:pt x="3088" y="42"/>
                  </a:lnTo>
                  <a:lnTo>
                    <a:pt x="3086" y="42"/>
                  </a:lnTo>
                  <a:lnTo>
                    <a:pt x="3086" y="42"/>
                  </a:lnTo>
                  <a:lnTo>
                    <a:pt x="3082" y="42"/>
                  </a:lnTo>
                  <a:lnTo>
                    <a:pt x="3082" y="42"/>
                  </a:lnTo>
                  <a:lnTo>
                    <a:pt x="3080" y="40"/>
                  </a:lnTo>
                  <a:lnTo>
                    <a:pt x="3080" y="40"/>
                  </a:lnTo>
                  <a:lnTo>
                    <a:pt x="3078" y="42"/>
                  </a:lnTo>
                  <a:lnTo>
                    <a:pt x="3078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2" y="42"/>
                  </a:lnTo>
                  <a:lnTo>
                    <a:pt x="3072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66" y="40"/>
                  </a:lnTo>
                  <a:lnTo>
                    <a:pt x="3066" y="40"/>
                  </a:lnTo>
                  <a:lnTo>
                    <a:pt x="3058" y="42"/>
                  </a:lnTo>
                  <a:lnTo>
                    <a:pt x="3052" y="40"/>
                  </a:lnTo>
                  <a:lnTo>
                    <a:pt x="3052" y="40"/>
                  </a:lnTo>
                  <a:lnTo>
                    <a:pt x="3050" y="40"/>
                  </a:lnTo>
                  <a:lnTo>
                    <a:pt x="3050" y="40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0" y="42"/>
                  </a:lnTo>
                  <a:lnTo>
                    <a:pt x="3040" y="42"/>
                  </a:lnTo>
                  <a:lnTo>
                    <a:pt x="3040" y="40"/>
                  </a:lnTo>
                  <a:lnTo>
                    <a:pt x="3040" y="40"/>
                  </a:lnTo>
                  <a:lnTo>
                    <a:pt x="3036" y="42"/>
                  </a:lnTo>
                  <a:lnTo>
                    <a:pt x="3036" y="42"/>
                  </a:lnTo>
                  <a:lnTo>
                    <a:pt x="3032" y="42"/>
                  </a:lnTo>
                  <a:lnTo>
                    <a:pt x="3032" y="42"/>
                  </a:lnTo>
                  <a:lnTo>
                    <a:pt x="3030" y="42"/>
                  </a:lnTo>
                  <a:lnTo>
                    <a:pt x="3030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2" y="42"/>
                  </a:lnTo>
                  <a:lnTo>
                    <a:pt x="3022" y="42"/>
                  </a:lnTo>
                  <a:lnTo>
                    <a:pt x="3020" y="42"/>
                  </a:lnTo>
                  <a:lnTo>
                    <a:pt x="3020" y="42"/>
                  </a:lnTo>
                  <a:lnTo>
                    <a:pt x="3014" y="42"/>
                  </a:lnTo>
                  <a:lnTo>
                    <a:pt x="3008" y="42"/>
                  </a:lnTo>
                  <a:lnTo>
                    <a:pt x="3008" y="42"/>
                  </a:lnTo>
                  <a:lnTo>
                    <a:pt x="3006" y="40"/>
                  </a:lnTo>
                  <a:lnTo>
                    <a:pt x="3004" y="42"/>
                  </a:lnTo>
                  <a:lnTo>
                    <a:pt x="3004" y="42"/>
                  </a:lnTo>
                  <a:lnTo>
                    <a:pt x="3002" y="40"/>
                  </a:lnTo>
                  <a:lnTo>
                    <a:pt x="3002" y="40"/>
                  </a:lnTo>
                  <a:lnTo>
                    <a:pt x="2998" y="40"/>
                  </a:lnTo>
                  <a:lnTo>
                    <a:pt x="2996" y="40"/>
                  </a:lnTo>
                  <a:lnTo>
                    <a:pt x="2996" y="40"/>
                  </a:lnTo>
                  <a:lnTo>
                    <a:pt x="2994" y="38"/>
                  </a:lnTo>
                  <a:lnTo>
                    <a:pt x="2994" y="38"/>
                  </a:lnTo>
                  <a:lnTo>
                    <a:pt x="2986" y="38"/>
                  </a:lnTo>
                  <a:lnTo>
                    <a:pt x="2986" y="38"/>
                  </a:lnTo>
                  <a:lnTo>
                    <a:pt x="2980" y="38"/>
                  </a:lnTo>
                  <a:lnTo>
                    <a:pt x="2976" y="38"/>
                  </a:lnTo>
                  <a:lnTo>
                    <a:pt x="2976" y="38"/>
                  </a:lnTo>
                  <a:lnTo>
                    <a:pt x="2972" y="38"/>
                  </a:lnTo>
                  <a:lnTo>
                    <a:pt x="2972" y="38"/>
                  </a:lnTo>
                  <a:lnTo>
                    <a:pt x="2970" y="38"/>
                  </a:lnTo>
                  <a:lnTo>
                    <a:pt x="2970" y="38"/>
                  </a:lnTo>
                  <a:lnTo>
                    <a:pt x="2962" y="40"/>
                  </a:lnTo>
                  <a:lnTo>
                    <a:pt x="2962" y="40"/>
                  </a:lnTo>
                  <a:lnTo>
                    <a:pt x="2954" y="38"/>
                  </a:lnTo>
                  <a:lnTo>
                    <a:pt x="2954" y="38"/>
                  </a:lnTo>
                  <a:lnTo>
                    <a:pt x="2946" y="40"/>
                  </a:lnTo>
                  <a:lnTo>
                    <a:pt x="2946" y="40"/>
                  </a:lnTo>
                  <a:lnTo>
                    <a:pt x="2942" y="38"/>
                  </a:lnTo>
                  <a:lnTo>
                    <a:pt x="2942" y="38"/>
                  </a:lnTo>
                  <a:lnTo>
                    <a:pt x="2940" y="38"/>
                  </a:lnTo>
                  <a:lnTo>
                    <a:pt x="2940" y="38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2" y="36"/>
                  </a:lnTo>
                  <a:lnTo>
                    <a:pt x="2932" y="36"/>
                  </a:lnTo>
                  <a:lnTo>
                    <a:pt x="2930" y="36"/>
                  </a:lnTo>
                  <a:lnTo>
                    <a:pt x="2930" y="36"/>
                  </a:lnTo>
                  <a:lnTo>
                    <a:pt x="2926" y="36"/>
                  </a:lnTo>
                  <a:lnTo>
                    <a:pt x="2926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18" y="38"/>
                  </a:lnTo>
                  <a:lnTo>
                    <a:pt x="2918" y="38"/>
                  </a:lnTo>
                  <a:lnTo>
                    <a:pt x="2914" y="38"/>
                  </a:lnTo>
                  <a:lnTo>
                    <a:pt x="2914" y="38"/>
                  </a:lnTo>
                  <a:lnTo>
                    <a:pt x="2910" y="36"/>
                  </a:lnTo>
                  <a:lnTo>
                    <a:pt x="2910" y="36"/>
                  </a:lnTo>
                  <a:lnTo>
                    <a:pt x="2904" y="36"/>
                  </a:lnTo>
                  <a:lnTo>
                    <a:pt x="2904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0" y="36"/>
                  </a:lnTo>
                  <a:lnTo>
                    <a:pt x="2900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4"/>
                  </a:lnTo>
                  <a:lnTo>
                    <a:pt x="2898" y="34"/>
                  </a:lnTo>
                  <a:lnTo>
                    <a:pt x="2896" y="34"/>
                  </a:lnTo>
                  <a:lnTo>
                    <a:pt x="2896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0" y="36"/>
                  </a:lnTo>
                  <a:lnTo>
                    <a:pt x="2890" y="36"/>
                  </a:lnTo>
                  <a:lnTo>
                    <a:pt x="2888" y="36"/>
                  </a:lnTo>
                  <a:lnTo>
                    <a:pt x="2888" y="36"/>
                  </a:lnTo>
                  <a:lnTo>
                    <a:pt x="2886" y="36"/>
                  </a:lnTo>
                  <a:lnTo>
                    <a:pt x="2886" y="36"/>
                  </a:lnTo>
                  <a:lnTo>
                    <a:pt x="2884" y="36"/>
                  </a:lnTo>
                  <a:lnTo>
                    <a:pt x="2884" y="36"/>
                  </a:lnTo>
                  <a:lnTo>
                    <a:pt x="2878" y="36"/>
                  </a:lnTo>
                  <a:lnTo>
                    <a:pt x="2878" y="36"/>
                  </a:lnTo>
                  <a:lnTo>
                    <a:pt x="2874" y="34"/>
                  </a:lnTo>
                  <a:lnTo>
                    <a:pt x="2874" y="34"/>
                  </a:lnTo>
                  <a:lnTo>
                    <a:pt x="2872" y="34"/>
                  </a:lnTo>
                  <a:lnTo>
                    <a:pt x="2872" y="34"/>
                  </a:lnTo>
                  <a:lnTo>
                    <a:pt x="2870" y="34"/>
                  </a:lnTo>
                  <a:lnTo>
                    <a:pt x="2870" y="34"/>
                  </a:lnTo>
                  <a:lnTo>
                    <a:pt x="2866" y="34"/>
                  </a:lnTo>
                  <a:lnTo>
                    <a:pt x="2866" y="34"/>
                  </a:lnTo>
                  <a:lnTo>
                    <a:pt x="2864" y="34"/>
                  </a:lnTo>
                  <a:lnTo>
                    <a:pt x="2864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58" y="34"/>
                  </a:lnTo>
                  <a:lnTo>
                    <a:pt x="2858" y="34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8"/>
                  </a:lnTo>
                  <a:lnTo>
                    <a:pt x="2858" y="38"/>
                  </a:lnTo>
                  <a:lnTo>
                    <a:pt x="2852" y="38"/>
                  </a:lnTo>
                  <a:lnTo>
                    <a:pt x="2852" y="38"/>
                  </a:lnTo>
                  <a:lnTo>
                    <a:pt x="2844" y="38"/>
                  </a:lnTo>
                  <a:lnTo>
                    <a:pt x="2844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0" y="38"/>
                  </a:lnTo>
                  <a:lnTo>
                    <a:pt x="2840" y="38"/>
                  </a:lnTo>
                  <a:lnTo>
                    <a:pt x="2834" y="38"/>
                  </a:lnTo>
                  <a:lnTo>
                    <a:pt x="2834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28" y="38"/>
                  </a:lnTo>
                  <a:lnTo>
                    <a:pt x="2828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4" y="38"/>
                  </a:lnTo>
                  <a:lnTo>
                    <a:pt x="2824" y="38"/>
                  </a:lnTo>
                  <a:lnTo>
                    <a:pt x="2820" y="38"/>
                  </a:lnTo>
                  <a:lnTo>
                    <a:pt x="2816" y="38"/>
                  </a:lnTo>
                  <a:lnTo>
                    <a:pt x="2816" y="38"/>
                  </a:lnTo>
                  <a:lnTo>
                    <a:pt x="2814" y="38"/>
                  </a:lnTo>
                  <a:lnTo>
                    <a:pt x="2814" y="38"/>
                  </a:lnTo>
                  <a:lnTo>
                    <a:pt x="2806" y="38"/>
                  </a:lnTo>
                  <a:lnTo>
                    <a:pt x="2806" y="38"/>
                  </a:lnTo>
                  <a:lnTo>
                    <a:pt x="2804" y="38"/>
                  </a:lnTo>
                  <a:lnTo>
                    <a:pt x="2804" y="38"/>
                  </a:lnTo>
                  <a:lnTo>
                    <a:pt x="2796" y="38"/>
                  </a:lnTo>
                  <a:lnTo>
                    <a:pt x="2796" y="38"/>
                  </a:lnTo>
                  <a:lnTo>
                    <a:pt x="2794" y="38"/>
                  </a:lnTo>
                  <a:lnTo>
                    <a:pt x="2794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86" y="38"/>
                  </a:lnTo>
                  <a:lnTo>
                    <a:pt x="2784" y="38"/>
                  </a:lnTo>
                  <a:lnTo>
                    <a:pt x="2784" y="38"/>
                  </a:lnTo>
                  <a:lnTo>
                    <a:pt x="2782" y="38"/>
                  </a:lnTo>
                  <a:lnTo>
                    <a:pt x="2782" y="38"/>
                  </a:lnTo>
                  <a:lnTo>
                    <a:pt x="2780" y="38"/>
                  </a:lnTo>
                  <a:lnTo>
                    <a:pt x="2780" y="38"/>
                  </a:lnTo>
                  <a:lnTo>
                    <a:pt x="2776" y="38"/>
                  </a:lnTo>
                  <a:lnTo>
                    <a:pt x="2776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68" y="38"/>
                  </a:lnTo>
                  <a:lnTo>
                    <a:pt x="2768" y="38"/>
                  </a:lnTo>
                  <a:lnTo>
                    <a:pt x="2764" y="38"/>
                  </a:lnTo>
                  <a:lnTo>
                    <a:pt x="2764" y="38"/>
                  </a:lnTo>
                  <a:lnTo>
                    <a:pt x="2762" y="38"/>
                  </a:lnTo>
                  <a:lnTo>
                    <a:pt x="2762" y="38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0" y="36"/>
                  </a:lnTo>
                  <a:lnTo>
                    <a:pt x="2760" y="36"/>
                  </a:lnTo>
                  <a:lnTo>
                    <a:pt x="2754" y="36"/>
                  </a:lnTo>
                  <a:lnTo>
                    <a:pt x="2754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48" y="36"/>
                  </a:lnTo>
                  <a:lnTo>
                    <a:pt x="2748" y="36"/>
                  </a:lnTo>
                  <a:lnTo>
                    <a:pt x="2746" y="36"/>
                  </a:lnTo>
                  <a:lnTo>
                    <a:pt x="2746" y="36"/>
                  </a:lnTo>
                  <a:lnTo>
                    <a:pt x="2744" y="38"/>
                  </a:lnTo>
                  <a:lnTo>
                    <a:pt x="2744" y="38"/>
                  </a:lnTo>
                  <a:lnTo>
                    <a:pt x="2742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6" y="38"/>
                  </a:lnTo>
                  <a:lnTo>
                    <a:pt x="2736" y="38"/>
                  </a:lnTo>
                  <a:lnTo>
                    <a:pt x="2728" y="38"/>
                  </a:lnTo>
                  <a:lnTo>
                    <a:pt x="2728" y="38"/>
                  </a:lnTo>
                  <a:lnTo>
                    <a:pt x="2724" y="38"/>
                  </a:lnTo>
                  <a:lnTo>
                    <a:pt x="2724" y="38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16" y="38"/>
                  </a:lnTo>
                  <a:lnTo>
                    <a:pt x="2716" y="38"/>
                  </a:lnTo>
                  <a:lnTo>
                    <a:pt x="2712" y="38"/>
                  </a:lnTo>
                  <a:lnTo>
                    <a:pt x="2712" y="38"/>
                  </a:lnTo>
                  <a:lnTo>
                    <a:pt x="2710" y="38"/>
                  </a:lnTo>
                  <a:lnTo>
                    <a:pt x="2706" y="38"/>
                  </a:lnTo>
                  <a:lnTo>
                    <a:pt x="2706" y="38"/>
                  </a:lnTo>
                  <a:lnTo>
                    <a:pt x="2700" y="38"/>
                  </a:lnTo>
                  <a:lnTo>
                    <a:pt x="2700" y="38"/>
                  </a:lnTo>
                  <a:lnTo>
                    <a:pt x="2694" y="38"/>
                  </a:lnTo>
                  <a:lnTo>
                    <a:pt x="2694" y="38"/>
                  </a:lnTo>
                  <a:lnTo>
                    <a:pt x="2692" y="36"/>
                  </a:lnTo>
                  <a:lnTo>
                    <a:pt x="2692" y="36"/>
                  </a:lnTo>
                  <a:lnTo>
                    <a:pt x="2688" y="36"/>
                  </a:lnTo>
                  <a:lnTo>
                    <a:pt x="2688" y="36"/>
                  </a:lnTo>
                  <a:lnTo>
                    <a:pt x="2686" y="36"/>
                  </a:lnTo>
                  <a:lnTo>
                    <a:pt x="2686" y="36"/>
                  </a:lnTo>
                  <a:lnTo>
                    <a:pt x="2684" y="36"/>
                  </a:lnTo>
                  <a:lnTo>
                    <a:pt x="2684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6" y="36"/>
                  </a:lnTo>
                  <a:lnTo>
                    <a:pt x="2676" y="36"/>
                  </a:lnTo>
                  <a:lnTo>
                    <a:pt x="2670" y="36"/>
                  </a:lnTo>
                  <a:lnTo>
                    <a:pt x="2670" y="36"/>
                  </a:lnTo>
                  <a:lnTo>
                    <a:pt x="2664" y="38"/>
                  </a:lnTo>
                  <a:lnTo>
                    <a:pt x="2664" y="38"/>
                  </a:lnTo>
                  <a:lnTo>
                    <a:pt x="2660" y="38"/>
                  </a:lnTo>
                  <a:lnTo>
                    <a:pt x="2660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4" y="38"/>
                  </a:lnTo>
                  <a:lnTo>
                    <a:pt x="2654" y="38"/>
                  </a:lnTo>
                  <a:lnTo>
                    <a:pt x="2648" y="38"/>
                  </a:lnTo>
                  <a:lnTo>
                    <a:pt x="2648" y="38"/>
                  </a:lnTo>
                  <a:lnTo>
                    <a:pt x="2644" y="38"/>
                  </a:lnTo>
                  <a:lnTo>
                    <a:pt x="2644" y="38"/>
                  </a:lnTo>
                  <a:lnTo>
                    <a:pt x="2642" y="38"/>
                  </a:lnTo>
                  <a:lnTo>
                    <a:pt x="2642" y="38"/>
                  </a:lnTo>
                  <a:lnTo>
                    <a:pt x="2640" y="38"/>
                  </a:lnTo>
                  <a:lnTo>
                    <a:pt x="2640" y="38"/>
                  </a:lnTo>
                  <a:lnTo>
                    <a:pt x="2636" y="40"/>
                  </a:lnTo>
                  <a:lnTo>
                    <a:pt x="2636" y="40"/>
                  </a:lnTo>
                  <a:lnTo>
                    <a:pt x="2634" y="40"/>
                  </a:lnTo>
                  <a:lnTo>
                    <a:pt x="2634" y="40"/>
                  </a:lnTo>
                  <a:lnTo>
                    <a:pt x="2632" y="40"/>
                  </a:lnTo>
                  <a:lnTo>
                    <a:pt x="2632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28" y="40"/>
                  </a:lnTo>
                  <a:lnTo>
                    <a:pt x="2628" y="40"/>
                  </a:lnTo>
                  <a:lnTo>
                    <a:pt x="2624" y="40"/>
                  </a:lnTo>
                  <a:lnTo>
                    <a:pt x="2624" y="40"/>
                  </a:lnTo>
                  <a:lnTo>
                    <a:pt x="2624" y="38"/>
                  </a:lnTo>
                  <a:lnTo>
                    <a:pt x="2624" y="38"/>
                  </a:lnTo>
                  <a:lnTo>
                    <a:pt x="2618" y="38"/>
                  </a:lnTo>
                  <a:lnTo>
                    <a:pt x="2618" y="38"/>
                  </a:lnTo>
                  <a:lnTo>
                    <a:pt x="2616" y="38"/>
                  </a:lnTo>
                  <a:lnTo>
                    <a:pt x="2616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2" y="38"/>
                  </a:lnTo>
                  <a:lnTo>
                    <a:pt x="2612" y="38"/>
                  </a:lnTo>
                  <a:lnTo>
                    <a:pt x="2608" y="38"/>
                  </a:lnTo>
                  <a:lnTo>
                    <a:pt x="2608" y="38"/>
                  </a:lnTo>
                  <a:lnTo>
                    <a:pt x="2604" y="38"/>
                  </a:lnTo>
                  <a:lnTo>
                    <a:pt x="2604" y="38"/>
                  </a:lnTo>
                  <a:lnTo>
                    <a:pt x="2602" y="36"/>
                  </a:lnTo>
                  <a:lnTo>
                    <a:pt x="2602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598" y="34"/>
                  </a:lnTo>
                  <a:lnTo>
                    <a:pt x="2598" y="34"/>
                  </a:lnTo>
                  <a:lnTo>
                    <a:pt x="2596" y="34"/>
                  </a:lnTo>
                  <a:lnTo>
                    <a:pt x="2596" y="34"/>
                  </a:lnTo>
                  <a:lnTo>
                    <a:pt x="2588" y="34"/>
                  </a:lnTo>
                  <a:lnTo>
                    <a:pt x="2588" y="34"/>
                  </a:lnTo>
                  <a:lnTo>
                    <a:pt x="2584" y="34"/>
                  </a:lnTo>
                  <a:lnTo>
                    <a:pt x="2584" y="34"/>
                  </a:lnTo>
                  <a:lnTo>
                    <a:pt x="2570" y="34"/>
                  </a:lnTo>
                  <a:lnTo>
                    <a:pt x="2570" y="34"/>
                  </a:lnTo>
                  <a:lnTo>
                    <a:pt x="2568" y="34"/>
                  </a:lnTo>
                  <a:lnTo>
                    <a:pt x="2568" y="34"/>
                  </a:lnTo>
                  <a:lnTo>
                    <a:pt x="2566" y="34"/>
                  </a:lnTo>
                  <a:lnTo>
                    <a:pt x="2566" y="34"/>
                  </a:lnTo>
                  <a:lnTo>
                    <a:pt x="2562" y="36"/>
                  </a:lnTo>
                  <a:lnTo>
                    <a:pt x="2562" y="36"/>
                  </a:lnTo>
                  <a:lnTo>
                    <a:pt x="2556" y="36"/>
                  </a:lnTo>
                  <a:lnTo>
                    <a:pt x="2556" y="36"/>
                  </a:lnTo>
                  <a:lnTo>
                    <a:pt x="2552" y="34"/>
                  </a:lnTo>
                  <a:lnTo>
                    <a:pt x="2552" y="34"/>
                  </a:lnTo>
                  <a:lnTo>
                    <a:pt x="2544" y="34"/>
                  </a:lnTo>
                  <a:lnTo>
                    <a:pt x="2544" y="34"/>
                  </a:lnTo>
                  <a:lnTo>
                    <a:pt x="2542" y="34"/>
                  </a:lnTo>
                  <a:lnTo>
                    <a:pt x="2542" y="34"/>
                  </a:lnTo>
                  <a:lnTo>
                    <a:pt x="2536" y="34"/>
                  </a:lnTo>
                  <a:lnTo>
                    <a:pt x="2536" y="34"/>
                  </a:lnTo>
                  <a:lnTo>
                    <a:pt x="2532" y="36"/>
                  </a:lnTo>
                  <a:lnTo>
                    <a:pt x="2532" y="36"/>
                  </a:lnTo>
                  <a:lnTo>
                    <a:pt x="2528" y="36"/>
                  </a:lnTo>
                  <a:lnTo>
                    <a:pt x="2528" y="36"/>
                  </a:lnTo>
                  <a:lnTo>
                    <a:pt x="2526" y="36"/>
                  </a:lnTo>
                  <a:lnTo>
                    <a:pt x="2526" y="36"/>
                  </a:lnTo>
                  <a:lnTo>
                    <a:pt x="2524" y="36"/>
                  </a:lnTo>
                  <a:lnTo>
                    <a:pt x="2524" y="36"/>
                  </a:lnTo>
                  <a:lnTo>
                    <a:pt x="2520" y="36"/>
                  </a:lnTo>
                  <a:lnTo>
                    <a:pt x="2520" y="36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2" y="38"/>
                  </a:lnTo>
                  <a:lnTo>
                    <a:pt x="2512" y="38"/>
                  </a:lnTo>
                  <a:lnTo>
                    <a:pt x="2512" y="36"/>
                  </a:lnTo>
                  <a:lnTo>
                    <a:pt x="2512" y="36"/>
                  </a:lnTo>
                  <a:lnTo>
                    <a:pt x="2510" y="36"/>
                  </a:lnTo>
                  <a:lnTo>
                    <a:pt x="2510" y="36"/>
                  </a:lnTo>
                  <a:lnTo>
                    <a:pt x="2508" y="36"/>
                  </a:lnTo>
                  <a:lnTo>
                    <a:pt x="2508" y="36"/>
                  </a:lnTo>
                  <a:lnTo>
                    <a:pt x="2506" y="36"/>
                  </a:lnTo>
                  <a:lnTo>
                    <a:pt x="2506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0" y="36"/>
                  </a:lnTo>
                  <a:lnTo>
                    <a:pt x="2500" y="36"/>
                  </a:lnTo>
                  <a:lnTo>
                    <a:pt x="2496" y="36"/>
                  </a:lnTo>
                  <a:lnTo>
                    <a:pt x="2496" y="3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4" y="36"/>
                  </a:lnTo>
                  <a:lnTo>
                    <a:pt x="2484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74" y="36"/>
                  </a:lnTo>
                  <a:lnTo>
                    <a:pt x="2474" y="36"/>
                  </a:lnTo>
                  <a:lnTo>
                    <a:pt x="2470" y="36"/>
                  </a:lnTo>
                  <a:lnTo>
                    <a:pt x="2470" y="36"/>
                  </a:lnTo>
                  <a:lnTo>
                    <a:pt x="2466" y="38"/>
                  </a:lnTo>
                  <a:lnTo>
                    <a:pt x="2466" y="38"/>
                  </a:lnTo>
                  <a:lnTo>
                    <a:pt x="2464" y="36"/>
                  </a:lnTo>
                  <a:lnTo>
                    <a:pt x="2464" y="36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2" y="36"/>
                  </a:lnTo>
                  <a:lnTo>
                    <a:pt x="2452" y="36"/>
                  </a:lnTo>
                  <a:lnTo>
                    <a:pt x="2448" y="38"/>
                  </a:lnTo>
                  <a:lnTo>
                    <a:pt x="2448" y="38"/>
                  </a:lnTo>
                  <a:lnTo>
                    <a:pt x="2446" y="38"/>
                  </a:lnTo>
                  <a:lnTo>
                    <a:pt x="2446" y="38"/>
                  </a:lnTo>
                  <a:lnTo>
                    <a:pt x="2442" y="40"/>
                  </a:lnTo>
                  <a:lnTo>
                    <a:pt x="2442" y="40"/>
                  </a:lnTo>
                  <a:lnTo>
                    <a:pt x="2438" y="40"/>
                  </a:lnTo>
                  <a:lnTo>
                    <a:pt x="2438" y="40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0" y="36"/>
                  </a:lnTo>
                  <a:lnTo>
                    <a:pt x="2430" y="36"/>
                  </a:lnTo>
                  <a:lnTo>
                    <a:pt x="2428" y="36"/>
                  </a:lnTo>
                  <a:lnTo>
                    <a:pt x="2428" y="36"/>
                  </a:lnTo>
                  <a:lnTo>
                    <a:pt x="2424" y="34"/>
                  </a:lnTo>
                  <a:lnTo>
                    <a:pt x="2424" y="34"/>
                  </a:lnTo>
                  <a:lnTo>
                    <a:pt x="2420" y="34"/>
                  </a:lnTo>
                  <a:lnTo>
                    <a:pt x="2420" y="34"/>
                  </a:lnTo>
                  <a:lnTo>
                    <a:pt x="2416" y="36"/>
                  </a:lnTo>
                  <a:lnTo>
                    <a:pt x="2416" y="36"/>
                  </a:lnTo>
                  <a:lnTo>
                    <a:pt x="2414" y="36"/>
                  </a:lnTo>
                  <a:lnTo>
                    <a:pt x="2414" y="36"/>
                  </a:lnTo>
                  <a:lnTo>
                    <a:pt x="2412" y="36"/>
                  </a:lnTo>
                  <a:lnTo>
                    <a:pt x="2412" y="36"/>
                  </a:lnTo>
                  <a:lnTo>
                    <a:pt x="2408" y="36"/>
                  </a:lnTo>
                  <a:lnTo>
                    <a:pt x="2408" y="36"/>
                  </a:lnTo>
                  <a:lnTo>
                    <a:pt x="2406" y="36"/>
                  </a:lnTo>
                  <a:lnTo>
                    <a:pt x="2406" y="36"/>
                  </a:lnTo>
                  <a:lnTo>
                    <a:pt x="2402" y="36"/>
                  </a:lnTo>
                  <a:lnTo>
                    <a:pt x="2402" y="36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398" y="38"/>
                  </a:lnTo>
                  <a:lnTo>
                    <a:pt x="2398" y="38"/>
                  </a:lnTo>
                  <a:lnTo>
                    <a:pt x="2396" y="36"/>
                  </a:lnTo>
                  <a:lnTo>
                    <a:pt x="2396" y="36"/>
                  </a:lnTo>
                  <a:lnTo>
                    <a:pt x="2394" y="36"/>
                  </a:lnTo>
                  <a:lnTo>
                    <a:pt x="2394" y="36"/>
                  </a:lnTo>
                  <a:lnTo>
                    <a:pt x="2392" y="36"/>
                  </a:lnTo>
                  <a:lnTo>
                    <a:pt x="2392" y="36"/>
                  </a:lnTo>
                  <a:lnTo>
                    <a:pt x="2388" y="36"/>
                  </a:lnTo>
                  <a:lnTo>
                    <a:pt x="2388" y="36"/>
                  </a:lnTo>
                  <a:lnTo>
                    <a:pt x="2384" y="34"/>
                  </a:lnTo>
                  <a:lnTo>
                    <a:pt x="2384" y="34"/>
                  </a:lnTo>
                  <a:lnTo>
                    <a:pt x="2380" y="36"/>
                  </a:lnTo>
                  <a:lnTo>
                    <a:pt x="2380" y="36"/>
                  </a:lnTo>
                  <a:lnTo>
                    <a:pt x="2374" y="36"/>
                  </a:lnTo>
                  <a:lnTo>
                    <a:pt x="2374" y="36"/>
                  </a:lnTo>
                  <a:lnTo>
                    <a:pt x="2372" y="38"/>
                  </a:lnTo>
                  <a:lnTo>
                    <a:pt x="2372" y="38"/>
                  </a:lnTo>
                  <a:lnTo>
                    <a:pt x="2368" y="38"/>
                  </a:lnTo>
                  <a:lnTo>
                    <a:pt x="2368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4" y="36"/>
                  </a:lnTo>
                  <a:lnTo>
                    <a:pt x="2364" y="36"/>
                  </a:lnTo>
                  <a:lnTo>
                    <a:pt x="2356" y="36"/>
                  </a:lnTo>
                  <a:lnTo>
                    <a:pt x="2356" y="36"/>
                  </a:lnTo>
                  <a:lnTo>
                    <a:pt x="2354" y="34"/>
                  </a:lnTo>
                  <a:lnTo>
                    <a:pt x="2354" y="34"/>
                  </a:lnTo>
                  <a:lnTo>
                    <a:pt x="2352" y="34"/>
                  </a:lnTo>
                  <a:lnTo>
                    <a:pt x="2352" y="34"/>
                  </a:lnTo>
                  <a:lnTo>
                    <a:pt x="2350" y="34"/>
                  </a:lnTo>
                  <a:lnTo>
                    <a:pt x="2350" y="34"/>
                  </a:lnTo>
                  <a:lnTo>
                    <a:pt x="2344" y="34"/>
                  </a:lnTo>
                  <a:lnTo>
                    <a:pt x="2344" y="34"/>
                  </a:lnTo>
                  <a:lnTo>
                    <a:pt x="2342" y="36"/>
                  </a:lnTo>
                  <a:lnTo>
                    <a:pt x="2342" y="36"/>
                  </a:lnTo>
                  <a:lnTo>
                    <a:pt x="2338" y="36"/>
                  </a:lnTo>
                  <a:lnTo>
                    <a:pt x="2338" y="36"/>
                  </a:lnTo>
                  <a:lnTo>
                    <a:pt x="2334" y="38"/>
                  </a:lnTo>
                  <a:lnTo>
                    <a:pt x="2334" y="38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6" y="36"/>
                  </a:lnTo>
                  <a:lnTo>
                    <a:pt x="2326" y="36"/>
                  </a:lnTo>
                  <a:lnTo>
                    <a:pt x="2324" y="34"/>
                  </a:lnTo>
                  <a:lnTo>
                    <a:pt x="2324" y="34"/>
                  </a:lnTo>
                  <a:lnTo>
                    <a:pt x="2320" y="34"/>
                  </a:lnTo>
                  <a:lnTo>
                    <a:pt x="2320" y="34"/>
                  </a:lnTo>
                  <a:lnTo>
                    <a:pt x="2318" y="34"/>
                  </a:lnTo>
                  <a:lnTo>
                    <a:pt x="2318" y="34"/>
                  </a:lnTo>
                  <a:lnTo>
                    <a:pt x="2312" y="34"/>
                  </a:lnTo>
                  <a:lnTo>
                    <a:pt x="2312" y="34"/>
                  </a:lnTo>
                  <a:lnTo>
                    <a:pt x="2306" y="34"/>
                  </a:lnTo>
                  <a:lnTo>
                    <a:pt x="2306" y="34"/>
                  </a:lnTo>
                  <a:lnTo>
                    <a:pt x="2300" y="34"/>
                  </a:lnTo>
                  <a:lnTo>
                    <a:pt x="2300" y="34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2" y="36"/>
                  </a:lnTo>
                  <a:lnTo>
                    <a:pt x="2292" y="36"/>
                  </a:lnTo>
                  <a:lnTo>
                    <a:pt x="2290" y="34"/>
                  </a:lnTo>
                  <a:lnTo>
                    <a:pt x="2290" y="34"/>
                  </a:lnTo>
                  <a:lnTo>
                    <a:pt x="2286" y="34"/>
                  </a:lnTo>
                  <a:lnTo>
                    <a:pt x="2286" y="34"/>
                  </a:lnTo>
                  <a:lnTo>
                    <a:pt x="2284" y="34"/>
                  </a:lnTo>
                  <a:lnTo>
                    <a:pt x="2284" y="34"/>
                  </a:lnTo>
                  <a:lnTo>
                    <a:pt x="2282" y="32"/>
                  </a:lnTo>
                  <a:lnTo>
                    <a:pt x="2282" y="32"/>
                  </a:lnTo>
                  <a:lnTo>
                    <a:pt x="2276" y="34"/>
                  </a:lnTo>
                  <a:lnTo>
                    <a:pt x="2276" y="34"/>
                  </a:lnTo>
                  <a:lnTo>
                    <a:pt x="2272" y="36"/>
                  </a:lnTo>
                  <a:lnTo>
                    <a:pt x="2272" y="36"/>
                  </a:lnTo>
                  <a:lnTo>
                    <a:pt x="2262" y="36"/>
                  </a:lnTo>
                  <a:lnTo>
                    <a:pt x="2262" y="36"/>
                  </a:lnTo>
                  <a:lnTo>
                    <a:pt x="2258" y="34"/>
                  </a:lnTo>
                  <a:lnTo>
                    <a:pt x="2258" y="34"/>
                  </a:lnTo>
                  <a:lnTo>
                    <a:pt x="2254" y="36"/>
                  </a:lnTo>
                  <a:lnTo>
                    <a:pt x="2254" y="36"/>
                  </a:lnTo>
                  <a:lnTo>
                    <a:pt x="2252" y="36"/>
                  </a:lnTo>
                  <a:lnTo>
                    <a:pt x="2248" y="34"/>
                  </a:lnTo>
                  <a:lnTo>
                    <a:pt x="2248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2" y="34"/>
                  </a:lnTo>
                  <a:lnTo>
                    <a:pt x="2242" y="34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26" y="38"/>
                  </a:lnTo>
                  <a:lnTo>
                    <a:pt x="2226" y="38"/>
                  </a:lnTo>
                  <a:lnTo>
                    <a:pt x="2218" y="38"/>
                  </a:lnTo>
                  <a:lnTo>
                    <a:pt x="2218" y="38"/>
                  </a:lnTo>
                  <a:lnTo>
                    <a:pt x="2216" y="40"/>
                  </a:lnTo>
                  <a:lnTo>
                    <a:pt x="2216" y="40"/>
                  </a:lnTo>
                  <a:lnTo>
                    <a:pt x="2212" y="40"/>
                  </a:lnTo>
                  <a:lnTo>
                    <a:pt x="2212" y="40"/>
                  </a:lnTo>
                  <a:lnTo>
                    <a:pt x="2210" y="38"/>
                  </a:lnTo>
                  <a:lnTo>
                    <a:pt x="2210" y="38"/>
                  </a:lnTo>
                  <a:lnTo>
                    <a:pt x="2208" y="36"/>
                  </a:lnTo>
                  <a:lnTo>
                    <a:pt x="2208" y="36"/>
                  </a:lnTo>
                  <a:lnTo>
                    <a:pt x="2204" y="36"/>
                  </a:lnTo>
                  <a:lnTo>
                    <a:pt x="2200" y="36"/>
                  </a:lnTo>
                  <a:lnTo>
                    <a:pt x="2200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0" y="36"/>
                  </a:lnTo>
                  <a:lnTo>
                    <a:pt x="2190" y="36"/>
                  </a:lnTo>
                  <a:lnTo>
                    <a:pt x="2186" y="36"/>
                  </a:lnTo>
                  <a:lnTo>
                    <a:pt x="2186" y="36"/>
                  </a:lnTo>
                  <a:lnTo>
                    <a:pt x="2184" y="36"/>
                  </a:lnTo>
                  <a:lnTo>
                    <a:pt x="2184" y="36"/>
                  </a:lnTo>
                  <a:lnTo>
                    <a:pt x="2178" y="36"/>
                  </a:lnTo>
                  <a:lnTo>
                    <a:pt x="2178" y="36"/>
                  </a:lnTo>
                  <a:lnTo>
                    <a:pt x="2170" y="36"/>
                  </a:lnTo>
                  <a:lnTo>
                    <a:pt x="2170" y="36"/>
                  </a:lnTo>
                  <a:lnTo>
                    <a:pt x="2168" y="38"/>
                  </a:lnTo>
                  <a:lnTo>
                    <a:pt x="2168" y="38"/>
                  </a:lnTo>
                  <a:lnTo>
                    <a:pt x="2164" y="38"/>
                  </a:lnTo>
                  <a:lnTo>
                    <a:pt x="2164" y="38"/>
                  </a:lnTo>
                  <a:lnTo>
                    <a:pt x="2162" y="38"/>
                  </a:lnTo>
                  <a:lnTo>
                    <a:pt x="2162" y="38"/>
                  </a:lnTo>
                  <a:lnTo>
                    <a:pt x="2158" y="38"/>
                  </a:lnTo>
                  <a:lnTo>
                    <a:pt x="2158" y="38"/>
                  </a:lnTo>
                  <a:lnTo>
                    <a:pt x="2154" y="36"/>
                  </a:lnTo>
                  <a:lnTo>
                    <a:pt x="2154" y="36"/>
                  </a:lnTo>
                  <a:lnTo>
                    <a:pt x="2148" y="38"/>
                  </a:lnTo>
                  <a:lnTo>
                    <a:pt x="2148" y="38"/>
                  </a:lnTo>
                  <a:lnTo>
                    <a:pt x="2144" y="36"/>
                  </a:lnTo>
                  <a:lnTo>
                    <a:pt x="2144" y="36"/>
                  </a:lnTo>
                  <a:lnTo>
                    <a:pt x="2140" y="36"/>
                  </a:lnTo>
                  <a:lnTo>
                    <a:pt x="2140" y="36"/>
                  </a:lnTo>
                  <a:lnTo>
                    <a:pt x="2130" y="36"/>
                  </a:lnTo>
                  <a:lnTo>
                    <a:pt x="2130" y="36"/>
                  </a:lnTo>
                  <a:lnTo>
                    <a:pt x="2128" y="36"/>
                  </a:lnTo>
                  <a:lnTo>
                    <a:pt x="2128" y="36"/>
                  </a:lnTo>
                  <a:lnTo>
                    <a:pt x="2124" y="36"/>
                  </a:lnTo>
                  <a:lnTo>
                    <a:pt x="2118" y="36"/>
                  </a:lnTo>
                  <a:lnTo>
                    <a:pt x="2118" y="36"/>
                  </a:lnTo>
                  <a:lnTo>
                    <a:pt x="2114" y="36"/>
                  </a:lnTo>
                  <a:lnTo>
                    <a:pt x="2110" y="38"/>
                  </a:lnTo>
                  <a:lnTo>
                    <a:pt x="2110" y="38"/>
                  </a:lnTo>
                  <a:lnTo>
                    <a:pt x="2102" y="38"/>
                  </a:lnTo>
                  <a:lnTo>
                    <a:pt x="2102" y="38"/>
                  </a:lnTo>
                  <a:lnTo>
                    <a:pt x="2100" y="36"/>
                  </a:lnTo>
                  <a:lnTo>
                    <a:pt x="2100" y="36"/>
                  </a:lnTo>
                  <a:lnTo>
                    <a:pt x="2096" y="36"/>
                  </a:lnTo>
                  <a:lnTo>
                    <a:pt x="2092" y="36"/>
                  </a:lnTo>
                  <a:lnTo>
                    <a:pt x="2092" y="36"/>
                  </a:lnTo>
                  <a:lnTo>
                    <a:pt x="2090" y="38"/>
                  </a:lnTo>
                  <a:lnTo>
                    <a:pt x="2090" y="38"/>
                  </a:lnTo>
                  <a:lnTo>
                    <a:pt x="2088" y="38"/>
                  </a:lnTo>
                  <a:lnTo>
                    <a:pt x="2088" y="38"/>
                  </a:lnTo>
                  <a:lnTo>
                    <a:pt x="2082" y="38"/>
                  </a:lnTo>
                  <a:lnTo>
                    <a:pt x="2082" y="38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2" y="40"/>
                  </a:lnTo>
                  <a:lnTo>
                    <a:pt x="2072" y="40"/>
                  </a:lnTo>
                  <a:lnTo>
                    <a:pt x="2068" y="40"/>
                  </a:lnTo>
                  <a:lnTo>
                    <a:pt x="2068" y="40"/>
                  </a:lnTo>
                  <a:lnTo>
                    <a:pt x="2062" y="40"/>
                  </a:lnTo>
                  <a:lnTo>
                    <a:pt x="2058" y="38"/>
                  </a:lnTo>
                  <a:lnTo>
                    <a:pt x="2058" y="38"/>
                  </a:lnTo>
                  <a:lnTo>
                    <a:pt x="2052" y="38"/>
                  </a:lnTo>
                  <a:lnTo>
                    <a:pt x="2052" y="38"/>
                  </a:lnTo>
                  <a:lnTo>
                    <a:pt x="2046" y="40"/>
                  </a:lnTo>
                  <a:lnTo>
                    <a:pt x="2042" y="40"/>
                  </a:lnTo>
                  <a:lnTo>
                    <a:pt x="2042" y="40"/>
                  </a:lnTo>
                  <a:lnTo>
                    <a:pt x="2040" y="40"/>
                  </a:lnTo>
                  <a:lnTo>
                    <a:pt x="2040" y="40"/>
                  </a:lnTo>
                  <a:lnTo>
                    <a:pt x="2036" y="40"/>
                  </a:lnTo>
                  <a:lnTo>
                    <a:pt x="2036" y="40"/>
                  </a:lnTo>
                  <a:lnTo>
                    <a:pt x="2030" y="40"/>
                  </a:lnTo>
                  <a:lnTo>
                    <a:pt x="2030" y="40"/>
                  </a:lnTo>
                  <a:lnTo>
                    <a:pt x="2024" y="40"/>
                  </a:lnTo>
                  <a:lnTo>
                    <a:pt x="2024" y="40"/>
                  </a:lnTo>
                  <a:lnTo>
                    <a:pt x="2020" y="40"/>
                  </a:lnTo>
                  <a:lnTo>
                    <a:pt x="2020" y="40"/>
                  </a:lnTo>
                  <a:lnTo>
                    <a:pt x="2018" y="40"/>
                  </a:lnTo>
                  <a:lnTo>
                    <a:pt x="2018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38"/>
                  </a:lnTo>
                  <a:lnTo>
                    <a:pt x="2016" y="38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08" y="40"/>
                  </a:lnTo>
                  <a:lnTo>
                    <a:pt x="2008" y="40"/>
                  </a:lnTo>
                  <a:lnTo>
                    <a:pt x="2006" y="40"/>
                  </a:lnTo>
                  <a:lnTo>
                    <a:pt x="2006" y="40"/>
                  </a:lnTo>
                  <a:lnTo>
                    <a:pt x="2000" y="40"/>
                  </a:lnTo>
                  <a:lnTo>
                    <a:pt x="2000" y="40"/>
                  </a:lnTo>
                  <a:lnTo>
                    <a:pt x="1998" y="40"/>
                  </a:lnTo>
                  <a:lnTo>
                    <a:pt x="1998" y="40"/>
                  </a:lnTo>
                  <a:lnTo>
                    <a:pt x="1996" y="40"/>
                  </a:lnTo>
                  <a:lnTo>
                    <a:pt x="1996" y="40"/>
                  </a:lnTo>
                  <a:lnTo>
                    <a:pt x="1994" y="40"/>
                  </a:lnTo>
                  <a:lnTo>
                    <a:pt x="1994" y="40"/>
                  </a:lnTo>
                  <a:lnTo>
                    <a:pt x="1988" y="38"/>
                  </a:lnTo>
                  <a:lnTo>
                    <a:pt x="1988" y="38"/>
                  </a:lnTo>
                  <a:lnTo>
                    <a:pt x="1984" y="38"/>
                  </a:lnTo>
                  <a:lnTo>
                    <a:pt x="1984" y="38"/>
                  </a:lnTo>
                  <a:lnTo>
                    <a:pt x="1976" y="38"/>
                  </a:lnTo>
                  <a:lnTo>
                    <a:pt x="1976" y="38"/>
                  </a:lnTo>
                  <a:lnTo>
                    <a:pt x="1972" y="38"/>
                  </a:lnTo>
                  <a:lnTo>
                    <a:pt x="1972" y="38"/>
                  </a:lnTo>
                  <a:lnTo>
                    <a:pt x="1968" y="40"/>
                  </a:lnTo>
                  <a:lnTo>
                    <a:pt x="1968" y="40"/>
                  </a:lnTo>
                  <a:lnTo>
                    <a:pt x="1964" y="40"/>
                  </a:lnTo>
                  <a:lnTo>
                    <a:pt x="1964" y="40"/>
                  </a:lnTo>
                  <a:lnTo>
                    <a:pt x="1960" y="40"/>
                  </a:lnTo>
                  <a:lnTo>
                    <a:pt x="1960" y="40"/>
                  </a:lnTo>
                  <a:lnTo>
                    <a:pt x="1958" y="40"/>
                  </a:lnTo>
                  <a:lnTo>
                    <a:pt x="1958" y="40"/>
                  </a:lnTo>
                  <a:lnTo>
                    <a:pt x="1950" y="40"/>
                  </a:lnTo>
                  <a:lnTo>
                    <a:pt x="1950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6" y="40"/>
                  </a:lnTo>
                  <a:lnTo>
                    <a:pt x="1946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34" y="40"/>
                  </a:lnTo>
                  <a:lnTo>
                    <a:pt x="1934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28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2" y="40"/>
                  </a:lnTo>
                  <a:lnTo>
                    <a:pt x="1922" y="40"/>
                  </a:lnTo>
                  <a:lnTo>
                    <a:pt x="1918" y="40"/>
                  </a:lnTo>
                  <a:lnTo>
                    <a:pt x="1918" y="40"/>
                  </a:lnTo>
                  <a:lnTo>
                    <a:pt x="1914" y="40"/>
                  </a:lnTo>
                  <a:lnTo>
                    <a:pt x="1914" y="40"/>
                  </a:lnTo>
                  <a:lnTo>
                    <a:pt x="1910" y="40"/>
                  </a:lnTo>
                  <a:lnTo>
                    <a:pt x="1910" y="40"/>
                  </a:lnTo>
                  <a:lnTo>
                    <a:pt x="1908" y="40"/>
                  </a:lnTo>
                  <a:lnTo>
                    <a:pt x="1908" y="40"/>
                  </a:lnTo>
                  <a:lnTo>
                    <a:pt x="1906" y="42"/>
                  </a:lnTo>
                  <a:lnTo>
                    <a:pt x="1906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4" y="42"/>
                  </a:lnTo>
                  <a:lnTo>
                    <a:pt x="1894" y="42"/>
                  </a:lnTo>
                  <a:lnTo>
                    <a:pt x="1888" y="42"/>
                  </a:lnTo>
                  <a:lnTo>
                    <a:pt x="1888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4" y="40"/>
                  </a:lnTo>
                  <a:lnTo>
                    <a:pt x="1884" y="40"/>
                  </a:lnTo>
                  <a:lnTo>
                    <a:pt x="1882" y="42"/>
                  </a:lnTo>
                  <a:lnTo>
                    <a:pt x="1882" y="42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0" y="40"/>
                  </a:lnTo>
                  <a:lnTo>
                    <a:pt x="1880" y="40"/>
                  </a:lnTo>
                  <a:lnTo>
                    <a:pt x="1876" y="40"/>
                  </a:lnTo>
                  <a:lnTo>
                    <a:pt x="1876" y="40"/>
                  </a:lnTo>
                  <a:lnTo>
                    <a:pt x="1874" y="42"/>
                  </a:lnTo>
                  <a:lnTo>
                    <a:pt x="1874" y="42"/>
                  </a:lnTo>
                  <a:lnTo>
                    <a:pt x="1870" y="42"/>
                  </a:lnTo>
                  <a:lnTo>
                    <a:pt x="1870" y="42"/>
                  </a:lnTo>
                  <a:lnTo>
                    <a:pt x="1866" y="44"/>
                  </a:lnTo>
                  <a:lnTo>
                    <a:pt x="1866" y="44"/>
                  </a:lnTo>
                  <a:lnTo>
                    <a:pt x="1860" y="42"/>
                  </a:lnTo>
                  <a:lnTo>
                    <a:pt x="1860" y="42"/>
                  </a:lnTo>
                  <a:lnTo>
                    <a:pt x="1856" y="42"/>
                  </a:lnTo>
                  <a:lnTo>
                    <a:pt x="1856" y="42"/>
                  </a:lnTo>
                  <a:lnTo>
                    <a:pt x="1848" y="42"/>
                  </a:lnTo>
                  <a:lnTo>
                    <a:pt x="1848" y="42"/>
                  </a:lnTo>
                  <a:lnTo>
                    <a:pt x="1846" y="42"/>
                  </a:lnTo>
                  <a:lnTo>
                    <a:pt x="1846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36" y="42"/>
                  </a:lnTo>
                  <a:lnTo>
                    <a:pt x="1832" y="42"/>
                  </a:lnTo>
                  <a:lnTo>
                    <a:pt x="1832" y="42"/>
                  </a:lnTo>
                  <a:lnTo>
                    <a:pt x="1832" y="38"/>
                  </a:lnTo>
                  <a:lnTo>
                    <a:pt x="1832" y="38"/>
                  </a:lnTo>
                  <a:lnTo>
                    <a:pt x="1830" y="38"/>
                  </a:lnTo>
                  <a:lnTo>
                    <a:pt x="1830" y="38"/>
                  </a:lnTo>
                  <a:lnTo>
                    <a:pt x="1828" y="40"/>
                  </a:lnTo>
                  <a:lnTo>
                    <a:pt x="1828" y="40"/>
                  </a:lnTo>
                  <a:lnTo>
                    <a:pt x="1826" y="40"/>
                  </a:lnTo>
                  <a:lnTo>
                    <a:pt x="1826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16" y="38"/>
                  </a:lnTo>
                  <a:lnTo>
                    <a:pt x="1816" y="38"/>
                  </a:lnTo>
                  <a:lnTo>
                    <a:pt x="1814" y="38"/>
                  </a:lnTo>
                  <a:lnTo>
                    <a:pt x="1812" y="40"/>
                  </a:lnTo>
                  <a:lnTo>
                    <a:pt x="1812" y="40"/>
                  </a:lnTo>
                  <a:lnTo>
                    <a:pt x="1812" y="42"/>
                  </a:lnTo>
                  <a:lnTo>
                    <a:pt x="1812" y="42"/>
                  </a:lnTo>
                  <a:lnTo>
                    <a:pt x="1804" y="42"/>
                  </a:lnTo>
                  <a:lnTo>
                    <a:pt x="1804" y="42"/>
                  </a:lnTo>
                  <a:lnTo>
                    <a:pt x="1798" y="42"/>
                  </a:lnTo>
                  <a:lnTo>
                    <a:pt x="1798" y="42"/>
                  </a:lnTo>
                  <a:lnTo>
                    <a:pt x="1790" y="44"/>
                  </a:lnTo>
                  <a:lnTo>
                    <a:pt x="1790" y="44"/>
                  </a:lnTo>
                  <a:lnTo>
                    <a:pt x="1786" y="44"/>
                  </a:lnTo>
                  <a:lnTo>
                    <a:pt x="1782" y="44"/>
                  </a:lnTo>
                  <a:lnTo>
                    <a:pt x="1782" y="44"/>
                  </a:lnTo>
                  <a:lnTo>
                    <a:pt x="1778" y="44"/>
                  </a:lnTo>
                  <a:lnTo>
                    <a:pt x="1778" y="44"/>
                  </a:lnTo>
                  <a:lnTo>
                    <a:pt x="1774" y="44"/>
                  </a:lnTo>
                  <a:lnTo>
                    <a:pt x="1774" y="44"/>
                  </a:lnTo>
                  <a:lnTo>
                    <a:pt x="1772" y="44"/>
                  </a:lnTo>
                  <a:lnTo>
                    <a:pt x="1768" y="44"/>
                  </a:lnTo>
                  <a:lnTo>
                    <a:pt x="1768" y="44"/>
                  </a:lnTo>
                  <a:lnTo>
                    <a:pt x="1766" y="44"/>
                  </a:lnTo>
                  <a:lnTo>
                    <a:pt x="1766" y="44"/>
                  </a:lnTo>
                  <a:lnTo>
                    <a:pt x="1762" y="44"/>
                  </a:lnTo>
                  <a:lnTo>
                    <a:pt x="1762" y="44"/>
                  </a:lnTo>
                  <a:lnTo>
                    <a:pt x="1756" y="44"/>
                  </a:lnTo>
                  <a:lnTo>
                    <a:pt x="1756" y="44"/>
                  </a:lnTo>
                  <a:lnTo>
                    <a:pt x="1752" y="44"/>
                  </a:lnTo>
                  <a:lnTo>
                    <a:pt x="1752" y="44"/>
                  </a:lnTo>
                  <a:lnTo>
                    <a:pt x="1748" y="44"/>
                  </a:lnTo>
                  <a:lnTo>
                    <a:pt x="1748" y="44"/>
                  </a:lnTo>
                  <a:lnTo>
                    <a:pt x="1746" y="44"/>
                  </a:lnTo>
                  <a:lnTo>
                    <a:pt x="1746" y="44"/>
                  </a:lnTo>
                  <a:lnTo>
                    <a:pt x="1744" y="44"/>
                  </a:lnTo>
                  <a:lnTo>
                    <a:pt x="1744" y="44"/>
                  </a:lnTo>
                  <a:lnTo>
                    <a:pt x="1742" y="44"/>
                  </a:lnTo>
                  <a:lnTo>
                    <a:pt x="1742" y="44"/>
                  </a:lnTo>
                  <a:lnTo>
                    <a:pt x="1738" y="44"/>
                  </a:lnTo>
                  <a:lnTo>
                    <a:pt x="1738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2" y="44"/>
                  </a:lnTo>
                  <a:lnTo>
                    <a:pt x="1732" y="44"/>
                  </a:lnTo>
                  <a:lnTo>
                    <a:pt x="1724" y="44"/>
                  </a:lnTo>
                  <a:lnTo>
                    <a:pt x="1718" y="46"/>
                  </a:lnTo>
                  <a:lnTo>
                    <a:pt x="1718" y="46"/>
                  </a:lnTo>
                  <a:lnTo>
                    <a:pt x="1718" y="44"/>
                  </a:lnTo>
                  <a:lnTo>
                    <a:pt x="1718" y="44"/>
                  </a:lnTo>
                  <a:lnTo>
                    <a:pt x="1716" y="44"/>
                  </a:lnTo>
                  <a:lnTo>
                    <a:pt x="1716" y="44"/>
                  </a:lnTo>
                  <a:lnTo>
                    <a:pt x="1706" y="44"/>
                  </a:lnTo>
                  <a:lnTo>
                    <a:pt x="1706" y="44"/>
                  </a:lnTo>
                  <a:lnTo>
                    <a:pt x="1702" y="44"/>
                  </a:lnTo>
                  <a:lnTo>
                    <a:pt x="1702" y="44"/>
                  </a:lnTo>
                  <a:lnTo>
                    <a:pt x="1698" y="44"/>
                  </a:lnTo>
                  <a:lnTo>
                    <a:pt x="1698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0" y="44"/>
                  </a:lnTo>
                  <a:lnTo>
                    <a:pt x="1690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2" y="44"/>
                  </a:lnTo>
                  <a:lnTo>
                    <a:pt x="1682" y="44"/>
                  </a:lnTo>
                  <a:lnTo>
                    <a:pt x="1678" y="44"/>
                  </a:lnTo>
                  <a:lnTo>
                    <a:pt x="1678" y="44"/>
                  </a:lnTo>
                  <a:lnTo>
                    <a:pt x="1672" y="44"/>
                  </a:lnTo>
                  <a:lnTo>
                    <a:pt x="1672" y="44"/>
                  </a:lnTo>
                  <a:lnTo>
                    <a:pt x="1670" y="44"/>
                  </a:lnTo>
                  <a:lnTo>
                    <a:pt x="1670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4" y="44"/>
                  </a:lnTo>
                  <a:lnTo>
                    <a:pt x="1664" y="44"/>
                  </a:lnTo>
                  <a:lnTo>
                    <a:pt x="1658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0" y="46"/>
                  </a:lnTo>
                  <a:lnTo>
                    <a:pt x="1650" y="46"/>
                  </a:lnTo>
                  <a:lnTo>
                    <a:pt x="1642" y="44"/>
                  </a:lnTo>
                  <a:lnTo>
                    <a:pt x="1642" y="44"/>
                  </a:lnTo>
                  <a:lnTo>
                    <a:pt x="1638" y="44"/>
                  </a:lnTo>
                  <a:lnTo>
                    <a:pt x="1638" y="44"/>
                  </a:lnTo>
                  <a:lnTo>
                    <a:pt x="1634" y="46"/>
                  </a:lnTo>
                  <a:lnTo>
                    <a:pt x="1634" y="46"/>
                  </a:lnTo>
                  <a:lnTo>
                    <a:pt x="1626" y="46"/>
                  </a:lnTo>
                  <a:lnTo>
                    <a:pt x="1626" y="46"/>
                  </a:lnTo>
                  <a:lnTo>
                    <a:pt x="1622" y="46"/>
                  </a:lnTo>
                  <a:lnTo>
                    <a:pt x="1622" y="46"/>
                  </a:lnTo>
                  <a:lnTo>
                    <a:pt x="1620" y="44"/>
                  </a:lnTo>
                  <a:lnTo>
                    <a:pt x="1620" y="44"/>
                  </a:lnTo>
                  <a:lnTo>
                    <a:pt x="1612" y="44"/>
                  </a:lnTo>
                  <a:lnTo>
                    <a:pt x="1612" y="44"/>
                  </a:lnTo>
                  <a:lnTo>
                    <a:pt x="1608" y="44"/>
                  </a:lnTo>
                  <a:lnTo>
                    <a:pt x="1608" y="44"/>
                  </a:lnTo>
                  <a:lnTo>
                    <a:pt x="1600" y="46"/>
                  </a:lnTo>
                  <a:lnTo>
                    <a:pt x="1600" y="46"/>
                  </a:lnTo>
                  <a:lnTo>
                    <a:pt x="1596" y="46"/>
                  </a:lnTo>
                  <a:lnTo>
                    <a:pt x="1596" y="46"/>
                  </a:lnTo>
                  <a:lnTo>
                    <a:pt x="1592" y="46"/>
                  </a:lnTo>
                  <a:lnTo>
                    <a:pt x="1592" y="46"/>
                  </a:lnTo>
                  <a:lnTo>
                    <a:pt x="1588" y="46"/>
                  </a:lnTo>
                  <a:lnTo>
                    <a:pt x="1588" y="46"/>
                  </a:lnTo>
                  <a:lnTo>
                    <a:pt x="1586" y="46"/>
                  </a:lnTo>
                  <a:lnTo>
                    <a:pt x="1586" y="46"/>
                  </a:lnTo>
                  <a:lnTo>
                    <a:pt x="1584" y="46"/>
                  </a:lnTo>
                  <a:lnTo>
                    <a:pt x="1584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76" y="46"/>
                  </a:lnTo>
                  <a:lnTo>
                    <a:pt x="1570" y="48"/>
                  </a:lnTo>
                  <a:lnTo>
                    <a:pt x="1570" y="48"/>
                  </a:lnTo>
                  <a:lnTo>
                    <a:pt x="1568" y="46"/>
                  </a:lnTo>
                  <a:lnTo>
                    <a:pt x="1568" y="46"/>
                  </a:lnTo>
                  <a:lnTo>
                    <a:pt x="1566" y="48"/>
                  </a:lnTo>
                  <a:lnTo>
                    <a:pt x="1566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58" y="46"/>
                  </a:lnTo>
                  <a:lnTo>
                    <a:pt x="1558" y="46"/>
                  </a:lnTo>
                  <a:lnTo>
                    <a:pt x="1554" y="44"/>
                  </a:lnTo>
                  <a:lnTo>
                    <a:pt x="1554" y="44"/>
                  </a:lnTo>
                  <a:lnTo>
                    <a:pt x="1550" y="46"/>
                  </a:lnTo>
                  <a:lnTo>
                    <a:pt x="1550" y="46"/>
                  </a:lnTo>
                  <a:lnTo>
                    <a:pt x="1546" y="46"/>
                  </a:lnTo>
                  <a:lnTo>
                    <a:pt x="1546" y="46"/>
                  </a:lnTo>
                  <a:lnTo>
                    <a:pt x="1544" y="46"/>
                  </a:lnTo>
                  <a:lnTo>
                    <a:pt x="1544" y="46"/>
                  </a:lnTo>
                  <a:lnTo>
                    <a:pt x="1540" y="48"/>
                  </a:lnTo>
                  <a:lnTo>
                    <a:pt x="1540" y="48"/>
                  </a:lnTo>
                  <a:lnTo>
                    <a:pt x="1538" y="46"/>
                  </a:lnTo>
                  <a:lnTo>
                    <a:pt x="1538" y="46"/>
                  </a:lnTo>
                  <a:lnTo>
                    <a:pt x="1536" y="44"/>
                  </a:lnTo>
                  <a:lnTo>
                    <a:pt x="1536" y="44"/>
                  </a:lnTo>
                  <a:lnTo>
                    <a:pt x="1534" y="44"/>
                  </a:lnTo>
                  <a:lnTo>
                    <a:pt x="1534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26" y="46"/>
                  </a:lnTo>
                  <a:lnTo>
                    <a:pt x="1526" y="46"/>
                  </a:lnTo>
                  <a:lnTo>
                    <a:pt x="1520" y="46"/>
                  </a:lnTo>
                  <a:lnTo>
                    <a:pt x="1520" y="46"/>
                  </a:lnTo>
                  <a:lnTo>
                    <a:pt x="1518" y="46"/>
                  </a:lnTo>
                  <a:lnTo>
                    <a:pt x="1518" y="46"/>
                  </a:lnTo>
                  <a:lnTo>
                    <a:pt x="1516" y="46"/>
                  </a:lnTo>
                  <a:lnTo>
                    <a:pt x="1516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2" y="46"/>
                  </a:lnTo>
                  <a:lnTo>
                    <a:pt x="1512" y="46"/>
                  </a:lnTo>
                  <a:lnTo>
                    <a:pt x="1506" y="44"/>
                  </a:lnTo>
                  <a:lnTo>
                    <a:pt x="1504" y="46"/>
                  </a:lnTo>
                  <a:lnTo>
                    <a:pt x="1504" y="46"/>
                  </a:lnTo>
                  <a:lnTo>
                    <a:pt x="1500" y="46"/>
                  </a:lnTo>
                  <a:lnTo>
                    <a:pt x="1500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0" y="46"/>
                  </a:lnTo>
                  <a:lnTo>
                    <a:pt x="1490" y="46"/>
                  </a:lnTo>
                  <a:lnTo>
                    <a:pt x="1488" y="46"/>
                  </a:lnTo>
                  <a:lnTo>
                    <a:pt x="1488" y="46"/>
                  </a:lnTo>
                  <a:lnTo>
                    <a:pt x="1486" y="46"/>
                  </a:lnTo>
                  <a:lnTo>
                    <a:pt x="1486" y="46"/>
                  </a:lnTo>
                  <a:lnTo>
                    <a:pt x="1484" y="46"/>
                  </a:lnTo>
                  <a:lnTo>
                    <a:pt x="1484" y="46"/>
                  </a:lnTo>
                  <a:lnTo>
                    <a:pt x="1480" y="46"/>
                  </a:lnTo>
                  <a:lnTo>
                    <a:pt x="1480" y="46"/>
                  </a:lnTo>
                  <a:lnTo>
                    <a:pt x="1480" y="44"/>
                  </a:lnTo>
                  <a:lnTo>
                    <a:pt x="1480" y="44"/>
                  </a:lnTo>
                  <a:lnTo>
                    <a:pt x="1476" y="44"/>
                  </a:lnTo>
                  <a:lnTo>
                    <a:pt x="1476" y="44"/>
                  </a:lnTo>
                  <a:lnTo>
                    <a:pt x="1470" y="46"/>
                  </a:lnTo>
                  <a:lnTo>
                    <a:pt x="1470" y="46"/>
                  </a:lnTo>
                  <a:lnTo>
                    <a:pt x="1466" y="44"/>
                  </a:lnTo>
                  <a:lnTo>
                    <a:pt x="1466" y="44"/>
                  </a:lnTo>
                  <a:lnTo>
                    <a:pt x="1464" y="44"/>
                  </a:lnTo>
                  <a:lnTo>
                    <a:pt x="1464" y="44"/>
                  </a:lnTo>
                  <a:lnTo>
                    <a:pt x="1462" y="44"/>
                  </a:lnTo>
                  <a:lnTo>
                    <a:pt x="1462" y="44"/>
                  </a:lnTo>
                  <a:lnTo>
                    <a:pt x="1458" y="44"/>
                  </a:lnTo>
                  <a:lnTo>
                    <a:pt x="1458" y="44"/>
                  </a:lnTo>
                  <a:lnTo>
                    <a:pt x="1456" y="44"/>
                  </a:lnTo>
                  <a:lnTo>
                    <a:pt x="1456" y="44"/>
                  </a:lnTo>
                  <a:lnTo>
                    <a:pt x="1452" y="44"/>
                  </a:lnTo>
                  <a:lnTo>
                    <a:pt x="1452" y="44"/>
                  </a:lnTo>
                  <a:lnTo>
                    <a:pt x="1450" y="44"/>
                  </a:lnTo>
                  <a:lnTo>
                    <a:pt x="1450" y="44"/>
                  </a:lnTo>
                  <a:lnTo>
                    <a:pt x="1442" y="44"/>
                  </a:lnTo>
                  <a:lnTo>
                    <a:pt x="1442" y="44"/>
                  </a:lnTo>
                  <a:lnTo>
                    <a:pt x="1438" y="42"/>
                  </a:lnTo>
                  <a:lnTo>
                    <a:pt x="1438" y="42"/>
                  </a:lnTo>
                  <a:lnTo>
                    <a:pt x="1434" y="42"/>
                  </a:lnTo>
                  <a:lnTo>
                    <a:pt x="1434" y="42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24" y="42"/>
                  </a:lnTo>
                  <a:lnTo>
                    <a:pt x="1424" y="42"/>
                  </a:lnTo>
                  <a:lnTo>
                    <a:pt x="1420" y="44"/>
                  </a:lnTo>
                  <a:lnTo>
                    <a:pt x="1420" y="44"/>
                  </a:lnTo>
                  <a:lnTo>
                    <a:pt x="1414" y="42"/>
                  </a:lnTo>
                  <a:lnTo>
                    <a:pt x="1414" y="42"/>
                  </a:lnTo>
                  <a:lnTo>
                    <a:pt x="1412" y="44"/>
                  </a:lnTo>
                  <a:lnTo>
                    <a:pt x="1412" y="44"/>
                  </a:lnTo>
                  <a:lnTo>
                    <a:pt x="1406" y="42"/>
                  </a:lnTo>
                  <a:lnTo>
                    <a:pt x="1406" y="42"/>
                  </a:lnTo>
                  <a:lnTo>
                    <a:pt x="1398" y="42"/>
                  </a:lnTo>
                  <a:lnTo>
                    <a:pt x="1398" y="42"/>
                  </a:lnTo>
                  <a:lnTo>
                    <a:pt x="1396" y="44"/>
                  </a:lnTo>
                  <a:lnTo>
                    <a:pt x="1396" y="44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0" y="44"/>
                  </a:lnTo>
                  <a:lnTo>
                    <a:pt x="1386" y="44"/>
                  </a:lnTo>
                  <a:lnTo>
                    <a:pt x="1386" y="44"/>
                  </a:lnTo>
                  <a:lnTo>
                    <a:pt x="1384" y="44"/>
                  </a:lnTo>
                  <a:lnTo>
                    <a:pt x="1384" y="44"/>
                  </a:lnTo>
                  <a:lnTo>
                    <a:pt x="1380" y="44"/>
                  </a:lnTo>
                  <a:lnTo>
                    <a:pt x="1380" y="44"/>
                  </a:lnTo>
                  <a:lnTo>
                    <a:pt x="1378" y="44"/>
                  </a:lnTo>
                  <a:lnTo>
                    <a:pt x="1378" y="44"/>
                  </a:lnTo>
                  <a:lnTo>
                    <a:pt x="1374" y="44"/>
                  </a:lnTo>
                  <a:lnTo>
                    <a:pt x="1374" y="44"/>
                  </a:lnTo>
                  <a:lnTo>
                    <a:pt x="1372" y="44"/>
                  </a:lnTo>
                  <a:lnTo>
                    <a:pt x="1372" y="44"/>
                  </a:lnTo>
                  <a:lnTo>
                    <a:pt x="1370" y="44"/>
                  </a:lnTo>
                  <a:lnTo>
                    <a:pt x="1370" y="44"/>
                  </a:lnTo>
                  <a:lnTo>
                    <a:pt x="1366" y="44"/>
                  </a:lnTo>
                  <a:lnTo>
                    <a:pt x="1366" y="44"/>
                  </a:lnTo>
                  <a:lnTo>
                    <a:pt x="1364" y="44"/>
                  </a:lnTo>
                  <a:lnTo>
                    <a:pt x="1364" y="44"/>
                  </a:lnTo>
                  <a:lnTo>
                    <a:pt x="1362" y="44"/>
                  </a:lnTo>
                  <a:lnTo>
                    <a:pt x="1362" y="44"/>
                  </a:lnTo>
                  <a:lnTo>
                    <a:pt x="1354" y="44"/>
                  </a:lnTo>
                  <a:lnTo>
                    <a:pt x="1354" y="44"/>
                  </a:lnTo>
                  <a:lnTo>
                    <a:pt x="1350" y="44"/>
                  </a:lnTo>
                  <a:lnTo>
                    <a:pt x="1350" y="44"/>
                  </a:lnTo>
                  <a:lnTo>
                    <a:pt x="1348" y="44"/>
                  </a:lnTo>
                  <a:lnTo>
                    <a:pt x="1348" y="44"/>
                  </a:lnTo>
                  <a:lnTo>
                    <a:pt x="1344" y="44"/>
                  </a:lnTo>
                  <a:lnTo>
                    <a:pt x="1344" y="44"/>
                  </a:lnTo>
                  <a:lnTo>
                    <a:pt x="1340" y="46"/>
                  </a:lnTo>
                  <a:lnTo>
                    <a:pt x="1340" y="46"/>
                  </a:lnTo>
                  <a:lnTo>
                    <a:pt x="1336" y="46"/>
                  </a:lnTo>
                  <a:lnTo>
                    <a:pt x="1336" y="46"/>
                  </a:lnTo>
                  <a:lnTo>
                    <a:pt x="1328" y="46"/>
                  </a:lnTo>
                  <a:lnTo>
                    <a:pt x="1328" y="46"/>
                  </a:lnTo>
                  <a:lnTo>
                    <a:pt x="1326" y="44"/>
                  </a:lnTo>
                  <a:lnTo>
                    <a:pt x="1326" y="44"/>
                  </a:lnTo>
                  <a:lnTo>
                    <a:pt x="1318" y="44"/>
                  </a:lnTo>
                  <a:lnTo>
                    <a:pt x="1318" y="44"/>
                  </a:lnTo>
                  <a:lnTo>
                    <a:pt x="1316" y="44"/>
                  </a:lnTo>
                  <a:lnTo>
                    <a:pt x="1316" y="44"/>
                  </a:lnTo>
                  <a:lnTo>
                    <a:pt x="1312" y="44"/>
                  </a:lnTo>
                  <a:lnTo>
                    <a:pt x="1312" y="44"/>
                  </a:lnTo>
                  <a:lnTo>
                    <a:pt x="1306" y="46"/>
                  </a:lnTo>
                  <a:lnTo>
                    <a:pt x="1306" y="46"/>
                  </a:lnTo>
                  <a:lnTo>
                    <a:pt x="1302" y="46"/>
                  </a:lnTo>
                  <a:lnTo>
                    <a:pt x="1296" y="46"/>
                  </a:lnTo>
                  <a:lnTo>
                    <a:pt x="1296" y="46"/>
                  </a:lnTo>
                  <a:lnTo>
                    <a:pt x="1290" y="46"/>
                  </a:lnTo>
                  <a:lnTo>
                    <a:pt x="1290" y="46"/>
                  </a:lnTo>
                  <a:lnTo>
                    <a:pt x="1288" y="46"/>
                  </a:lnTo>
                  <a:lnTo>
                    <a:pt x="1288" y="46"/>
                  </a:lnTo>
                  <a:lnTo>
                    <a:pt x="1284" y="44"/>
                  </a:lnTo>
                  <a:lnTo>
                    <a:pt x="1284" y="44"/>
                  </a:lnTo>
                  <a:lnTo>
                    <a:pt x="1282" y="46"/>
                  </a:lnTo>
                  <a:lnTo>
                    <a:pt x="1282" y="46"/>
                  </a:lnTo>
                  <a:lnTo>
                    <a:pt x="1276" y="46"/>
                  </a:lnTo>
                  <a:lnTo>
                    <a:pt x="1276" y="46"/>
                  </a:lnTo>
                  <a:lnTo>
                    <a:pt x="1274" y="46"/>
                  </a:lnTo>
                  <a:lnTo>
                    <a:pt x="1274" y="46"/>
                  </a:lnTo>
                  <a:lnTo>
                    <a:pt x="1272" y="46"/>
                  </a:lnTo>
                  <a:lnTo>
                    <a:pt x="1272" y="46"/>
                  </a:lnTo>
                  <a:lnTo>
                    <a:pt x="1266" y="44"/>
                  </a:lnTo>
                  <a:lnTo>
                    <a:pt x="1266" y="44"/>
                  </a:lnTo>
                  <a:lnTo>
                    <a:pt x="1262" y="44"/>
                  </a:lnTo>
                  <a:lnTo>
                    <a:pt x="1262" y="44"/>
                  </a:lnTo>
                  <a:lnTo>
                    <a:pt x="1260" y="44"/>
                  </a:lnTo>
                  <a:lnTo>
                    <a:pt x="1260" y="44"/>
                  </a:lnTo>
                  <a:lnTo>
                    <a:pt x="1258" y="46"/>
                  </a:lnTo>
                  <a:lnTo>
                    <a:pt x="1258" y="46"/>
                  </a:lnTo>
                  <a:lnTo>
                    <a:pt x="1254" y="46"/>
                  </a:lnTo>
                  <a:lnTo>
                    <a:pt x="1254" y="46"/>
                  </a:lnTo>
                  <a:lnTo>
                    <a:pt x="1250" y="48"/>
                  </a:lnTo>
                  <a:lnTo>
                    <a:pt x="1250" y="48"/>
                  </a:lnTo>
                  <a:lnTo>
                    <a:pt x="1248" y="46"/>
                  </a:lnTo>
                  <a:lnTo>
                    <a:pt x="1248" y="46"/>
                  </a:lnTo>
                  <a:lnTo>
                    <a:pt x="1248" y="48"/>
                  </a:lnTo>
                  <a:lnTo>
                    <a:pt x="1248" y="48"/>
                  </a:lnTo>
                  <a:lnTo>
                    <a:pt x="1246" y="46"/>
                  </a:lnTo>
                  <a:lnTo>
                    <a:pt x="1246" y="46"/>
                  </a:lnTo>
                  <a:lnTo>
                    <a:pt x="1244" y="46"/>
                  </a:lnTo>
                  <a:lnTo>
                    <a:pt x="1244" y="46"/>
                  </a:lnTo>
                  <a:lnTo>
                    <a:pt x="1240" y="48"/>
                  </a:lnTo>
                  <a:lnTo>
                    <a:pt x="1240" y="48"/>
                  </a:lnTo>
                  <a:lnTo>
                    <a:pt x="1236" y="44"/>
                  </a:lnTo>
                  <a:lnTo>
                    <a:pt x="1236" y="44"/>
                  </a:lnTo>
                  <a:lnTo>
                    <a:pt x="1230" y="46"/>
                  </a:lnTo>
                  <a:lnTo>
                    <a:pt x="1224" y="46"/>
                  </a:lnTo>
                  <a:lnTo>
                    <a:pt x="1224" y="46"/>
                  </a:lnTo>
                  <a:lnTo>
                    <a:pt x="1222" y="46"/>
                  </a:lnTo>
                  <a:lnTo>
                    <a:pt x="1218" y="46"/>
                  </a:lnTo>
                  <a:lnTo>
                    <a:pt x="1218" y="46"/>
                  </a:lnTo>
                  <a:lnTo>
                    <a:pt x="1216" y="44"/>
                  </a:lnTo>
                  <a:lnTo>
                    <a:pt x="1214" y="44"/>
                  </a:lnTo>
                  <a:lnTo>
                    <a:pt x="1214" y="44"/>
                  </a:lnTo>
                  <a:lnTo>
                    <a:pt x="1204" y="44"/>
                  </a:lnTo>
                  <a:lnTo>
                    <a:pt x="1204" y="44"/>
                  </a:lnTo>
                  <a:lnTo>
                    <a:pt x="1200" y="42"/>
                  </a:lnTo>
                  <a:lnTo>
                    <a:pt x="1200" y="42"/>
                  </a:lnTo>
                  <a:lnTo>
                    <a:pt x="1196" y="42"/>
                  </a:lnTo>
                  <a:lnTo>
                    <a:pt x="1196" y="42"/>
                  </a:lnTo>
                  <a:lnTo>
                    <a:pt x="1188" y="44"/>
                  </a:lnTo>
                  <a:lnTo>
                    <a:pt x="1188" y="44"/>
                  </a:lnTo>
                  <a:lnTo>
                    <a:pt x="1186" y="44"/>
                  </a:lnTo>
                  <a:lnTo>
                    <a:pt x="1186" y="44"/>
                  </a:lnTo>
                  <a:lnTo>
                    <a:pt x="1180" y="44"/>
                  </a:lnTo>
                  <a:lnTo>
                    <a:pt x="1180" y="44"/>
                  </a:lnTo>
                  <a:lnTo>
                    <a:pt x="1180" y="42"/>
                  </a:lnTo>
                  <a:lnTo>
                    <a:pt x="1180" y="42"/>
                  </a:lnTo>
                  <a:lnTo>
                    <a:pt x="1176" y="42"/>
                  </a:lnTo>
                  <a:lnTo>
                    <a:pt x="1176" y="42"/>
                  </a:lnTo>
                  <a:lnTo>
                    <a:pt x="1174" y="42"/>
                  </a:lnTo>
                  <a:lnTo>
                    <a:pt x="1174" y="42"/>
                  </a:lnTo>
                  <a:lnTo>
                    <a:pt x="1170" y="44"/>
                  </a:lnTo>
                  <a:lnTo>
                    <a:pt x="1170" y="44"/>
                  </a:lnTo>
                  <a:lnTo>
                    <a:pt x="1164" y="42"/>
                  </a:lnTo>
                  <a:lnTo>
                    <a:pt x="1164" y="42"/>
                  </a:lnTo>
                  <a:lnTo>
                    <a:pt x="1156" y="42"/>
                  </a:lnTo>
                  <a:lnTo>
                    <a:pt x="1156" y="42"/>
                  </a:lnTo>
                  <a:lnTo>
                    <a:pt x="1152" y="42"/>
                  </a:lnTo>
                  <a:lnTo>
                    <a:pt x="1152" y="42"/>
                  </a:lnTo>
                  <a:lnTo>
                    <a:pt x="1148" y="44"/>
                  </a:lnTo>
                  <a:lnTo>
                    <a:pt x="1148" y="44"/>
                  </a:lnTo>
                  <a:lnTo>
                    <a:pt x="1146" y="44"/>
                  </a:lnTo>
                  <a:lnTo>
                    <a:pt x="1144" y="44"/>
                  </a:lnTo>
                  <a:lnTo>
                    <a:pt x="1142" y="44"/>
                  </a:lnTo>
                  <a:lnTo>
                    <a:pt x="1142" y="44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38" y="42"/>
                  </a:lnTo>
                  <a:lnTo>
                    <a:pt x="1138" y="42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6" y="40"/>
                  </a:lnTo>
                  <a:lnTo>
                    <a:pt x="1136" y="40"/>
                  </a:lnTo>
                  <a:lnTo>
                    <a:pt x="1134" y="40"/>
                  </a:lnTo>
                  <a:lnTo>
                    <a:pt x="1134" y="40"/>
                  </a:lnTo>
                  <a:lnTo>
                    <a:pt x="1132" y="40"/>
                  </a:lnTo>
                  <a:lnTo>
                    <a:pt x="1132" y="40"/>
                  </a:lnTo>
                  <a:lnTo>
                    <a:pt x="1128" y="38"/>
                  </a:lnTo>
                  <a:lnTo>
                    <a:pt x="1128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2" y="38"/>
                  </a:lnTo>
                  <a:lnTo>
                    <a:pt x="1122" y="38"/>
                  </a:lnTo>
                  <a:lnTo>
                    <a:pt x="1120" y="40"/>
                  </a:lnTo>
                  <a:lnTo>
                    <a:pt x="1120" y="40"/>
                  </a:lnTo>
                  <a:lnTo>
                    <a:pt x="1114" y="42"/>
                  </a:lnTo>
                  <a:lnTo>
                    <a:pt x="1114" y="42"/>
                  </a:lnTo>
                  <a:lnTo>
                    <a:pt x="1112" y="44"/>
                  </a:lnTo>
                  <a:lnTo>
                    <a:pt x="1112" y="44"/>
                  </a:lnTo>
                  <a:lnTo>
                    <a:pt x="1104" y="42"/>
                  </a:lnTo>
                  <a:lnTo>
                    <a:pt x="1104" y="42"/>
                  </a:lnTo>
                  <a:lnTo>
                    <a:pt x="1102" y="44"/>
                  </a:lnTo>
                  <a:lnTo>
                    <a:pt x="1102" y="44"/>
                  </a:lnTo>
                  <a:lnTo>
                    <a:pt x="1096" y="44"/>
                  </a:lnTo>
                  <a:lnTo>
                    <a:pt x="1096" y="44"/>
                  </a:lnTo>
                  <a:lnTo>
                    <a:pt x="1094" y="42"/>
                  </a:lnTo>
                  <a:lnTo>
                    <a:pt x="1094" y="42"/>
                  </a:lnTo>
                  <a:lnTo>
                    <a:pt x="1090" y="44"/>
                  </a:lnTo>
                  <a:lnTo>
                    <a:pt x="1090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0" y="44"/>
                  </a:lnTo>
                  <a:lnTo>
                    <a:pt x="1080" y="44"/>
                  </a:lnTo>
                  <a:lnTo>
                    <a:pt x="1078" y="44"/>
                  </a:lnTo>
                  <a:lnTo>
                    <a:pt x="1078" y="44"/>
                  </a:lnTo>
                  <a:lnTo>
                    <a:pt x="1072" y="44"/>
                  </a:lnTo>
                  <a:lnTo>
                    <a:pt x="1072" y="44"/>
                  </a:lnTo>
                  <a:lnTo>
                    <a:pt x="1068" y="44"/>
                  </a:lnTo>
                  <a:lnTo>
                    <a:pt x="1068" y="44"/>
                  </a:lnTo>
                  <a:lnTo>
                    <a:pt x="1066" y="42"/>
                  </a:lnTo>
                  <a:lnTo>
                    <a:pt x="1066" y="42"/>
                  </a:lnTo>
                  <a:lnTo>
                    <a:pt x="1064" y="42"/>
                  </a:lnTo>
                  <a:lnTo>
                    <a:pt x="1062" y="44"/>
                  </a:lnTo>
                  <a:lnTo>
                    <a:pt x="1062" y="44"/>
                  </a:lnTo>
                  <a:lnTo>
                    <a:pt x="1056" y="44"/>
                  </a:lnTo>
                  <a:lnTo>
                    <a:pt x="1056" y="44"/>
                  </a:lnTo>
                  <a:lnTo>
                    <a:pt x="1054" y="44"/>
                  </a:lnTo>
                  <a:lnTo>
                    <a:pt x="1054" y="44"/>
                  </a:lnTo>
                  <a:lnTo>
                    <a:pt x="1052" y="46"/>
                  </a:lnTo>
                  <a:lnTo>
                    <a:pt x="1052" y="46"/>
                  </a:lnTo>
                  <a:lnTo>
                    <a:pt x="1050" y="44"/>
                  </a:lnTo>
                  <a:lnTo>
                    <a:pt x="1050" y="44"/>
                  </a:lnTo>
                  <a:lnTo>
                    <a:pt x="1050" y="46"/>
                  </a:lnTo>
                  <a:lnTo>
                    <a:pt x="1050" y="46"/>
                  </a:lnTo>
                  <a:lnTo>
                    <a:pt x="1046" y="44"/>
                  </a:lnTo>
                  <a:lnTo>
                    <a:pt x="1046" y="44"/>
                  </a:lnTo>
                  <a:lnTo>
                    <a:pt x="1044" y="44"/>
                  </a:lnTo>
                  <a:lnTo>
                    <a:pt x="1044" y="44"/>
                  </a:lnTo>
                  <a:lnTo>
                    <a:pt x="1042" y="46"/>
                  </a:lnTo>
                  <a:lnTo>
                    <a:pt x="1042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0" y="46"/>
                  </a:lnTo>
                  <a:lnTo>
                    <a:pt x="1030" y="46"/>
                  </a:lnTo>
                  <a:lnTo>
                    <a:pt x="1028" y="46"/>
                  </a:lnTo>
                  <a:lnTo>
                    <a:pt x="1028" y="46"/>
                  </a:lnTo>
                  <a:lnTo>
                    <a:pt x="1022" y="44"/>
                  </a:lnTo>
                  <a:lnTo>
                    <a:pt x="1022" y="44"/>
                  </a:lnTo>
                  <a:lnTo>
                    <a:pt x="1018" y="42"/>
                  </a:lnTo>
                  <a:lnTo>
                    <a:pt x="1018" y="42"/>
                  </a:lnTo>
                  <a:lnTo>
                    <a:pt x="1014" y="42"/>
                  </a:lnTo>
                  <a:lnTo>
                    <a:pt x="1014" y="42"/>
                  </a:lnTo>
                  <a:lnTo>
                    <a:pt x="1012" y="42"/>
                  </a:lnTo>
                  <a:lnTo>
                    <a:pt x="1012" y="42"/>
                  </a:lnTo>
                  <a:lnTo>
                    <a:pt x="1010" y="42"/>
                  </a:lnTo>
                  <a:lnTo>
                    <a:pt x="1010" y="42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6" y="44"/>
                  </a:lnTo>
                  <a:lnTo>
                    <a:pt x="1006" y="44"/>
                  </a:lnTo>
                  <a:lnTo>
                    <a:pt x="1002" y="44"/>
                  </a:lnTo>
                  <a:lnTo>
                    <a:pt x="1000" y="44"/>
                  </a:lnTo>
                  <a:lnTo>
                    <a:pt x="1000" y="44"/>
                  </a:lnTo>
                  <a:lnTo>
                    <a:pt x="996" y="44"/>
                  </a:lnTo>
                  <a:lnTo>
                    <a:pt x="996" y="44"/>
                  </a:lnTo>
                  <a:lnTo>
                    <a:pt x="996" y="42"/>
                  </a:lnTo>
                  <a:lnTo>
                    <a:pt x="996" y="42"/>
                  </a:lnTo>
                  <a:lnTo>
                    <a:pt x="992" y="42"/>
                  </a:lnTo>
                  <a:lnTo>
                    <a:pt x="992" y="42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0" y="40"/>
                  </a:lnTo>
                  <a:lnTo>
                    <a:pt x="990" y="40"/>
                  </a:lnTo>
                  <a:lnTo>
                    <a:pt x="988" y="40"/>
                  </a:lnTo>
                  <a:lnTo>
                    <a:pt x="988" y="40"/>
                  </a:lnTo>
                  <a:lnTo>
                    <a:pt x="982" y="42"/>
                  </a:lnTo>
                  <a:lnTo>
                    <a:pt x="982" y="42"/>
                  </a:lnTo>
                  <a:lnTo>
                    <a:pt x="980" y="40"/>
                  </a:lnTo>
                  <a:lnTo>
                    <a:pt x="980" y="40"/>
                  </a:lnTo>
                  <a:lnTo>
                    <a:pt x="974" y="42"/>
                  </a:lnTo>
                  <a:lnTo>
                    <a:pt x="968" y="42"/>
                  </a:lnTo>
                  <a:lnTo>
                    <a:pt x="968" y="42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66" y="40"/>
                  </a:lnTo>
                  <a:lnTo>
                    <a:pt x="966" y="40"/>
                  </a:lnTo>
                  <a:lnTo>
                    <a:pt x="964" y="40"/>
                  </a:lnTo>
                  <a:lnTo>
                    <a:pt x="964" y="40"/>
                  </a:lnTo>
                  <a:lnTo>
                    <a:pt x="960" y="42"/>
                  </a:lnTo>
                  <a:lnTo>
                    <a:pt x="960" y="42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2" y="44"/>
                  </a:lnTo>
                  <a:lnTo>
                    <a:pt x="952" y="44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48" y="46"/>
                  </a:lnTo>
                  <a:lnTo>
                    <a:pt x="948" y="46"/>
                  </a:lnTo>
                  <a:lnTo>
                    <a:pt x="942" y="46"/>
                  </a:lnTo>
                  <a:lnTo>
                    <a:pt x="942" y="46"/>
                  </a:lnTo>
                  <a:lnTo>
                    <a:pt x="936" y="44"/>
                  </a:lnTo>
                  <a:lnTo>
                    <a:pt x="936" y="44"/>
                  </a:lnTo>
                  <a:lnTo>
                    <a:pt x="934" y="42"/>
                  </a:lnTo>
                  <a:lnTo>
                    <a:pt x="934" y="42"/>
                  </a:lnTo>
                  <a:lnTo>
                    <a:pt x="930" y="42"/>
                  </a:lnTo>
                  <a:lnTo>
                    <a:pt x="930" y="42"/>
                  </a:lnTo>
                  <a:lnTo>
                    <a:pt x="930" y="40"/>
                  </a:lnTo>
                  <a:lnTo>
                    <a:pt x="930" y="40"/>
                  </a:lnTo>
                  <a:lnTo>
                    <a:pt x="922" y="42"/>
                  </a:lnTo>
                  <a:lnTo>
                    <a:pt x="912" y="42"/>
                  </a:lnTo>
                  <a:lnTo>
                    <a:pt x="912" y="42"/>
                  </a:lnTo>
                  <a:lnTo>
                    <a:pt x="910" y="44"/>
                  </a:lnTo>
                  <a:lnTo>
                    <a:pt x="910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2" y="46"/>
                  </a:lnTo>
                  <a:lnTo>
                    <a:pt x="902" y="46"/>
                  </a:lnTo>
                  <a:lnTo>
                    <a:pt x="900" y="44"/>
                  </a:lnTo>
                  <a:lnTo>
                    <a:pt x="900" y="44"/>
                  </a:lnTo>
                  <a:lnTo>
                    <a:pt x="896" y="44"/>
                  </a:lnTo>
                  <a:lnTo>
                    <a:pt x="892" y="44"/>
                  </a:lnTo>
                  <a:lnTo>
                    <a:pt x="892" y="44"/>
                  </a:lnTo>
                  <a:lnTo>
                    <a:pt x="890" y="44"/>
                  </a:lnTo>
                  <a:lnTo>
                    <a:pt x="890" y="44"/>
                  </a:lnTo>
                  <a:lnTo>
                    <a:pt x="888" y="46"/>
                  </a:lnTo>
                  <a:lnTo>
                    <a:pt x="888" y="46"/>
                  </a:lnTo>
                  <a:lnTo>
                    <a:pt x="882" y="44"/>
                  </a:lnTo>
                  <a:lnTo>
                    <a:pt x="882" y="44"/>
                  </a:lnTo>
                  <a:lnTo>
                    <a:pt x="876" y="42"/>
                  </a:lnTo>
                  <a:lnTo>
                    <a:pt x="876" y="42"/>
                  </a:lnTo>
                  <a:lnTo>
                    <a:pt x="874" y="42"/>
                  </a:lnTo>
                  <a:lnTo>
                    <a:pt x="870" y="42"/>
                  </a:lnTo>
                  <a:lnTo>
                    <a:pt x="870" y="42"/>
                  </a:lnTo>
                  <a:lnTo>
                    <a:pt x="866" y="44"/>
                  </a:lnTo>
                  <a:lnTo>
                    <a:pt x="866" y="44"/>
                  </a:lnTo>
                  <a:lnTo>
                    <a:pt x="862" y="46"/>
                  </a:lnTo>
                  <a:lnTo>
                    <a:pt x="862" y="46"/>
                  </a:lnTo>
                  <a:lnTo>
                    <a:pt x="858" y="46"/>
                  </a:lnTo>
                  <a:lnTo>
                    <a:pt x="858" y="46"/>
                  </a:lnTo>
                  <a:lnTo>
                    <a:pt x="856" y="44"/>
                  </a:lnTo>
                  <a:lnTo>
                    <a:pt x="856" y="44"/>
                  </a:lnTo>
                  <a:lnTo>
                    <a:pt x="852" y="44"/>
                  </a:lnTo>
                  <a:lnTo>
                    <a:pt x="852" y="44"/>
                  </a:lnTo>
                  <a:lnTo>
                    <a:pt x="850" y="44"/>
                  </a:lnTo>
                  <a:lnTo>
                    <a:pt x="850" y="44"/>
                  </a:lnTo>
                  <a:lnTo>
                    <a:pt x="848" y="40"/>
                  </a:lnTo>
                  <a:lnTo>
                    <a:pt x="846" y="40"/>
                  </a:lnTo>
                  <a:lnTo>
                    <a:pt x="846" y="40"/>
                  </a:lnTo>
                  <a:lnTo>
                    <a:pt x="844" y="42"/>
                  </a:lnTo>
                  <a:lnTo>
                    <a:pt x="844" y="42"/>
                  </a:lnTo>
                  <a:lnTo>
                    <a:pt x="840" y="42"/>
                  </a:lnTo>
                  <a:lnTo>
                    <a:pt x="836" y="40"/>
                  </a:lnTo>
                  <a:lnTo>
                    <a:pt x="836" y="40"/>
                  </a:lnTo>
                  <a:lnTo>
                    <a:pt x="834" y="38"/>
                  </a:lnTo>
                  <a:lnTo>
                    <a:pt x="834" y="38"/>
                  </a:lnTo>
                  <a:lnTo>
                    <a:pt x="830" y="40"/>
                  </a:lnTo>
                  <a:lnTo>
                    <a:pt x="828" y="38"/>
                  </a:lnTo>
                  <a:lnTo>
                    <a:pt x="828" y="38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16" y="42"/>
                  </a:lnTo>
                  <a:lnTo>
                    <a:pt x="816" y="42"/>
                  </a:lnTo>
                  <a:lnTo>
                    <a:pt x="812" y="40"/>
                  </a:lnTo>
                  <a:lnTo>
                    <a:pt x="812" y="40"/>
                  </a:lnTo>
                  <a:lnTo>
                    <a:pt x="808" y="40"/>
                  </a:lnTo>
                  <a:lnTo>
                    <a:pt x="808" y="40"/>
                  </a:lnTo>
                  <a:lnTo>
                    <a:pt x="806" y="40"/>
                  </a:lnTo>
                  <a:lnTo>
                    <a:pt x="806" y="40"/>
                  </a:lnTo>
                  <a:lnTo>
                    <a:pt x="804" y="40"/>
                  </a:lnTo>
                  <a:lnTo>
                    <a:pt x="804" y="40"/>
                  </a:lnTo>
                  <a:lnTo>
                    <a:pt x="802" y="38"/>
                  </a:lnTo>
                  <a:lnTo>
                    <a:pt x="802" y="38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794" y="42"/>
                  </a:lnTo>
                  <a:lnTo>
                    <a:pt x="794" y="42"/>
                  </a:lnTo>
                  <a:lnTo>
                    <a:pt x="792" y="40"/>
                  </a:lnTo>
                  <a:lnTo>
                    <a:pt x="792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88" y="42"/>
                  </a:lnTo>
                  <a:lnTo>
                    <a:pt x="788" y="42"/>
                  </a:lnTo>
                  <a:lnTo>
                    <a:pt x="786" y="42"/>
                  </a:lnTo>
                  <a:lnTo>
                    <a:pt x="786" y="42"/>
                  </a:lnTo>
                  <a:lnTo>
                    <a:pt x="782" y="40"/>
                  </a:lnTo>
                  <a:lnTo>
                    <a:pt x="782" y="40"/>
                  </a:lnTo>
                  <a:lnTo>
                    <a:pt x="778" y="40"/>
                  </a:lnTo>
                  <a:lnTo>
                    <a:pt x="778" y="40"/>
                  </a:lnTo>
                  <a:lnTo>
                    <a:pt x="776" y="42"/>
                  </a:lnTo>
                  <a:lnTo>
                    <a:pt x="772" y="42"/>
                  </a:lnTo>
                  <a:lnTo>
                    <a:pt x="772" y="42"/>
                  </a:lnTo>
                  <a:lnTo>
                    <a:pt x="770" y="42"/>
                  </a:lnTo>
                  <a:lnTo>
                    <a:pt x="770" y="42"/>
                  </a:lnTo>
                  <a:lnTo>
                    <a:pt x="766" y="40"/>
                  </a:lnTo>
                  <a:lnTo>
                    <a:pt x="766" y="40"/>
                  </a:lnTo>
                  <a:lnTo>
                    <a:pt x="764" y="40"/>
                  </a:lnTo>
                  <a:lnTo>
                    <a:pt x="764" y="40"/>
                  </a:lnTo>
                  <a:lnTo>
                    <a:pt x="762" y="42"/>
                  </a:lnTo>
                  <a:lnTo>
                    <a:pt x="762" y="42"/>
                  </a:lnTo>
                  <a:lnTo>
                    <a:pt x="758" y="42"/>
                  </a:lnTo>
                  <a:lnTo>
                    <a:pt x="758" y="42"/>
                  </a:lnTo>
                  <a:lnTo>
                    <a:pt x="756" y="42"/>
                  </a:lnTo>
                  <a:lnTo>
                    <a:pt x="756" y="42"/>
                  </a:lnTo>
                  <a:lnTo>
                    <a:pt x="752" y="42"/>
                  </a:lnTo>
                  <a:lnTo>
                    <a:pt x="752" y="42"/>
                  </a:lnTo>
                  <a:lnTo>
                    <a:pt x="744" y="44"/>
                  </a:lnTo>
                  <a:lnTo>
                    <a:pt x="744" y="44"/>
                  </a:lnTo>
                  <a:lnTo>
                    <a:pt x="738" y="42"/>
                  </a:lnTo>
                  <a:lnTo>
                    <a:pt x="738" y="42"/>
                  </a:lnTo>
                  <a:lnTo>
                    <a:pt x="734" y="40"/>
                  </a:lnTo>
                  <a:lnTo>
                    <a:pt x="734" y="40"/>
                  </a:lnTo>
                  <a:lnTo>
                    <a:pt x="732" y="42"/>
                  </a:lnTo>
                  <a:lnTo>
                    <a:pt x="732" y="42"/>
                  </a:lnTo>
                  <a:lnTo>
                    <a:pt x="728" y="42"/>
                  </a:lnTo>
                  <a:lnTo>
                    <a:pt x="726" y="42"/>
                  </a:lnTo>
                  <a:lnTo>
                    <a:pt x="726" y="42"/>
                  </a:lnTo>
                  <a:lnTo>
                    <a:pt x="724" y="42"/>
                  </a:lnTo>
                  <a:lnTo>
                    <a:pt x="724" y="42"/>
                  </a:lnTo>
                  <a:lnTo>
                    <a:pt x="720" y="42"/>
                  </a:lnTo>
                  <a:lnTo>
                    <a:pt x="720" y="42"/>
                  </a:lnTo>
                  <a:lnTo>
                    <a:pt x="718" y="42"/>
                  </a:lnTo>
                  <a:lnTo>
                    <a:pt x="718" y="42"/>
                  </a:lnTo>
                  <a:lnTo>
                    <a:pt x="712" y="42"/>
                  </a:lnTo>
                  <a:lnTo>
                    <a:pt x="712" y="42"/>
                  </a:lnTo>
                  <a:lnTo>
                    <a:pt x="710" y="42"/>
                  </a:lnTo>
                  <a:lnTo>
                    <a:pt x="710" y="42"/>
                  </a:lnTo>
                  <a:lnTo>
                    <a:pt x="706" y="42"/>
                  </a:lnTo>
                  <a:lnTo>
                    <a:pt x="706" y="42"/>
                  </a:lnTo>
                  <a:lnTo>
                    <a:pt x="704" y="44"/>
                  </a:lnTo>
                  <a:lnTo>
                    <a:pt x="704" y="44"/>
                  </a:lnTo>
                  <a:lnTo>
                    <a:pt x="702" y="42"/>
                  </a:lnTo>
                  <a:lnTo>
                    <a:pt x="702" y="42"/>
                  </a:lnTo>
                  <a:lnTo>
                    <a:pt x="696" y="44"/>
                  </a:lnTo>
                  <a:lnTo>
                    <a:pt x="696" y="44"/>
                  </a:lnTo>
                  <a:lnTo>
                    <a:pt x="692" y="44"/>
                  </a:lnTo>
                  <a:lnTo>
                    <a:pt x="692" y="44"/>
                  </a:lnTo>
                  <a:lnTo>
                    <a:pt x="690" y="44"/>
                  </a:lnTo>
                  <a:lnTo>
                    <a:pt x="690" y="44"/>
                  </a:lnTo>
                  <a:lnTo>
                    <a:pt x="688" y="44"/>
                  </a:lnTo>
                  <a:lnTo>
                    <a:pt x="688" y="44"/>
                  </a:lnTo>
                  <a:lnTo>
                    <a:pt x="686" y="44"/>
                  </a:lnTo>
                  <a:lnTo>
                    <a:pt x="686" y="44"/>
                  </a:lnTo>
                  <a:lnTo>
                    <a:pt x="680" y="44"/>
                  </a:lnTo>
                  <a:lnTo>
                    <a:pt x="680" y="44"/>
                  </a:lnTo>
                  <a:lnTo>
                    <a:pt x="676" y="44"/>
                  </a:lnTo>
                  <a:lnTo>
                    <a:pt x="676" y="44"/>
                  </a:lnTo>
                  <a:lnTo>
                    <a:pt x="668" y="44"/>
                  </a:lnTo>
                  <a:lnTo>
                    <a:pt x="660" y="42"/>
                  </a:lnTo>
                  <a:lnTo>
                    <a:pt x="660" y="42"/>
                  </a:lnTo>
                  <a:lnTo>
                    <a:pt x="658" y="42"/>
                  </a:lnTo>
                  <a:lnTo>
                    <a:pt x="658" y="42"/>
                  </a:lnTo>
                  <a:lnTo>
                    <a:pt x="654" y="42"/>
                  </a:lnTo>
                  <a:lnTo>
                    <a:pt x="652" y="42"/>
                  </a:lnTo>
                  <a:lnTo>
                    <a:pt x="652" y="42"/>
                  </a:lnTo>
                  <a:lnTo>
                    <a:pt x="648" y="42"/>
                  </a:lnTo>
                  <a:lnTo>
                    <a:pt x="648" y="42"/>
                  </a:lnTo>
                  <a:lnTo>
                    <a:pt x="646" y="42"/>
                  </a:lnTo>
                  <a:lnTo>
                    <a:pt x="64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4" y="42"/>
                  </a:lnTo>
                  <a:lnTo>
                    <a:pt x="634" y="42"/>
                  </a:lnTo>
                  <a:lnTo>
                    <a:pt x="630" y="42"/>
                  </a:lnTo>
                  <a:lnTo>
                    <a:pt x="630" y="42"/>
                  </a:lnTo>
                  <a:lnTo>
                    <a:pt x="628" y="42"/>
                  </a:lnTo>
                  <a:lnTo>
                    <a:pt x="628" y="42"/>
                  </a:lnTo>
                  <a:lnTo>
                    <a:pt x="622" y="42"/>
                  </a:lnTo>
                  <a:lnTo>
                    <a:pt x="622" y="42"/>
                  </a:lnTo>
                  <a:lnTo>
                    <a:pt x="614" y="42"/>
                  </a:lnTo>
                  <a:lnTo>
                    <a:pt x="614" y="42"/>
                  </a:lnTo>
                  <a:lnTo>
                    <a:pt x="612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6" y="42"/>
                  </a:lnTo>
                  <a:lnTo>
                    <a:pt x="606" y="42"/>
                  </a:lnTo>
                  <a:lnTo>
                    <a:pt x="604" y="42"/>
                  </a:lnTo>
                  <a:lnTo>
                    <a:pt x="604" y="42"/>
                  </a:lnTo>
                  <a:lnTo>
                    <a:pt x="600" y="42"/>
                  </a:lnTo>
                  <a:lnTo>
                    <a:pt x="600" y="42"/>
                  </a:lnTo>
                  <a:lnTo>
                    <a:pt x="596" y="42"/>
                  </a:lnTo>
                  <a:lnTo>
                    <a:pt x="596" y="42"/>
                  </a:lnTo>
                  <a:lnTo>
                    <a:pt x="594" y="42"/>
                  </a:lnTo>
                  <a:lnTo>
                    <a:pt x="594" y="42"/>
                  </a:lnTo>
                  <a:lnTo>
                    <a:pt x="588" y="42"/>
                  </a:lnTo>
                  <a:lnTo>
                    <a:pt x="588" y="42"/>
                  </a:lnTo>
                  <a:lnTo>
                    <a:pt x="586" y="42"/>
                  </a:lnTo>
                  <a:lnTo>
                    <a:pt x="586" y="42"/>
                  </a:lnTo>
                  <a:lnTo>
                    <a:pt x="582" y="42"/>
                  </a:lnTo>
                  <a:lnTo>
                    <a:pt x="582" y="42"/>
                  </a:lnTo>
                  <a:lnTo>
                    <a:pt x="580" y="42"/>
                  </a:lnTo>
                  <a:lnTo>
                    <a:pt x="580" y="42"/>
                  </a:lnTo>
                  <a:lnTo>
                    <a:pt x="576" y="42"/>
                  </a:lnTo>
                  <a:lnTo>
                    <a:pt x="576" y="42"/>
                  </a:lnTo>
                  <a:lnTo>
                    <a:pt x="574" y="42"/>
                  </a:lnTo>
                  <a:lnTo>
                    <a:pt x="574" y="42"/>
                  </a:lnTo>
                  <a:lnTo>
                    <a:pt x="570" y="42"/>
                  </a:lnTo>
                  <a:lnTo>
                    <a:pt x="570" y="42"/>
                  </a:lnTo>
                  <a:lnTo>
                    <a:pt x="566" y="42"/>
                  </a:lnTo>
                  <a:lnTo>
                    <a:pt x="566" y="42"/>
                  </a:lnTo>
                  <a:lnTo>
                    <a:pt x="564" y="42"/>
                  </a:lnTo>
                  <a:lnTo>
                    <a:pt x="564" y="42"/>
                  </a:lnTo>
                  <a:lnTo>
                    <a:pt x="560" y="42"/>
                  </a:lnTo>
                  <a:lnTo>
                    <a:pt x="560" y="42"/>
                  </a:lnTo>
                  <a:lnTo>
                    <a:pt x="542" y="42"/>
                  </a:lnTo>
                  <a:lnTo>
                    <a:pt x="542" y="42"/>
                  </a:lnTo>
                  <a:lnTo>
                    <a:pt x="540" y="44"/>
                  </a:lnTo>
                  <a:lnTo>
                    <a:pt x="540" y="44"/>
                  </a:lnTo>
                  <a:lnTo>
                    <a:pt x="536" y="42"/>
                  </a:lnTo>
                  <a:lnTo>
                    <a:pt x="532" y="44"/>
                  </a:lnTo>
                  <a:lnTo>
                    <a:pt x="532" y="44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6" y="44"/>
                  </a:lnTo>
                  <a:lnTo>
                    <a:pt x="526" y="44"/>
                  </a:lnTo>
                  <a:lnTo>
                    <a:pt x="518" y="44"/>
                  </a:lnTo>
                  <a:lnTo>
                    <a:pt x="518" y="44"/>
                  </a:lnTo>
                  <a:lnTo>
                    <a:pt x="514" y="46"/>
                  </a:lnTo>
                  <a:lnTo>
                    <a:pt x="514" y="46"/>
                  </a:lnTo>
                  <a:lnTo>
                    <a:pt x="510" y="46"/>
                  </a:lnTo>
                  <a:lnTo>
                    <a:pt x="510" y="46"/>
                  </a:lnTo>
                  <a:lnTo>
                    <a:pt x="508" y="46"/>
                  </a:lnTo>
                  <a:lnTo>
                    <a:pt x="508" y="46"/>
                  </a:lnTo>
                  <a:lnTo>
                    <a:pt x="504" y="46"/>
                  </a:lnTo>
                  <a:lnTo>
                    <a:pt x="504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6" y="46"/>
                  </a:lnTo>
                  <a:lnTo>
                    <a:pt x="496" y="46"/>
                  </a:lnTo>
                  <a:lnTo>
                    <a:pt x="494" y="46"/>
                  </a:lnTo>
                  <a:lnTo>
                    <a:pt x="494" y="46"/>
                  </a:lnTo>
                  <a:lnTo>
                    <a:pt x="490" y="46"/>
                  </a:lnTo>
                  <a:lnTo>
                    <a:pt x="490" y="46"/>
                  </a:lnTo>
                  <a:lnTo>
                    <a:pt x="486" y="44"/>
                  </a:lnTo>
                  <a:lnTo>
                    <a:pt x="486" y="44"/>
                  </a:lnTo>
                  <a:lnTo>
                    <a:pt x="484" y="44"/>
                  </a:lnTo>
                  <a:lnTo>
                    <a:pt x="484" y="44"/>
                  </a:lnTo>
                  <a:lnTo>
                    <a:pt x="482" y="44"/>
                  </a:lnTo>
                  <a:lnTo>
                    <a:pt x="482" y="44"/>
                  </a:lnTo>
                  <a:lnTo>
                    <a:pt x="478" y="44"/>
                  </a:lnTo>
                  <a:lnTo>
                    <a:pt x="478" y="44"/>
                  </a:lnTo>
                  <a:lnTo>
                    <a:pt x="476" y="44"/>
                  </a:lnTo>
                  <a:lnTo>
                    <a:pt x="476" y="44"/>
                  </a:lnTo>
                  <a:lnTo>
                    <a:pt x="472" y="46"/>
                  </a:lnTo>
                  <a:lnTo>
                    <a:pt x="468" y="44"/>
                  </a:lnTo>
                  <a:lnTo>
                    <a:pt x="468" y="44"/>
                  </a:lnTo>
                  <a:lnTo>
                    <a:pt x="466" y="46"/>
                  </a:lnTo>
                  <a:lnTo>
                    <a:pt x="464" y="46"/>
                  </a:lnTo>
                  <a:lnTo>
                    <a:pt x="464" y="46"/>
                  </a:lnTo>
                  <a:lnTo>
                    <a:pt x="464" y="44"/>
                  </a:lnTo>
                  <a:lnTo>
                    <a:pt x="464" y="44"/>
                  </a:lnTo>
                  <a:lnTo>
                    <a:pt x="462" y="44"/>
                  </a:lnTo>
                  <a:lnTo>
                    <a:pt x="462" y="44"/>
                  </a:lnTo>
                  <a:lnTo>
                    <a:pt x="462" y="42"/>
                  </a:lnTo>
                  <a:lnTo>
                    <a:pt x="462" y="42"/>
                  </a:lnTo>
                  <a:lnTo>
                    <a:pt x="456" y="42"/>
                  </a:lnTo>
                  <a:lnTo>
                    <a:pt x="456" y="42"/>
                  </a:lnTo>
                  <a:lnTo>
                    <a:pt x="450" y="42"/>
                  </a:lnTo>
                  <a:lnTo>
                    <a:pt x="450" y="42"/>
                  </a:lnTo>
                  <a:lnTo>
                    <a:pt x="448" y="44"/>
                  </a:lnTo>
                  <a:lnTo>
                    <a:pt x="448" y="44"/>
                  </a:lnTo>
                  <a:lnTo>
                    <a:pt x="442" y="44"/>
                  </a:lnTo>
                  <a:lnTo>
                    <a:pt x="442" y="44"/>
                  </a:lnTo>
                  <a:lnTo>
                    <a:pt x="438" y="44"/>
                  </a:lnTo>
                  <a:lnTo>
                    <a:pt x="438" y="44"/>
                  </a:lnTo>
                  <a:lnTo>
                    <a:pt x="436" y="46"/>
                  </a:lnTo>
                  <a:lnTo>
                    <a:pt x="436" y="46"/>
                  </a:lnTo>
                  <a:lnTo>
                    <a:pt x="432" y="44"/>
                  </a:lnTo>
                  <a:lnTo>
                    <a:pt x="432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0" y="42"/>
                  </a:lnTo>
                  <a:lnTo>
                    <a:pt x="420" y="42"/>
                  </a:lnTo>
                  <a:lnTo>
                    <a:pt x="418" y="44"/>
                  </a:lnTo>
                  <a:lnTo>
                    <a:pt x="418" y="44"/>
                  </a:lnTo>
                  <a:lnTo>
                    <a:pt x="416" y="42"/>
                  </a:lnTo>
                  <a:lnTo>
                    <a:pt x="416" y="40"/>
                  </a:lnTo>
                  <a:lnTo>
                    <a:pt x="416" y="40"/>
                  </a:lnTo>
                  <a:lnTo>
                    <a:pt x="412" y="40"/>
                  </a:lnTo>
                  <a:lnTo>
                    <a:pt x="412" y="40"/>
                  </a:lnTo>
                  <a:lnTo>
                    <a:pt x="412" y="42"/>
                  </a:lnTo>
                  <a:lnTo>
                    <a:pt x="412" y="42"/>
                  </a:lnTo>
                  <a:lnTo>
                    <a:pt x="410" y="44"/>
                  </a:lnTo>
                  <a:lnTo>
                    <a:pt x="410" y="44"/>
                  </a:lnTo>
                  <a:lnTo>
                    <a:pt x="404" y="44"/>
                  </a:lnTo>
                  <a:lnTo>
                    <a:pt x="404" y="44"/>
                  </a:lnTo>
                  <a:lnTo>
                    <a:pt x="400" y="44"/>
                  </a:lnTo>
                  <a:lnTo>
                    <a:pt x="400" y="44"/>
                  </a:lnTo>
                  <a:lnTo>
                    <a:pt x="396" y="42"/>
                  </a:lnTo>
                  <a:lnTo>
                    <a:pt x="396" y="42"/>
                  </a:lnTo>
                  <a:lnTo>
                    <a:pt x="394" y="44"/>
                  </a:lnTo>
                  <a:lnTo>
                    <a:pt x="394" y="44"/>
                  </a:lnTo>
                  <a:lnTo>
                    <a:pt x="390" y="44"/>
                  </a:lnTo>
                  <a:lnTo>
                    <a:pt x="390" y="44"/>
                  </a:lnTo>
                  <a:lnTo>
                    <a:pt x="386" y="42"/>
                  </a:lnTo>
                  <a:lnTo>
                    <a:pt x="386" y="42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4" y="42"/>
                  </a:lnTo>
                  <a:lnTo>
                    <a:pt x="374" y="42"/>
                  </a:lnTo>
                  <a:lnTo>
                    <a:pt x="368" y="42"/>
                  </a:lnTo>
                  <a:lnTo>
                    <a:pt x="368" y="42"/>
                  </a:lnTo>
                  <a:lnTo>
                    <a:pt x="366" y="42"/>
                  </a:lnTo>
                  <a:lnTo>
                    <a:pt x="366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0" y="42"/>
                  </a:lnTo>
                  <a:lnTo>
                    <a:pt x="360" y="42"/>
                  </a:lnTo>
                  <a:lnTo>
                    <a:pt x="358" y="42"/>
                  </a:lnTo>
                  <a:lnTo>
                    <a:pt x="358" y="42"/>
                  </a:lnTo>
                  <a:lnTo>
                    <a:pt x="352" y="44"/>
                  </a:lnTo>
                  <a:lnTo>
                    <a:pt x="352" y="44"/>
                  </a:lnTo>
                  <a:lnTo>
                    <a:pt x="344" y="42"/>
                  </a:lnTo>
                  <a:lnTo>
                    <a:pt x="344" y="42"/>
                  </a:lnTo>
                  <a:lnTo>
                    <a:pt x="342" y="44"/>
                  </a:lnTo>
                  <a:lnTo>
                    <a:pt x="342" y="44"/>
                  </a:lnTo>
                  <a:lnTo>
                    <a:pt x="338" y="42"/>
                  </a:lnTo>
                  <a:lnTo>
                    <a:pt x="338" y="42"/>
                  </a:lnTo>
                  <a:lnTo>
                    <a:pt x="330" y="44"/>
                  </a:lnTo>
                  <a:lnTo>
                    <a:pt x="330" y="44"/>
                  </a:lnTo>
                  <a:lnTo>
                    <a:pt x="328" y="44"/>
                  </a:lnTo>
                  <a:lnTo>
                    <a:pt x="328" y="44"/>
                  </a:lnTo>
                  <a:lnTo>
                    <a:pt x="322" y="42"/>
                  </a:lnTo>
                  <a:lnTo>
                    <a:pt x="322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0" y="42"/>
                  </a:lnTo>
                  <a:lnTo>
                    <a:pt x="310" y="42"/>
                  </a:lnTo>
                  <a:lnTo>
                    <a:pt x="310" y="40"/>
                  </a:lnTo>
                  <a:lnTo>
                    <a:pt x="310" y="40"/>
                  </a:lnTo>
                  <a:lnTo>
                    <a:pt x="308" y="40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06" y="42"/>
                  </a:lnTo>
                  <a:lnTo>
                    <a:pt x="306" y="42"/>
                  </a:lnTo>
                  <a:lnTo>
                    <a:pt x="298" y="42"/>
                  </a:lnTo>
                  <a:lnTo>
                    <a:pt x="298" y="42"/>
                  </a:lnTo>
                  <a:lnTo>
                    <a:pt x="296" y="42"/>
                  </a:lnTo>
                  <a:lnTo>
                    <a:pt x="296" y="42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90" y="42"/>
                  </a:lnTo>
                  <a:lnTo>
                    <a:pt x="290" y="42"/>
                  </a:lnTo>
                  <a:lnTo>
                    <a:pt x="288" y="42"/>
                  </a:lnTo>
                  <a:lnTo>
                    <a:pt x="288" y="42"/>
                  </a:lnTo>
                  <a:lnTo>
                    <a:pt x="286" y="42"/>
                  </a:lnTo>
                  <a:lnTo>
                    <a:pt x="286" y="42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282" y="42"/>
                  </a:lnTo>
                  <a:lnTo>
                    <a:pt x="282" y="42"/>
                  </a:lnTo>
                  <a:lnTo>
                    <a:pt x="278" y="40"/>
                  </a:lnTo>
                  <a:lnTo>
                    <a:pt x="278" y="40"/>
                  </a:lnTo>
                  <a:lnTo>
                    <a:pt x="276" y="40"/>
                  </a:lnTo>
                  <a:lnTo>
                    <a:pt x="274" y="40"/>
                  </a:lnTo>
                  <a:lnTo>
                    <a:pt x="274" y="40"/>
                  </a:lnTo>
                  <a:lnTo>
                    <a:pt x="270" y="40"/>
                  </a:lnTo>
                  <a:lnTo>
                    <a:pt x="270" y="40"/>
                  </a:lnTo>
                  <a:lnTo>
                    <a:pt x="268" y="42"/>
                  </a:lnTo>
                  <a:lnTo>
                    <a:pt x="268" y="42"/>
                  </a:lnTo>
                  <a:lnTo>
                    <a:pt x="264" y="40"/>
                  </a:lnTo>
                  <a:lnTo>
                    <a:pt x="264" y="40"/>
                  </a:lnTo>
                  <a:lnTo>
                    <a:pt x="260" y="40"/>
                  </a:lnTo>
                  <a:lnTo>
                    <a:pt x="260" y="40"/>
                  </a:lnTo>
                  <a:lnTo>
                    <a:pt x="258" y="40"/>
                  </a:lnTo>
                  <a:lnTo>
                    <a:pt x="258" y="40"/>
                  </a:lnTo>
                  <a:lnTo>
                    <a:pt x="252" y="40"/>
                  </a:lnTo>
                  <a:lnTo>
                    <a:pt x="252" y="40"/>
                  </a:lnTo>
                  <a:lnTo>
                    <a:pt x="246" y="40"/>
                  </a:lnTo>
                  <a:lnTo>
                    <a:pt x="242" y="40"/>
                  </a:lnTo>
                  <a:lnTo>
                    <a:pt x="242" y="40"/>
                  </a:lnTo>
                  <a:lnTo>
                    <a:pt x="238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28" y="40"/>
                  </a:lnTo>
                  <a:lnTo>
                    <a:pt x="228" y="40"/>
                  </a:lnTo>
                  <a:lnTo>
                    <a:pt x="224" y="40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22" y="40"/>
                  </a:lnTo>
                  <a:lnTo>
                    <a:pt x="218" y="40"/>
                  </a:lnTo>
                  <a:lnTo>
                    <a:pt x="218" y="40"/>
                  </a:lnTo>
                  <a:lnTo>
                    <a:pt x="216" y="40"/>
                  </a:lnTo>
                  <a:lnTo>
                    <a:pt x="216" y="40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208" y="40"/>
                  </a:lnTo>
                  <a:lnTo>
                    <a:pt x="208" y="40"/>
                  </a:lnTo>
                  <a:lnTo>
                    <a:pt x="204" y="42"/>
                  </a:lnTo>
                  <a:lnTo>
                    <a:pt x="204" y="42"/>
                  </a:lnTo>
                  <a:lnTo>
                    <a:pt x="200" y="40"/>
                  </a:lnTo>
                  <a:lnTo>
                    <a:pt x="200" y="40"/>
                  </a:lnTo>
                  <a:lnTo>
                    <a:pt x="190" y="40"/>
                  </a:lnTo>
                  <a:lnTo>
                    <a:pt x="190" y="40"/>
                  </a:lnTo>
                  <a:lnTo>
                    <a:pt x="188" y="40"/>
                  </a:lnTo>
                  <a:lnTo>
                    <a:pt x="188" y="40"/>
                  </a:lnTo>
                  <a:lnTo>
                    <a:pt x="176" y="40"/>
                  </a:lnTo>
                  <a:lnTo>
                    <a:pt x="176" y="40"/>
                  </a:lnTo>
                  <a:lnTo>
                    <a:pt x="172" y="42"/>
                  </a:lnTo>
                  <a:lnTo>
                    <a:pt x="172" y="42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66" y="42"/>
                  </a:lnTo>
                  <a:lnTo>
                    <a:pt x="166" y="42"/>
                  </a:lnTo>
                  <a:lnTo>
                    <a:pt x="162" y="42"/>
                  </a:lnTo>
                  <a:lnTo>
                    <a:pt x="158" y="42"/>
                  </a:lnTo>
                  <a:lnTo>
                    <a:pt x="158" y="42"/>
                  </a:lnTo>
                  <a:lnTo>
                    <a:pt x="158" y="40"/>
                  </a:lnTo>
                  <a:lnTo>
                    <a:pt x="158" y="40"/>
                  </a:lnTo>
                  <a:lnTo>
                    <a:pt x="156" y="40"/>
                  </a:lnTo>
                  <a:lnTo>
                    <a:pt x="156" y="40"/>
                  </a:lnTo>
                  <a:lnTo>
                    <a:pt x="156" y="38"/>
                  </a:lnTo>
                  <a:lnTo>
                    <a:pt x="156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6" y="38"/>
                  </a:lnTo>
                  <a:lnTo>
                    <a:pt x="146" y="38"/>
                  </a:lnTo>
                  <a:lnTo>
                    <a:pt x="142" y="38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38" y="40"/>
                  </a:lnTo>
                  <a:lnTo>
                    <a:pt x="138" y="40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0" y="40"/>
                  </a:lnTo>
                  <a:lnTo>
                    <a:pt x="130" y="40"/>
                  </a:lnTo>
                  <a:lnTo>
                    <a:pt x="126" y="38"/>
                  </a:lnTo>
                  <a:lnTo>
                    <a:pt x="126" y="38"/>
                  </a:lnTo>
                  <a:lnTo>
                    <a:pt x="124" y="38"/>
                  </a:lnTo>
                  <a:lnTo>
                    <a:pt x="124" y="38"/>
                  </a:lnTo>
                  <a:lnTo>
                    <a:pt x="122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06" y="40"/>
                  </a:lnTo>
                  <a:lnTo>
                    <a:pt x="106" y="40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0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 userDrawn="1"/>
          </p:nvSpPr>
          <p:spPr bwMode="gray">
            <a:xfrm>
              <a:off x="377760" y="6195126"/>
              <a:ext cx="8418958" cy="60192"/>
            </a:xfrm>
            <a:custGeom>
              <a:avLst/>
              <a:gdLst>
                <a:gd name="T0" fmla="*/ 3752 w 3916"/>
                <a:gd name="T1" fmla="*/ 12 h 28"/>
                <a:gd name="T2" fmla="*/ 3576 w 3916"/>
                <a:gd name="T3" fmla="*/ 14 h 28"/>
                <a:gd name="T4" fmla="*/ 3450 w 3916"/>
                <a:gd name="T5" fmla="*/ 14 h 28"/>
                <a:gd name="T6" fmla="*/ 3348 w 3916"/>
                <a:gd name="T7" fmla="*/ 12 h 28"/>
                <a:gd name="T8" fmla="*/ 3206 w 3916"/>
                <a:gd name="T9" fmla="*/ 12 h 28"/>
                <a:gd name="T10" fmla="*/ 3108 w 3916"/>
                <a:gd name="T11" fmla="*/ 10 h 28"/>
                <a:gd name="T12" fmla="*/ 2950 w 3916"/>
                <a:gd name="T13" fmla="*/ 12 h 28"/>
                <a:gd name="T14" fmla="*/ 2916 w 3916"/>
                <a:gd name="T15" fmla="*/ 10 h 28"/>
                <a:gd name="T16" fmla="*/ 2826 w 3916"/>
                <a:gd name="T17" fmla="*/ 10 h 28"/>
                <a:gd name="T18" fmla="*/ 2684 w 3916"/>
                <a:gd name="T19" fmla="*/ 8 h 28"/>
                <a:gd name="T20" fmla="*/ 2550 w 3916"/>
                <a:gd name="T21" fmla="*/ 6 h 28"/>
                <a:gd name="T22" fmla="*/ 2400 w 3916"/>
                <a:gd name="T23" fmla="*/ 4 h 28"/>
                <a:gd name="T24" fmla="*/ 2252 w 3916"/>
                <a:gd name="T25" fmla="*/ 6 h 28"/>
                <a:gd name="T26" fmla="*/ 2078 w 3916"/>
                <a:gd name="T27" fmla="*/ 4 h 28"/>
                <a:gd name="T28" fmla="*/ 1694 w 3916"/>
                <a:gd name="T29" fmla="*/ 4 h 28"/>
                <a:gd name="T30" fmla="*/ 1488 w 3916"/>
                <a:gd name="T31" fmla="*/ 4 h 28"/>
                <a:gd name="T32" fmla="*/ 1294 w 3916"/>
                <a:gd name="T33" fmla="*/ 6 h 28"/>
                <a:gd name="T34" fmla="*/ 1254 w 3916"/>
                <a:gd name="T35" fmla="*/ 10 h 28"/>
                <a:gd name="T36" fmla="*/ 1126 w 3916"/>
                <a:gd name="T37" fmla="*/ 10 h 28"/>
                <a:gd name="T38" fmla="*/ 1048 w 3916"/>
                <a:gd name="T39" fmla="*/ 8 h 28"/>
                <a:gd name="T40" fmla="*/ 1044 w 3916"/>
                <a:gd name="T41" fmla="*/ 8 h 28"/>
                <a:gd name="T42" fmla="*/ 900 w 3916"/>
                <a:gd name="T43" fmla="*/ 8 h 28"/>
                <a:gd name="T44" fmla="*/ 720 w 3916"/>
                <a:gd name="T45" fmla="*/ 6 h 28"/>
                <a:gd name="T46" fmla="*/ 480 w 3916"/>
                <a:gd name="T47" fmla="*/ 6 h 28"/>
                <a:gd name="T48" fmla="*/ 338 w 3916"/>
                <a:gd name="T49" fmla="*/ 2 h 28"/>
                <a:gd name="T50" fmla="*/ 194 w 3916"/>
                <a:gd name="T51" fmla="*/ 0 h 28"/>
                <a:gd name="T52" fmla="*/ 56 w 3916"/>
                <a:gd name="T53" fmla="*/ 2 h 28"/>
                <a:gd name="T54" fmla="*/ 0 w 3916"/>
                <a:gd name="T55" fmla="*/ 10 h 28"/>
                <a:gd name="T56" fmla="*/ 64 w 3916"/>
                <a:gd name="T57" fmla="*/ 10 h 28"/>
                <a:gd name="T58" fmla="*/ 192 w 3916"/>
                <a:gd name="T59" fmla="*/ 10 h 28"/>
                <a:gd name="T60" fmla="*/ 294 w 3916"/>
                <a:gd name="T61" fmla="*/ 10 h 28"/>
                <a:gd name="T62" fmla="*/ 390 w 3916"/>
                <a:gd name="T63" fmla="*/ 12 h 28"/>
                <a:gd name="T64" fmla="*/ 610 w 3916"/>
                <a:gd name="T65" fmla="*/ 12 h 28"/>
                <a:gd name="T66" fmla="*/ 778 w 3916"/>
                <a:gd name="T67" fmla="*/ 14 h 28"/>
                <a:gd name="T68" fmla="*/ 884 w 3916"/>
                <a:gd name="T69" fmla="*/ 12 h 28"/>
                <a:gd name="T70" fmla="*/ 962 w 3916"/>
                <a:gd name="T71" fmla="*/ 14 h 28"/>
                <a:gd name="T72" fmla="*/ 1062 w 3916"/>
                <a:gd name="T73" fmla="*/ 16 h 28"/>
                <a:gd name="T74" fmla="*/ 1214 w 3916"/>
                <a:gd name="T75" fmla="*/ 16 h 28"/>
                <a:gd name="T76" fmla="*/ 1338 w 3916"/>
                <a:gd name="T77" fmla="*/ 18 h 28"/>
                <a:gd name="T78" fmla="*/ 1394 w 3916"/>
                <a:gd name="T79" fmla="*/ 18 h 28"/>
                <a:gd name="T80" fmla="*/ 1782 w 3916"/>
                <a:gd name="T81" fmla="*/ 20 h 28"/>
                <a:gd name="T82" fmla="*/ 1952 w 3916"/>
                <a:gd name="T83" fmla="*/ 20 h 28"/>
                <a:gd name="T84" fmla="*/ 2142 w 3916"/>
                <a:gd name="T85" fmla="*/ 22 h 28"/>
                <a:gd name="T86" fmla="*/ 2328 w 3916"/>
                <a:gd name="T87" fmla="*/ 22 h 28"/>
                <a:gd name="T88" fmla="*/ 2476 w 3916"/>
                <a:gd name="T89" fmla="*/ 22 h 28"/>
                <a:gd name="T90" fmla="*/ 2586 w 3916"/>
                <a:gd name="T91" fmla="*/ 22 h 28"/>
                <a:gd name="T92" fmla="*/ 2840 w 3916"/>
                <a:gd name="T93" fmla="*/ 22 h 28"/>
                <a:gd name="T94" fmla="*/ 2984 w 3916"/>
                <a:gd name="T95" fmla="*/ 24 h 28"/>
                <a:gd name="T96" fmla="*/ 3156 w 3916"/>
                <a:gd name="T97" fmla="*/ 24 h 28"/>
                <a:gd name="T98" fmla="*/ 3214 w 3916"/>
                <a:gd name="T99" fmla="*/ 24 h 28"/>
                <a:gd name="T100" fmla="*/ 3334 w 3916"/>
                <a:gd name="T101" fmla="*/ 26 h 28"/>
                <a:gd name="T102" fmla="*/ 3470 w 3916"/>
                <a:gd name="T103" fmla="*/ 26 h 28"/>
                <a:gd name="T104" fmla="*/ 3578 w 3916"/>
                <a:gd name="T105" fmla="*/ 26 h 28"/>
                <a:gd name="T106" fmla="*/ 3658 w 3916"/>
                <a:gd name="T107" fmla="*/ 26 h 28"/>
                <a:gd name="T108" fmla="*/ 3810 w 3916"/>
                <a:gd name="T109" fmla="*/ 28 h 28"/>
                <a:gd name="T110" fmla="*/ 3832 w 3916"/>
                <a:gd name="T111" fmla="*/ 26 h 28"/>
                <a:gd name="T112" fmla="*/ 3878 w 3916"/>
                <a:gd name="T113" fmla="*/ 24 h 28"/>
                <a:gd name="T114" fmla="*/ 3916 w 3916"/>
                <a:gd name="T115" fmla="*/ 18 h 28"/>
                <a:gd name="T116" fmla="*/ 3844 w 3916"/>
                <a:gd name="T117" fmla="*/ 14 h 28"/>
                <a:gd name="T118" fmla="*/ 746 w 3916"/>
                <a:gd name="T119" fmla="*/ 8 h 28"/>
                <a:gd name="T120" fmla="*/ 2876 w 3916"/>
                <a:gd name="T121" fmla="*/ 18 h 28"/>
                <a:gd name="T122" fmla="*/ 3162 w 3916"/>
                <a:gd name="T123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16" h="28">
                  <a:moveTo>
                    <a:pt x="3820" y="12"/>
                  </a:moveTo>
                  <a:lnTo>
                    <a:pt x="3820" y="12"/>
                  </a:lnTo>
                  <a:lnTo>
                    <a:pt x="3816" y="14"/>
                  </a:lnTo>
                  <a:lnTo>
                    <a:pt x="3816" y="14"/>
                  </a:lnTo>
                  <a:lnTo>
                    <a:pt x="3796" y="14"/>
                  </a:lnTo>
                  <a:lnTo>
                    <a:pt x="3796" y="14"/>
                  </a:lnTo>
                  <a:lnTo>
                    <a:pt x="3752" y="12"/>
                  </a:lnTo>
                  <a:lnTo>
                    <a:pt x="3752" y="12"/>
                  </a:lnTo>
                  <a:lnTo>
                    <a:pt x="3738" y="14"/>
                  </a:lnTo>
                  <a:lnTo>
                    <a:pt x="3738" y="14"/>
                  </a:lnTo>
                  <a:lnTo>
                    <a:pt x="3684" y="14"/>
                  </a:lnTo>
                  <a:lnTo>
                    <a:pt x="3634" y="14"/>
                  </a:lnTo>
                  <a:lnTo>
                    <a:pt x="3634" y="14"/>
                  </a:lnTo>
                  <a:lnTo>
                    <a:pt x="3604" y="14"/>
                  </a:lnTo>
                  <a:lnTo>
                    <a:pt x="3576" y="14"/>
                  </a:lnTo>
                  <a:lnTo>
                    <a:pt x="3576" y="14"/>
                  </a:lnTo>
                  <a:lnTo>
                    <a:pt x="3562" y="14"/>
                  </a:lnTo>
                  <a:lnTo>
                    <a:pt x="3548" y="12"/>
                  </a:lnTo>
                  <a:lnTo>
                    <a:pt x="3548" y="12"/>
                  </a:lnTo>
                  <a:lnTo>
                    <a:pt x="3530" y="12"/>
                  </a:lnTo>
                  <a:lnTo>
                    <a:pt x="3530" y="12"/>
                  </a:lnTo>
                  <a:lnTo>
                    <a:pt x="3488" y="12"/>
                  </a:lnTo>
                  <a:lnTo>
                    <a:pt x="3468" y="12"/>
                  </a:lnTo>
                  <a:lnTo>
                    <a:pt x="3450" y="14"/>
                  </a:lnTo>
                  <a:lnTo>
                    <a:pt x="3450" y="14"/>
                  </a:lnTo>
                  <a:lnTo>
                    <a:pt x="3440" y="12"/>
                  </a:lnTo>
                  <a:lnTo>
                    <a:pt x="3430" y="12"/>
                  </a:lnTo>
                  <a:lnTo>
                    <a:pt x="3410" y="12"/>
                  </a:lnTo>
                  <a:lnTo>
                    <a:pt x="3410" y="12"/>
                  </a:lnTo>
                  <a:lnTo>
                    <a:pt x="3380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32" y="12"/>
                  </a:lnTo>
                  <a:lnTo>
                    <a:pt x="3316" y="14"/>
                  </a:lnTo>
                  <a:lnTo>
                    <a:pt x="3316" y="14"/>
                  </a:lnTo>
                  <a:lnTo>
                    <a:pt x="3266" y="12"/>
                  </a:lnTo>
                  <a:lnTo>
                    <a:pt x="3216" y="12"/>
                  </a:lnTo>
                  <a:lnTo>
                    <a:pt x="3216" y="12"/>
                  </a:lnTo>
                  <a:lnTo>
                    <a:pt x="3206" y="12"/>
                  </a:lnTo>
                  <a:lnTo>
                    <a:pt x="3206" y="12"/>
                  </a:lnTo>
                  <a:lnTo>
                    <a:pt x="3198" y="14"/>
                  </a:lnTo>
                  <a:lnTo>
                    <a:pt x="3198" y="14"/>
                  </a:lnTo>
                  <a:lnTo>
                    <a:pt x="3170" y="12"/>
                  </a:lnTo>
                  <a:lnTo>
                    <a:pt x="3156" y="12"/>
                  </a:lnTo>
                  <a:lnTo>
                    <a:pt x="3142" y="14"/>
                  </a:lnTo>
                  <a:lnTo>
                    <a:pt x="3142" y="14"/>
                  </a:lnTo>
                  <a:lnTo>
                    <a:pt x="3124" y="12"/>
                  </a:lnTo>
                  <a:lnTo>
                    <a:pt x="3108" y="10"/>
                  </a:lnTo>
                  <a:lnTo>
                    <a:pt x="3074" y="12"/>
                  </a:lnTo>
                  <a:lnTo>
                    <a:pt x="3074" y="12"/>
                  </a:lnTo>
                  <a:lnTo>
                    <a:pt x="3064" y="10"/>
                  </a:lnTo>
                  <a:lnTo>
                    <a:pt x="3064" y="10"/>
                  </a:lnTo>
                  <a:lnTo>
                    <a:pt x="3012" y="10"/>
                  </a:lnTo>
                  <a:lnTo>
                    <a:pt x="2960" y="10"/>
                  </a:lnTo>
                  <a:lnTo>
                    <a:pt x="2960" y="10"/>
                  </a:lnTo>
                  <a:lnTo>
                    <a:pt x="2950" y="12"/>
                  </a:lnTo>
                  <a:lnTo>
                    <a:pt x="2950" y="12"/>
                  </a:lnTo>
                  <a:lnTo>
                    <a:pt x="2944" y="10"/>
                  </a:lnTo>
                  <a:lnTo>
                    <a:pt x="2944" y="10"/>
                  </a:lnTo>
                  <a:lnTo>
                    <a:pt x="2936" y="12"/>
                  </a:lnTo>
                  <a:lnTo>
                    <a:pt x="2936" y="12"/>
                  </a:lnTo>
                  <a:lnTo>
                    <a:pt x="2932" y="10"/>
                  </a:lnTo>
                  <a:lnTo>
                    <a:pt x="2932" y="10"/>
                  </a:lnTo>
                  <a:lnTo>
                    <a:pt x="2916" y="10"/>
                  </a:lnTo>
                  <a:lnTo>
                    <a:pt x="2902" y="10"/>
                  </a:lnTo>
                  <a:lnTo>
                    <a:pt x="2902" y="10"/>
                  </a:lnTo>
                  <a:lnTo>
                    <a:pt x="2882" y="10"/>
                  </a:lnTo>
                  <a:lnTo>
                    <a:pt x="2858" y="10"/>
                  </a:lnTo>
                  <a:lnTo>
                    <a:pt x="2858" y="10"/>
                  </a:lnTo>
                  <a:lnTo>
                    <a:pt x="2844" y="10"/>
                  </a:lnTo>
                  <a:lnTo>
                    <a:pt x="2834" y="10"/>
                  </a:lnTo>
                  <a:lnTo>
                    <a:pt x="2826" y="10"/>
                  </a:lnTo>
                  <a:lnTo>
                    <a:pt x="2826" y="10"/>
                  </a:lnTo>
                  <a:lnTo>
                    <a:pt x="2788" y="8"/>
                  </a:lnTo>
                  <a:lnTo>
                    <a:pt x="2750" y="8"/>
                  </a:lnTo>
                  <a:lnTo>
                    <a:pt x="2750" y="8"/>
                  </a:lnTo>
                  <a:lnTo>
                    <a:pt x="2728" y="8"/>
                  </a:lnTo>
                  <a:lnTo>
                    <a:pt x="2706" y="8"/>
                  </a:lnTo>
                  <a:lnTo>
                    <a:pt x="2706" y="8"/>
                  </a:lnTo>
                  <a:lnTo>
                    <a:pt x="2684" y="8"/>
                  </a:lnTo>
                  <a:lnTo>
                    <a:pt x="2662" y="8"/>
                  </a:lnTo>
                  <a:lnTo>
                    <a:pt x="2662" y="8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578" y="8"/>
                  </a:lnTo>
                  <a:lnTo>
                    <a:pt x="2578" y="8"/>
                  </a:lnTo>
                  <a:lnTo>
                    <a:pt x="2560" y="6"/>
                  </a:lnTo>
                  <a:lnTo>
                    <a:pt x="2550" y="6"/>
                  </a:lnTo>
                  <a:lnTo>
                    <a:pt x="2542" y="8"/>
                  </a:lnTo>
                  <a:lnTo>
                    <a:pt x="2542" y="8"/>
                  </a:lnTo>
                  <a:lnTo>
                    <a:pt x="2538" y="6"/>
                  </a:lnTo>
                  <a:lnTo>
                    <a:pt x="2534" y="6"/>
                  </a:lnTo>
                  <a:lnTo>
                    <a:pt x="2526" y="6"/>
                  </a:lnTo>
                  <a:lnTo>
                    <a:pt x="2526" y="6"/>
                  </a:lnTo>
                  <a:lnTo>
                    <a:pt x="2442" y="6"/>
                  </a:lnTo>
                  <a:lnTo>
                    <a:pt x="2400" y="4"/>
                  </a:lnTo>
                  <a:lnTo>
                    <a:pt x="2358" y="4"/>
                  </a:lnTo>
                  <a:lnTo>
                    <a:pt x="2358" y="4"/>
                  </a:lnTo>
                  <a:lnTo>
                    <a:pt x="2344" y="6"/>
                  </a:lnTo>
                  <a:lnTo>
                    <a:pt x="2328" y="6"/>
                  </a:lnTo>
                  <a:lnTo>
                    <a:pt x="2328" y="6"/>
                  </a:lnTo>
                  <a:lnTo>
                    <a:pt x="2280" y="6"/>
                  </a:lnTo>
                  <a:lnTo>
                    <a:pt x="2280" y="6"/>
                  </a:lnTo>
                  <a:lnTo>
                    <a:pt x="2252" y="6"/>
                  </a:lnTo>
                  <a:lnTo>
                    <a:pt x="2224" y="6"/>
                  </a:lnTo>
                  <a:lnTo>
                    <a:pt x="2224" y="6"/>
                  </a:lnTo>
                  <a:lnTo>
                    <a:pt x="2174" y="6"/>
                  </a:lnTo>
                  <a:lnTo>
                    <a:pt x="2122" y="4"/>
                  </a:lnTo>
                  <a:lnTo>
                    <a:pt x="2122" y="4"/>
                  </a:lnTo>
                  <a:lnTo>
                    <a:pt x="2100" y="6"/>
                  </a:lnTo>
                  <a:lnTo>
                    <a:pt x="2088" y="6"/>
                  </a:lnTo>
                  <a:lnTo>
                    <a:pt x="2078" y="4"/>
                  </a:lnTo>
                  <a:lnTo>
                    <a:pt x="2078" y="4"/>
                  </a:lnTo>
                  <a:lnTo>
                    <a:pt x="2042" y="4"/>
                  </a:lnTo>
                  <a:lnTo>
                    <a:pt x="2004" y="4"/>
                  </a:lnTo>
                  <a:lnTo>
                    <a:pt x="2004" y="4"/>
                  </a:lnTo>
                  <a:lnTo>
                    <a:pt x="1888" y="4"/>
                  </a:lnTo>
                  <a:lnTo>
                    <a:pt x="1888" y="4"/>
                  </a:lnTo>
                  <a:lnTo>
                    <a:pt x="1792" y="4"/>
                  </a:lnTo>
                  <a:lnTo>
                    <a:pt x="1694" y="4"/>
                  </a:lnTo>
                  <a:lnTo>
                    <a:pt x="1694" y="4"/>
                  </a:lnTo>
                  <a:lnTo>
                    <a:pt x="1634" y="4"/>
                  </a:lnTo>
                  <a:lnTo>
                    <a:pt x="1604" y="4"/>
                  </a:lnTo>
                  <a:lnTo>
                    <a:pt x="1574" y="6"/>
                  </a:lnTo>
                  <a:lnTo>
                    <a:pt x="1574" y="6"/>
                  </a:lnTo>
                  <a:lnTo>
                    <a:pt x="1552" y="4"/>
                  </a:lnTo>
                  <a:lnTo>
                    <a:pt x="1532" y="4"/>
                  </a:lnTo>
                  <a:lnTo>
                    <a:pt x="1488" y="4"/>
                  </a:lnTo>
                  <a:lnTo>
                    <a:pt x="1488" y="4"/>
                  </a:lnTo>
                  <a:lnTo>
                    <a:pt x="1462" y="6"/>
                  </a:lnTo>
                  <a:lnTo>
                    <a:pt x="1462" y="6"/>
                  </a:lnTo>
                  <a:lnTo>
                    <a:pt x="1416" y="6"/>
                  </a:lnTo>
                  <a:lnTo>
                    <a:pt x="1370" y="6"/>
                  </a:lnTo>
                  <a:lnTo>
                    <a:pt x="1370" y="6"/>
                  </a:lnTo>
                  <a:lnTo>
                    <a:pt x="1332" y="6"/>
                  </a:lnTo>
                  <a:lnTo>
                    <a:pt x="1294" y="6"/>
                  </a:lnTo>
                  <a:lnTo>
                    <a:pt x="1294" y="6"/>
                  </a:lnTo>
                  <a:lnTo>
                    <a:pt x="1280" y="6"/>
                  </a:lnTo>
                  <a:lnTo>
                    <a:pt x="1266" y="10"/>
                  </a:lnTo>
                  <a:lnTo>
                    <a:pt x="1266" y="10"/>
                  </a:lnTo>
                  <a:lnTo>
                    <a:pt x="1264" y="8"/>
                  </a:lnTo>
                  <a:lnTo>
                    <a:pt x="1260" y="8"/>
                  </a:lnTo>
                  <a:lnTo>
                    <a:pt x="1256" y="8"/>
                  </a:lnTo>
                  <a:lnTo>
                    <a:pt x="1254" y="10"/>
                  </a:lnTo>
                  <a:lnTo>
                    <a:pt x="1254" y="10"/>
                  </a:lnTo>
                  <a:lnTo>
                    <a:pt x="1232" y="8"/>
                  </a:lnTo>
                  <a:lnTo>
                    <a:pt x="1212" y="8"/>
                  </a:lnTo>
                  <a:lnTo>
                    <a:pt x="1192" y="8"/>
                  </a:lnTo>
                  <a:lnTo>
                    <a:pt x="1170" y="8"/>
                  </a:lnTo>
                  <a:lnTo>
                    <a:pt x="1170" y="8"/>
                  </a:lnTo>
                  <a:lnTo>
                    <a:pt x="1148" y="8"/>
                  </a:lnTo>
                  <a:lnTo>
                    <a:pt x="1126" y="10"/>
                  </a:lnTo>
                  <a:lnTo>
                    <a:pt x="1126" y="10"/>
                  </a:lnTo>
                  <a:lnTo>
                    <a:pt x="1114" y="8"/>
                  </a:lnTo>
                  <a:lnTo>
                    <a:pt x="1102" y="8"/>
                  </a:lnTo>
                  <a:lnTo>
                    <a:pt x="1076" y="10"/>
                  </a:lnTo>
                  <a:lnTo>
                    <a:pt x="1076" y="10"/>
                  </a:lnTo>
                  <a:lnTo>
                    <a:pt x="1064" y="8"/>
                  </a:lnTo>
                  <a:lnTo>
                    <a:pt x="1056" y="6"/>
                  </a:lnTo>
                  <a:lnTo>
                    <a:pt x="1048" y="8"/>
                  </a:lnTo>
                  <a:lnTo>
                    <a:pt x="1048" y="8"/>
                  </a:lnTo>
                  <a:lnTo>
                    <a:pt x="1046" y="8"/>
                  </a:lnTo>
                  <a:lnTo>
                    <a:pt x="1046" y="12"/>
                  </a:lnTo>
                  <a:lnTo>
                    <a:pt x="1046" y="12"/>
                  </a:lnTo>
                  <a:lnTo>
                    <a:pt x="1046" y="10"/>
                  </a:lnTo>
                  <a:lnTo>
                    <a:pt x="1046" y="10"/>
                  </a:lnTo>
                  <a:lnTo>
                    <a:pt x="1046" y="8"/>
                  </a:lnTo>
                  <a:lnTo>
                    <a:pt x="1044" y="8"/>
                  </a:lnTo>
                  <a:lnTo>
                    <a:pt x="1044" y="8"/>
                  </a:lnTo>
                  <a:lnTo>
                    <a:pt x="1000" y="8"/>
                  </a:lnTo>
                  <a:lnTo>
                    <a:pt x="958" y="8"/>
                  </a:lnTo>
                  <a:lnTo>
                    <a:pt x="958" y="8"/>
                  </a:lnTo>
                  <a:lnTo>
                    <a:pt x="928" y="6"/>
                  </a:lnTo>
                  <a:lnTo>
                    <a:pt x="914" y="6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38" y="4"/>
                  </a:lnTo>
                  <a:lnTo>
                    <a:pt x="780" y="4"/>
                  </a:lnTo>
                  <a:lnTo>
                    <a:pt x="720" y="6"/>
                  </a:lnTo>
                  <a:lnTo>
                    <a:pt x="662" y="6"/>
                  </a:lnTo>
                  <a:lnTo>
                    <a:pt x="662" y="6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508" y="4"/>
                  </a:lnTo>
                  <a:lnTo>
                    <a:pt x="508" y="4"/>
                  </a:lnTo>
                  <a:lnTo>
                    <a:pt x="480" y="6"/>
                  </a:lnTo>
                  <a:lnTo>
                    <a:pt x="480" y="6"/>
                  </a:lnTo>
                  <a:lnTo>
                    <a:pt x="444" y="4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372" y="4"/>
                  </a:lnTo>
                  <a:lnTo>
                    <a:pt x="372" y="4"/>
                  </a:lnTo>
                  <a:lnTo>
                    <a:pt x="356" y="2"/>
                  </a:lnTo>
                  <a:lnTo>
                    <a:pt x="338" y="2"/>
                  </a:lnTo>
                  <a:lnTo>
                    <a:pt x="338" y="2"/>
                  </a:lnTo>
                  <a:lnTo>
                    <a:pt x="326" y="4"/>
                  </a:lnTo>
                  <a:lnTo>
                    <a:pt x="326" y="4"/>
                  </a:lnTo>
                  <a:lnTo>
                    <a:pt x="300" y="2"/>
                  </a:lnTo>
                  <a:lnTo>
                    <a:pt x="300" y="2"/>
                  </a:lnTo>
                  <a:lnTo>
                    <a:pt x="268" y="2"/>
                  </a:lnTo>
                  <a:lnTo>
                    <a:pt x="236" y="2"/>
                  </a:lnTo>
                  <a:lnTo>
                    <a:pt x="236" y="2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180" y="2"/>
                  </a:lnTo>
                  <a:lnTo>
                    <a:pt x="180" y="2"/>
                  </a:lnTo>
                  <a:lnTo>
                    <a:pt x="158" y="2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20" y="2"/>
                  </a:lnTo>
                  <a:lnTo>
                    <a:pt x="1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98" y="10"/>
                  </a:lnTo>
                  <a:lnTo>
                    <a:pt x="136" y="10"/>
                  </a:lnTo>
                  <a:lnTo>
                    <a:pt x="136" y="10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80" y="10"/>
                  </a:lnTo>
                  <a:lnTo>
                    <a:pt x="192" y="10"/>
                  </a:lnTo>
                  <a:lnTo>
                    <a:pt x="192" y="10"/>
                  </a:lnTo>
                  <a:lnTo>
                    <a:pt x="200" y="12"/>
                  </a:lnTo>
                  <a:lnTo>
                    <a:pt x="200" y="12"/>
                  </a:lnTo>
                  <a:lnTo>
                    <a:pt x="222" y="12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80" y="10"/>
                  </a:lnTo>
                  <a:lnTo>
                    <a:pt x="280" y="10"/>
                  </a:lnTo>
                  <a:lnTo>
                    <a:pt x="294" y="10"/>
                  </a:lnTo>
                  <a:lnTo>
                    <a:pt x="310" y="12"/>
                  </a:lnTo>
                  <a:lnTo>
                    <a:pt x="310" y="12"/>
                  </a:lnTo>
                  <a:lnTo>
                    <a:pt x="326" y="10"/>
                  </a:lnTo>
                  <a:lnTo>
                    <a:pt x="342" y="10"/>
                  </a:lnTo>
                  <a:lnTo>
                    <a:pt x="342" y="10"/>
                  </a:lnTo>
                  <a:lnTo>
                    <a:pt x="352" y="12"/>
                  </a:lnTo>
                  <a:lnTo>
                    <a:pt x="352" y="12"/>
                  </a:lnTo>
                  <a:lnTo>
                    <a:pt x="390" y="12"/>
                  </a:lnTo>
                  <a:lnTo>
                    <a:pt x="430" y="12"/>
                  </a:lnTo>
                  <a:lnTo>
                    <a:pt x="430" y="12"/>
                  </a:lnTo>
                  <a:lnTo>
                    <a:pt x="452" y="12"/>
                  </a:lnTo>
                  <a:lnTo>
                    <a:pt x="472" y="12"/>
                  </a:lnTo>
                  <a:lnTo>
                    <a:pt x="494" y="12"/>
                  </a:lnTo>
                  <a:lnTo>
                    <a:pt x="516" y="14"/>
                  </a:lnTo>
                  <a:lnTo>
                    <a:pt x="516" y="14"/>
                  </a:lnTo>
                  <a:lnTo>
                    <a:pt x="610" y="12"/>
                  </a:lnTo>
                  <a:lnTo>
                    <a:pt x="706" y="14"/>
                  </a:lnTo>
                  <a:lnTo>
                    <a:pt x="706" y="14"/>
                  </a:lnTo>
                  <a:lnTo>
                    <a:pt x="712" y="12"/>
                  </a:lnTo>
                  <a:lnTo>
                    <a:pt x="720" y="12"/>
                  </a:lnTo>
                  <a:lnTo>
                    <a:pt x="720" y="12"/>
                  </a:lnTo>
                  <a:lnTo>
                    <a:pt x="750" y="12"/>
                  </a:lnTo>
                  <a:lnTo>
                    <a:pt x="778" y="14"/>
                  </a:lnTo>
                  <a:lnTo>
                    <a:pt x="778" y="14"/>
                  </a:lnTo>
                  <a:lnTo>
                    <a:pt x="794" y="12"/>
                  </a:lnTo>
                  <a:lnTo>
                    <a:pt x="810" y="12"/>
                  </a:lnTo>
                  <a:lnTo>
                    <a:pt x="826" y="12"/>
                  </a:lnTo>
                  <a:lnTo>
                    <a:pt x="840" y="10"/>
                  </a:lnTo>
                  <a:lnTo>
                    <a:pt x="840" y="10"/>
                  </a:lnTo>
                  <a:lnTo>
                    <a:pt x="850" y="12"/>
                  </a:lnTo>
                  <a:lnTo>
                    <a:pt x="862" y="12"/>
                  </a:lnTo>
                  <a:lnTo>
                    <a:pt x="884" y="12"/>
                  </a:lnTo>
                  <a:lnTo>
                    <a:pt x="884" y="12"/>
                  </a:lnTo>
                  <a:lnTo>
                    <a:pt x="906" y="14"/>
                  </a:lnTo>
                  <a:lnTo>
                    <a:pt x="928" y="14"/>
                  </a:lnTo>
                  <a:lnTo>
                    <a:pt x="928" y="14"/>
                  </a:lnTo>
                  <a:lnTo>
                    <a:pt x="934" y="14"/>
                  </a:lnTo>
                  <a:lnTo>
                    <a:pt x="940" y="12"/>
                  </a:lnTo>
                  <a:lnTo>
                    <a:pt x="940" y="12"/>
                  </a:lnTo>
                  <a:lnTo>
                    <a:pt x="962" y="14"/>
                  </a:lnTo>
                  <a:lnTo>
                    <a:pt x="982" y="14"/>
                  </a:lnTo>
                  <a:lnTo>
                    <a:pt x="1020" y="14"/>
                  </a:lnTo>
                  <a:lnTo>
                    <a:pt x="1020" y="14"/>
                  </a:lnTo>
                  <a:lnTo>
                    <a:pt x="1032" y="14"/>
                  </a:lnTo>
                  <a:lnTo>
                    <a:pt x="1042" y="14"/>
                  </a:lnTo>
                  <a:lnTo>
                    <a:pt x="1052" y="14"/>
                  </a:lnTo>
                  <a:lnTo>
                    <a:pt x="1062" y="16"/>
                  </a:lnTo>
                  <a:lnTo>
                    <a:pt x="1062" y="16"/>
                  </a:lnTo>
                  <a:lnTo>
                    <a:pt x="1096" y="16"/>
                  </a:lnTo>
                  <a:lnTo>
                    <a:pt x="1126" y="16"/>
                  </a:lnTo>
                  <a:lnTo>
                    <a:pt x="1160" y="16"/>
                  </a:lnTo>
                  <a:lnTo>
                    <a:pt x="1194" y="14"/>
                  </a:lnTo>
                  <a:lnTo>
                    <a:pt x="1194" y="14"/>
                  </a:lnTo>
                  <a:lnTo>
                    <a:pt x="1198" y="16"/>
                  </a:lnTo>
                  <a:lnTo>
                    <a:pt x="1202" y="16"/>
                  </a:lnTo>
                  <a:lnTo>
                    <a:pt x="1214" y="16"/>
                  </a:lnTo>
                  <a:lnTo>
                    <a:pt x="1214" y="16"/>
                  </a:lnTo>
                  <a:lnTo>
                    <a:pt x="1252" y="16"/>
                  </a:lnTo>
                  <a:lnTo>
                    <a:pt x="1270" y="16"/>
                  </a:lnTo>
                  <a:lnTo>
                    <a:pt x="1290" y="16"/>
                  </a:lnTo>
                  <a:lnTo>
                    <a:pt x="1290" y="16"/>
                  </a:lnTo>
                  <a:lnTo>
                    <a:pt x="1302" y="14"/>
                  </a:lnTo>
                  <a:lnTo>
                    <a:pt x="1314" y="16"/>
                  </a:lnTo>
                  <a:lnTo>
                    <a:pt x="1338" y="18"/>
                  </a:lnTo>
                  <a:lnTo>
                    <a:pt x="1338" y="18"/>
                  </a:lnTo>
                  <a:lnTo>
                    <a:pt x="1346" y="16"/>
                  </a:lnTo>
                  <a:lnTo>
                    <a:pt x="1346" y="16"/>
                  </a:lnTo>
                  <a:lnTo>
                    <a:pt x="1364" y="16"/>
                  </a:lnTo>
                  <a:lnTo>
                    <a:pt x="1364" y="16"/>
                  </a:lnTo>
                  <a:lnTo>
                    <a:pt x="1380" y="18"/>
                  </a:lnTo>
                  <a:lnTo>
                    <a:pt x="1394" y="18"/>
                  </a:lnTo>
                  <a:lnTo>
                    <a:pt x="1394" y="18"/>
                  </a:lnTo>
                  <a:lnTo>
                    <a:pt x="1404" y="18"/>
                  </a:lnTo>
                  <a:lnTo>
                    <a:pt x="1404" y="18"/>
                  </a:lnTo>
                  <a:lnTo>
                    <a:pt x="1504" y="18"/>
                  </a:lnTo>
                  <a:lnTo>
                    <a:pt x="1504" y="18"/>
                  </a:lnTo>
                  <a:lnTo>
                    <a:pt x="1740" y="18"/>
                  </a:lnTo>
                  <a:lnTo>
                    <a:pt x="1740" y="18"/>
                  </a:lnTo>
                  <a:lnTo>
                    <a:pt x="1760" y="20"/>
                  </a:lnTo>
                  <a:lnTo>
                    <a:pt x="1782" y="20"/>
                  </a:lnTo>
                  <a:lnTo>
                    <a:pt x="1804" y="20"/>
                  </a:lnTo>
                  <a:lnTo>
                    <a:pt x="1826" y="22"/>
                  </a:lnTo>
                  <a:lnTo>
                    <a:pt x="1826" y="22"/>
                  </a:lnTo>
                  <a:lnTo>
                    <a:pt x="1832" y="20"/>
                  </a:lnTo>
                  <a:lnTo>
                    <a:pt x="1838" y="20"/>
                  </a:lnTo>
                  <a:lnTo>
                    <a:pt x="1838" y="20"/>
                  </a:lnTo>
                  <a:lnTo>
                    <a:pt x="1894" y="20"/>
                  </a:lnTo>
                  <a:lnTo>
                    <a:pt x="1952" y="20"/>
                  </a:lnTo>
                  <a:lnTo>
                    <a:pt x="1952" y="20"/>
                  </a:lnTo>
                  <a:lnTo>
                    <a:pt x="2008" y="20"/>
                  </a:lnTo>
                  <a:lnTo>
                    <a:pt x="2064" y="20"/>
                  </a:lnTo>
                  <a:lnTo>
                    <a:pt x="2064" y="20"/>
                  </a:lnTo>
                  <a:lnTo>
                    <a:pt x="2082" y="20"/>
                  </a:lnTo>
                  <a:lnTo>
                    <a:pt x="2102" y="20"/>
                  </a:lnTo>
                  <a:lnTo>
                    <a:pt x="2122" y="20"/>
                  </a:lnTo>
                  <a:lnTo>
                    <a:pt x="2142" y="22"/>
                  </a:lnTo>
                  <a:lnTo>
                    <a:pt x="2142" y="22"/>
                  </a:lnTo>
                  <a:lnTo>
                    <a:pt x="2220" y="20"/>
                  </a:lnTo>
                  <a:lnTo>
                    <a:pt x="2300" y="22"/>
                  </a:lnTo>
                  <a:lnTo>
                    <a:pt x="2300" y="22"/>
                  </a:lnTo>
                  <a:lnTo>
                    <a:pt x="2320" y="20"/>
                  </a:lnTo>
                  <a:lnTo>
                    <a:pt x="2320" y="20"/>
                  </a:lnTo>
                  <a:lnTo>
                    <a:pt x="2328" y="22"/>
                  </a:lnTo>
                  <a:lnTo>
                    <a:pt x="2328" y="22"/>
                  </a:lnTo>
                  <a:lnTo>
                    <a:pt x="2334" y="20"/>
                  </a:lnTo>
                  <a:lnTo>
                    <a:pt x="2340" y="20"/>
                  </a:lnTo>
                  <a:lnTo>
                    <a:pt x="2340" y="20"/>
                  </a:lnTo>
                  <a:lnTo>
                    <a:pt x="2404" y="20"/>
                  </a:lnTo>
                  <a:lnTo>
                    <a:pt x="2438" y="20"/>
                  </a:lnTo>
                  <a:lnTo>
                    <a:pt x="2468" y="24"/>
                  </a:lnTo>
                  <a:lnTo>
                    <a:pt x="2468" y="24"/>
                  </a:lnTo>
                  <a:lnTo>
                    <a:pt x="2476" y="22"/>
                  </a:lnTo>
                  <a:lnTo>
                    <a:pt x="2486" y="22"/>
                  </a:lnTo>
                  <a:lnTo>
                    <a:pt x="2502" y="22"/>
                  </a:lnTo>
                  <a:lnTo>
                    <a:pt x="2502" y="22"/>
                  </a:lnTo>
                  <a:lnTo>
                    <a:pt x="2534" y="22"/>
                  </a:lnTo>
                  <a:lnTo>
                    <a:pt x="2568" y="20"/>
                  </a:lnTo>
                  <a:lnTo>
                    <a:pt x="2568" y="20"/>
                  </a:lnTo>
                  <a:lnTo>
                    <a:pt x="2586" y="22"/>
                  </a:lnTo>
                  <a:lnTo>
                    <a:pt x="2586" y="22"/>
                  </a:lnTo>
                  <a:lnTo>
                    <a:pt x="2624" y="22"/>
                  </a:lnTo>
                  <a:lnTo>
                    <a:pt x="2624" y="22"/>
                  </a:lnTo>
                  <a:lnTo>
                    <a:pt x="2642" y="20"/>
                  </a:lnTo>
                  <a:lnTo>
                    <a:pt x="2642" y="20"/>
                  </a:lnTo>
                  <a:lnTo>
                    <a:pt x="2706" y="22"/>
                  </a:lnTo>
                  <a:lnTo>
                    <a:pt x="2764" y="22"/>
                  </a:lnTo>
                  <a:lnTo>
                    <a:pt x="2764" y="22"/>
                  </a:lnTo>
                  <a:lnTo>
                    <a:pt x="2840" y="22"/>
                  </a:lnTo>
                  <a:lnTo>
                    <a:pt x="2840" y="22"/>
                  </a:lnTo>
                  <a:lnTo>
                    <a:pt x="2888" y="24"/>
                  </a:lnTo>
                  <a:lnTo>
                    <a:pt x="2910" y="24"/>
                  </a:lnTo>
                  <a:lnTo>
                    <a:pt x="2932" y="22"/>
                  </a:lnTo>
                  <a:lnTo>
                    <a:pt x="2932" y="22"/>
                  </a:lnTo>
                  <a:lnTo>
                    <a:pt x="2946" y="24"/>
                  </a:lnTo>
                  <a:lnTo>
                    <a:pt x="2960" y="24"/>
                  </a:lnTo>
                  <a:lnTo>
                    <a:pt x="2984" y="24"/>
                  </a:lnTo>
                  <a:lnTo>
                    <a:pt x="2984" y="24"/>
                  </a:lnTo>
                  <a:lnTo>
                    <a:pt x="3024" y="24"/>
                  </a:lnTo>
                  <a:lnTo>
                    <a:pt x="3024" y="24"/>
                  </a:lnTo>
                  <a:lnTo>
                    <a:pt x="3088" y="24"/>
                  </a:lnTo>
                  <a:lnTo>
                    <a:pt x="3088" y="24"/>
                  </a:lnTo>
                  <a:lnTo>
                    <a:pt x="3132" y="24"/>
                  </a:lnTo>
                  <a:lnTo>
                    <a:pt x="3132" y="24"/>
                  </a:lnTo>
                  <a:lnTo>
                    <a:pt x="3156" y="24"/>
                  </a:lnTo>
                  <a:lnTo>
                    <a:pt x="3178" y="24"/>
                  </a:lnTo>
                  <a:lnTo>
                    <a:pt x="3178" y="24"/>
                  </a:lnTo>
                  <a:lnTo>
                    <a:pt x="3190" y="24"/>
                  </a:lnTo>
                  <a:lnTo>
                    <a:pt x="3202" y="26"/>
                  </a:lnTo>
                  <a:lnTo>
                    <a:pt x="3202" y="26"/>
                  </a:lnTo>
                  <a:lnTo>
                    <a:pt x="3208" y="24"/>
                  </a:lnTo>
                  <a:lnTo>
                    <a:pt x="3208" y="24"/>
                  </a:lnTo>
                  <a:lnTo>
                    <a:pt x="3214" y="24"/>
                  </a:lnTo>
                  <a:lnTo>
                    <a:pt x="3222" y="26"/>
                  </a:lnTo>
                  <a:lnTo>
                    <a:pt x="3222" y="26"/>
                  </a:lnTo>
                  <a:lnTo>
                    <a:pt x="3246" y="26"/>
                  </a:lnTo>
                  <a:lnTo>
                    <a:pt x="3268" y="24"/>
                  </a:lnTo>
                  <a:lnTo>
                    <a:pt x="3268" y="24"/>
                  </a:lnTo>
                  <a:lnTo>
                    <a:pt x="3278" y="26"/>
                  </a:lnTo>
                  <a:lnTo>
                    <a:pt x="3278" y="26"/>
                  </a:lnTo>
                  <a:lnTo>
                    <a:pt x="3334" y="26"/>
                  </a:lnTo>
                  <a:lnTo>
                    <a:pt x="3390" y="26"/>
                  </a:lnTo>
                  <a:lnTo>
                    <a:pt x="3390" y="26"/>
                  </a:lnTo>
                  <a:lnTo>
                    <a:pt x="3404" y="26"/>
                  </a:lnTo>
                  <a:lnTo>
                    <a:pt x="3418" y="24"/>
                  </a:lnTo>
                  <a:lnTo>
                    <a:pt x="3418" y="24"/>
                  </a:lnTo>
                  <a:lnTo>
                    <a:pt x="3446" y="24"/>
                  </a:lnTo>
                  <a:lnTo>
                    <a:pt x="3470" y="26"/>
                  </a:lnTo>
                  <a:lnTo>
                    <a:pt x="3470" y="26"/>
                  </a:lnTo>
                  <a:lnTo>
                    <a:pt x="3496" y="26"/>
                  </a:lnTo>
                  <a:lnTo>
                    <a:pt x="3496" y="26"/>
                  </a:lnTo>
                  <a:lnTo>
                    <a:pt x="3532" y="24"/>
                  </a:lnTo>
                  <a:lnTo>
                    <a:pt x="3532" y="24"/>
                  </a:lnTo>
                  <a:lnTo>
                    <a:pt x="3544" y="24"/>
                  </a:lnTo>
                  <a:lnTo>
                    <a:pt x="3556" y="26"/>
                  </a:lnTo>
                  <a:lnTo>
                    <a:pt x="3556" y="26"/>
                  </a:lnTo>
                  <a:lnTo>
                    <a:pt x="3578" y="26"/>
                  </a:lnTo>
                  <a:lnTo>
                    <a:pt x="3598" y="26"/>
                  </a:lnTo>
                  <a:lnTo>
                    <a:pt x="3598" y="26"/>
                  </a:lnTo>
                  <a:lnTo>
                    <a:pt x="3622" y="26"/>
                  </a:lnTo>
                  <a:lnTo>
                    <a:pt x="3622" y="26"/>
                  </a:lnTo>
                  <a:lnTo>
                    <a:pt x="3634" y="26"/>
                  </a:lnTo>
                  <a:lnTo>
                    <a:pt x="3646" y="26"/>
                  </a:lnTo>
                  <a:lnTo>
                    <a:pt x="3646" y="26"/>
                  </a:lnTo>
                  <a:lnTo>
                    <a:pt x="3658" y="26"/>
                  </a:lnTo>
                  <a:lnTo>
                    <a:pt x="3670" y="26"/>
                  </a:lnTo>
                  <a:lnTo>
                    <a:pt x="3670" y="26"/>
                  </a:lnTo>
                  <a:lnTo>
                    <a:pt x="3706" y="26"/>
                  </a:lnTo>
                  <a:lnTo>
                    <a:pt x="3742" y="26"/>
                  </a:lnTo>
                  <a:lnTo>
                    <a:pt x="3742" y="26"/>
                  </a:lnTo>
                  <a:lnTo>
                    <a:pt x="3788" y="26"/>
                  </a:lnTo>
                  <a:lnTo>
                    <a:pt x="3788" y="26"/>
                  </a:lnTo>
                  <a:lnTo>
                    <a:pt x="3810" y="28"/>
                  </a:lnTo>
                  <a:lnTo>
                    <a:pt x="3810" y="28"/>
                  </a:lnTo>
                  <a:lnTo>
                    <a:pt x="3816" y="26"/>
                  </a:lnTo>
                  <a:lnTo>
                    <a:pt x="3816" y="26"/>
                  </a:lnTo>
                  <a:lnTo>
                    <a:pt x="3820" y="26"/>
                  </a:lnTo>
                  <a:lnTo>
                    <a:pt x="3824" y="28"/>
                  </a:lnTo>
                  <a:lnTo>
                    <a:pt x="3824" y="28"/>
                  </a:lnTo>
                  <a:lnTo>
                    <a:pt x="3832" y="26"/>
                  </a:lnTo>
                  <a:lnTo>
                    <a:pt x="3832" y="26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4"/>
                  </a:lnTo>
                  <a:lnTo>
                    <a:pt x="3850" y="24"/>
                  </a:lnTo>
                  <a:lnTo>
                    <a:pt x="3856" y="26"/>
                  </a:lnTo>
                  <a:lnTo>
                    <a:pt x="3864" y="26"/>
                  </a:lnTo>
                  <a:lnTo>
                    <a:pt x="3878" y="24"/>
                  </a:lnTo>
                  <a:lnTo>
                    <a:pt x="3878" y="24"/>
                  </a:lnTo>
                  <a:lnTo>
                    <a:pt x="3890" y="24"/>
                  </a:lnTo>
                  <a:lnTo>
                    <a:pt x="3890" y="24"/>
                  </a:lnTo>
                  <a:lnTo>
                    <a:pt x="3900" y="24"/>
                  </a:lnTo>
                  <a:lnTo>
                    <a:pt x="3906" y="22"/>
                  </a:lnTo>
                  <a:lnTo>
                    <a:pt x="3910" y="20"/>
                  </a:lnTo>
                  <a:lnTo>
                    <a:pt x="3910" y="20"/>
                  </a:lnTo>
                  <a:lnTo>
                    <a:pt x="3914" y="20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6"/>
                  </a:lnTo>
                  <a:lnTo>
                    <a:pt x="3916" y="14"/>
                  </a:lnTo>
                  <a:lnTo>
                    <a:pt x="3916" y="14"/>
                  </a:lnTo>
                  <a:lnTo>
                    <a:pt x="3868" y="14"/>
                  </a:lnTo>
                  <a:lnTo>
                    <a:pt x="3844" y="14"/>
                  </a:lnTo>
                  <a:lnTo>
                    <a:pt x="3820" y="12"/>
                  </a:lnTo>
                  <a:lnTo>
                    <a:pt x="3820" y="12"/>
                  </a:lnTo>
                  <a:close/>
                  <a:moveTo>
                    <a:pt x="744" y="10"/>
                  </a:moveTo>
                  <a:lnTo>
                    <a:pt x="744" y="10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6" y="8"/>
                  </a:lnTo>
                  <a:lnTo>
                    <a:pt x="744" y="10"/>
                  </a:lnTo>
                  <a:lnTo>
                    <a:pt x="744" y="10"/>
                  </a:lnTo>
                  <a:close/>
                  <a:moveTo>
                    <a:pt x="2874" y="18"/>
                  </a:moveTo>
                  <a:lnTo>
                    <a:pt x="2874" y="18"/>
                  </a:lnTo>
                  <a:lnTo>
                    <a:pt x="2874" y="16"/>
                  </a:lnTo>
                  <a:lnTo>
                    <a:pt x="2874" y="16"/>
                  </a:lnTo>
                  <a:lnTo>
                    <a:pt x="2876" y="18"/>
                  </a:lnTo>
                  <a:lnTo>
                    <a:pt x="2876" y="18"/>
                  </a:lnTo>
                  <a:lnTo>
                    <a:pt x="2874" y="18"/>
                  </a:lnTo>
                  <a:lnTo>
                    <a:pt x="2874" y="18"/>
                  </a:lnTo>
                  <a:close/>
                  <a:moveTo>
                    <a:pt x="3160" y="18"/>
                  </a:moveTo>
                  <a:lnTo>
                    <a:pt x="3160" y="18"/>
                  </a:lnTo>
                  <a:lnTo>
                    <a:pt x="3160" y="16"/>
                  </a:lnTo>
                  <a:lnTo>
                    <a:pt x="3160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0" y="18"/>
                  </a:lnTo>
                  <a:lnTo>
                    <a:pt x="316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0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2497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8EA5F-7865-42D7-9E12-BD0AE3BE12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49250" y="3629025"/>
            <a:ext cx="4587875" cy="1639661"/>
          </a:xfrm>
        </p:spPr>
        <p:txBody>
          <a:bodyPr lIns="0" tIns="0" rIns="0" bIns="0"/>
          <a:lstStyle>
            <a:lvl1pPr marL="228600" indent="-228600" algn="l">
              <a:lnSpc>
                <a:spcPct val="100000"/>
              </a:lnSpc>
              <a:spcAft>
                <a:spcPts val="0"/>
              </a:spcAft>
              <a:buFont typeface="Wingdings" pitchFamily="2" charset="2"/>
              <a:buNone/>
              <a:defRPr sz="2200">
                <a:solidFill>
                  <a:schemeClr val="tx1"/>
                </a:solidFill>
              </a:defRPr>
            </a:lvl1pPr>
            <a:lvl2pPr marL="300038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38175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28688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238250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3660A-DD26-4D68-AB4C-4AE07E1736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NetApp Confidential - Internal Use Only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itle 6"/>
          <p:cNvSpPr>
            <a:spLocks noGrp="1"/>
          </p:cNvSpPr>
          <p:nvPr userDrawn="1">
            <p:ph type="title"/>
          </p:nvPr>
        </p:nvSpPr>
        <p:spPr>
          <a:xfrm>
            <a:off x="349250" y="1736726"/>
            <a:ext cx="4587875" cy="1765300"/>
          </a:xfrm>
        </p:spPr>
        <p:txBody>
          <a:bodyPr lIns="0" anchor="b"/>
          <a:lstStyle>
            <a:lvl1pPr algn="l">
              <a:lnSpc>
                <a:spcPts val="4000"/>
              </a:lnSpc>
              <a:defRPr sz="3800" b="0">
                <a:solidFill>
                  <a:schemeClr val="accent3"/>
                </a:solidFill>
              </a:defRPr>
            </a:lvl1pPr>
          </a:lstStyle>
          <a:p>
            <a:endParaRPr lang="en-US" dirty="0" smtClean="0"/>
          </a:p>
        </p:txBody>
      </p:sp>
      <p:pic>
        <p:nvPicPr>
          <p:cNvPr id="8" name="Picture 7" descr="Shapes_2_HiRes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600" y="2452121"/>
            <a:ext cx="3613150" cy="219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08811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49251" y="3628572"/>
            <a:ext cx="4587874" cy="1642675"/>
          </a:xfr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Wingdings" pitchFamily="2" charset="2"/>
              <a:buNone/>
              <a:defRPr sz="2200">
                <a:solidFill>
                  <a:schemeClr val="tx1"/>
                </a:solidFill>
              </a:defRPr>
            </a:lvl1pPr>
            <a:lvl2pPr marL="300038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38175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28688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238250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3660A-DD26-4D68-AB4C-4AE07E1736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NetApp Confidential - Internal Use Only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itle 6"/>
          <p:cNvSpPr>
            <a:spLocks noGrp="1"/>
          </p:cNvSpPr>
          <p:nvPr>
            <p:ph type="title"/>
          </p:nvPr>
        </p:nvSpPr>
        <p:spPr>
          <a:xfrm>
            <a:off x="349250" y="1736725"/>
            <a:ext cx="4587875" cy="1766207"/>
          </a:xfrm>
        </p:spPr>
        <p:txBody>
          <a:bodyPr lIns="0" anchor="b"/>
          <a:lstStyle>
            <a:lvl1pPr algn="l">
              <a:lnSpc>
                <a:spcPts val="4000"/>
              </a:lnSpc>
              <a:defRPr sz="3800" b="0">
                <a:solidFill>
                  <a:schemeClr val="accent3"/>
                </a:solidFill>
              </a:defRPr>
            </a:lvl1pPr>
          </a:lstStyle>
          <a:p>
            <a:endParaRPr lang="en-US" dirty="0" smtClean="0"/>
          </a:p>
        </p:txBody>
      </p:sp>
      <p:pic>
        <p:nvPicPr>
          <p:cNvPr id="8" name="Picture 7" descr="Shapes_2_HiRes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600" y="2452121"/>
            <a:ext cx="3613150" cy="219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47644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A020B-04BE-426D-AE2C-2E6EF2F1CA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7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NetApp Confidential - Internal Use Only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 bwMode="gray">
          <a:xfrm>
            <a:off x="347662" y="6445714"/>
            <a:ext cx="8449056" cy="107486"/>
            <a:chOff x="347662" y="6160730"/>
            <a:chExt cx="8449056" cy="107486"/>
          </a:xfrm>
        </p:grpSpPr>
        <p:sp>
          <p:nvSpPr>
            <p:cNvPr id="9" name="Freeform 5"/>
            <p:cNvSpPr>
              <a:spLocks/>
            </p:cNvSpPr>
            <p:nvPr userDrawn="1"/>
          </p:nvSpPr>
          <p:spPr bwMode="gray">
            <a:xfrm>
              <a:off x="347662" y="6160730"/>
              <a:ext cx="8449056" cy="107486"/>
            </a:xfrm>
            <a:custGeom>
              <a:avLst/>
              <a:gdLst>
                <a:gd name="T0" fmla="*/ 116 w 3930"/>
                <a:gd name="T1" fmla="*/ 4 h 50"/>
                <a:gd name="T2" fmla="*/ 258 w 3930"/>
                <a:gd name="T3" fmla="*/ 2 h 50"/>
                <a:gd name="T4" fmla="*/ 376 w 3930"/>
                <a:gd name="T5" fmla="*/ 2 h 50"/>
                <a:gd name="T6" fmla="*/ 494 w 3930"/>
                <a:gd name="T7" fmla="*/ 6 h 50"/>
                <a:gd name="T8" fmla="*/ 628 w 3930"/>
                <a:gd name="T9" fmla="*/ 8 h 50"/>
                <a:gd name="T10" fmla="*/ 774 w 3930"/>
                <a:gd name="T11" fmla="*/ 6 h 50"/>
                <a:gd name="T12" fmla="*/ 894 w 3930"/>
                <a:gd name="T13" fmla="*/ 4 h 50"/>
                <a:gd name="T14" fmla="*/ 1038 w 3930"/>
                <a:gd name="T15" fmla="*/ 4 h 50"/>
                <a:gd name="T16" fmla="*/ 1196 w 3930"/>
                <a:gd name="T17" fmla="*/ 2 h 50"/>
                <a:gd name="T18" fmla="*/ 1326 w 3930"/>
                <a:gd name="T19" fmla="*/ 4 h 50"/>
                <a:gd name="T20" fmla="*/ 1428 w 3930"/>
                <a:gd name="T21" fmla="*/ 4 h 50"/>
                <a:gd name="T22" fmla="*/ 1568 w 3930"/>
                <a:gd name="T23" fmla="*/ 6 h 50"/>
                <a:gd name="T24" fmla="*/ 1710 w 3930"/>
                <a:gd name="T25" fmla="*/ 6 h 50"/>
                <a:gd name="T26" fmla="*/ 1826 w 3930"/>
                <a:gd name="T27" fmla="*/ 8 h 50"/>
                <a:gd name="T28" fmla="*/ 1950 w 3930"/>
                <a:gd name="T29" fmla="*/ 4 h 50"/>
                <a:gd name="T30" fmla="*/ 2106 w 3930"/>
                <a:gd name="T31" fmla="*/ 4 h 50"/>
                <a:gd name="T32" fmla="*/ 2234 w 3930"/>
                <a:gd name="T33" fmla="*/ 2 h 50"/>
                <a:gd name="T34" fmla="*/ 2354 w 3930"/>
                <a:gd name="T35" fmla="*/ 2 h 50"/>
                <a:gd name="T36" fmla="*/ 2498 w 3930"/>
                <a:gd name="T37" fmla="*/ 6 h 50"/>
                <a:gd name="T38" fmla="*/ 2580 w 3930"/>
                <a:gd name="T39" fmla="*/ 4 h 50"/>
                <a:gd name="T40" fmla="*/ 2684 w 3930"/>
                <a:gd name="T41" fmla="*/ 4 h 50"/>
                <a:gd name="T42" fmla="*/ 2830 w 3930"/>
                <a:gd name="T43" fmla="*/ 4 h 50"/>
                <a:gd name="T44" fmla="*/ 2932 w 3930"/>
                <a:gd name="T45" fmla="*/ 6 h 50"/>
                <a:gd name="T46" fmla="*/ 3058 w 3930"/>
                <a:gd name="T47" fmla="*/ 6 h 50"/>
                <a:gd name="T48" fmla="*/ 3176 w 3930"/>
                <a:gd name="T49" fmla="*/ 10 h 50"/>
                <a:gd name="T50" fmla="*/ 3262 w 3930"/>
                <a:gd name="T51" fmla="*/ 14 h 50"/>
                <a:gd name="T52" fmla="*/ 3340 w 3930"/>
                <a:gd name="T53" fmla="*/ 12 h 50"/>
                <a:gd name="T54" fmla="*/ 3456 w 3930"/>
                <a:gd name="T55" fmla="*/ 18 h 50"/>
                <a:gd name="T56" fmla="*/ 3592 w 3930"/>
                <a:gd name="T57" fmla="*/ 16 h 50"/>
                <a:gd name="T58" fmla="*/ 3648 w 3930"/>
                <a:gd name="T59" fmla="*/ 16 h 50"/>
                <a:gd name="T60" fmla="*/ 3784 w 3930"/>
                <a:gd name="T61" fmla="*/ 20 h 50"/>
                <a:gd name="T62" fmla="*/ 3846 w 3930"/>
                <a:gd name="T63" fmla="*/ 24 h 50"/>
                <a:gd name="T64" fmla="*/ 3874 w 3930"/>
                <a:gd name="T65" fmla="*/ 36 h 50"/>
                <a:gd name="T66" fmla="*/ 3782 w 3930"/>
                <a:gd name="T67" fmla="*/ 42 h 50"/>
                <a:gd name="T68" fmla="*/ 3676 w 3930"/>
                <a:gd name="T69" fmla="*/ 46 h 50"/>
                <a:gd name="T70" fmla="*/ 3570 w 3930"/>
                <a:gd name="T71" fmla="*/ 48 h 50"/>
                <a:gd name="T72" fmla="*/ 3518 w 3930"/>
                <a:gd name="T73" fmla="*/ 48 h 50"/>
                <a:gd name="T74" fmla="*/ 3396 w 3930"/>
                <a:gd name="T75" fmla="*/ 48 h 50"/>
                <a:gd name="T76" fmla="*/ 3304 w 3930"/>
                <a:gd name="T77" fmla="*/ 48 h 50"/>
                <a:gd name="T78" fmla="*/ 3152 w 3930"/>
                <a:gd name="T79" fmla="*/ 40 h 50"/>
                <a:gd name="T80" fmla="*/ 3042 w 3930"/>
                <a:gd name="T81" fmla="*/ 42 h 50"/>
                <a:gd name="T82" fmla="*/ 2898 w 3930"/>
                <a:gd name="T83" fmla="*/ 36 h 50"/>
                <a:gd name="T84" fmla="*/ 2814 w 3930"/>
                <a:gd name="T85" fmla="*/ 38 h 50"/>
                <a:gd name="T86" fmla="*/ 2692 w 3930"/>
                <a:gd name="T87" fmla="*/ 36 h 50"/>
                <a:gd name="T88" fmla="*/ 2588 w 3930"/>
                <a:gd name="T89" fmla="*/ 34 h 50"/>
                <a:gd name="T90" fmla="*/ 2466 w 3930"/>
                <a:gd name="T91" fmla="*/ 38 h 50"/>
                <a:gd name="T92" fmla="*/ 2356 w 3930"/>
                <a:gd name="T93" fmla="*/ 36 h 50"/>
                <a:gd name="T94" fmla="*/ 2212 w 3930"/>
                <a:gd name="T95" fmla="*/ 40 h 50"/>
                <a:gd name="T96" fmla="*/ 2040 w 3930"/>
                <a:gd name="T97" fmla="*/ 40 h 50"/>
                <a:gd name="T98" fmla="*/ 1922 w 3930"/>
                <a:gd name="T99" fmla="*/ 40 h 50"/>
                <a:gd name="T100" fmla="*/ 1804 w 3930"/>
                <a:gd name="T101" fmla="*/ 42 h 50"/>
                <a:gd name="T102" fmla="*/ 1642 w 3930"/>
                <a:gd name="T103" fmla="*/ 44 h 50"/>
                <a:gd name="T104" fmla="*/ 1492 w 3930"/>
                <a:gd name="T105" fmla="*/ 46 h 50"/>
                <a:gd name="T106" fmla="*/ 1354 w 3930"/>
                <a:gd name="T107" fmla="*/ 44 h 50"/>
                <a:gd name="T108" fmla="*/ 1180 w 3930"/>
                <a:gd name="T109" fmla="*/ 44 h 50"/>
                <a:gd name="T110" fmla="*/ 1052 w 3930"/>
                <a:gd name="T111" fmla="*/ 46 h 50"/>
                <a:gd name="T112" fmla="*/ 936 w 3930"/>
                <a:gd name="T113" fmla="*/ 44 h 50"/>
                <a:gd name="T114" fmla="*/ 790 w 3930"/>
                <a:gd name="T115" fmla="*/ 40 h 50"/>
                <a:gd name="T116" fmla="*/ 636 w 3930"/>
                <a:gd name="T117" fmla="*/ 42 h 50"/>
                <a:gd name="T118" fmla="*/ 494 w 3930"/>
                <a:gd name="T119" fmla="*/ 46 h 50"/>
                <a:gd name="T120" fmla="*/ 362 w 3930"/>
                <a:gd name="T121" fmla="*/ 42 h 50"/>
                <a:gd name="T122" fmla="*/ 222 w 3930"/>
                <a:gd name="T123" fmla="*/ 40 h 50"/>
                <a:gd name="T124" fmla="*/ 70 w 3930"/>
                <a:gd name="T125" fmla="*/ 3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30" h="50">
                  <a:moveTo>
                    <a:pt x="2" y="14"/>
                  </a:move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10" y="4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16" y="4"/>
                  </a:lnTo>
                  <a:lnTo>
                    <a:pt x="116" y="4"/>
                  </a:lnTo>
                  <a:lnTo>
                    <a:pt x="120" y="4"/>
                  </a:lnTo>
                  <a:lnTo>
                    <a:pt x="120" y="4"/>
                  </a:lnTo>
                  <a:lnTo>
                    <a:pt x="124" y="4"/>
                  </a:lnTo>
                  <a:lnTo>
                    <a:pt x="124" y="4"/>
                  </a:lnTo>
                  <a:lnTo>
                    <a:pt x="128" y="4"/>
                  </a:lnTo>
                  <a:lnTo>
                    <a:pt x="134" y="4"/>
                  </a:lnTo>
                  <a:lnTo>
                    <a:pt x="134" y="4"/>
                  </a:lnTo>
                  <a:lnTo>
                    <a:pt x="136" y="4"/>
                  </a:lnTo>
                  <a:lnTo>
                    <a:pt x="136" y="4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8" y="2"/>
                  </a:lnTo>
                  <a:lnTo>
                    <a:pt x="148" y="2"/>
                  </a:lnTo>
                  <a:lnTo>
                    <a:pt x="150" y="2"/>
                  </a:lnTo>
                  <a:lnTo>
                    <a:pt x="150" y="2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64" y="2"/>
                  </a:lnTo>
                  <a:lnTo>
                    <a:pt x="164" y="2"/>
                  </a:lnTo>
                  <a:lnTo>
                    <a:pt x="168" y="2"/>
                  </a:lnTo>
                  <a:lnTo>
                    <a:pt x="174" y="4"/>
                  </a:lnTo>
                  <a:lnTo>
                    <a:pt x="174" y="4"/>
                  </a:lnTo>
                  <a:lnTo>
                    <a:pt x="178" y="2"/>
                  </a:lnTo>
                  <a:lnTo>
                    <a:pt x="178" y="2"/>
                  </a:lnTo>
                  <a:lnTo>
                    <a:pt x="180" y="4"/>
                  </a:lnTo>
                  <a:lnTo>
                    <a:pt x="180" y="4"/>
                  </a:lnTo>
                  <a:lnTo>
                    <a:pt x="182" y="2"/>
                  </a:lnTo>
                  <a:lnTo>
                    <a:pt x="182" y="2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88" y="4"/>
                  </a:lnTo>
                  <a:lnTo>
                    <a:pt x="188" y="4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10" y="2"/>
                  </a:lnTo>
                  <a:lnTo>
                    <a:pt x="210" y="2"/>
                  </a:lnTo>
                  <a:lnTo>
                    <a:pt x="212" y="2"/>
                  </a:lnTo>
                  <a:lnTo>
                    <a:pt x="212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4"/>
                  </a:lnTo>
                  <a:lnTo>
                    <a:pt x="214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8" y="4"/>
                  </a:lnTo>
                  <a:lnTo>
                    <a:pt x="218" y="4"/>
                  </a:lnTo>
                  <a:lnTo>
                    <a:pt x="224" y="4"/>
                  </a:lnTo>
                  <a:lnTo>
                    <a:pt x="224" y="4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244" y="2"/>
                  </a:lnTo>
                  <a:lnTo>
                    <a:pt x="244" y="2"/>
                  </a:lnTo>
                  <a:lnTo>
                    <a:pt x="248" y="2"/>
                  </a:lnTo>
                  <a:lnTo>
                    <a:pt x="248" y="2"/>
                  </a:lnTo>
                  <a:lnTo>
                    <a:pt x="252" y="2"/>
                  </a:lnTo>
                  <a:lnTo>
                    <a:pt x="252" y="2"/>
                  </a:lnTo>
                  <a:lnTo>
                    <a:pt x="256" y="2"/>
                  </a:lnTo>
                  <a:lnTo>
                    <a:pt x="256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60" y="2"/>
                  </a:lnTo>
                  <a:lnTo>
                    <a:pt x="260" y="2"/>
                  </a:lnTo>
                  <a:lnTo>
                    <a:pt x="262" y="2"/>
                  </a:lnTo>
                  <a:lnTo>
                    <a:pt x="262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70" y="2"/>
                  </a:lnTo>
                  <a:lnTo>
                    <a:pt x="270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8" y="2"/>
                  </a:lnTo>
                  <a:lnTo>
                    <a:pt x="278" y="2"/>
                  </a:lnTo>
                  <a:lnTo>
                    <a:pt x="280" y="2"/>
                  </a:lnTo>
                  <a:lnTo>
                    <a:pt x="280" y="2"/>
                  </a:lnTo>
                  <a:lnTo>
                    <a:pt x="280" y="4"/>
                  </a:lnTo>
                  <a:lnTo>
                    <a:pt x="280" y="4"/>
                  </a:lnTo>
                  <a:lnTo>
                    <a:pt x="282" y="2"/>
                  </a:lnTo>
                  <a:lnTo>
                    <a:pt x="282" y="2"/>
                  </a:lnTo>
                  <a:lnTo>
                    <a:pt x="288" y="2"/>
                  </a:lnTo>
                  <a:lnTo>
                    <a:pt x="288" y="2"/>
                  </a:lnTo>
                  <a:lnTo>
                    <a:pt x="290" y="2"/>
                  </a:lnTo>
                  <a:lnTo>
                    <a:pt x="290" y="2"/>
                  </a:lnTo>
                  <a:lnTo>
                    <a:pt x="296" y="2"/>
                  </a:lnTo>
                  <a:lnTo>
                    <a:pt x="296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302" y="2"/>
                  </a:lnTo>
                  <a:lnTo>
                    <a:pt x="302" y="2"/>
                  </a:lnTo>
                  <a:lnTo>
                    <a:pt x="306" y="2"/>
                  </a:lnTo>
                  <a:lnTo>
                    <a:pt x="306" y="2"/>
                  </a:lnTo>
                  <a:lnTo>
                    <a:pt x="310" y="2"/>
                  </a:lnTo>
                  <a:lnTo>
                    <a:pt x="312" y="2"/>
                  </a:lnTo>
                  <a:lnTo>
                    <a:pt x="312" y="2"/>
                  </a:lnTo>
                  <a:lnTo>
                    <a:pt x="318" y="2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24" y="4"/>
                  </a:lnTo>
                  <a:lnTo>
                    <a:pt x="324" y="4"/>
                  </a:lnTo>
                  <a:lnTo>
                    <a:pt x="324" y="2"/>
                  </a:lnTo>
                  <a:lnTo>
                    <a:pt x="326" y="2"/>
                  </a:lnTo>
                  <a:lnTo>
                    <a:pt x="326" y="2"/>
                  </a:lnTo>
                  <a:lnTo>
                    <a:pt x="332" y="2"/>
                  </a:lnTo>
                  <a:lnTo>
                    <a:pt x="332" y="2"/>
                  </a:lnTo>
                  <a:lnTo>
                    <a:pt x="336" y="2"/>
                  </a:lnTo>
                  <a:lnTo>
                    <a:pt x="342" y="2"/>
                  </a:lnTo>
                  <a:lnTo>
                    <a:pt x="342" y="2"/>
                  </a:lnTo>
                  <a:lnTo>
                    <a:pt x="344" y="2"/>
                  </a:lnTo>
                  <a:lnTo>
                    <a:pt x="348" y="2"/>
                  </a:lnTo>
                  <a:lnTo>
                    <a:pt x="348" y="2"/>
                  </a:lnTo>
                  <a:lnTo>
                    <a:pt x="352" y="2"/>
                  </a:lnTo>
                  <a:lnTo>
                    <a:pt x="352" y="2"/>
                  </a:lnTo>
                  <a:lnTo>
                    <a:pt x="354" y="2"/>
                  </a:lnTo>
                  <a:lnTo>
                    <a:pt x="354" y="2"/>
                  </a:lnTo>
                  <a:lnTo>
                    <a:pt x="358" y="2"/>
                  </a:lnTo>
                  <a:lnTo>
                    <a:pt x="360" y="2"/>
                  </a:lnTo>
                  <a:lnTo>
                    <a:pt x="360" y="2"/>
                  </a:lnTo>
                  <a:lnTo>
                    <a:pt x="360" y="4"/>
                  </a:lnTo>
                  <a:lnTo>
                    <a:pt x="360" y="6"/>
                  </a:lnTo>
                  <a:lnTo>
                    <a:pt x="360" y="6"/>
                  </a:lnTo>
                  <a:lnTo>
                    <a:pt x="362" y="4"/>
                  </a:lnTo>
                  <a:lnTo>
                    <a:pt x="364" y="2"/>
                  </a:lnTo>
                  <a:lnTo>
                    <a:pt x="364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4" y="4"/>
                  </a:lnTo>
                  <a:lnTo>
                    <a:pt x="374" y="4"/>
                  </a:lnTo>
                  <a:lnTo>
                    <a:pt x="376" y="2"/>
                  </a:lnTo>
                  <a:lnTo>
                    <a:pt x="376" y="2"/>
                  </a:lnTo>
                  <a:lnTo>
                    <a:pt x="378" y="4"/>
                  </a:lnTo>
                  <a:lnTo>
                    <a:pt x="378" y="4"/>
                  </a:lnTo>
                  <a:lnTo>
                    <a:pt x="384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4"/>
                  </a:lnTo>
                  <a:lnTo>
                    <a:pt x="390" y="4"/>
                  </a:lnTo>
                  <a:lnTo>
                    <a:pt x="390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6" y="6"/>
                  </a:lnTo>
                  <a:lnTo>
                    <a:pt x="396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402" y="4"/>
                  </a:lnTo>
                  <a:lnTo>
                    <a:pt x="402" y="4"/>
                  </a:lnTo>
                  <a:lnTo>
                    <a:pt x="406" y="6"/>
                  </a:lnTo>
                  <a:lnTo>
                    <a:pt x="406" y="6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2" y="6"/>
                  </a:lnTo>
                  <a:lnTo>
                    <a:pt x="412" y="4"/>
                  </a:lnTo>
                  <a:lnTo>
                    <a:pt x="412" y="4"/>
                  </a:lnTo>
                  <a:lnTo>
                    <a:pt x="420" y="4"/>
                  </a:lnTo>
                  <a:lnTo>
                    <a:pt x="420" y="4"/>
                  </a:lnTo>
                  <a:lnTo>
                    <a:pt x="424" y="4"/>
                  </a:lnTo>
                  <a:lnTo>
                    <a:pt x="424" y="4"/>
                  </a:lnTo>
                  <a:lnTo>
                    <a:pt x="428" y="6"/>
                  </a:lnTo>
                  <a:lnTo>
                    <a:pt x="428" y="6"/>
                  </a:lnTo>
                  <a:lnTo>
                    <a:pt x="430" y="4"/>
                  </a:lnTo>
                  <a:lnTo>
                    <a:pt x="430" y="4"/>
                  </a:lnTo>
                  <a:lnTo>
                    <a:pt x="432" y="6"/>
                  </a:lnTo>
                  <a:lnTo>
                    <a:pt x="432" y="6"/>
                  </a:lnTo>
                  <a:lnTo>
                    <a:pt x="436" y="4"/>
                  </a:lnTo>
                  <a:lnTo>
                    <a:pt x="436" y="4"/>
                  </a:lnTo>
                  <a:lnTo>
                    <a:pt x="442" y="4"/>
                  </a:lnTo>
                  <a:lnTo>
                    <a:pt x="442" y="4"/>
                  </a:lnTo>
                  <a:lnTo>
                    <a:pt x="446" y="4"/>
                  </a:lnTo>
                  <a:lnTo>
                    <a:pt x="446" y="4"/>
                  </a:lnTo>
                  <a:lnTo>
                    <a:pt x="448" y="4"/>
                  </a:lnTo>
                  <a:lnTo>
                    <a:pt x="448" y="4"/>
                  </a:lnTo>
                  <a:lnTo>
                    <a:pt x="450" y="6"/>
                  </a:lnTo>
                  <a:lnTo>
                    <a:pt x="450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8" y="6"/>
                  </a:lnTo>
                  <a:lnTo>
                    <a:pt x="458" y="6"/>
                  </a:lnTo>
                  <a:lnTo>
                    <a:pt x="458" y="8"/>
                  </a:lnTo>
                  <a:lnTo>
                    <a:pt x="458" y="8"/>
                  </a:lnTo>
                  <a:lnTo>
                    <a:pt x="460" y="6"/>
                  </a:lnTo>
                  <a:lnTo>
                    <a:pt x="460" y="6"/>
                  </a:lnTo>
                  <a:lnTo>
                    <a:pt x="464" y="8"/>
                  </a:lnTo>
                  <a:lnTo>
                    <a:pt x="464" y="8"/>
                  </a:lnTo>
                  <a:lnTo>
                    <a:pt x="468" y="6"/>
                  </a:lnTo>
                  <a:lnTo>
                    <a:pt x="468" y="6"/>
                  </a:lnTo>
                  <a:lnTo>
                    <a:pt x="472" y="6"/>
                  </a:lnTo>
                  <a:lnTo>
                    <a:pt x="472" y="6"/>
                  </a:lnTo>
                  <a:lnTo>
                    <a:pt x="476" y="6"/>
                  </a:lnTo>
                  <a:lnTo>
                    <a:pt x="476" y="6"/>
                  </a:lnTo>
                  <a:lnTo>
                    <a:pt x="478" y="6"/>
                  </a:lnTo>
                  <a:lnTo>
                    <a:pt x="478" y="6"/>
                  </a:lnTo>
                  <a:lnTo>
                    <a:pt x="482" y="6"/>
                  </a:lnTo>
                  <a:lnTo>
                    <a:pt x="482" y="6"/>
                  </a:lnTo>
                  <a:lnTo>
                    <a:pt x="484" y="6"/>
                  </a:lnTo>
                  <a:lnTo>
                    <a:pt x="484" y="6"/>
                  </a:lnTo>
                  <a:lnTo>
                    <a:pt x="490" y="4"/>
                  </a:lnTo>
                  <a:lnTo>
                    <a:pt x="490" y="4"/>
                  </a:lnTo>
                  <a:lnTo>
                    <a:pt x="490" y="6"/>
                  </a:lnTo>
                  <a:lnTo>
                    <a:pt x="490" y="6"/>
                  </a:lnTo>
                  <a:lnTo>
                    <a:pt x="494" y="6"/>
                  </a:lnTo>
                  <a:lnTo>
                    <a:pt x="494" y="6"/>
                  </a:lnTo>
                  <a:lnTo>
                    <a:pt x="498" y="6"/>
                  </a:lnTo>
                  <a:lnTo>
                    <a:pt x="498" y="6"/>
                  </a:lnTo>
                  <a:lnTo>
                    <a:pt x="506" y="6"/>
                  </a:lnTo>
                  <a:lnTo>
                    <a:pt x="516" y="6"/>
                  </a:lnTo>
                  <a:lnTo>
                    <a:pt x="516" y="6"/>
                  </a:lnTo>
                  <a:lnTo>
                    <a:pt x="518" y="6"/>
                  </a:lnTo>
                  <a:lnTo>
                    <a:pt x="518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4" y="6"/>
                  </a:lnTo>
                  <a:lnTo>
                    <a:pt x="524" y="6"/>
                  </a:lnTo>
                  <a:lnTo>
                    <a:pt x="526" y="6"/>
                  </a:lnTo>
                  <a:lnTo>
                    <a:pt x="526" y="6"/>
                  </a:lnTo>
                  <a:lnTo>
                    <a:pt x="528" y="6"/>
                  </a:lnTo>
                  <a:lnTo>
                    <a:pt x="528" y="6"/>
                  </a:lnTo>
                  <a:lnTo>
                    <a:pt x="530" y="6"/>
                  </a:lnTo>
                  <a:lnTo>
                    <a:pt x="530" y="6"/>
                  </a:lnTo>
                  <a:lnTo>
                    <a:pt x="532" y="6"/>
                  </a:lnTo>
                  <a:lnTo>
                    <a:pt x="532" y="6"/>
                  </a:lnTo>
                  <a:lnTo>
                    <a:pt x="534" y="6"/>
                  </a:lnTo>
                  <a:lnTo>
                    <a:pt x="534" y="6"/>
                  </a:lnTo>
                  <a:lnTo>
                    <a:pt x="536" y="6"/>
                  </a:lnTo>
                  <a:lnTo>
                    <a:pt x="536" y="6"/>
                  </a:lnTo>
                  <a:lnTo>
                    <a:pt x="540" y="4"/>
                  </a:lnTo>
                  <a:lnTo>
                    <a:pt x="540" y="4"/>
                  </a:lnTo>
                  <a:lnTo>
                    <a:pt x="542" y="4"/>
                  </a:lnTo>
                  <a:lnTo>
                    <a:pt x="542" y="4"/>
                  </a:lnTo>
                  <a:lnTo>
                    <a:pt x="544" y="4"/>
                  </a:lnTo>
                  <a:lnTo>
                    <a:pt x="544" y="4"/>
                  </a:lnTo>
                  <a:lnTo>
                    <a:pt x="548" y="4"/>
                  </a:lnTo>
                  <a:lnTo>
                    <a:pt x="548" y="4"/>
                  </a:lnTo>
                  <a:lnTo>
                    <a:pt x="550" y="4"/>
                  </a:lnTo>
                  <a:lnTo>
                    <a:pt x="550" y="4"/>
                  </a:lnTo>
                  <a:lnTo>
                    <a:pt x="556" y="4"/>
                  </a:lnTo>
                  <a:lnTo>
                    <a:pt x="560" y="4"/>
                  </a:lnTo>
                  <a:lnTo>
                    <a:pt x="560" y="4"/>
                  </a:lnTo>
                  <a:lnTo>
                    <a:pt x="562" y="6"/>
                  </a:lnTo>
                  <a:lnTo>
                    <a:pt x="562" y="6"/>
                  </a:lnTo>
                  <a:lnTo>
                    <a:pt x="568" y="6"/>
                  </a:lnTo>
                  <a:lnTo>
                    <a:pt x="568" y="6"/>
                  </a:lnTo>
                  <a:lnTo>
                    <a:pt x="570" y="4"/>
                  </a:lnTo>
                  <a:lnTo>
                    <a:pt x="570" y="4"/>
                  </a:lnTo>
                  <a:lnTo>
                    <a:pt x="572" y="4"/>
                  </a:lnTo>
                  <a:lnTo>
                    <a:pt x="572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8" y="6"/>
                  </a:lnTo>
                  <a:lnTo>
                    <a:pt x="578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6" y="6"/>
                  </a:lnTo>
                  <a:lnTo>
                    <a:pt x="586" y="6"/>
                  </a:lnTo>
                  <a:lnTo>
                    <a:pt x="590" y="6"/>
                  </a:lnTo>
                  <a:lnTo>
                    <a:pt x="590" y="6"/>
                  </a:lnTo>
                  <a:lnTo>
                    <a:pt x="592" y="4"/>
                  </a:lnTo>
                  <a:lnTo>
                    <a:pt x="592" y="4"/>
                  </a:lnTo>
                  <a:lnTo>
                    <a:pt x="594" y="4"/>
                  </a:lnTo>
                  <a:lnTo>
                    <a:pt x="596" y="6"/>
                  </a:lnTo>
                  <a:lnTo>
                    <a:pt x="596" y="6"/>
                  </a:lnTo>
                  <a:lnTo>
                    <a:pt x="600" y="8"/>
                  </a:lnTo>
                  <a:lnTo>
                    <a:pt x="600" y="8"/>
                  </a:lnTo>
                  <a:lnTo>
                    <a:pt x="602" y="8"/>
                  </a:lnTo>
                  <a:lnTo>
                    <a:pt x="604" y="8"/>
                  </a:lnTo>
                  <a:lnTo>
                    <a:pt x="604" y="8"/>
                  </a:lnTo>
                  <a:lnTo>
                    <a:pt x="606" y="8"/>
                  </a:lnTo>
                  <a:lnTo>
                    <a:pt x="606" y="8"/>
                  </a:lnTo>
                  <a:lnTo>
                    <a:pt x="612" y="8"/>
                  </a:lnTo>
                  <a:lnTo>
                    <a:pt x="612" y="8"/>
                  </a:lnTo>
                  <a:lnTo>
                    <a:pt x="616" y="6"/>
                  </a:lnTo>
                  <a:lnTo>
                    <a:pt x="616" y="6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20" y="10"/>
                  </a:lnTo>
                  <a:lnTo>
                    <a:pt x="620" y="10"/>
                  </a:lnTo>
                  <a:lnTo>
                    <a:pt x="628" y="8"/>
                  </a:lnTo>
                  <a:lnTo>
                    <a:pt x="628" y="8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634" y="8"/>
                  </a:lnTo>
                  <a:lnTo>
                    <a:pt x="634" y="8"/>
                  </a:lnTo>
                  <a:lnTo>
                    <a:pt x="636" y="6"/>
                  </a:lnTo>
                  <a:lnTo>
                    <a:pt x="636" y="6"/>
                  </a:lnTo>
                  <a:lnTo>
                    <a:pt x="644" y="6"/>
                  </a:lnTo>
                  <a:lnTo>
                    <a:pt x="644" y="6"/>
                  </a:lnTo>
                  <a:lnTo>
                    <a:pt x="646" y="6"/>
                  </a:lnTo>
                  <a:lnTo>
                    <a:pt x="646" y="6"/>
                  </a:lnTo>
                  <a:lnTo>
                    <a:pt x="650" y="4"/>
                  </a:lnTo>
                  <a:lnTo>
                    <a:pt x="650" y="4"/>
                  </a:lnTo>
                  <a:lnTo>
                    <a:pt x="652" y="6"/>
                  </a:lnTo>
                  <a:lnTo>
                    <a:pt x="652" y="6"/>
                  </a:lnTo>
                  <a:lnTo>
                    <a:pt x="658" y="6"/>
                  </a:lnTo>
                  <a:lnTo>
                    <a:pt x="658" y="6"/>
                  </a:lnTo>
                  <a:lnTo>
                    <a:pt x="660" y="6"/>
                  </a:lnTo>
                  <a:lnTo>
                    <a:pt x="660" y="6"/>
                  </a:lnTo>
                  <a:lnTo>
                    <a:pt x="664" y="4"/>
                  </a:lnTo>
                  <a:lnTo>
                    <a:pt x="664" y="4"/>
                  </a:lnTo>
                  <a:lnTo>
                    <a:pt x="664" y="6"/>
                  </a:lnTo>
                  <a:lnTo>
                    <a:pt x="664" y="6"/>
                  </a:lnTo>
                  <a:lnTo>
                    <a:pt x="668" y="6"/>
                  </a:lnTo>
                  <a:lnTo>
                    <a:pt x="668" y="6"/>
                  </a:lnTo>
                  <a:lnTo>
                    <a:pt x="670" y="6"/>
                  </a:lnTo>
                  <a:lnTo>
                    <a:pt x="670" y="6"/>
                  </a:lnTo>
                  <a:lnTo>
                    <a:pt x="674" y="6"/>
                  </a:lnTo>
                  <a:lnTo>
                    <a:pt x="674" y="6"/>
                  </a:lnTo>
                  <a:lnTo>
                    <a:pt x="676" y="6"/>
                  </a:lnTo>
                  <a:lnTo>
                    <a:pt x="678" y="6"/>
                  </a:lnTo>
                  <a:lnTo>
                    <a:pt x="678" y="6"/>
                  </a:lnTo>
                  <a:lnTo>
                    <a:pt x="682" y="4"/>
                  </a:lnTo>
                  <a:lnTo>
                    <a:pt x="682" y="4"/>
                  </a:lnTo>
                  <a:lnTo>
                    <a:pt x="684" y="4"/>
                  </a:lnTo>
                  <a:lnTo>
                    <a:pt x="684" y="4"/>
                  </a:lnTo>
                  <a:lnTo>
                    <a:pt x="686" y="4"/>
                  </a:lnTo>
                  <a:lnTo>
                    <a:pt x="686" y="4"/>
                  </a:lnTo>
                  <a:lnTo>
                    <a:pt x="688" y="4"/>
                  </a:lnTo>
                  <a:lnTo>
                    <a:pt x="688" y="4"/>
                  </a:lnTo>
                  <a:lnTo>
                    <a:pt x="690" y="6"/>
                  </a:lnTo>
                  <a:lnTo>
                    <a:pt x="690" y="6"/>
                  </a:lnTo>
                  <a:lnTo>
                    <a:pt x="692" y="6"/>
                  </a:lnTo>
                  <a:lnTo>
                    <a:pt x="692" y="6"/>
                  </a:lnTo>
                  <a:lnTo>
                    <a:pt x="696" y="6"/>
                  </a:lnTo>
                  <a:lnTo>
                    <a:pt x="696" y="6"/>
                  </a:lnTo>
                  <a:lnTo>
                    <a:pt x="700" y="6"/>
                  </a:lnTo>
                  <a:lnTo>
                    <a:pt x="700" y="6"/>
                  </a:lnTo>
                  <a:lnTo>
                    <a:pt x="706" y="6"/>
                  </a:lnTo>
                  <a:lnTo>
                    <a:pt x="706" y="6"/>
                  </a:lnTo>
                  <a:lnTo>
                    <a:pt x="706" y="8"/>
                  </a:lnTo>
                  <a:lnTo>
                    <a:pt x="706" y="8"/>
                  </a:lnTo>
                  <a:lnTo>
                    <a:pt x="708" y="10"/>
                  </a:lnTo>
                  <a:lnTo>
                    <a:pt x="708" y="10"/>
                  </a:lnTo>
                  <a:lnTo>
                    <a:pt x="712" y="10"/>
                  </a:lnTo>
                  <a:lnTo>
                    <a:pt x="712" y="10"/>
                  </a:lnTo>
                  <a:lnTo>
                    <a:pt x="716" y="8"/>
                  </a:lnTo>
                  <a:lnTo>
                    <a:pt x="716" y="8"/>
                  </a:lnTo>
                  <a:lnTo>
                    <a:pt x="722" y="8"/>
                  </a:lnTo>
                  <a:lnTo>
                    <a:pt x="722" y="8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34" y="4"/>
                  </a:lnTo>
                  <a:lnTo>
                    <a:pt x="734" y="4"/>
                  </a:lnTo>
                  <a:lnTo>
                    <a:pt x="746" y="4"/>
                  </a:lnTo>
                  <a:lnTo>
                    <a:pt x="746" y="4"/>
                  </a:lnTo>
                  <a:lnTo>
                    <a:pt x="746" y="6"/>
                  </a:lnTo>
                  <a:lnTo>
                    <a:pt x="746" y="6"/>
                  </a:lnTo>
                  <a:lnTo>
                    <a:pt x="750" y="6"/>
                  </a:lnTo>
                  <a:lnTo>
                    <a:pt x="754" y="6"/>
                  </a:lnTo>
                  <a:lnTo>
                    <a:pt x="754" y="6"/>
                  </a:lnTo>
                  <a:lnTo>
                    <a:pt x="764" y="6"/>
                  </a:lnTo>
                  <a:lnTo>
                    <a:pt x="764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70" y="6"/>
                  </a:lnTo>
                  <a:lnTo>
                    <a:pt x="770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8" y="8"/>
                  </a:lnTo>
                  <a:lnTo>
                    <a:pt x="778" y="8"/>
                  </a:lnTo>
                  <a:lnTo>
                    <a:pt x="780" y="8"/>
                  </a:lnTo>
                  <a:lnTo>
                    <a:pt x="780" y="8"/>
                  </a:lnTo>
                  <a:lnTo>
                    <a:pt x="780" y="6"/>
                  </a:lnTo>
                  <a:lnTo>
                    <a:pt x="780" y="6"/>
                  </a:lnTo>
                  <a:lnTo>
                    <a:pt x="784" y="6"/>
                  </a:lnTo>
                  <a:lnTo>
                    <a:pt x="786" y="6"/>
                  </a:lnTo>
                  <a:lnTo>
                    <a:pt x="786" y="6"/>
                  </a:lnTo>
                  <a:lnTo>
                    <a:pt x="788" y="8"/>
                  </a:lnTo>
                  <a:lnTo>
                    <a:pt x="788" y="8"/>
                  </a:lnTo>
                  <a:lnTo>
                    <a:pt x="790" y="8"/>
                  </a:lnTo>
                  <a:lnTo>
                    <a:pt x="790" y="8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8" y="6"/>
                  </a:lnTo>
                  <a:lnTo>
                    <a:pt x="798" y="6"/>
                  </a:lnTo>
                  <a:lnTo>
                    <a:pt x="800" y="6"/>
                  </a:lnTo>
                  <a:lnTo>
                    <a:pt x="800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8" y="6"/>
                  </a:lnTo>
                  <a:lnTo>
                    <a:pt x="808" y="6"/>
                  </a:lnTo>
                  <a:lnTo>
                    <a:pt x="810" y="6"/>
                  </a:lnTo>
                  <a:lnTo>
                    <a:pt x="810" y="6"/>
                  </a:lnTo>
                  <a:lnTo>
                    <a:pt x="812" y="4"/>
                  </a:lnTo>
                  <a:lnTo>
                    <a:pt x="812" y="4"/>
                  </a:lnTo>
                  <a:lnTo>
                    <a:pt x="816" y="4"/>
                  </a:lnTo>
                  <a:lnTo>
                    <a:pt x="816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20" y="4"/>
                  </a:lnTo>
                  <a:lnTo>
                    <a:pt x="820" y="4"/>
                  </a:lnTo>
                  <a:lnTo>
                    <a:pt x="822" y="4"/>
                  </a:lnTo>
                  <a:lnTo>
                    <a:pt x="822" y="4"/>
                  </a:lnTo>
                  <a:lnTo>
                    <a:pt x="826" y="4"/>
                  </a:lnTo>
                  <a:lnTo>
                    <a:pt x="826" y="4"/>
                  </a:lnTo>
                  <a:lnTo>
                    <a:pt x="832" y="4"/>
                  </a:lnTo>
                  <a:lnTo>
                    <a:pt x="832" y="4"/>
                  </a:lnTo>
                  <a:lnTo>
                    <a:pt x="834" y="4"/>
                  </a:lnTo>
                  <a:lnTo>
                    <a:pt x="834" y="4"/>
                  </a:lnTo>
                  <a:lnTo>
                    <a:pt x="838" y="4"/>
                  </a:lnTo>
                  <a:lnTo>
                    <a:pt x="838" y="4"/>
                  </a:lnTo>
                  <a:lnTo>
                    <a:pt x="840" y="4"/>
                  </a:lnTo>
                  <a:lnTo>
                    <a:pt x="840" y="4"/>
                  </a:lnTo>
                  <a:lnTo>
                    <a:pt x="848" y="4"/>
                  </a:lnTo>
                  <a:lnTo>
                    <a:pt x="848" y="4"/>
                  </a:lnTo>
                  <a:lnTo>
                    <a:pt x="850" y="6"/>
                  </a:lnTo>
                  <a:lnTo>
                    <a:pt x="850" y="6"/>
                  </a:lnTo>
                  <a:lnTo>
                    <a:pt x="852" y="6"/>
                  </a:lnTo>
                  <a:lnTo>
                    <a:pt x="852" y="6"/>
                  </a:lnTo>
                  <a:lnTo>
                    <a:pt x="854" y="6"/>
                  </a:lnTo>
                  <a:lnTo>
                    <a:pt x="854" y="6"/>
                  </a:lnTo>
                  <a:lnTo>
                    <a:pt x="856" y="6"/>
                  </a:lnTo>
                  <a:lnTo>
                    <a:pt x="856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4" y="4"/>
                  </a:lnTo>
                  <a:lnTo>
                    <a:pt x="864" y="4"/>
                  </a:lnTo>
                  <a:lnTo>
                    <a:pt x="868" y="4"/>
                  </a:lnTo>
                  <a:lnTo>
                    <a:pt x="868" y="4"/>
                  </a:lnTo>
                  <a:lnTo>
                    <a:pt x="874" y="4"/>
                  </a:lnTo>
                  <a:lnTo>
                    <a:pt x="880" y="4"/>
                  </a:lnTo>
                  <a:lnTo>
                    <a:pt x="880" y="4"/>
                  </a:lnTo>
                  <a:lnTo>
                    <a:pt x="888" y="4"/>
                  </a:lnTo>
                  <a:lnTo>
                    <a:pt x="888" y="4"/>
                  </a:lnTo>
                  <a:lnTo>
                    <a:pt x="894" y="4"/>
                  </a:lnTo>
                  <a:lnTo>
                    <a:pt x="894" y="4"/>
                  </a:lnTo>
                  <a:lnTo>
                    <a:pt x="896" y="4"/>
                  </a:lnTo>
                  <a:lnTo>
                    <a:pt x="896" y="4"/>
                  </a:lnTo>
                  <a:lnTo>
                    <a:pt x="912" y="4"/>
                  </a:lnTo>
                  <a:lnTo>
                    <a:pt x="912" y="4"/>
                  </a:lnTo>
                  <a:lnTo>
                    <a:pt x="914" y="6"/>
                  </a:lnTo>
                  <a:lnTo>
                    <a:pt x="914" y="6"/>
                  </a:lnTo>
                  <a:lnTo>
                    <a:pt x="928" y="6"/>
                  </a:lnTo>
                  <a:lnTo>
                    <a:pt x="928" y="6"/>
                  </a:lnTo>
                  <a:lnTo>
                    <a:pt x="930" y="6"/>
                  </a:lnTo>
                  <a:lnTo>
                    <a:pt x="930" y="6"/>
                  </a:lnTo>
                  <a:lnTo>
                    <a:pt x="932" y="4"/>
                  </a:lnTo>
                  <a:lnTo>
                    <a:pt x="932" y="4"/>
                  </a:lnTo>
                  <a:lnTo>
                    <a:pt x="936" y="6"/>
                  </a:lnTo>
                  <a:lnTo>
                    <a:pt x="936" y="6"/>
                  </a:lnTo>
                  <a:lnTo>
                    <a:pt x="942" y="4"/>
                  </a:lnTo>
                  <a:lnTo>
                    <a:pt x="942" y="4"/>
                  </a:lnTo>
                  <a:lnTo>
                    <a:pt x="948" y="4"/>
                  </a:lnTo>
                  <a:lnTo>
                    <a:pt x="948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2" y="4"/>
                  </a:lnTo>
                  <a:lnTo>
                    <a:pt x="952" y="4"/>
                  </a:lnTo>
                  <a:lnTo>
                    <a:pt x="954" y="4"/>
                  </a:lnTo>
                  <a:lnTo>
                    <a:pt x="954" y="4"/>
                  </a:lnTo>
                  <a:lnTo>
                    <a:pt x="956" y="4"/>
                  </a:lnTo>
                  <a:lnTo>
                    <a:pt x="960" y="4"/>
                  </a:lnTo>
                  <a:lnTo>
                    <a:pt x="960" y="4"/>
                  </a:lnTo>
                  <a:lnTo>
                    <a:pt x="962" y="4"/>
                  </a:lnTo>
                  <a:lnTo>
                    <a:pt x="962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2"/>
                  </a:lnTo>
                  <a:lnTo>
                    <a:pt x="968" y="2"/>
                  </a:lnTo>
                  <a:lnTo>
                    <a:pt x="980" y="6"/>
                  </a:lnTo>
                  <a:lnTo>
                    <a:pt x="980" y="6"/>
                  </a:lnTo>
                  <a:lnTo>
                    <a:pt x="984" y="6"/>
                  </a:lnTo>
                  <a:lnTo>
                    <a:pt x="988" y="6"/>
                  </a:lnTo>
                  <a:lnTo>
                    <a:pt x="988" y="6"/>
                  </a:lnTo>
                  <a:lnTo>
                    <a:pt x="990" y="4"/>
                  </a:lnTo>
                  <a:lnTo>
                    <a:pt x="990" y="4"/>
                  </a:lnTo>
                  <a:lnTo>
                    <a:pt x="994" y="4"/>
                  </a:lnTo>
                  <a:lnTo>
                    <a:pt x="994" y="4"/>
                  </a:lnTo>
                  <a:lnTo>
                    <a:pt x="996" y="4"/>
                  </a:lnTo>
                  <a:lnTo>
                    <a:pt x="996" y="4"/>
                  </a:lnTo>
                  <a:lnTo>
                    <a:pt x="998" y="6"/>
                  </a:lnTo>
                  <a:lnTo>
                    <a:pt x="998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4" y="4"/>
                  </a:lnTo>
                  <a:lnTo>
                    <a:pt x="1004" y="4"/>
                  </a:lnTo>
                  <a:lnTo>
                    <a:pt x="1008" y="4"/>
                  </a:lnTo>
                  <a:lnTo>
                    <a:pt x="1008" y="4"/>
                  </a:lnTo>
                  <a:lnTo>
                    <a:pt x="1010" y="4"/>
                  </a:lnTo>
                  <a:lnTo>
                    <a:pt x="1010" y="4"/>
                  </a:lnTo>
                  <a:lnTo>
                    <a:pt x="1014" y="2"/>
                  </a:lnTo>
                  <a:lnTo>
                    <a:pt x="1014" y="2"/>
                  </a:lnTo>
                  <a:lnTo>
                    <a:pt x="1018" y="2"/>
                  </a:lnTo>
                  <a:lnTo>
                    <a:pt x="1018" y="2"/>
                  </a:lnTo>
                  <a:lnTo>
                    <a:pt x="1020" y="2"/>
                  </a:lnTo>
                  <a:lnTo>
                    <a:pt x="1024" y="4"/>
                  </a:lnTo>
                  <a:lnTo>
                    <a:pt x="1024" y="4"/>
                  </a:lnTo>
                  <a:lnTo>
                    <a:pt x="1026" y="2"/>
                  </a:lnTo>
                  <a:lnTo>
                    <a:pt x="1026" y="2"/>
                  </a:lnTo>
                  <a:lnTo>
                    <a:pt x="1030" y="4"/>
                  </a:lnTo>
                  <a:lnTo>
                    <a:pt x="1030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4" y="6"/>
                  </a:lnTo>
                  <a:lnTo>
                    <a:pt x="1034" y="6"/>
                  </a:lnTo>
                  <a:lnTo>
                    <a:pt x="1036" y="6"/>
                  </a:lnTo>
                  <a:lnTo>
                    <a:pt x="1036" y="6"/>
                  </a:lnTo>
                  <a:lnTo>
                    <a:pt x="1038" y="6"/>
                  </a:lnTo>
                  <a:lnTo>
                    <a:pt x="1038" y="6"/>
                  </a:lnTo>
                  <a:lnTo>
                    <a:pt x="1038" y="4"/>
                  </a:lnTo>
                  <a:lnTo>
                    <a:pt x="1038" y="4"/>
                  </a:lnTo>
                  <a:lnTo>
                    <a:pt x="1042" y="4"/>
                  </a:lnTo>
                  <a:lnTo>
                    <a:pt x="1042" y="4"/>
                  </a:lnTo>
                  <a:lnTo>
                    <a:pt x="1046" y="2"/>
                  </a:lnTo>
                  <a:lnTo>
                    <a:pt x="1046" y="2"/>
                  </a:lnTo>
                  <a:lnTo>
                    <a:pt x="1058" y="6"/>
                  </a:lnTo>
                  <a:lnTo>
                    <a:pt x="1058" y="6"/>
                  </a:lnTo>
                  <a:lnTo>
                    <a:pt x="1060" y="4"/>
                  </a:lnTo>
                  <a:lnTo>
                    <a:pt x="1060" y="4"/>
                  </a:lnTo>
                  <a:lnTo>
                    <a:pt x="1066" y="4"/>
                  </a:lnTo>
                  <a:lnTo>
                    <a:pt x="1066" y="4"/>
                  </a:lnTo>
                  <a:lnTo>
                    <a:pt x="1068" y="6"/>
                  </a:lnTo>
                  <a:lnTo>
                    <a:pt x="1068" y="6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6" y="4"/>
                  </a:lnTo>
                  <a:lnTo>
                    <a:pt x="1080" y="6"/>
                  </a:lnTo>
                  <a:lnTo>
                    <a:pt x="1080" y="6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8" y="4"/>
                  </a:lnTo>
                  <a:lnTo>
                    <a:pt x="1088" y="4"/>
                  </a:lnTo>
                  <a:lnTo>
                    <a:pt x="1092" y="2"/>
                  </a:lnTo>
                  <a:lnTo>
                    <a:pt x="1092" y="2"/>
                  </a:lnTo>
                  <a:lnTo>
                    <a:pt x="1098" y="2"/>
                  </a:lnTo>
                  <a:lnTo>
                    <a:pt x="1098" y="2"/>
                  </a:lnTo>
                  <a:lnTo>
                    <a:pt x="1102" y="2"/>
                  </a:lnTo>
                  <a:lnTo>
                    <a:pt x="1102" y="2"/>
                  </a:lnTo>
                  <a:lnTo>
                    <a:pt x="1104" y="2"/>
                  </a:lnTo>
                  <a:lnTo>
                    <a:pt x="1104" y="2"/>
                  </a:lnTo>
                  <a:lnTo>
                    <a:pt x="1108" y="2"/>
                  </a:lnTo>
                  <a:lnTo>
                    <a:pt x="1108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8" y="0"/>
                  </a:lnTo>
                  <a:lnTo>
                    <a:pt x="1118" y="0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1136" y="0"/>
                  </a:lnTo>
                  <a:lnTo>
                    <a:pt x="1136" y="0"/>
                  </a:lnTo>
                  <a:lnTo>
                    <a:pt x="1140" y="0"/>
                  </a:lnTo>
                  <a:lnTo>
                    <a:pt x="1140" y="0"/>
                  </a:lnTo>
                  <a:lnTo>
                    <a:pt x="1146" y="0"/>
                  </a:lnTo>
                  <a:lnTo>
                    <a:pt x="1146" y="0"/>
                  </a:lnTo>
                  <a:lnTo>
                    <a:pt x="1152" y="0"/>
                  </a:lnTo>
                  <a:lnTo>
                    <a:pt x="1152" y="0"/>
                  </a:lnTo>
                  <a:lnTo>
                    <a:pt x="1156" y="0"/>
                  </a:lnTo>
                  <a:lnTo>
                    <a:pt x="1156" y="0"/>
                  </a:lnTo>
                  <a:lnTo>
                    <a:pt x="1158" y="0"/>
                  </a:lnTo>
                  <a:lnTo>
                    <a:pt x="1158" y="0"/>
                  </a:lnTo>
                  <a:lnTo>
                    <a:pt x="1162" y="0"/>
                  </a:lnTo>
                  <a:lnTo>
                    <a:pt x="1162" y="0"/>
                  </a:lnTo>
                  <a:lnTo>
                    <a:pt x="1166" y="0"/>
                  </a:lnTo>
                  <a:lnTo>
                    <a:pt x="1166" y="0"/>
                  </a:lnTo>
                  <a:lnTo>
                    <a:pt x="1172" y="0"/>
                  </a:lnTo>
                  <a:lnTo>
                    <a:pt x="1172" y="0"/>
                  </a:lnTo>
                  <a:lnTo>
                    <a:pt x="1174" y="0"/>
                  </a:lnTo>
                  <a:lnTo>
                    <a:pt x="1174" y="0"/>
                  </a:lnTo>
                  <a:lnTo>
                    <a:pt x="1178" y="2"/>
                  </a:lnTo>
                  <a:lnTo>
                    <a:pt x="1178" y="2"/>
                  </a:lnTo>
                  <a:lnTo>
                    <a:pt x="1186" y="2"/>
                  </a:lnTo>
                  <a:lnTo>
                    <a:pt x="1186" y="2"/>
                  </a:lnTo>
                  <a:lnTo>
                    <a:pt x="1190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8" y="2"/>
                  </a:lnTo>
                  <a:lnTo>
                    <a:pt x="1198" y="2"/>
                  </a:lnTo>
                  <a:lnTo>
                    <a:pt x="1200" y="0"/>
                  </a:lnTo>
                  <a:lnTo>
                    <a:pt x="1200" y="0"/>
                  </a:lnTo>
                  <a:lnTo>
                    <a:pt x="1206" y="2"/>
                  </a:lnTo>
                  <a:lnTo>
                    <a:pt x="1206" y="2"/>
                  </a:lnTo>
                  <a:lnTo>
                    <a:pt x="1208" y="2"/>
                  </a:lnTo>
                  <a:lnTo>
                    <a:pt x="1208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2" y="2"/>
                  </a:lnTo>
                  <a:lnTo>
                    <a:pt x="1212" y="2"/>
                  </a:lnTo>
                  <a:lnTo>
                    <a:pt x="1218" y="2"/>
                  </a:lnTo>
                  <a:lnTo>
                    <a:pt x="1218" y="2"/>
                  </a:lnTo>
                  <a:lnTo>
                    <a:pt x="1220" y="0"/>
                  </a:lnTo>
                  <a:lnTo>
                    <a:pt x="1220" y="0"/>
                  </a:lnTo>
                  <a:lnTo>
                    <a:pt x="1222" y="0"/>
                  </a:lnTo>
                  <a:lnTo>
                    <a:pt x="1222" y="0"/>
                  </a:lnTo>
                  <a:lnTo>
                    <a:pt x="1224" y="2"/>
                  </a:lnTo>
                  <a:lnTo>
                    <a:pt x="1224" y="2"/>
                  </a:lnTo>
                  <a:lnTo>
                    <a:pt x="1232" y="2"/>
                  </a:lnTo>
                  <a:lnTo>
                    <a:pt x="1232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6" y="2"/>
                  </a:lnTo>
                  <a:lnTo>
                    <a:pt x="1236" y="2"/>
                  </a:lnTo>
                  <a:lnTo>
                    <a:pt x="1240" y="2"/>
                  </a:lnTo>
                  <a:lnTo>
                    <a:pt x="1240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8" y="2"/>
                  </a:lnTo>
                  <a:lnTo>
                    <a:pt x="1248" y="2"/>
                  </a:lnTo>
                  <a:lnTo>
                    <a:pt x="1252" y="4"/>
                  </a:lnTo>
                  <a:lnTo>
                    <a:pt x="1252" y="4"/>
                  </a:lnTo>
                  <a:lnTo>
                    <a:pt x="1254" y="2"/>
                  </a:lnTo>
                  <a:lnTo>
                    <a:pt x="1254" y="2"/>
                  </a:lnTo>
                  <a:lnTo>
                    <a:pt x="1256" y="4"/>
                  </a:lnTo>
                  <a:lnTo>
                    <a:pt x="1256" y="4"/>
                  </a:lnTo>
                  <a:lnTo>
                    <a:pt x="1260" y="4"/>
                  </a:lnTo>
                  <a:lnTo>
                    <a:pt x="1260" y="4"/>
                  </a:lnTo>
                  <a:lnTo>
                    <a:pt x="1260" y="2"/>
                  </a:lnTo>
                  <a:lnTo>
                    <a:pt x="1260" y="2"/>
                  </a:lnTo>
                  <a:lnTo>
                    <a:pt x="1262" y="4"/>
                  </a:lnTo>
                  <a:lnTo>
                    <a:pt x="1262" y="4"/>
                  </a:lnTo>
                  <a:lnTo>
                    <a:pt x="1266" y="2"/>
                  </a:lnTo>
                  <a:lnTo>
                    <a:pt x="1266" y="2"/>
                  </a:lnTo>
                  <a:lnTo>
                    <a:pt x="1268" y="6"/>
                  </a:lnTo>
                  <a:lnTo>
                    <a:pt x="1268" y="6"/>
                  </a:lnTo>
                  <a:lnTo>
                    <a:pt x="1276" y="6"/>
                  </a:lnTo>
                  <a:lnTo>
                    <a:pt x="1276" y="6"/>
                  </a:lnTo>
                  <a:lnTo>
                    <a:pt x="1280" y="6"/>
                  </a:lnTo>
                  <a:lnTo>
                    <a:pt x="1282" y="4"/>
                  </a:lnTo>
                  <a:lnTo>
                    <a:pt x="1282" y="4"/>
                  </a:lnTo>
                  <a:lnTo>
                    <a:pt x="1286" y="4"/>
                  </a:lnTo>
                  <a:lnTo>
                    <a:pt x="1286" y="4"/>
                  </a:lnTo>
                  <a:lnTo>
                    <a:pt x="1288" y="4"/>
                  </a:lnTo>
                  <a:lnTo>
                    <a:pt x="1288" y="4"/>
                  </a:lnTo>
                  <a:lnTo>
                    <a:pt x="1294" y="4"/>
                  </a:lnTo>
                  <a:lnTo>
                    <a:pt x="1294" y="4"/>
                  </a:lnTo>
                  <a:lnTo>
                    <a:pt x="1300" y="2"/>
                  </a:lnTo>
                  <a:lnTo>
                    <a:pt x="1300" y="2"/>
                  </a:lnTo>
                  <a:lnTo>
                    <a:pt x="1302" y="4"/>
                  </a:lnTo>
                  <a:lnTo>
                    <a:pt x="1302" y="4"/>
                  </a:lnTo>
                  <a:lnTo>
                    <a:pt x="1304" y="4"/>
                  </a:lnTo>
                  <a:lnTo>
                    <a:pt x="1304" y="4"/>
                  </a:lnTo>
                  <a:lnTo>
                    <a:pt x="1314" y="2"/>
                  </a:lnTo>
                  <a:lnTo>
                    <a:pt x="1314" y="2"/>
                  </a:lnTo>
                  <a:lnTo>
                    <a:pt x="1318" y="4"/>
                  </a:lnTo>
                  <a:lnTo>
                    <a:pt x="1322" y="2"/>
                  </a:lnTo>
                  <a:lnTo>
                    <a:pt x="1322" y="2"/>
                  </a:lnTo>
                  <a:lnTo>
                    <a:pt x="1324" y="4"/>
                  </a:lnTo>
                  <a:lnTo>
                    <a:pt x="1324" y="4"/>
                  </a:lnTo>
                  <a:lnTo>
                    <a:pt x="1326" y="4"/>
                  </a:lnTo>
                  <a:lnTo>
                    <a:pt x="1326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2" y="4"/>
                  </a:lnTo>
                  <a:lnTo>
                    <a:pt x="1332" y="4"/>
                  </a:lnTo>
                  <a:lnTo>
                    <a:pt x="1336" y="4"/>
                  </a:lnTo>
                  <a:lnTo>
                    <a:pt x="1336" y="4"/>
                  </a:lnTo>
                  <a:lnTo>
                    <a:pt x="1340" y="4"/>
                  </a:lnTo>
                  <a:lnTo>
                    <a:pt x="1344" y="4"/>
                  </a:lnTo>
                  <a:lnTo>
                    <a:pt x="1344" y="4"/>
                  </a:lnTo>
                  <a:lnTo>
                    <a:pt x="1346" y="4"/>
                  </a:lnTo>
                  <a:lnTo>
                    <a:pt x="1346" y="4"/>
                  </a:lnTo>
                  <a:lnTo>
                    <a:pt x="1348" y="4"/>
                  </a:lnTo>
                  <a:lnTo>
                    <a:pt x="1348" y="4"/>
                  </a:lnTo>
                  <a:lnTo>
                    <a:pt x="1352" y="4"/>
                  </a:lnTo>
                  <a:lnTo>
                    <a:pt x="1352" y="4"/>
                  </a:lnTo>
                  <a:lnTo>
                    <a:pt x="1356" y="4"/>
                  </a:lnTo>
                  <a:lnTo>
                    <a:pt x="1356" y="4"/>
                  </a:lnTo>
                  <a:lnTo>
                    <a:pt x="1360" y="4"/>
                  </a:lnTo>
                  <a:lnTo>
                    <a:pt x="1360" y="4"/>
                  </a:lnTo>
                  <a:lnTo>
                    <a:pt x="1362" y="4"/>
                  </a:lnTo>
                  <a:lnTo>
                    <a:pt x="1362" y="4"/>
                  </a:lnTo>
                  <a:lnTo>
                    <a:pt x="1366" y="6"/>
                  </a:lnTo>
                  <a:lnTo>
                    <a:pt x="1366" y="6"/>
                  </a:lnTo>
                  <a:lnTo>
                    <a:pt x="1366" y="8"/>
                  </a:lnTo>
                  <a:lnTo>
                    <a:pt x="1366" y="8"/>
                  </a:lnTo>
                  <a:lnTo>
                    <a:pt x="1368" y="8"/>
                  </a:lnTo>
                  <a:lnTo>
                    <a:pt x="1370" y="8"/>
                  </a:lnTo>
                  <a:lnTo>
                    <a:pt x="1370" y="8"/>
                  </a:lnTo>
                  <a:lnTo>
                    <a:pt x="1374" y="6"/>
                  </a:lnTo>
                  <a:lnTo>
                    <a:pt x="1374" y="6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6" y="4"/>
                  </a:lnTo>
                  <a:lnTo>
                    <a:pt x="1376" y="4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8" y="4"/>
                  </a:lnTo>
                  <a:lnTo>
                    <a:pt x="1378" y="4"/>
                  </a:lnTo>
                  <a:lnTo>
                    <a:pt x="1378" y="6"/>
                  </a:lnTo>
                  <a:lnTo>
                    <a:pt x="1378" y="6"/>
                  </a:lnTo>
                  <a:lnTo>
                    <a:pt x="1384" y="4"/>
                  </a:lnTo>
                  <a:lnTo>
                    <a:pt x="1384" y="4"/>
                  </a:lnTo>
                  <a:lnTo>
                    <a:pt x="1386" y="6"/>
                  </a:lnTo>
                  <a:lnTo>
                    <a:pt x="1386" y="6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90" y="6"/>
                  </a:lnTo>
                  <a:lnTo>
                    <a:pt x="1390" y="6"/>
                  </a:lnTo>
                  <a:lnTo>
                    <a:pt x="1394" y="6"/>
                  </a:lnTo>
                  <a:lnTo>
                    <a:pt x="1394" y="6"/>
                  </a:lnTo>
                  <a:lnTo>
                    <a:pt x="1396" y="6"/>
                  </a:lnTo>
                  <a:lnTo>
                    <a:pt x="1396" y="6"/>
                  </a:lnTo>
                  <a:lnTo>
                    <a:pt x="1398" y="6"/>
                  </a:lnTo>
                  <a:lnTo>
                    <a:pt x="1398" y="6"/>
                  </a:lnTo>
                  <a:lnTo>
                    <a:pt x="1400" y="4"/>
                  </a:lnTo>
                  <a:lnTo>
                    <a:pt x="1400" y="4"/>
                  </a:lnTo>
                  <a:lnTo>
                    <a:pt x="1402" y="6"/>
                  </a:lnTo>
                  <a:lnTo>
                    <a:pt x="1402" y="6"/>
                  </a:lnTo>
                  <a:lnTo>
                    <a:pt x="1402" y="4"/>
                  </a:lnTo>
                  <a:lnTo>
                    <a:pt x="1402" y="4"/>
                  </a:lnTo>
                  <a:lnTo>
                    <a:pt x="1404" y="4"/>
                  </a:lnTo>
                  <a:lnTo>
                    <a:pt x="1404" y="4"/>
                  </a:lnTo>
                  <a:lnTo>
                    <a:pt x="1404" y="6"/>
                  </a:lnTo>
                  <a:lnTo>
                    <a:pt x="1404" y="6"/>
                  </a:lnTo>
                  <a:lnTo>
                    <a:pt x="1406" y="4"/>
                  </a:lnTo>
                  <a:lnTo>
                    <a:pt x="1406" y="4"/>
                  </a:lnTo>
                  <a:lnTo>
                    <a:pt x="1412" y="6"/>
                  </a:lnTo>
                  <a:lnTo>
                    <a:pt x="1412" y="6"/>
                  </a:lnTo>
                  <a:lnTo>
                    <a:pt x="1414" y="6"/>
                  </a:lnTo>
                  <a:lnTo>
                    <a:pt x="1414" y="6"/>
                  </a:lnTo>
                  <a:lnTo>
                    <a:pt x="1416" y="6"/>
                  </a:lnTo>
                  <a:lnTo>
                    <a:pt x="1416" y="6"/>
                  </a:lnTo>
                  <a:lnTo>
                    <a:pt x="1420" y="4"/>
                  </a:lnTo>
                  <a:lnTo>
                    <a:pt x="1420" y="4"/>
                  </a:lnTo>
                  <a:lnTo>
                    <a:pt x="1428" y="4"/>
                  </a:lnTo>
                  <a:lnTo>
                    <a:pt x="1428" y="4"/>
                  </a:lnTo>
                  <a:lnTo>
                    <a:pt x="1432" y="4"/>
                  </a:lnTo>
                  <a:lnTo>
                    <a:pt x="1432" y="4"/>
                  </a:lnTo>
                  <a:lnTo>
                    <a:pt x="1434" y="6"/>
                  </a:lnTo>
                  <a:lnTo>
                    <a:pt x="1434" y="6"/>
                  </a:lnTo>
                  <a:lnTo>
                    <a:pt x="1436" y="6"/>
                  </a:lnTo>
                  <a:lnTo>
                    <a:pt x="1436" y="6"/>
                  </a:lnTo>
                  <a:lnTo>
                    <a:pt x="1438" y="6"/>
                  </a:lnTo>
                  <a:lnTo>
                    <a:pt x="1438" y="6"/>
                  </a:lnTo>
                  <a:lnTo>
                    <a:pt x="1440" y="6"/>
                  </a:lnTo>
                  <a:lnTo>
                    <a:pt x="1440" y="6"/>
                  </a:lnTo>
                  <a:lnTo>
                    <a:pt x="1444" y="6"/>
                  </a:lnTo>
                  <a:lnTo>
                    <a:pt x="1444" y="6"/>
                  </a:lnTo>
                  <a:lnTo>
                    <a:pt x="1446" y="6"/>
                  </a:lnTo>
                  <a:lnTo>
                    <a:pt x="1446" y="6"/>
                  </a:lnTo>
                  <a:lnTo>
                    <a:pt x="1450" y="6"/>
                  </a:lnTo>
                  <a:lnTo>
                    <a:pt x="1450" y="6"/>
                  </a:lnTo>
                  <a:lnTo>
                    <a:pt x="1452" y="6"/>
                  </a:lnTo>
                  <a:lnTo>
                    <a:pt x="1452" y="6"/>
                  </a:lnTo>
                  <a:lnTo>
                    <a:pt x="1454" y="4"/>
                  </a:lnTo>
                  <a:lnTo>
                    <a:pt x="1454" y="4"/>
                  </a:lnTo>
                  <a:lnTo>
                    <a:pt x="1456" y="4"/>
                  </a:lnTo>
                  <a:lnTo>
                    <a:pt x="1456" y="4"/>
                  </a:lnTo>
                  <a:lnTo>
                    <a:pt x="1462" y="4"/>
                  </a:lnTo>
                  <a:lnTo>
                    <a:pt x="1462" y="4"/>
                  </a:lnTo>
                  <a:lnTo>
                    <a:pt x="1464" y="4"/>
                  </a:lnTo>
                  <a:lnTo>
                    <a:pt x="1464" y="4"/>
                  </a:lnTo>
                  <a:lnTo>
                    <a:pt x="1468" y="4"/>
                  </a:lnTo>
                  <a:lnTo>
                    <a:pt x="1468" y="4"/>
                  </a:lnTo>
                  <a:lnTo>
                    <a:pt x="1472" y="4"/>
                  </a:lnTo>
                  <a:lnTo>
                    <a:pt x="1472" y="4"/>
                  </a:lnTo>
                  <a:lnTo>
                    <a:pt x="1476" y="4"/>
                  </a:lnTo>
                  <a:lnTo>
                    <a:pt x="1476" y="4"/>
                  </a:lnTo>
                  <a:lnTo>
                    <a:pt x="1480" y="4"/>
                  </a:lnTo>
                  <a:lnTo>
                    <a:pt x="1480" y="4"/>
                  </a:lnTo>
                  <a:lnTo>
                    <a:pt x="1484" y="6"/>
                  </a:lnTo>
                  <a:lnTo>
                    <a:pt x="1484" y="6"/>
                  </a:lnTo>
                  <a:lnTo>
                    <a:pt x="1486" y="6"/>
                  </a:lnTo>
                  <a:lnTo>
                    <a:pt x="1486" y="6"/>
                  </a:lnTo>
                  <a:lnTo>
                    <a:pt x="1488" y="6"/>
                  </a:lnTo>
                  <a:lnTo>
                    <a:pt x="1488" y="6"/>
                  </a:lnTo>
                  <a:lnTo>
                    <a:pt x="1492" y="4"/>
                  </a:lnTo>
                  <a:lnTo>
                    <a:pt x="1492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500" y="4"/>
                  </a:lnTo>
                  <a:lnTo>
                    <a:pt x="1500" y="4"/>
                  </a:lnTo>
                  <a:lnTo>
                    <a:pt x="1504" y="4"/>
                  </a:lnTo>
                  <a:lnTo>
                    <a:pt x="1504" y="4"/>
                  </a:lnTo>
                  <a:lnTo>
                    <a:pt x="1506" y="4"/>
                  </a:lnTo>
                  <a:lnTo>
                    <a:pt x="1506" y="4"/>
                  </a:lnTo>
                  <a:lnTo>
                    <a:pt x="1512" y="4"/>
                  </a:lnTo>
                  <a:lnTo>
                    <a:pt x="1512" y="4"/>
                  </a:lnTo>
                  <a:lnTo>
                    <a:pt x="1514" y="6"/>
                  </a:lnTo>
                  <a:lnTo>
                    <a:pt x="1514" y="6"/>
                  </a:lnTo>
                  <a:lnTo>
                    <a:pt x="1520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8" y="4"/>
                  </a:lnTo>
                  <a:lnTo>
                    <a:pt x="1528" y="4"/>
                  </a:lnTo>
                  <a:lnTo>
                    <a:pt x="1532" y="4"/>
                  </a:lnTo>
                  <a:lnTo>
                    <a:pt x="1532" y="4"/>
                  </a:lnTo>
                  <a:lnTo>
                    <a:pt x="1540" y="4"/>
                  </a:lnTo>
                  <a:lnTo>
                    <a:pt x="1540" y="4"/>
                  </a:lnTo>
                  <a:lnTo>
                    <a:pt x="1542" y="4"/>
                  </a:lnTo>
                  <a:lnTo>
                    <a:pt x="1542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50" y="6"/>
                  </a:lnTo>
                  <a:lnTo>
                    <a:pt x="1550" y="6"/>
                  </a:lnTo>
                  <a:lnTo>
                    <a:pt x="1556" y="4"/>
                  </a:lnTo>
                  <a:lnTo>
                    <a:pt x="1556" y="4"/>
                  </a:lnTo>
                  <a:lnTo>
                    <a:pt x="1560" y="6"/>
                  </a:lnTo>
                  <a:lnTo>
                    <a:pt x="1560" y="6"/>
                  </a:lnTo>
                  <a:lnTo>
                    <a:pt x="1564" y="4"/>
                  </a:lnTo>
                  <a:lnTo>
                    <a:pt x="1568" y="6"/>
                  </a:lnTo>
                  <a:lnTo>
                    <a:pt x="1568" y="6"/>
                  </a:lnTo>
                  <a:lnTo>
                    <a:pt x="1574" y="4"/>
                  </a:lnTo>
                  <a:lnTo>
                    <a:pt x="1574" y="4"/>
                  </a:lnTo>
                  <a:lnTo>
                    <a:pt x="1576" y="6"/>
                  </a:lnTo>
                  <a:lnTo>
                    <a:pt x="1576" y="6"/>
                  </a:lnTo>
                  <a:lnTo>
                    <a:pt x="1578" y="4"/>
                  </a:lnTo>
                  <a:lnTo>
                    <a:pt x="1578" y="4"/>
                  </a:lnTo>
                  <a:lnTo>
                    <a:pt x="1586" y="6"/>
                  </a:lnTo>
                  <a:lnTo>
                    <a:pt x="1586" y="6"/>
                  </a:lnTo>
                  <a:lnTo>
                    <a:pt x="1588" y="6"/>
                  </a:lnTo>
                  <a:lnTo>
                    <a:pt x="1588" y="6"/>
                  </a:lnTo>
                  <a:lnTo>
                    <a:pt x="1592" y="6"/>
                  </a:lnTo>
                  <a:lnTo>
                    <a:pt x="1592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6" y="4"/>
                  </a:lnTo>
                  <a:lnTo>
                    <a:pt x="1596" y="4"/>
                  </a:lnTo>
                  <a:lnTo>
                    <a:pt x="1602" y="4"/>
                  </a:lnTo>
                  <a:lnTo>
                    <a:pt x="1602" y="4"/>
                  </a:lnTo>
                  <a:lnTo>
                    <a:pt x="1608" y="4"/>
                  </a:lnTo>
                  <a:lnTo>
                    <a:pt x="1608" y="4"/>
                  </a:lnTo>
                  <a:lnTo>
                    <a:pt x="1610" y="4"/>
                  </a:lnTo>
                  <a:lnTo>
                    <a:pt x="1610" y="4"/>
                  </a:lnTo>
                  <a:lnTo>
                    <a:pt x="1612" y="4"/>
                  </a:lnTo>
                  <a:lnTo>
                    <a:pt x="1612" y="4"/>
                  </a:lnTo>
                  <a:lnTo>
                    <a:pt x="1616" y="4"/>
                  </a:lnTo>
                  <a:lnTo>
                    <a:pt x="1616" y="4"/>
                  </a:lnTo>
                  <a:lnTo>
                    <a:pt x="1618" y="4"/>
                  </a:lnTo>
                  <a:lnTo>
                    <a:pt x="1618" y="4"/>
                  </a:lnTo>
                  <a:lnTo>
                    <a:pt x="1624" y="4"/>
                  </a:lnTo>
                  <a:lnTo>
                    <a:pt x="1624" y="4"/>
                  </a:lnTo>
                  <a:lnTo>
                    <a:pt x="1626" y="4"/>
                  </a:lnTo>
                  <a:lnTo>
                    <a:pt x="1626" y="4"/>
                  </a:lnTo>
                  <a:lnTo>
                    <a:pt x="1628" y="4"/>
                  </a:lnTo>
                  <a:lnTo>
                    <a:pt x="1628" y="4"/>
                  </a:lnTo>
                  <a:lnTo>
                    <a:pt x="1632" y="4"/>
                  </a:lnTo>
                  <a:lnTo>
                    <a:pt x="1632" y="4"/>
                  </a:lnTo>
                  <a:lnTo>
                    <a:pt x="1634" y="4"/>
                  </a:lnTo>
                  <a:lnTo>
                    <a:pt x="1634" y="4"/>
                  </a:lnTo>
                  <a:lnTo>
                    <a:pt x="1640" y="4"/>
                  </a:lnTo>
                  <a:lnTo>
                    <a:pt x="1640" y="4"/>
                  </a:lnTo>
                  <a:lnTo>
                    <a:pt x="1642" y="4"/>
                  </a:lnTo>
                  <a:lnTo>
                    <a:pt x="1642" y="4"/>
                  </a:lnTo>
                  <a:lnTo>
                    <a:pt x="1644" y="4"/>
                  </a:lnTo>
                  <a:lnTo>
                    <a:pt x="1644" y="4"/>
                  </a:lnTo>
                  <a:lnTo>
                    <a:pt x="1648" y="4"/>
                  </a:lnTo>
                  <a:lnTo>
                    <a:pt x="1648" y="4"/>
                  </a:lnTo>
                  <a:lnTo>
                    <a:pt x="1650" y="4"/>
                  </a:lnTo>
                  <a:lnTo>
                    <a:pt x="1650" y="4"/>
                  </a:lnTo>
                  <a:lnTo>
                    <a:pt x="1656" y="4"/>
                  </a:lnTo>
                  <a:lnTo>
                    <a:pt x="1656" y="4"/>
                  </a:lnTo>
                  <a:lnTo>
                    <a:pt x="1658" y="4"/>
                  </a:lnTo>
                  <a:lnTo>
                    <a:pt x="1658" y="4"/>
                  </a:lnTo>
                  <a:lnTo>
                    <a:pt x="1662" y="4"/>
                  </a:lnTo>
                  <a:lnTo>
                    <a:pt x="1662" y="4"/>
                  </a:lnTo>
                  <a:lnTo>
                    <a:pt x="1664" y="4"/>
                  </a:lnTo>
                  <a:lnTo>
                    <a:pt x="1664" y="4"/>
                  </a:lnTo>
                  <a:lnTo>
                    <a:pt x="1668" y="4"/>
                  </a:lnTo>
                  <a:lnTo>
                    <a:pt x="1668" y="4"/>
                  </a:lnTo>
                  <a:lnTo>
                    <a:pt x="1670" y="4"/>
                  </a:lnTo>
                  <a:lnTo>
                    <a:pt x="1670" y="4"/>
                  </a:lnTo>
                  <a:lnTo>
                    <a:pt x="1680" y="4"/>
                  </a:lnTo>
                  <a:lnTo>
                    <a:pt x="1680" y="4"/>
                  </a:lnTo>
                  <a:lnTo>
                    <a:pt x="1688" y="6"/>
                  </a:lnTo>
                  <a:lnTo>
                    <a:pt x="1688" y="6"/>
                  </a:lnTo>
                  <a:lnTo>
                    <a:pt x="1690" y="6"/>
                  </a:lnTo>
                  <a:lnTo>
                    <a:pt x="1690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6" y="4"/>
                  </a:lnTo>
                  <a:lnTo>
                    <a:pt x="1696" y="4"/>
                  </a:lnTo>
                  <a:lnTo>
                    <a:pt x="1702" y="6"/>
                  </a:lnTo>
                  <a:lnTo>
                    <a:pt x="1702" y="6"/>
                  </a:lnTo>
                  <a:lnTo>
                    <a:pt x="1704" y="8"/>
                  </a:lnTo>
                  <a:lnTo>
                    <a:pt x="1704" y="8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10" y="6"/>
                  </a:lnTo>
                  <a:lnTo>
                    <a:pt x="1710" y="6"/>
                  </a:lnTo>
                  <a:lnTo>
                    <a:pt x="1712" y="8"/>
                  </a:lnTo>
                  <a:lnTo>
                    <a:pt x="1712" y="8"/>
                  </a:lnTo>
                  <a:lnTo>
                    <a:pt x="1714" y="6"/>
                  </a:lnTo>
                  <a:lnTo>
                    <a:pt x="1718" y="6"/>
                  </a:lnTo>
                  <a:lnTo>
                    <a:pt x="1718" y="6"/>
                  </a:lnTo>
                  <a:lnTo>
                    <a:pt x="1722" y="6"/>
                  </a:lnTo>
                  <a:lnTo>
                    <a:pt x="1722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6" y="8"/>
                  </a:lnTo>
                  <a:lnTo>
                    <a:pt x="1726" y="8"/>
                  </a:lnTo>
                  <a:lnTo>
                    <a:pt x="1728" y="8"/>
                  </a:lnTo>
                  <a:lnTo>
                    <a:pt x="1730" y="6"/>
                  </a:lnTo>
                  <a:lnTo>
                    <a:pt x="1730" y="6"/>
                  </a:lnTo>
                  <a:lnTo>
                    <a:pt x="1734" y="6"/>
                  </a:lnTo>
                  <a:lnTo>
                    <a:pt x="1734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8" y="6"/>
                  </a:lnTo>
                  <a:lnTo>
                    <a:pt x="1738" y="6"/>
                  </a:lnTo>
                  <a:lnTo>
                    <a:pt x="1750" y="4"/>
                  </a:lnTo>
                  <a:lnTo>
                    <a:pt x="1750" y="4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8" y="6"/>
                  </a:lnTo>
                  <a:lnTo>
                    <a:pt x="1758" y="6"/>
                  </a:lnTo>
                  <a:lnTo>
                    <a:pt x="1762" y="6"/>
                  </a:lnTo>
                  <a:lnTo>
                    <a:pt x="1762" y="6"/>
                  </a:lnTo>
                  <a:lnTo>
                    <a:pt x="1764" y="4"/>
                  </a:lnTo>
                  <a:lnTo>
                    <a:pt x="1764" y="4"/>
                  </a:lnTo>
                  <a:lnTo>
                    <a:pt x="1766" y="6"/>
                  </a:lnTo>
                  <a:lnTo>
                    <a:pt x="1766" y="6"/>
                  </a:lnTo>
                  <a:lnTo>
                    <a:pt x="1770" y="4"/>
                  </a:lnTo>
                  <a:lnTo>
                    <a:pt x="1770" y="4"/>
                  </a:lnTo>
                  <a:lnTo>
                    <a:pt x="1772" y="6"/>
                  </a:lnTo>
                  <a:lnTo>
                    <a:pt x="1772" y="6"/>
                  </a:lnTo>
                  <a:lnTo>
                    <a:pt x="1776" y="4"/>
                  </a:lnTo>
                  <a:lnTo>
                    <a:pt x="1776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4" y="6"/>
                  </a:lnTo>
                  <a:lnTo>
                    <a:pt x="1784" y="6"/>
                  </a:lnTo>
                  <a:lnTo>
                    <a:pt x="1792" y="6"/>
                  </a:lnTo>
                  <a:lnTo>
                    <a:pt x="1792" y="6"/>
                  </a:lnTo>
                  <a:lnTo>
                    <a:pt x="1794" y="4"/>
                  </a:lnTo>
                  <a:lnTo>
                    <a:pt x="1794" y="4"/>
                  </a:lnTo>
                  <a:lnTo>
                    <a:pt x="1798" y="6"/>
                  </a:lnTo>
                  <a:lnTo>
                    <a:pt x="1798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2" y="4"/>
                  </a:lnTo>
                  <a:lnTo>
                    <a:pt x="1802" y="4"/>
                  </a:lnTo>
                  <a:lnTo>
                    <a:pt x="1802" y="6"/>
                  </a:lnTo>
                  <a:lnTo>
                    <a:pt x="1802" y="6"/>
                  </a:lnTo>
                  <a:lnTo>
                    <a:pt x="1804" y="4"/>
                  </a:lnTo>
                  <a:lnTo>
                    <a:pt x="1804" y="4"/>
                  </a:lnTo>
                  <a:lnTo>
                    <a:pt x="1804" y="6"/>
                  </a:lnTo>
                  <a:lnTo>
                    <a:pt x="1804" y="6"/>
                  </a:lnTo>
                  <a:lnTo>
                    <a:pt x="1812" y="6"/>
                  </a:lnTo>
                  <a:lnTo>
                    <a:pt x="1812" y="6"/>
                  </a:lnTo>
                  <a:lnTo>
                    <a:pt x="1814" y="6"/>
                  </a:lnTo>
                  <a:lnTo>
                    <a:pt x="1814" y="6"/>
                  </a:lnTo>
                  <a:lnTo>
                    <a:pt x="1816" y="6"/>
                  </a:lnTo>
                  <a:lnTo>
                    <a:pt x="1816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4" y="6"/>
                  </a:lnTo>
                  <a:lnTo>
                    <a:pt x="1824" y="6"/>
                  </a:lnTo>
                  <a:lnTo>
                    <a:pt x="1826" y="6"/>
                  </a:lnTo>
                  <a:lnTo>
                    <a:pt x="1826" y="6"/>
                  </a:lnTo>
                  <a:lnTo>
                    <a:pt x="1826" y="8"/>
                  </a:lnTo>
                  <a:lnTo>
                    <a:pt x="1826" y="8"/>
                  </a:lnTo>
                  <a:lnTo>
                    <a:pt x="1828" y="8"/>
                  </a:lnTo>
                  <a:lnTo>
                    <a:pt x="1828" y="8"/>
                  </a:lnTo>
                  <a:lnTo>
                    <a:pt x="1832" y="8"/>
                  </a:lnTo>
                  <a:lnTo>
                    <a:pt x="1832" y="8"/>
                  </a:lnTo>
                  <a:lnTo>
                    <a:pt x="1836" y="6"/>
                  </a:lnTo>
                  <a:lnTo>
                    <a:pt x="1836" y="6"/>
                  </a:lnTo>
                  <a:lnTo>
                    <a:pt x="1838" y="6"/>
                  </a:lnTo>
                  <a:lnTo>
                    <a:pt x="1838" y="6"/>
                  </a:lnTo>
                  <a:lnTo>
                    <a:pt x="1840" y="6"/>
                  </a:lnTo>
                  <a:lnTo>
                    <a:pt x="1840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4" y="6"/>
                  </a:lnTo>
                  <a:lnTo>
                    <a:pt x="1844" y="6"/>
                  </a:lnTo>
                  <a:lnTo>
                    <a:pt x="1846" y="6"/>
                  </a:lnTo>
                  <a:lnTo>
                    <a:pt x="1846" y="6"/>
                  </a:lnTo>
                  <a:lnTo>
                    <a:pt x="1848" y="6"/>
                  </a:lnTo>
                  <a:lnTo>
                    <a:pt x="1848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2" y="6"/>
                  </a:lnTo>
                  <a:lnTo>
                    <a:pt x="1852" y="6"/>
                  </a:lnTo>
                  <a:lnTo>
                    <a:pt x="1854" y="6"/>
                  </a:lnTo>
                  <a:lnTo>
                    <a:pt x="1854" y="6"/>
                  </a:lnTo>
                  <a:lnTo>
                    <a:pt x="1858" y="6"/>
                  </a:lnTo>
                  <a:lnTo>
                    <a:pt x="1858" y="6"/>
                  </a:lnTo>
                  <a:lnTo>
                    <a:pt x="1860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6" y="6"/>
                  </a:lnTo>
                  <a:lnTo>
                    <a:pt x="1866" y="6"/>
                  </a:lnTo>
                  <a:lnTo>
                    <a:pt x="1872" y="6"/>
                  </a:lnTo>
                  <a:lnTo>
                    <a:pt x="1872" y="6"/>
                  </a:lnTo>
                  <a:lnTo>
                    <a:pt x="1880" y="6"/>
                  </a:lnTo>
                  <a:lnTo>
                    <a:pt x="1880" y="6"/>
                  </a:lnTo>
                  <a:lnTo>
                    <a:pt x="1882" y="6"/>
                  </a:lnTo>
                  <a:lnTo>
                    <a:pt x="1882" y="6"/>
                  </a:lnTo>
                  <a:lnTo>
                    <a:pt x="1888" y="6"/>
                  </a:lnTo>
                  <a:lnTo>
                    <a:pt x="1888" y="6"/>
                  </a:lnTo>
                  <a:lnTo>
                    <a:pt x="1892" y="6"/>
                  </a:lnTo>
                  <a:lnTo>
                    <a:pt x="1892" y="6"/>
                  </a:lnTo>
                  <a:lnTo>
                    <a:pt x="1896" y="6"/>
                  </a:lnTo>
                  <a:lnTo>
                    <a:pt x="1896" y="6"/>
                  </a:lnTo>
                  <a:lnTo>
                    <a:pt x="1898" y="6"/>
                  </a:lnTo>
                  <a:lnTo>
                    <a:pt x="1898" y="6"/>
                  </a:lnTo>
                  <a:lnTo>
                    <a:pt x="1902" y="4"/>
                  </a:lnTo>
                  <a:lnTo>
                    <a:pt x="1902" y="4"/>
                  </a:lnTo>
                  <a:lnTo>
                    <a:pt x="1906" y="6"/>
                  </a:lnTo>
                  <a:lnTo>
                    <a:pt x="1906" y="6"/>
                  </a:lnTo>
                  <a:lnTo>
                    <a:pt x="1914" y="4"/>
                  </a:lnTo>
                  <a:lnTo>
                    <a:pt x="1914" y="4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8" y="8"/>
                  </a:lnTo>
                  <a:lnTo>
                    <a:pt x="1918" y="8"/>
                  </a:lnTo>
                  <a:lnTo>
                    <a:pt x="1922" y="8"/>
                  </a:lnTo>
                  <a:lnTo>
                    <a:pt x="1926" y="8"/>
                  </a:lnTo>
                  <a:lnTo>
                    <a:pt x="1926" y="8"/>
                  </a:lnTo>
                  <a:lnTo>
                    <a:pt x="1928" y="10"/>
                  </a:lnTo>
                  <a:lnTo>
                    <a:pt x="1928" y="10"/>
                  </a:lnTo>
                  <a:lnTo>
                    <a:pt x="1934" y="8"/>
                  </a:lnTo>
                  <a:lnTo>
                    <a:pt x="1934" y="8"/>
                  </a:lnTo>
                  <a:lnTo>
                    <a:pt x="1944" y="6"/>
                  </a:lnTo>
                  <a:lnTo>
                    <a:pt x="1944" y="6"/>
                  </a:lnTo>
                  <a:lnTo>
                    <a:pt x="1946" y="6"/>
                  </a:lnTo>
                  <a:lnTo>
                    <a:pt x="1946" y="6"/>
                  </a:lnTo>
                  <a:lnTo>
                    <a:pt x="1948" y="4"/>
                  </a:lnTo>
                  <a:lnTo>
                    <a:pt x="1948" y="4"/>
                  </a:lnTo>
                  <a:lnTo>
                    <a:pt x="1950" y="4"/>
                  </a:lnTo>
                  <a:lnTo>
                    <a:pt x="1950" y="4"/>
                  </a:lnTo>
                  <a:lnTo>
                    <a:pt x="1950" y="6"/>
                  </a:lnTo>
                  <a:lnTo>
                    <a:pt x="1950" y="6"/>
                  </a:lnTo>
                  <a:lnTo>
                    <a:pt x="1954" y="6"/>
                  </a:lnTo>
                  <a:lnTo>
                    <a:pt x="1954" y="6"/>
                  </a:lnTo>
                  <a:lnTo>
                    <a:pt x="1960" y="6"/>
                  </a:lnTo>
                  <a:lnTo>
                    <a:pt x="1960" y="6"/>
                  </a:lnTo>
                  <a:lnTo>
                    <a:pt x="1960" y="4"/>
                  </a:lnTo>
                  <a:lnTo>
                    <a:pt x="1960" y="4"/>
                  </a:lnTo>
                  <a:lnTo>
                    <a:pt x="1962" y="4"/>
                  </a:lnTo>
                  <a:lnTo>
                    <a:pt x="1962" y="4"/>
                  </a:lnTo>
                  <a:lnTo>
                    <a:pt x="1968" y="6"/>
                  </a:lnTo>
                  <a:lnTo>
                    <a:pt x="1968" y="6"/>
                  </a:lnTo>
                  <a:lnTo>
                    <a:pt x="1970" y="6"/>
                  </a:lnTo>
                  <a:lnTo>
                    <a:pt x="1970" y="6"/>
                  </a:lnTo>
                  <a:lnTo>
                    <a:pt x="1972" y="6"/>
                  </a:lnTo>
                  <a:lnTo>
                    <a:pt x="1972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6" y="6"/>
                  </a:lnTo>
                  <a:lnTo>
                    <a:pt x="1976" y="6"/>
                  </a:lnTo>
                  <a:lnTo>
                    <a:pt x="1978" y="8"/>
                  </a:lnTo>
                  <a:lnTo>
                    <a:pt x="1978" y="8"/>
                  </a:lnTo>
                  <a:lnTo>
                    <a:pt x="1978" y="6"/>
                  </a:lnTo>
                  <a:lnTo>
                    <a:pt x="1978" y="6"/>
                  </a:lnTo>
                  <a:lnTo>
                    <a:pt x="1982" y="6"/>
                  </a:lnTo>
                  <a:lnTo>
                    <a:pt x="1982" y="6"/>
                  </a:lnTo>
                  <a:lnTo>
                    <a:pt x="1986" y="8"/>
                  </a:lnTo>
                  <a:lnTo>
                    <a:pt x="1986" y="8"/>
                  </a:lnTo>
                  <a:lnTo>
                    <a:pt x="1994" y="8"/>
                  </a:lnTo>
                  <a:lnTo>
                    <a:pt x="1994" y="8"/>
                  </a:lnTo>
                  <a:lnTo>
                    <a:pt x="1996" y="6"/>
                  </a:lnTo>
                  <a:lnTo>
                    <a:pt x="1996" y="6"/>
                  </a:lnTo>
                  <a:lnTo>
                    <a:pt x="2000" y="6"/>
                  </a:lnTo>
                  <a:lnTo>
                    <a:pt x="2000" y="6"/>
                  </a:lnTo>
                  <a:lnTo>
                    <a:pt x="2002" y="4"/>
                  </a:lnTo>
                  <a:lnTo>
                    <a:pt x="2002" y="4"/>
                  </a:lnTo>
                  <a:lnTo>
                    <a:pt x="2010" y="4"/>
                  </a:lnTo>
                  <a:lnTo>
                    <a:pt x="2010" y="4"/>
                  </a:lnTo>
                  <a:lnTo>
                    <a:pt x="2012" y="4"/>
                  </a:lnTo>
                  <a:lnTo>
                    <a:pt x="2012" y="4"/>
                  </a:lnTo>
                  <a:lnTo>
                    <a:pt x="2014" y="4"/>
                  </a:lnTo>
                  <a:lnTo>
                    <a:pt x="2014" y="4"/>
                  </a:lnTo>
                  <a:lnTo>
                    <a:pt x="2016" y="4"/>
                  </a:lnTo>
                  <a:lnTo>
                    <a:pt x="2016" y="4"/>
                  </a:lnTo>
                  <a:lnTo>
                    <a:pt x="2018" y="4"/>
                  </a:lnTo>
                  <a:lnTo>
                    <a:pt x="2018" y="4"/>
                  </a:lnTo>
                  <a:lnTo>
                    <a:pt x="2032" y="4"/>
                  </a:lnTo>
                  <a:lnTo>
                    <a:pt x="2032" y="4"/>
                  </a:lnTo>
                  <a:lnTo>
                    <a:pt x="2040" y="4"/>
                  </a:lnTo>
                  <a:lnTo>
                    <a:pt x="2040" y="4"/>
                  </a:lnTo>
                  <a:lnTo>
                    <a:pt x="2050" y="4"/>
                  </a:lnTo>
                  <a:lnTo>
                    <a:pt x="2050" y="4"/>
                  </a:lnTo>
                  <a:lnTo>
                    <a:pt x="2052" y="4"/>
                  </a:lnTo>
                  <a:lnTo>
                    <a:pt x="2052" y="4"/>
                  </a:lnTo>
                  <a:lnTo>
                    <a:pt x="2054" y="4"/>
                  </a:lnTo>
                  <a:lnTo>
                    <a:pt x="2054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60" y="4"/>
                  </a:lnTo>
                  <a:lnTo>
                    <a:pt x="2060" y="4"/>
                  </a:lnTo>
                  <a:lnTo>
                    <a:pt x="2066" y="4"/>
                  </a:lnTo>
                  <a:lnTo>
                    <a:pt x="2066" y="4"/>
                  </a:lnTo>
                  <a:lnTo>
                    <a:pt x="2070" y="4"/>
                  </a:lnTo>
                  <a:lnTo>
                    <a:pt x="2070" y="4"/>
                  </a:lnTo>
                  <a:lnTo>
                    <a:pt x="2072" y="4"/>
                  </a:lnTo>
                  <a:lnTo>
                    <a:pt x="2072" y="4"/>
                  </a:lnTo>
                  <a:lnTo>
                    <a:pt x="2074" y="6"/>
                  </a:lnTo>
                  <a:lnTo>
                    <a:pt x="2074" y="6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86" y="4"/>
                  </a:lnTo>
                  <a:lnTo>
                    <a:pt x="2086" y="4"/>
                  </a:lnTo>
                  <a:lnTo>
                    <a:pt x="2088" y="4"/>
                  </a:lnTo>
                  <a:lnTo>
                    <a:pt x="2088" y="4"/>
                  </a:lnTo>
                  <a:lnTo>
                    <a:pt x="2092" y="4"/>
                  </a:lnTo>
                  <a:lnTo>
                    <a:pt x="2092" y="4"/>
                  </a:lnTo>
                  <a:lnTo>
                    <a:pt x="2096" y="4"/>
                  </a:lnTo>
                  <a:lnTo>
                    <a:pt x="2096" y="4"/>
                  </a:lnTo>
                  <a:lnTo>
                    <a:pt x="2098" y="4"/>
                  </a:lnTo>
                  <a:lnTo>
                    <a:pt x="2098" y="4"/>
                  </a:lnTo>
                  <a:lnTo>
                    <a:pt x="2106" y="4"/>
                  </a:lnTo>
                  <a:lnTo>
                    <a:pt x="2106" y="4"/>
                  </a:lnTo>
                  <a:lnTo>
                    <a:pt x="2108" y="4"/>
                  </a:lnTo>
                  <a:lnTo>
                    <a:pt x="2108" y="4"/>
                  </a:lnTo>
                  <a:lnTo>
                    <a:pt x="2114" y="4"/>
                  </a:lnTo>
                  <a:lnTo>
                    <a:pt x="2114" y="4"/>
                  </a:lnTo>
                  <a:lnTo>
                    <a:pt x="2116" y="4"/>
                  </a:lnTo>
                  <a:lnTo>
                    <a:pt x="2116" y="4"/>
                  </a:lnTo>
                  <a:lnTo>
                    <a:pt x="2118" y="4"/>
                  </a:lnTo>
                  <a:lnTo>
                    <a:pt x="2118" y="4"/>
                  </a:lnTo>
                  <a:lnTo>
                    <a:pt x="2124" y="4"/>
                  </a:lnTo>
                  <a:lnTo>
                    <a:pt x="2124" y="4"/>
                  </a:lnTo>
                  <a:lnTo>
                    <a:pt x="2132" y="4"/>
                  </a:lnTo>
                  <a:lnTo>
                    <a:pt x="2132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8" y="4"/>
                  </a:lnTo>
                  <a:lnTo>
                    <a:pt x="2138" y="4"/>
                  </a:lnTo>
                  <a:lnTo>
                    <a:pt x="2144" y="4"/>
                  </a:lnTo>
                  <a:lnTo>
                    <a:pt x="2144" y="4"/>
                  </a:lnTo>
                  <a:lnTo>
                    <a:pt x="2146" y="4"/>
                  </a:lnTo>
                  <a:lnTo>
                    <a:pt x="2146" y="4"/>
                  </a:lnTo>
                  <a:lnTo>
                    <a:pt x="2150" y="4"/>
                  </a:lnTo>
                  <a:lnTo>
                    <a:pt x="2150" y="4"/>
                  </a:lnTo>
                  <a:lnTo>
                    <a:pt x="2154" y="4"/>
                  </a:lnTo>
                  <a:lnTo>
                    <a:pt x="2154" y="4"/>
                  </a:lnTo>
                  <a:lnTo>
                    <a:pt x="2156" y="4"/>
                  </a:lnTo>
                  <a:lnTo>
                    <a:pt x="2156" y="4"/>
                  </a:lnTo>
                  <a:lnTo>
                    <a:pt x="2160" y="4"/>
                  </a:lnTo>
                  <a:lnTo>
                    <a:pt x="2160" y="4"/>
                  </a:lnTo>
                  <a:lnTo>
                    <a:pt x="2164" y="4"/>
                  </a:lnTo>
                  <a:lnTo>
                    <a:pt x="2164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72" y="4"/>
                  </a:lnTo>
                  <a:lnTo>
                    <a:pt x="2172" y="4"/>
                  </a:lnTo>
                  <a:lnTo>
                    <a:pt x="2178" y="4"/>
                  </a:lnTo>
                  <a:lnTo>
                    <a:pt x="2178" y="4"/>
                  </a:lnTo>
                  <a:lnTo>
                    <a:pt x="2182" y="4"/>
                  </a:lnTo>
                  <a:lnTo>
                    <a:pt x="2182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8" y="4"/>
                  </a:lnTo>
                  <a:lnTo>
                    <a:pt x="2188" y="4"/>
                  </a:lnTo>
                  <a:lnTo>
                    <a:pt x="2190" y="2"/>
                  </a:lnTo>
                  <a:lnTo>
                    <a:pt x="219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6" y="4"/>
                  </a:lnTo>
                  <a:lnTo>
                    <a:pt x="2206" y="4"/>
                  </a:lnTo>
                  <a:lnTo>
                    <a:pt x="2210" y="4"/>
                  </a:lnTo>
                  <a:lnTo>
                    <a:pt x="2210" y="4"/>
                  </a:lnTo>
                  <a:lnTo>
                    <a:pt x="2216" y="2"/>
                  </a:lnTo>
                  <a:lnTo>
                    <a:pt x="2216" y="2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6" y="2"/>
                  </a:lnTo>
                  <a:lnTo>
                    <a:pt x="2230" y="4"/>
                  </a:lnTo>
                  <a:lnTo>
                    <a:pt x="2230" y="4"/>
                  </a:lnTo>
                  <a:lnTo>
                    <a:pt x="2232" y="2"/>
                  </a:lnTo>
                  <a:lnTo>
                    <a:pt x="2232" y="2"/>
                  </a:lnTo>
                  <a:lnTo>
                    <a:pt x="2234" y="2"/>
                  </a:lnTo>
                  <a:lnTo>
                    <a:pt x="2234" y="2"/>
                  </a:lnTo>
                  <a:lnTo>
                    <a:pt x="2236" y="2"/>
                  </a:lnTo>
                  <a:lnTo>
                    <a:pt x="2236" y="2"/>
                  </a:lnTo>
                  <a:lnTo>
                    <a:pt x="2240" y="2"/>
                  </a:lnTo>
                  <a:lnTo>
                    <a:pt x="2240" y="2"/>
                  </a:lnTo>
                  <a:lnTo>
                    <a:pt x="2248" y="4"/>
                  </a:lnTo>
                  <a:lnTo>
                    <a:pt x="2248" y="4"/>
                  </a:lnTo>
                  <a:lnTo>
                    <a:pt x="2252" y="2"/>
                  </a:lnTo>
                  <a:lnTo>
                    <a:pt x="2252" y="2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62" y="2"/>
                  </a:lnTo>
                  <a:lnTo>
                    <a:pt x="2262" y="2"/>
                  </a:lnTo>
                  <a:lnTo>
                    <a:pt x="2266" y="4"/>
                  </a:lnTo>
                  <a:lnTo>
                    <a:pt x="2266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82" y="4"/>
                  </a:lnTo>
                  <a:lnTo>
                    <a:pt x="2282" y="4"/>
                  </a:lnTo>
                  <a:lnTo>
                    <a:pt x="2286" y="4"/>
                  </a:lnTo>
                  <a:lnTo>
                    <a:pt x="2286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90" y="4"/>
                  </a:lnTo>
                  <a:lnTo>
                    <a:pt x="2290" y="4"/>
                  </a:lnTo>
                  <a:lnTo>
                    <a:pt x="2292" y="2"/>
                  </a:lnTo>
                  <a:lnTo>
                    <a:pt x="2296" y="2"/>
                  </a:lnTo>
                  <a:lnTo>
                    <a:pt x="2296" y="2"/>
                  </a:lnTo>
                  <a:lnTo>
                    <a:pt x="2298" y="2"/>
                  </a:lnTo>
                  <a:lnTo>
                    <a:pt x="2298" y="2"/>
                  </a:lnTo>
                  <a:lnTo>
                    <a:pt x="2304" y="2"/>
                  </a:lnTo>
                  <a:lnTo>
                    <a:pt x="2304" y="2"/>
                  </a:lnTo>
                  <a:lnTo>
                    <a:pt x="2306" y="2"/>
                  </a:lnTo>
                  <a:lnTo>
                    <a:pt x="2306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6" y="2"/>
                  </a:lnTo>
                  <a:lnTo>
                    <a:pt x="2316" y="2"/>
                  </a:lnTo>
                  <a:lnTo>
                    <a:pt x="2318" y="2"/>
                  </a:lnTo>
                  <a:lnTo>
                    <a:pt x="2318" y="2"/>
                  </a:lnTo>
                  <a:lnTo>
                    <a:pt x="2322" y="2"/>
                  </a:lnTo>
                  <a:lnTo>
                    <a:pt x="2322" y="2"/>
                  </a:lnTo>
                  <a:lnTo>
                    <a:pt x="2328" y="2"/>
                  </a:lnTo>
                  <a:lnTo>
                    <a:pt x="2328" y="2"/>
                  </a:lnTo>
                  <a:lnTo>
                    <a:pt x="2330" y="2"/>
                  </a:lnTo>
                  <a:lnTo>
                    <a:pt x="2330" y="2"/>
                  </a:lnTo>
                  <a:lnTo>
                    <a:pt x="2334" y="4"/>
                  </a:lnTo>
                  <a:lnTo>
                    <a:pt x="2334" y="4"/>
                  </a:lnTo>
                  <a:lnTo>
                    <a:pt x="2338" y="2"/>
                  </a:lnTo>
                  <a:lnTo>
                    <a:pt x="2338" y="2"/>
                  </a:lnTo>
                  <a:lnTo>
                    <a:pt x="2344" y="2"/>
                  </a:lnTo>
                  <a:lnTo>
                    <a:pt x="2344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64" y="2"/>
                  </a:lnTo>
                  <a:lnTo>
                    <a:pt x="2364" y="2"/>
                  </a:lnTo>
                  <a:lnTo>
                    <a:pt x="2366" y="4"/>
                  </a:lnTo>
                  <a:lnTo>
                    <a:pt x="2366" y="4"/>
                  </a:lnTo>
                  <a:lnTo>
                    <a:pt x="2368" y="4"/>
                  </a:lnTo>
                  <a:lnTo>
                    <a:pt x="2368" y="4"/>
                  </a:lnTo>
                  <a:lnTo>
                    <a:pt x="2370" y="4"/>
                  </a:lnTo>
                  <a:lnTo>
                    <a:pt x="2370" y="4"/>
                  </a:lnTo>
                  <a:lnTo>
                    <a:pt x="2374" y="2"/>
                  </a:lnTo>
                  <a:lnTo>
                    <a:pt x="2374" y="2"/>
                  </a:lnTo>
                  <a:lnTo>
                    <a:pt x="2378" y="2"/>
                  </a:lnTo>
                  <a:lnTo>
                    <a:pt x="2378" y="2"/>
                  </a:lnTo>
                  <a:lnTo>
                    <a:pt x="2380" y="2"/>
                  </a:lnTo>
                  <a:lnTo>
                    <a:pt x="2384" y="2"/>
                  </a:lnTo>
                  <a:lnTo>
                    <a:pt x="2384" y="2"/>
                  </a:lnTo>
                  <a:lnTo>
                    <a:pt x="2388" y="2"/>
                  </a:lnTo>
                  <a:lnTo>
                    <a:pt x="2390" y="2"/>
                  </a:lnTo>
                  <a:lnTo>
                    <a:pt x="2390" y="2"/>
                  </a:lnTo>
                  <a:lnTo>
                    <a:pt x="2398" y="2"/>
                  </a:lnTo>
                  <a:lnTo>
                    <a:pt x="2398" y="2"/>
                  </a:lnTo>
                  <a:lnTo>
                    <a:pt x="2402" y="2"/>
                  </a:lnTo>
                  <a:lnTo>
                    <a:pt x="2402" y="2"/>
                  </a:lnTo>
                  <a:lnTo>
                    <a:pt x="2404" y="2"/>
                  </a:lnTo>
                  <a:lnTo>
                    <a:pt x="2404" y="2"/>
                  </a:lnTo>
                  <a:lnTo>
                    <a:pt x="2406" y="2"/>
                  </a:lnTo>
                  <a:lnTo>
                    <a:pt x="2406" y="2"/>
                  </a:lnTo>
                  <a:lnTo>
                    <a:pt x="2410" y="2"/>
                  </a:lnTo>
                  <a:lnTo>
                    <a:pt x="2410" y="2"/>
                  </a:lnTo>
                  <a:lnTo>
                    <a:pt x="2414" y="4"/>
                  </a:lnTo>
                  <a:lnTo>
                    <a:pt x="2414" y="4"/>
                  </a:lnTo>
                  <a:lnTo>
                    <a:pt x="2414" y="6"/>
                  </a:lnTo>
                  <a:lnTo>
                    <a:pt x="2414" y="6"/>
                  </a:lnTo>
                  <a:lnTo>
                    <a:pt x="2418" y="4"/>
                  </a:lnTo>
                  <a:lnTo>
                    <a:pt x="2418" y="4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2" y="6"/>
                  </a:lnTo>
                  <a:lnTo>
                    <a:pt x="2422" y="6"/>
                  </a:lnTo>
                  <a:lnTo>
                    <a:pt x="2428" y="6"/>
                  </a:lnTo>
                  <a:lnTo>
                    <a:pt x="2434" y="6"/>
                  </a:lnTo>
                  <a:lnTo>
                    <a:pt x="2434" y="6"/>
                  </a:lnTo>
                  <a:lnTo>
                    <a:pt x="2436" y="6"/>
                  </a:lnTo>
                  <a:lnTo>
                    <a:pt x="2436" y="6"/>
                  </a:lnTo>
                  <a:lnTo>
                    <a:pt x="2442" y="4"/>
                  </a:lnTo>
                  <a:lnTo>
                    <a:pt x="2442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50" y="4"/>
                  </a:lnTo>
                  <a:lnTo>
                    <a:pt x="2450" y="4"/>
                  </a:lnTo>
                  <a:lnTo>
                    <a:pt x="2452" y="4"/>
                  </a:lnTo>
                  <a:lnTo>
                    <a:pt x="2452" y="4"/>
                  </a:lnTo>
                  <a:lnTo>
                    <a:pt x="2460" y="4"/>
                  </a:lnTo>
                  <a:lnTo>
                    <a:pt x="2460" y="4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4" y="8"/>
                  </a:lnTo>
                  <a:lnTo>
                    <a:pt x="2464" y="8"/>
                  </a:lnTo>
                  <a:lnTo>
                    <a:pt x="2468" y="6"/>
                  </a:lnTo>
                  <a:lnTo>
                    <a:pt x="2474" y="4"/>
                  </a:lnTo>
                  <a:lnTo>
                    <a:pt x="2474" y="4"/>
                  </a:lnTo>
                  <a:lnTo>
                    <a:pt x="2476" y="6"/>
                  </a:lnTo>
                  <a:lnTo>
                    <a:pt x="2476" y="6"/>
                  </a:lnTo>
                  <a:lnTo>
                    <a:pt x="2478" y="6"/>
                  </a:lnTo>
                  <a:lnTo>
                    <a:pt x="2478" y="6"/>
                  </a:lnTo>
                  <a:lnTo>
                    <a:pt x="2484" y="6"/>
                  </a:lnTo>
                  <a:lnTo>
                    <a:pt x="2484" y="6"/>
                  </a:lnTo>
                  <a:lnTo>
                    <a:pt x="2486" y="6"/>
                  </a:lnTo>
                  <a:lnTo>
                    <a:pt x="2486" y="6"/>
                  </a:lnTo>
                  <a:lnTo>
                    <a:pt x="2492" y="6"/>
                  </a:lnTo>
                  <a:lnTo>
                    <a:pt x="2492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502" y="6"/>
                  </a:lnTo>
                  <a:lnTo>
                    <a:pt x="2502" y="6"/>
                  </a:lnTo>
                  <a:lnTo>
                    <a:pt x="2504" y="6"/>
                  </a:lnTo>
                  <a:lnTo>
                    <a:pt x="2504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4"/>
                  </a:lnTo>
                  <a:lnTo>
                    <a:pt x="2506" y="4"/>
                  </a:lnTo>
                  <a:lnTo>
                    <a:pt x="2518" y="4"/>
                  </a:lnTo>
                  <a:lnTo>
                    <a:pt x="2518" y="4"/>
                  </a:lnTo>
                  <a:lnTo>
                    <a:pt x="2522" y="6"/>
                  </a:lnTo>
                  <a:lnTo>
                    <a:pt x="2522" y="6"/>
                  </a:lnTo>
                  <a:lnTo>
                    <a:pt x="2524" y="6"/>
                  </a:lnTo>
                  <a:lnTo>
                    <a:pt x="2524" y="6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8" y="4"/>
                  </a:lnTo>
                  <a:lnTo>
                    <a:pt x="2528" y="4"/>
                  </a:lnTo>
                  <a:lnTo>
                    <a:pt x="2536" y="4"/>
                  </a:lnTo>
                  <a:lnTo>
                    <a:pt x="2536" y="4"/>
                  </a:lnTo>
                  <a:lnTo>
                    <a:pt x="2538" y="4"/>
                  </a:lnTo>
                  <a:lnTo>
                    <a:pt x="2538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52" y="6"/>
                  </a:lnTo>
                  <a:lnTo>
                    <a:pt x="2552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60" y="6"/>
                  </a:lnTo>
                  <a:lnTo>
                    <a:pt x="2560" y="6"/>
                  </a:lnTo>
                  <a:lnTo>
                    <a:pt x="2562" y="6"/>
                  </a:lnTo>
                  <a:lnTo>
                    <a:pt x="2562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70" y="4"/>
                  </a:lnTo>
                  <a:lnTo>
                    <a:pt x="2570" y="4"/>
                  </a:lnTo>
                  <a:lnTo>
                    <a:pt x="2574" y="4"/>
                  </a:lnTo>
                  <a:lnTo>
                    <a:pt x="2574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8" y="4"/>
                  </a:lnTo>
                  <a:lnTo>
                    <a:pt x="2578" y="4"/>
                  </a:lnTo>
                  <a:lnTo>
                    <a:pt x="2580" y="4"/>
                  </a:lnTo>
                  <a:lnTo>
                    <a:pt x="2580" y="4"/>
                  </a:lnTo>
                  <a:lnTo>
                    <a:pt x="2580" y="6"/>
                  </a:lnTo>
                  <a:lnTo>
                    <a:pt x="2580" y="6"/>
                  </a:lnTo>
                  <a:lnTo>
                    <a:pt x="2584" y="6"/>
                  </a:lnTo>
                  <a:lnTo>
                    <a:pt x="2584" y="6"/>
                  </a:lnTo>
                  <a:lnTo>
                    <a:pt x="2590" y="6"/>
                  </a:lnTo>
                  <a:lnTo>
                    <a:pt x="2590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4" y="6"/>
                  </a:lnTo>
                  <a:lnTo>
                    <a:pt x="2594" y="6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600" y="6"/>
                  </a:lnTo>
                  <a:lnTo>
                    <a:pt x="2600" y="6"/>
                  </a:lnTo>
                  <a:lnTo>
                    <a:pt x="2608" y="6"/>
                  </a:lnTo>
                  <a:lnTo>
                    <a:pt x="2608" y="6"/>
                  </a:lnTo>
                  <a:lnTo>
                    <a:pt x="2612" y="6"/>
                  </a:lnTo>
                  <a:lnTo>
                    <a:pt x="2612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8" y="8"/>
                  </a:lnTo>
                  <a:lnTo>
                    <a:pt x="2618" y="8"/>
                  </a:lnTo>
                  <a:lnTo>
                    <a:pt x="2620" y="8"/>
                  </a:lnTo>
                  <a:lnTo>
                    <a:pt x="2620" y="8"/>
                  </a:lnTo>
                  <a:lnTo>
                    <a:pt x="2626" y="6"/>
                  </a:lnTo>
                  <a:lnTo>
                    <a:pt x="2626" y="6"/>
                  </a:lnTo>
                  <a:lnTo>
                    <a:pt x="2628" y="8"/>
                  </a:lnTo>
                  <a:lnTo>
                    <a:pt x="2628" y="8"/>
                  </a:lnTo>
                  <a:lnTo>
                    <a:pt x="2630" y="8"/>
                  </a:lnTo>
                  <a:lnTo>
                    <a:pt x="2630" y="8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6" y="12"/>
                  </a:lnTo>
                  <a:lnTo>
                    <a:pt x="2636" y="12"/>
                  </a:lnTo>
                  <a:lnTo>
                    <a:pt x="2636" y="10"/>
                  </a:lnTo>
                  <a:lnTo>
                    <a:pt x="2636" y="10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4" y="6"/>
                  </a:lnTo>
                  <a:lnTo>
                    <a:pt x="2644" y="6"/>
                  </a:lnTo>
                  <a:lnTo>
                    <a:pt x="2646" y="6"/>
                  </a:lnTo>
                  <a:lnTo>
                    <a:pt x="2646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60" y="6"/>
                  </a:lnTo>
                  <a:lnTo>
                    <a:pt x="2660" y="6"/>
                  </a:lnTo>
                  <a:lnTo>
                    <a:pt x="2662" y="6"/>
                  </a:lnTo>
                  <a:lnTo>
                    <a:pt x="2662" y="6"/>
                  </a:lnTo>
                  <a:lnTo>
                    <a:pt x="2664" y="4"/>
                  </a:lnTo>
                  <a:lnTo>
                    <a:pt x="2664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74" y="4"/>
                  </a:lnTo>
                  <a:lnTo>
                    <a:pt x="2674" y="4"/>
                  </a:lnTo>
                  <a:lnTo>
                    <a:pt x="2678" y="4"/>
                  </a:lnTo>
                  <a:lnTo>
                    <a:pt x="2678" y="4"/>
                  </a:lnTo>
                  <a:lnTo>
                    <a:pt x="2682" y="4"/>
                  </a:lnTo>
                  <a:lnTo>
                    <a:pt x="2682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90" y="2"/>
                  </a:lnTo>
                  <a:lnTo>
                    <a:pt x="2690" y="2"/>
                  </a:lnTo>
                  <a:lnTo>
                    <a:pt x="2692" y="4"/>
                  </a:lnTo>
                  <a:lnTo>
                    <a:pt x="2692" y="4"/>
                  </a:lnTo>
                  <a:lnTo>
                    <a:pt x="2698" y="4"/>
                  </a:lnTo>
                  <a:lnTo>
                    <a:pt x="2698" y="4"/>
                  </a:lnTo>
                  <a:lnTo>
                    <a:pt x="2704" y="4"/>
                  </a:lnTo>
                  <a:lnTo>
                    <a:pt x="2704" y="4"/>
                  </a:lnTo>
                  <a:lnTo>
                    <a:pt x="2712" y="2"/>
                  </a:lnTo>
                  <a:lnTo>
                    <a:pt x="2712" y="2"/>
                  </a:lnTo>
                  <a:lnTo>
                    <a:pt x="2714" y="4"/>
                  </a:lnTo>
                  <a:lnTo>
                    <a:pt x="2714" y="4"/>
                  </a:lnTo>
                  <a:lnTo>
                    <a:pt x="2718" y="4"/>
                  </a:lnTo>
                  <a:lnTo>
                    <a:pt x="2718" y="4"/>
                  </a:lnTo>
                  <a:lnTo>
                    <a:pt x="2724" y="4"/>
                  </a:lnTo>
                  <a:lnTo>
                    <a:pt x="2724" y="4"/>
                  </a:lnTo>
                  <a:lnTo>
                    <a:pt x="2728" y="4"/>
                  </a:lnTo>
                  <a:lnTo>
                    <a:pt x="2728" y="4"/>
                  </a:lnTo>
                  <a:lnTo>
                    <a:pt x="2732" y="4"/>
                  </a:lnTo>
                  <a:lnTo>
                    <a:pt x="2732" y="4"/>
                  </a:lnTo>
                  <a:lnTo>
                    <a:pt x="2740" y="4"/>
                  </a:lnTo>
                  <a:lnTo>
                    <a:pt x="2740" y="4"/>
                  </a:lnTo>
                  <a:lnTo>
                    <a:pt x="2742" y="4"/>
                  </a:lnTo>
                  <a:lnTo>
                    <a:pt x="2742" y="4"/>
                  </a:lnTo>
                  <a:lnTo>
                    <a:pt x="2748" y="2"/>
                  </a:lnTo>
                  <a:lnTo>
                    <a:pt x="2748" y="2"/>
                  </a:lnTo>
                  <a:lnTo>
                    <a:pt x="2754" y="2"/>
                  </a:lnTo>
                  <a:lnTo>
                    <a:pt x="2754" y="2"/>
                  </a:lnTo>
                  <a:lnTo>
                    <a:pt x="2758" y="4"/>
                  </a:lnTo>
                  <a:lnTo>
                    <a:pt x="2758" y="4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8" y="2"/>
                  </a:lnTo>
                  <a:lnTo>
                    <a:pt x="2768" y="2"/>
                  </a:lnTo>
                  <a:lnTo>
                    <a:pt x="2772" y="4"/>
                  </a:lnTo>
                  <a:lnTo>
                    <a:pt x="2772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6" y="4"/>
                  </a:lnTo>
                  <a:lnTo>
                    <a:pt x="2776" y="4"/>
                  </a:lnTo>
                  <a:lnTo>
                    <a:pt x="2782" y="2"/>
                  </a:lnTo>
                  <a:lnTo>
                    <a:pt x="2782" y="2"/>
                  </a:lnTo>
                  <a:lnTo>
                    <a:pt x="2784" y="4"/>
                  </a:lnTo>
                  <a:lnTo>
                    <a:pt x="2784" y="4"/>
                  </a:lnTo>
                  <a:lnTo>
                    <a:pt x="2784" y="2"/>
                  </a:lnTo>
                  <a:lnTo>
                    <a:pt x="2784" y="2"/>
                  </a:lnTo>
                  <a:lnTo>
                    <a:pt x="2796" y="4"/>
                  </a:lnTo>
                  <a:lnTo>
                    <a:pt x="2796" y="4"/>
                  </a:lnTo>
                  <a:lnTo>
                    <a:pt x="2802" y="4"/>
                  </a:lnTo>
                  <a:lnTo>
                    <a:pt x="2802" y="4"/>
                  </a:lnTo>
                  <a:lnTo>
                    <a:pt x="2806" y="4"/>
                  </a:lnTo>
                  <a:lnTo>
                    <a:pt x="2806" y="4"/>
                  </a:lnTo>
                  <a:lnTo>
                    <a:pt x="2810" y="4"/>
                  </a:lnTo>
                  <a:lnTo>
                    <a:pt x="2810" y="4"/>
                  </a:lnTo>
                  <a:lnTo>
                    <a:pt x="2814" y="4"/>
                  </a:lnTo>
                  <a:lnTo>
                    <a:pt x="2814" y="4"/>
                  </a:lnTo>
                  <a:lnTo>
                    <a:pt x="2818" y="4"/>
                  </a:lnTo>
                  <a:lnTo>
                    <a:pt x="2818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6" y="4"/>
                  </a:lnTo>
                  <a:lnTo>
                    <a:pt x="2826" y="4"/>
                  </a:lnTo>
                  <a:lnTo>
                    <a:pt x="2828" y="4"/>
                  </a:lnTo>
                  <a:lnTo>
                    <a:pt x="2828" y="4"/>
                  </a:lnTo>
                  <a:lnTo>
                    <a:pt x="2830" y="4"/>
                  </a:lnTo>
                  <a:lnTo>
                    <a:pt x="2830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42" y="6"/>
                  </a:lnTo>
                  <a:lnTo>
                    <a:pt x="2842" y="6"/>
                  </a:lnTo>
                  <a:lnTo>
                    <a:pt x="2848" y="6"/>
                  </a:lnTo>
                  <a:lnTo>
                    <a:pt x="2852" y="6"/>
                  </a:lnTo>
                  <a:lnTo>
                    <a:pt x="2852" y="6"/>
                  </a:lnTo>
                  <a:lnTo>
                    <a:pt x="2854" y="4"/>
                  </a:lnTo>
                  <a:lnTo>
                    <a:pt x="2854" y="4"/>
                  </a:lnTo>
                  <a:lnTo>
                    <a:pt x="2856" y="4"/>
                  </a:lnTo>
                  <a:lnTo>
                    <a:pt x="2856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62" y="6"/>
                  </a:lnTo>
                  <a:lnTo>
                    <a:pt x="2862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6" y="6"/>
                  </a:lnTo>
                  <a:lnTo>
                    <a:pt x="2866" y="6"/>
                  </a:lnTo>
                  <a:lnTo>
                    <a:pt x="2868" y="6"/>
                  </a:lnTo>
                  <a:lnTo>
                    <a:pt x="2868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4" y="6"/>
                  </a:lnTo>
                  <a:lnTo>
                    <a:pt x="2874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80" y="6"/>
                  </a:lnTo>
                  <a:lnTo>
                    <a:pt x="2880" y="6"/>
                  </a:lnTo>
                  <a:lnTo>
                    <a:pt x="2882" y="6"/>
                  </a:lnTo>
                  <a:lnTo>
                    <a:pt x="2882" y="6"/>
                  </a:lnTo>
                  <a:lnTo>
                    <a:pt x="2888" y="6"/>
                  </a:lnTo>
                  <a:lnTo>
                    <a:pt x="2888" y="6"/>
                  </a:lnTo>
                  <a:lnTo>
                    <a:pt x="2892" y="6"/>
                  </a:lnTo>
                  <a:lnTo>
                    <a:pt x="2892" y="6"/>
                  </a:lnTo>
                  <a:lnTo>
                    <a:pt x="2898" y="6"/>
                  </a:lnTo>
                  <a:lnTo>
                    <a:pt x="2898" y="6"/>
                  </a:lnTo>
                  <a:lnTo>
                    <a:pt x="2906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20" y="6"/>
                  </a:lnTo>
                  <a:lnTo>
                    <a:pt x="2920" y="6"/>
                  </a:lnTo>
                  <a:lnTo>
                    <a:pt x="2928" y="6"/>
                  </a:lnTo>
                  <a:lnTo>
                    <a:pt x="2928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8" y="6"/>
                  </a:lnTo>
                  <a:lnTo>
                    <a:pt x="2938" y="6"/>
                  </a:lnTo>
                  <a:lnTo>
                    <a:pt x="2944" y="4"/>
                  </a:lnTo>
                  <a:lnTo>
                    <a:pt x="2944" y="4"/>
                  </a:lnTo>
                  <a:lnTo>
                    <a:pt x="2948" y="6"/>
                  </a:lnTo>
                  <a:lnTo>
                    <a:pt x="2948" y="6"/>
                  </a:lnTo>
                  <a:lnTo>
                    <a:pt x="2950" y="6"/>
                  </a:lnTo>
                  <a:lnTo>
                    <a:pt x="2950" y="6"/>
                  </a:lnTo>
                  <a:lnTo>
                    <a:pt x="2956" y="6"/>
                  </a:lnTo>
                  <a:lnTo>
                    <a:pt x="2956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2" y="6"/>
                  </a:lnTo>
                  <a:lnTo>
                    <a:pt x="2962" y="6"/>
                  </a:lnTo>
                  <a:lnTo>
                    <a:pt x="2968" y="8"/>
                  </a:lnTo>
                  <a:lnTo>
                    <a:pt x="2974" y="8"/>
                  </a:lnTo>
                  <a:lnTo>
                    <a:pt x="2974" y="8"/>
                  </a:lnTo>
                  <a:lnTo>
                    <a:pt x="2980" y="8"/>
                  </a:lnTo>
                  <a:lnTo>
                    <a:pt x="2980" y="8"/>
                  </a:lnTo>
                  <a:lnTo>
                    <a:pt x="2984" y="8"/>
                  </a:lnTo>
                  <a:lnTo>
                    <a:pt x="2984" y="8"/>
                  </a:lnTo>
                  <a:lnTo>
                    <a:pt x="2988" y="8"/>
                  </a:lnTo>
                  <a:lnTo>
                    <a:pt x="2988" y="8"/>
                  </a:lnTo>
                  <a:lnTo>
                    <a:pt x="2994" y="8"/>
                  </a:lnTo>
                  <a:lnTo>
                    <a:pt x="2994" y="8"/>
                  </a:lnTo>
                  <a:lnTo>
                    <a:pt x="2998" y="6"/>
                  </a:lnTo>
                  <a:lnTo>
                    <a:pt x="2998" y="6"/>
                  </a:lnTo>
                  <a:lnTo>
                    <a:pt x="3000" y="6"/>
                  </a:lnTo>
                  <a:lnTo>
                    <a:pt x="3000" y="6"/>
                  </a:lnTo>
                  <a:lnTo>
                    <a:pt x="3002" y="6"/>
                  </a:lnTo>
                  <a:lnTo>
                    <a:pt x="3002" y="6"/>
                  </a:lnTo>
                  <a:lnTo>
                    <a:pt x="3008" y="6"/>
                  </a:lnTo>
                  <a:lnTo>
                    <a:pt x="3008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4" y="6"/>
                  </a:lnTo>
                  <a:lnTo>
                    <a:pt x="3014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2" y="8"/>
                  </a:lnTo>
                  <a:lnTo>
                    <a:pt x="3022" y="8"/>
                  </a:lnTo>
                  <a:lnTo>
                    <a:pt x="3024" y="8"/>
                  </a:lnTo>
                  <a:lnTo>
                    <a:pt x="3024" y="8"/>
                  </a:lnTo>
                  <a:lnTo>
                    <a:pt x="3024" y="6"/>
                  </a:lnTo>
                  <a:lnTo>
                    <a:pt x="3024" y="6"/>
                  </a:lnTo>
                  <a:lnTo>
                    <a:pt x="3028" y="8"/>
                  </a:lnTo>
                  <a:lnTo>
                    <a:pt x="3032" y="8"/>
                  </a:lnTo>
                  <a:lnTo>
                    <a:pt x="3032" y="8"/>
                  </a:lnTo>
                  <a:lnTo>
                    <a:pt x="3036" y="8"/>
                  </a:lnTo>
                  <a:lnTo>
                    <a:pt x="3036" y="8"/>
                  </a:lnTo>
                  <a:lnTo>
                    <a:pt x="3040" y="8"/>
                  </a:lnTo>
                  <a:lnTo>
                    <a:pt x="3040" y="8"/>
                  </a:lnTo>
                  <a:lnTo>
                    <a:pt x="3044" y="8"/>
                  </a:lnTo>
                  <a:lnTo>
                    <a:pt x="3044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6" y="8"/>
                  </a:lnTo>
                  <a:lnTo>
                    <a:pt x="3056" y="8"/>
                  </a:lnTo>
                  <a:lnTo>
                    <a:pt x="3058" y="6"/>
                  </a:lnTo>
                  <a:lnTo>
                    <a:pt x="3058" y="6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4" y="8"/>
                  </a:lnTo>
                  <a:lnTo>
                    <a:pt x="3064" y="8"/>
                  </a:lnTo>
                  <a:lnTo>
                    <a:pt x="3066" y="8"/>
                  </a:lnTo>
                  <a:lnTo>
                    <a:pt x="3066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2" y="8"/>
                  </a:lnTo>
                  <a:lnTo>
                    <a:pt x="3072" y="8"/>
                  </a:lnTo>
                  <a:lnTo>
                    <a:pt x="3074" y="8"/>
                  </a:lnTo>
                  <a:lnTo>
                    <a:pt x="3074" y="8"/>
                  </a:lnTo>
                  <a:lnTo>
                    <a:pt x="3078" y="6"/>
                  </a:lnTo>
                  <a:lnTo>
                    <a:pt x="3078" y="6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8" y="6"/>
                  </a:lnTo>
                  <a:lnTo>
                    <a:pt x="3088" y="6"/>
                  </a:lnTo>
                  <a:lnTo>
                    <a:pt x="3090" y="8"/>
                  </a:lnTo>
                  <a:lnTo>
                    <a:pt x="3090" y="8"/>
                  </a:lnTo>
                  <a:lnTo>
                    <a:pt x="3090" y="6"/>
                  </a:lnTo>
                  <a:lnTo>
                    <a:pt x="3090" y="6"/>
                  </a:lnTo>
                  <a:lnTo>
                    <a:pt x="3092" y="8"/>
                  </a:lnTo>
                  <a:lnTo>
                    <a:pt x="3092" y="8"/>
                  </a:lnTo>
                  <a:lnTo>
                    <a:pt x="3094" y="8"/>
                  </a:lnTo>
                  <a:lnTo>
                    <a:pt x="3094" y="8"/>
                  </a:lnTo>
                  <a:lnTo>
                    <a:pt x="3098" y="8"/>
                  </a:lnTo>
                  <a:lnTo>
                    <a:pt x="3098" y="8"/>
                  </a:lnTo>
                  <a:lnTo>
                    <a:pt x="3100" y="8"/>
                  </a:lnTo>
                  <a:lnTo>
                    <a:pt x="3100" y="8"/>
                  </a:lnTo>
                  <a:lnTo>
                    <a:pt x="3108" y="8"/>
                  </a:lnTo>
                  <a:lnTo>
                    <a:pt x="3108" y="8"/>
                  </a:lnTo>
                  <a:lnTo>
                    <a:pt x="3110" y="8"/>
                  </a:lnTo>
                  <a:lnTo>
                    <a:pt x="3110" y="8"/>
                  </a:lnTo>
                  <a:lnTo>
                    <a:pt x="3114" y="8"/>
                  </a:lnTo>
                  <a:lnTo>
                    <a:pt x="3114" y="8"/>
                  </a:lnTo>
                  <a:lnTo>
                    <a:pt x="3120" y="8"/>
                  </a:lnTo>
                  <a:lnTo>
                    <a:pt x="3120" y="8"/>
                  </a:lnTo>
                  <a:lnTo>
                    <a:pt x="3124" y="8"/>
                  </a:lnTo>
                  <a:lnTo>
                    <a:pt x="3124" y="8"/>
                  </a:lnTo>
                  <a:lnTo>
                    <a:pt x="3132" y="8"/>
                  </a:lnTo>
                  <a:lnTo>
                    <a:pt x="3132" y="8"/>
                  </a:lnTo>
                  <a:lnTo>
                    <a:pt x="3140" y="8"/>
                  </a:lnTo>
                  <a:lnTo>
                    <a:pt x="3140" y="8"/>
                  </a:lnTo>
                  <a:lnTo>
                    <a:pt x="3142" y="8"/>
                  </a:lnTo>
                  <a:lnTo>
                    <a:pt x="3142" y="8"/>
                  </a:lnTo>
                  <a:lnTo>
                    <a:pt x="3148" y="10"/>
                  </a:lnTo>
                  <a:lnTo>
                    <a:pt x="314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60" y="8"/>
                  </a:lnTo>
                  <a:lnTo>
                    <a:pt x="3160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4" y="8"/>
                  </a:lnTo>
                  <a:lnTo>
                    <a:pt x="3164" y="8"/>
                  </a:lnTo>
                  <a:lnTo>
                    <a:pt x="3168" y="8"/>
                  </a:lnTo>
                  <a:lnTo>
                    <a:pt x="3168" y="8"/>
                  </a:lnTo>
                  <a:lnTo>
                    <a:pt x="3168" y="10"/>
                  </a:lnTo>
                  <a:lnTo>
                    <a:pt x="3168" y="10"/>
                  </a:lnTo>
                  <a:lnTo>
                    <a:pt x="3170" y="8"/>
                  </a:lnTo>
                  <a:lnTo>
                    <a:pt x="3170" y="8"/>
                  </a:lnTo>
                  <a:lnTo>
                    <a:pt x="3172" y="10"/>
                  </a:lnTo>
                  <a:lnTo>
                    <a:pt x="3172" y="10"/>
                  </a:lnTo>
                  <a:lnTo>
                    <a:pt x="3174" y="10"/>
                  </a:lnTo>
                  <a:lnTo>
                    <a:pt x="3174" y="10"/>
                  </a:lnTo>
                  <a:lnTo>
                    <a:pt x="3176" y="10"/>
                  </a:lnTo>
                  <a:lnTo>
                    <a:pt x="3176" y="10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78" y="8"/>
                  </a:lnTo>
                  <a:lnTo>
                    <a:pt x="3178" y="8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82" y="8"/>
                  </a:lnTo>
                  <a:lnTo>
                    <a:pt x="3182" y="8"/>
                  </a:lnTo>
                  <a:lnTo>
                    <a:pt x="3186" y="8"/>
                  </a:lnTo>
                  <a:lnTo>
                    <a:pt x="3186" y="8"/>
                  </a:lnTo>
                  <a:lnTo>
                    <a:pt x="3188" y="10"/>
                  </a:lnTo>
                  <a:lnTo>
                    <a:pt x="3188" y="10"/>
                  </a:lnTo>
                  <a:lnTo>
                    <a:pt x="3194" y="10"/>
                  </a:lnTo>
                  <a:lnTo>
                    <a:pt x="3194" y="10"/>
                  </a:lnTo>
                  <a:lnTo>
                    <a:pt x="3198" y="8"/>
                  </a:lnTo>
                  <a:lnTo>
                    <a:pt x="3198" y="8"/>
                  </a:lnTo>
                  <a:lnTo>
                    <a:pt x="3202" y="8"/>
                  </a:lnTo>
                  <a:lnTo>
                    <a:pt x="3202" y="8"/>
                  </a:lnTo>
                  <a:lnTo>
                    <a:pt x="3206" y="8"/>
                  </a:lnTo>
                  <a:lnTo>
                    <a:pt x="3206" y="8"/>
                  </a:lnTo>
                  <a:lnTo>
                    <a:pt x="3210" y="10"/>
                  </a:lnTo>
                  <a:lnTo>
                    <a:pt x="3210" y="10"/>
                  </a:lnTo>
                  <a:lnTo>
                    <a:pt x="3214" y="10"/>
                  </a:lnTo>
                  <a:lnTo>
                    <a:pt x="3214" y="10"/>
                  </a:lnTo>
                  <a:lnTo>
                    <a:pt x="3218" y="10"/>
                  </a:lnTo>
                  <a:lnTo>
                    <a:pt x="3218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2" y="10"/>
                  </a:lnTo>
                  <a:lnTo>
                    <a:pt x="3222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2" y="10"/>
                  </a:lnTo>
                  <a:lnTo>
                    <a:pt x="3232" y="10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6" y="12"/>
                  </a:lnTo>
                  <a:lnTo>
                    <a:pt x="3236" y="12"/>
                  </a:lnTo>
                  <a:lnTo>
                    <a:pt x="3238" y="12"/>
                  </a:lnTo>
                  <a:lnTo>
                    <a:pt x="3238" y="12"/>
                  </a:lnTo>
                  <a:lnTo>
                    <a:pt x="3240" y="10"/>
                  </a:lnTo>
                  <a:lnTo>
                    <a:pt x="3240" y="10"/>
                  </a:lnTo>
                  <a:lnTo>
                    <a:pt x="3246" y="12"/>
                  </a:lnTo>
                  <a:lnTo>
                    <a:pt x="3246" y="12"/>
                  </a:lnTo>
                  <a:lnTo>
                    <a:pt x="3248" y="12"/>
                  </a:lnTo>
                  <a:lnTo>
                    <a:pt x="3248" y="12"/>
                  </a:lnTo>
                  <a:lnTo>
                    <a:pt x="3252" y="12"/>
                  </a:lnTo>
                  <a:lnTo>
                    <a:pt x="3256" y="12"/>
                  </a:lnTo>
                  <a:lnTo>
                    <a:pt x="3256" y="12"/>
                  </a:lnTo>
                  <a:lnTo>
                    <a:pt x="3258" y="12"/>
                  </a:lnTo>
                  <a:lnTo>
                    <a:pt x="3258" y="12"/>
                  </a:lnTo>
                  <a:lnTo>
                    <a:pt x="3260" y="12"/>
                  </a:lnTo>
                  <a:lnTo>
                    <a:pt x="3260" y="12"/>
                  </a:lnTo>
                  <a:lnTo>
                    <a:pt x="3262" y="12"/>
                  </a:lnTo>
                  <a:lnTo>
                    <a:pt x="3262" y="12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6"/>
                  </a:lnTo>
                  <a:lnTo>
                    <a:pt x="3262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8"/>
                  </a:lnTo>
                  <a:lnTo>
                    <a:pt x="3264" y="18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8" y="14"/>
                  </a:lnTo>
                  <a:lnTo>
                    <a:pt x="3268" y="14"/>
                  </a:lnTo>
                  <a:lnTo>
                    <a:pt x="3268" y="12"/>
                  </a:lnTo>
                  <a:lnTo>
                    <a:pt x="3268" y="12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4" y="14"/>
                  </a:lnTo>
                  <a:lnTo>
                    <a:pt x="3274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8" y="14"/>
                  </a:lnTo>
                  <a:lnTo>
                    <a:pt x="3278" y="14"/>
                  </a:lnTo>
                  <a:lnTo>
                    <a:pt x="3280" y="14"/>
                  </a:lnTo>
                  <a:lnTo>
                    <a:pt x="3280" y="14"/>
                  </a:lnTo>
                  <a:lnTo>
                    <a:pt x="3282" y="14"/>
                  </a:lnTo>
                  <a:lnTo>
                    <a:pt x="3282" y="14"/>
                  </a:lnTo>
                  <a:lnTo>
                    <a:pt x="3284" y="14"/>
                  </a:lnTo>
                  <a:lnTo>
                    <a:pt x="3284" y="14"/>
                  </a:lnTo>
                  <a:lnTo>
                    <a:pt x="3290" y="12"/>
                  </a:lnTo>
                  <a:lnTo>
                    <a:pt x="3290" y="12"/>
                  </a:lnTo>
                  <a:lnTo>
                    <a:pt x="3294" y="12"/>
                  </a:lnTo>
                  <a:lnTo>
                    <a:pt x="3298" y="12"/>
                  </a:lnTo>
                  <a:lnTo>
                    <a:pt x="3298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2" y="12"/>
                  </a:lnTo>
                  <a:lnTo>
                    <a:pt x="3302" y="12"/>
                  </a:lnTo>
                  <a:lnTo>
                    <a:pt x="3304" y="12"/>
                  </a:lnTo>
                  <a:lnTo>
                    <a:pt x="3304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6" y="12"/>
                  </a:lnTo>
                  <a:lnTo>
                    <a:pt x="3316" y="12"/>
                  </a:lnTo>
                  <a:lnTo>
                    <a:pt x="3322" y="12"/>
                  </a:lnTo>
                  <a:lnTo>
                    <a:pt x="3322" y="12"/>
                  </a:lnTo>
                  <a:lnTo>
                    <a:pt x="3324" y="14"/>
                  </a:lnTo>
                  <a:lnTo>
                    <a:pt x="3324" y="14"/>
                  </a:lnTo>
                  <a:lnTo>
                    <a:pt x="3328" y="14"/>
                  </a:lnTo>
                  <a:lnTo>
                    <a:pt x="3328" y="14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4" y="12"/>
                  </a:lnTo>
                  <a:lnTo>
                    <a:pt x="3334" y="12"/>
                  </a:lnTo>
                  <a:lnTo>
                    <a:pt x="3340" y="12"/>
                  </a:lnTo>
                  <a:lnTo>
                    <a:pt x="3340" y="12"/>
                  </a:lnTo>
                  <a:lnTo>
                    <a:pt x="3344" y="12"/>
                  </a:lnTo>
                  <a:lnTo>
                    <a:pt x="3344" y="12"/>
                  </a:lnTo>
                  <a:lnTo>
                    <a:pt x="3346" y="12"/>
                  </a:lnTo>
                  <a:lnTo>
                    <a:pt x="3346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52" y="12"/>
                  </a:lnTo>
                  <a:lnTo>
                    <a:pt x="3352" y="12"/>
                  </a:lnTo>
                  <a:lnTo>
                    <a:pt x="3362" y="12"/>
                  </a:lnTo>
                  <a:lnTo>
                    <a:pt x="3362" y="12"/>
                  </a:lnTo>
                  <a:lnTo>
                    <a:pt x="3366" y="12"/>
                  </a:lnTo>
                  <a:lnTo>
                    <a:pt x="3366" y="12"/>
                  </a:lnTo>
                  <a:lnTo>
                    <a:pt x="3372" y="12"/>
                  </a:lnTo>
                  <a:lnTo>
                    <a:pt x="3372" y="12"/>
                  </a:lnTo>
                  <a:lnTo>
                    <a:pt x="3374" y="14"/>
                  </a:lnTo>
                  <a:lnTo>
                    <a:pt x="3374" y="14"/>
                  </a:lnTo>
                  <a:lnTo>
                    <a:pt x="3378" y="14"/>
                  </a:lnTo>
                  <a:lnTo>
                    <a:pt x="3378" y="14"/>
                  </a:lnTo>
                  <a:lnTo>
                    <a:pt x="3382" y="14"/>
                  </a:lnTo>
                  <a:lnTo>
                    <a:pt x="3384" y="14"/>
                  </a:lnTo>
                  <a:lnTo>
                    <a:pt x="3384" y="14"/>
                  </a:lnTo>
                  <a:lnTo>
                    <a:pt x="3392" y="12"/>
                  </a:lnTo>
                  <a:lnTo>
                    <a:pt x="3392" y="12"/>
                  </a:lnTo>
                  <a:lnTo>
                    <a:pt x="3396" y="14"/>
                  </a:lnTo>
                  <a:lnTo>
                    <a:pt x="3396" y="14"/>
                  </a:lnTo>
                  <a:lnTo>
                    <a:pt x="3408" y="12"/>
                  </a:lnTo>
                  <a:lnTo>
                    <a:pt x="3408" y="12"/>
                  </a:lnTo>
                  <a:lnTo>
                    <a:pt x="3412" y="12"/>
                  </a:lnTo>
                  <a:lnTo>
                    <a:pt x="3412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4" y="12"/>
                  </a:lnTo>
                  <a:lnTo>
                    <a:pt x="3424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32" y="12"/>
                  </a:lnTo>
                  <a:lnTo>
                    <a:pt x="3432" y="12"/>
                  </a:lnTo>
                  <a:lnTo>
                    <a:pt x="3434" y="12"/>
                  </a:lnTo>
                  <a:lnTo>
                    <a:pt x="3434" y="12"/>
                  </a:lnTo>
                  <a:lnTo>
                    <a:pt x="3438" y="12"/>
                  </a:lnTo>
                  <a:lnTo>
                    <a:pt x="3438" y="12"/>
                  </a:lnTo>
                  <a:lnTo>
                    <a:pt x="3440" y="12"/>
                  </a:lnTo>
                  <a:lnTo>
                    <a:pt x="3440" y="12"/>
                  </a:lnTo>
                  <a:lnTo>
                    <a:pt x="3442" y="12"/>
                  </a:lnTo>
                  <a:lnTo>
                    <a:pt x="3442" y="12"/>
                  </a:lnTo>
                  <a:lnTo>
                    <a:pt x="3444" y="12"/>
                  </a:lnTo>
                  <a:lnTo>
                    <a:pt x="3444" y="12"/>
                  </a:lnTo>
                  <a:lnTo>
                    <a:pt x="3446" y="12"/>
                  </a:lnTo>
                  <a:lnTo>
                    <a:pt x="3446" y="12"/>
                  </a:lnTo>
                  <a:lnTo>
                    <a:pt x="3448" y="12"/>
                  </a:lnTo>
                  <a:lnTo>
                    <a:pt x="3448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4" y="16"/>
                  </a:lnTo>
                  <a:lnTo>
                    <a:pt x="3454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8" y="18"/>
                  </a:lnTo>
                  <a:lnTo>
                    <a:pt x="3458" y="18"/>
                  </a:lnTo>
                  <a:lnTo>
                    <a:pt x="3470" y="18"/>
                  </a:lnTo>
                  <a:lnTo>
                    <a:pt x="3470" y="18"/>
                  </a:lnTo>
                  <a:lnTo>
                    <a:pt x="3478" y="16"/>
                  </a:lnTo>
                  <a:lnTo>
                    <a:pt x="3478" y="16"/>
                  </a:lnTo>
                  <a:lnTo>
                    <a:pt x="3480" y="16"/>
                  </a:lnTo>
                  <a:lnTo>
                    <a:pt x="3480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8" y="14"/>
                  </a:lnTo>
                  <a:lnTo>
                    <a:pt x="3488" y="14"/>
                  </a:lnTo>
                  <a:lnTo>
                    <a:pt x="3490" y="14"/>
                  </a:lnTo>
                  <a:lnTo>
                    <a:pt x="3490" y="14"/>
                  </a:lnTo>
                  <a:lnTo>
                    <a:pt x="3494" y="14"/>
                  </a:lnTo>
                  <a:lnTo>
                    <a:pt x="3494" y="14"/>
                  </a:lnTo>
                  <a:lnTo>
                    <a:pt x="3498" y="12"/>
                  </a:lnTo>
                  <a:lnTo>
                    <a:pt x="3500" y="14"/>
                  </a:lnTo>
                  <a:lnTo>
                    <a:pt x="3500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6" y="14"/>
                  </a:lnTo>
                  <a:lnTo>
                    <a:pt x="3506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10" y="14"/>
                  </a:lnTo>
                  <a:lnTo>
                    <a:pt x="3510" y="14"/>
                  </a:lnTo>
                  <a:lnTo>
                    <a:pt x="3514" y="16"/>
                  </a:lnTo>
                  <a:lnTo>
                    <a:pt x="3514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2" y="16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6" y="18"/>
                  </a:lnTo>
                  <a:lnTo>
                    <a:pt x="3526" y="18"/>
                  </a:lnTo>
                  <a:lnTo>
                    <a:pt x="3530" y="18"/>
                  </a:lnTo>
                  <a:lnTo>
                    <a:pt x="3530" y="18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2" y="16"/>
                  </a:lnTo>
                  <a:lnTo>
                    <a:pt x="3532" y="16"/>
                  </a:lnTo>
                  <a:lnTo>
                    <a:pt x="3534" y="14"/>
                  </a:lnTo>
                  <a:lnTo>
                    <a:pt x="3534" y="14"/>
                  </a:lnTo>
                  <a:lnTo>
                    <a:pt x="3540" y="12"/>
                  </a:lnTo>
                  <a:lnTo>
                    <a:pt x="3540" y="12"/>
                  </a:lnTo>
                  <a:lnTo>
                    <a:pt x="3554" y="14"/>
                  </a:lnTo>
                  <a:lnTo>
                    <a:pt x="3554" y="14"/>
                  </a:lnTo>
                  <a:lnTo>
                    <a:pt x="3556" y="14"/>
                  </a:lnTo>
                  <a:lnTo>
                    <a:pt x="3556" y="14"/>
                  </a:lnTo>
                  <a:lnTo>
                    <a:pt x="3560" y="14"/>
                  </a:lnTo>
                  <a:lnTo>
                    <a:pt x="3560" y="14"/>
                  </a:lnTo>
                  <a:lnTo>
                    <a:pt x="3566" y="14"/>
                  </a:lnTo>
                  <a:lnTo>
                    <a:pt x="3572" y="14"/>
                  </a:lnTo>
                  <a:lnTo>
                    <a:pt x="3572" y="14"/>
                  </a:lnTo>
                  <a:lnTo>
                    <a:pt x="3576" y="14"/>
                  </a:lnTo>
                  <a:lnTo>
                    <a:pt x="3582" y="14"/>
                  </a:lnTo>
                  <a:lnTo>
                    <a:pt x="3582" y="14"/>
                  </a:lnTo>
                  <a:lnTo>
                    <a:pt x="3588" y="14"/>
                  </a:lnTo>
                  <a:lnTo>
                    <a:pt x="3588" y="14"/>
                  </a:lnTo>
                  <a:lnTo>
                    <a:pt x="3592" y="16"/>
                  </a:lnTo>
                  <a:lnTo>
                    <a:pt x="3592" y="16"/>
                  </a:lnTo>
                  <a:lnTo>
                    <a:pt x="3600" y="16"/>
                  </a:lnTo>
                  <a:lnTo>
                    <a:pt x="3600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4" y="18"/>
                  </a:lnTo>
                  <a:lnTo>
                    <a:pt x="3604" y="18"/>
                  </a:lnTo>
                  <a:lnTo>
                    <a:pt x="3614" y="16"/>
                  </a:lnTo>
                  <a:lnTo>
                    <a:pt x="3614" y="16"/>
                  </a:lnTo>
                  <a:lnTo>
                    <a:pt x="3616" y="16"/>
                  </a:lnTo>
                  <a:lnTo>
                    <a:pt x="3616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4"/>
                  </a:lnTo>
                  <a:lnTo>
                    <a:pt x="3618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4"/>
                  </a:lnTo>
                  <a:lnTo>
                    <a:pt x="3620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2" y="14"/>
                  </a:lnTo>
                  <a:lnTo>
                    <a:pt x="3622" y="14"/>
                  </a:lnTo>
                  <a:lnTo>
                    <a:pt x="3622" y="16"/>
                  </a:lnTo>
                  <a:lnTo>
                    <a:pt x="3622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50" y="16"/>
                  </a:lnTo>
                  <a:lnTo>
                    <a:pt x="3650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6" y="14"/>
                  </a:lnTo>
                  <a:lnTo>
                    <a:pt x="3658" y="14"/>
                  </a:lnTo>
                  <a:lnTo>
                    <a:pt x="3658" y="14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62" y="20"/>
                  </a:lnTo>
                  <a:lnTo>
                    <a:pt x="3662" y="20"/>
                  </a:lnTo>
                  <a:lnTo>
                    <a:pt x="3668" y="20"/>
                  </a:lnTo>
                  <a:lnTo>
                    <a:pt x="3672" y="20"/>
                  </a:lnTo>
                  <a:lnTo>
                    <a:pt x="3672" y="20"/>
                  </a:lnTo>
                  <a:lnTo>
                    <a:pt x="3678" y="22"/>
                  </a:lnTo>
                  <a:lnTo>
                    <a:pt x="3684" y="22"/>
                  </a:lnTo>
                  <a:lnTo>
                    <a:pt x="3684" y="22"/>
                  </a:lnTo>
                  <a:lnTo>
                    <a:pt x="3688" y="20"/>
                  </a:lnTo>
                  <a:lnTo>
                    <a:pt x="3688" y="20"/>
                  </a:lnTo>
                  <a:lnTo>
                    <a:pt x="3690" y="20"/>
                  </a:lnTo>
                  <a:lnTo>
                    <a:pt x="3690" y="20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4" y="18"/>
                  </a:lnTo>
                  <a:lnTo>
                    <a:pt x="3694" y="18"/>
                  </a:lnTo>
                  <a:lnTo>
                    <a:pt x="3698" y="18"/>
                  </a:lnTo>
                  <a:lnTo>
                    <a:pt x="3698" y="18"/>
                  </a:lnTo>
                  <a:lnTo>
                    <a:pt x="3702" y="16"/>
                  </a:lnTo>
                  <a:lnTo>
                    <a:pt x="3702" y="16"/>
                  </a:lnTo>
                  <a:lnTo>
                    <a:pt x="3708" y="18"/>
                  </a:lnTo>
                  <a:lnTo>
                    <a:pt x="3708" y="18"/>
                  </a:lnTo>
                  <a:lnTo>
                    <a:pt x="3710" y="18"/>
                  </a:lnTo>
                  <a:lnTo>
                    <a:pt x="3710" y="18"/>
                  </a:lnTo>
                  <a:lnTo>
                    <a:pt x="3714" y="18"/>
                  </a:lnTo>
                  <a:lnTo>
                    <a:pt x="3714" y="18"/>
                  </a:lnTo>
                  <a:lnTo>
                    <a:pt x="3716" y="18"/>
                  </a:lnTo>
                  <a:lnTo>
                    <a:pt x="3716" y="18"/>
                  </a:lnTo>
                  <a:lnTo>
                    <a:pt x="3720" y="18"/>
                  </a:lnTo>
                  <a:lnTo>
                    <a:pt x="3720" y="18"/>
                  </a:lnTo>
                  <a:lnTo>
                    <a:pt x="3726" y="18"/>
                  </a:lnTo>
                  <a:lnTo>
                    <a:pt x="3726" y="18"/>
                  </a:lnTo>
                  <a:lnTo>
                    <a:pt x="3732" y="18"/>
                  </a:lnTo>
                  <a:lnTo>
                    <a:pt x="3732" y="18"/>
                  </a:lnTo>
                  <a:lnTo>
                    <a:pt x="3734" y="18"/>
                  </a:lnTo>
                  <a:lnTo>
                    <a:pt x="3734" y="18"/>
                  </a:lnTo>
                  <a:lnTo>
                    <a:pt x="3740" y="18"/>
                  </a:lnTo>
                  <a:lnTo>
                    <a:pt x="3740" y="18"/>
                  </a:lnTo>
                  <a:lnTo>
                    <a:pt x="3748" y="18"/>
                  </a:lnTo>
                  <a:lnTo>
                    <a:pt x="3748" y="18"/>
                  </a:lnTo>
                  <a:lnTo>
                    <a:pt x="3756" y="18"/>
                  </a:lnTo>
                  <a:lnTo>
                    <a:pt x="3756" y="18"/>
                  </a:lnTo>
                  <a:lnTo>
                    <a:pt x="3760" y="20"/>
                  </a:lnTo>
                  <a:lnTo>
                    <a:pt x="3760" y="20"/>
                  </a:lnTo>
                  <a:lnTo>
                    <a:pt x="3764" y="20"/>
                  </a:lnTo>
                  <a:lnTo>
                    <a:pt x="3764" y="20"/>
                  </a:lnTo>
                  <a:lnTo>
                    <a:pt x="3770" y="20"/>
                  </a:lnTo>
                  <a:lnTo>
                    <a:pt x="3770" y="20"/>
                  </a:lnTo>
                  <a:lnTo>
                    <a:pt x="3772" y="20"/>
                  </a:lnTo>
                  <a:lnTo>
                    <a:pt x="3772" y="20"/>
                  </a:lnTo>
                  <a:lnTo>
                    <a:pt x="3776" y="20"/>
                  </a:lnTo>
                  <a:lnTo>
                    <a:pt x="3776" y="20"/>
                  </a:lnTo>
                  <a:lnTo>
                    <a:pt x="3778" y="20"/>
                  </a:lnTo>
                  <a:lnTo>
                    <a:pt x="3780" y="20"/>
                  </a:lnTo>
                  <a:lnTo>
                    <a:pt x="3780" y="20"/>
                  </a:lnTo>
                  <a:lnTo>
                    <a:pt x="3782" y="20"/>
                  </a:lnTo>
                  <a:lnTo>
                    <a:pt x="3782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8" y="20"/>
                  </a:lnTo>
                  <a:lnTo>
                    <a:pt x="3788" y="20"/>
                  </a:lnTo>
                  <a:lnTo>
                    <a:pt x="3790" y="22"/>
                  </a:lnTo>
                  <a:lnTo>
                    <a:pt x="3790" y="22"/>
                  </a:lnTo>
                  <a:lnTo>
                    <a:pt x="3794" y="22"/>
                  </a:lnTo>
                  <a:lnTo>
                    <a:pt x="3794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8" y="20"/>
                  </a:lnTo>
                  <a:lnTo>
                    <a:pt x="3798" y="20"/>
                  </a:lnTo>
                  <a:lnTo>
                    <a:pt x="3802" y="22"/>
                  </a:lnTo>
                  <a:lnTo>
                    <a:pt x="3802" y="22"/>
                  </a:lnTo>
                  <a:lnTo>
                    <a:pt x="3802" y="20"/>
                  </a:lnTo>
                  <a:lnTo>
                    <a:pt x="3802" y="20"/>
                  </a:lnTo>
                  <a:lnTo>
                    <a:pt x="3804" y="20"/>
                  </a:lnTo>
                  <a:lnTo>
                    <a:pt x="3804" y="20"/>
                  </a:lnTo>
                  <a:lnTo>
                    <a:pt x="3804" y="22"/>
                  </a:lnTo>
                  <a:lnTo>
                    <a:pt x="3804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2" y="22"/>
                  </a:lnTo>
                  <a:lnTo>
                    <a:pt x="3812" y="22"/>
                  </a:lnTo>
                  <a:lnTo>
                    <a:pt x="3814" y="22"/>
                  </a:lnTo>
                  <a:lnTo>
                    <a:pt x="3814" y="22"/>
                  </a:lnTo>
                  <a:lnTo>
                    <a:pt x="3816" y="22"/>
                  </a:lnTo>
                  <a:lnTo>
                    <a:pt x="3816" y="22"/>
                  </a:lnTo>
                  <a:lnTo>
                    <a:pt x="3818" y="22"/>
                  </a:lnTo>
                  <a:lnTo>
                    <a:pt x="3818" y="22"/>
                  </a:lnTo>
                  <a:lnTo>
                    <a:pt x="3822" y="22"/>
                  </a:lnTo>
                  <a:lnTo>
                    <a:pt x="3822" y="22"/>
                  </a:lnTo>
                  <a:lnTo>
                    <a:pt x="3824" y="22"/>
                  </a:lnTo>
                  <a:lnTo>
                    <a:pt x="3824" y="22"/>
                  </a:lnTo>
                  <a:lnTo>
                    <a:pt x="3828" y="24"/>
                  </a:lnTo>
                  <a:lnTo>
                    <a:pt x="3828" y="24"/>
                  </a:lnTo>
                  <a:lnTo>
                    <a:pt x="3828" y="22"/>
                  </a:lnTo>
                  <a:lnTo>
                    <a:pt x="3828" y="22"/>
                  </a:lnTo>
                  <a:lnTo>
                    <a:pt x="3830" y="24"/>
                  </a:lnTo>
                  <a:lnTo>
                    <a:pt x="3830" y="24"/>
                  </a:lnTo>
                  <a:lnTo>
                    <a:pt x="3832" y="24"/>
                  </a:lnTo>
                  <a:lnTo>
                    <a:pt x="3832" y="24"/>
                  </a:lnTo>
                  <a:lnTo>
                    <a:pt x="3834" y="24"/>
                  </a:lnTo>
                  <a:lnTo>
                    <a:pt x="3834" y="24"/>
                  </a:lnTo>
                  <a:lnTo>
                    <a:pt x="3836" y="24"/>
                  </a:lnTo>
                  <a:lnTo>
                    <a:pt x="3836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6"/>
                  </a:lnTo>
                  <a:lnTo>
                    <a:pt x="3850" y="26"/>
                  </a:lnTo>
                  <a:lnTo>
                    <a:pt x="3860" y="26"/>
                  </a:lnTo>
                  <a:lnTo>
                    <a:pt x="3860" y="26"/>
                  </a:lnTo>
                  <a:lnTo>
                    <a:pt x="3864" y="24"/>
                  </a:lnTo>
                  <a:lnTo>
                    <a:pt x="3864" y="24"/>
                  </a:lnTo>
                  <a:lnTo>
                    <a:pt x="3868" y="26"/>
                  </a:lnTo>
                  <a:lnTo>
                    <a:pt x="3868" y="26"/>
                  </a:lnTo>
                  <a:lnTo>
                    <a:pt x="3876" y="26"/>
                  </a:lnTo>
                  <a:lnTo>
                    <a:pt x="3876" y="26"/>
                  </a:lnTo>
                  <a:lnTo>
                    <a:pt x="3878" y="26"/>
                  </a:lnTo>
                  <a:lnTo>
                    <a:pt x="3878" y="26"/>
                  </a:lnTo>
                  <a:lnTo>
                    <a:pt x="3890" y="28"/>
                  </a:lnTo>
                  <a:lnTo>
                    <a:pt x="3890" y="28"/>
                  </a:lnTo>
                  <a:lnTo>
                    <a:pt x="3892" y="28"/>
                  </a:lnTo>
                  <a:lnTo>
                    <a:pt x="3892" y="28"/>
                  </a:lnTo>
                  <a:lnTo>
                    <a:pt x="3902" y="28"/>
                  </a:lnTo>
                  <a:lnTo>
                    <a:pt x="3902" y="28"/>
                  </a:lnTo>
                  <a:lnTo>
                    <a:pt x="3904" y="30"/>
                  </a:lnTo>
                  <a:lnTo>
                    <a:pt x="3904" y="30"/>
                  </a:lnTo>
                  <a:lnTo>
                    <a:pt x="3908" y="28"/>
                  </a:lnTo>
                  <a:lnTo>
                    <a:pt x="3908" y="28"/>
                  </a:lnTo>
                  <a:lnTo>
                    <a:pt x="3910" y="28"/>
                  </a:lnTo>
                  <a:lnTo>
                    <a:pt x="3910" y="28"/>
                  </a:lnTo>
                  <a:lnTo>
                    <a:pt x="3912" y="28"/>
                  </a:lnTo>
                  <a:lnTo>
                    <a:pt x="3912" y="28"/>
                  </a:lnTo>
                  <a:lnTo>
                    <a:pt x="3918" y="30"/>
                  </a:lnTo>
                  <a:lnTo>
                    <a:pt x="3918" y="30"/>
                  </a:lnTo>
                  <a:lnTo>
                    <a:pt x="3922" y="30"/>
                  </a:lnTo>
                  <a:lnTo>
                    <a:pt x="3922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30" y="32"/>
                  </a:lnTo>
                  <a:lnTo>
                    <a:pt x="3930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898" y="34"/>
                  </a:lnTo>
                  <a:lnTo>
                    <a:pt x="3898" y="34"/>
                  </a:lnTo>
                  <a:lnTo>
                    <a:pt x="3892" y="36"/>
                  </a:lnTo>
                  <a:lnTo>
                    <a:pt x="3892" y="36"/>
                  </a:lnTo>
                  <a:lnTo>
                    <a:pt x="3890" y="36"/>
                  </a:lnTo>
                  <a:lnTo>
                    <a:pt x="3890" y="36"/>
                  </a:lnTo>
                  <a:lnTo>
                    <a:pt x="3888" y="36"/>
                  </a:lnTo>
                  <a:lnTo>
                    <a:pt x="3888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4" y="36"/>
                  </a:lnTo>
                  <a:lnTo>
                    <a:pt x="3884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6" y="36"/>
                  </a:lnTo>
                  <a:lnTo>
                    <a:pt x="3876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8"/>
                  </a:lnTo>
                  <a:lnTo>
                    <a:pt x="3874" y="38"/>
                  </a:lnTo>
                  <a:lnTo>
                    <a:pt x="3870" y="38"/>
                  </a:lnTo>
                  <a:lnTo>
                    <a:pt x="3870" y="38"/>
                  </a:lnTo>
                  <a:lnTo>
                    <a:pt x="3864" y="38"/>
                  </a:lnTo>
                  <a:lnTo>
                    <a:pt x="3864" y="38"/>
                  </a:lnTo>
                  <a:lnTo>
                    <a:pt x="3854" y="38"/>
                  </a:lnTo>
                  <a:lnTo>
                    <a:pt x="3854" y="38"/>
                  </a:lnTo>
                  <a:lnTo>
                    <a:pt x="3850" y="36"/>
                  </a:lnTo>
                  <a:lnTo>
                    <a:pt x="3850" y="36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2" y="34"/>
                  </a:lnTo>
                  <a:lnTo>
                    <a:pt x="3842" y="34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0" y="38"/>
                  </a:lnTo>
                  <a:lnTo>
                    <a:pt x="3840" y="38"/>
                  </a:lnTo>
                  <a:lnTo>
                    <a:pt x="3832" y="38"/>
                  </a:lnTo>
                  <a:lnTo>
                    <a:pt x="3832" y="38"/>
                  </a:lnTo>
                  <a:lnTo>
                    <a:pt x="3830" y="38"/>
                  </a:lnTo>
                  <a:lnTo>
                    <a:pt x="3830" y="38"/>
                  </a:lnTo>
                  <a:lnTo>
                    <a:pt x="3828" y="38"/>
                  </a:lnTo>
                  <a:lnTo>
                    <a:pt x="3828" y="38"/>
                  </a:lnTo>
                  <a:lnTo>
                    <a:pt x="3826" y="38"/>
                  </a:lnTo>
                  <a:lnTo>
                    <a:pt x="3826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2" y="38"/>
                  </a:lnTo>
                  <a:lnTo>
                    <a:pt x="3822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12" y="40"/>
                  </a:lnTo>
                  <a:lnTo>
                    <a:pt x="3812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2" y="42"/>
                  </a:lnTo>
                  <a:lnTo>
                    <a:pt x="3802" y="42"/>
                  </a:lnTo>
                  <a:lnTo>
                    <a:pt x="3800" y="42"/>
                  </a:lnTo>
                  <a:lnTo>
                    <a:pt x="3800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88" y="42"/>
                  </a:lnTo>
                  <a:lnTo>
                    <a:pt x="3788" y="42"/>
                  </a:lnTo>
                  <a:lnTo>
                    <a:pt x="3782" y="42"/>
                  </a:lnTo>
                  <a:lnTo>
                    <a:pt x="3782" y="42"/>
                  </a:lnTo>
                  <a:lnTo>
                    <a:pt x="3780" y="42"/>
                  </a:lnTo>
                  <a:lnTo>
                    <a:pt x="3780" y="42"/>
                  </a:lnTo>
                  <a:lnTo>
                    <a:pt x="3772" y="42"/>
                  </a:lnTo>
                  <a:lnTo>
                    <a:pt x="3772" y="42"/>
                  </a:lnTo>
                  <a:lnTo>
                    <a:pt x="3762" y="40"/>
                  </a:lnTo>
                  <a:lnTo>
                    <a:pt x="3762" y="40"/>
                  </a:lnTo>
                  <a:lnTo>
                    <a:pt x="3758" y="42"/>
                  </a:lnTo>
                  <a:lnTo>
                    <a:pt x="3758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6" y="42"/>
                  </a:lnTo>
                  <a:lnTo>
                    <a:pt x="3746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2" y="42"/>
                  </a:lnTo>
                  <a:lnTo>
                    <a:pt x="3742" y="42"/>
                  </a:lnTo>
                  <a:lnTo>
                    <a:pt x="3740" y="42"/>
                  </a:lnTo>
                  <a:lnTo>
                    <a:pt x="3740" y="42"/>
                  </a:lnTo>
                  <a:lnTo>
                    <a:pt x="3738" y="42"/>
                  </a:lnTo>
                  <a:lnTo>
                    <a:pt x="3738" y="42"/>
                  </a:lnTo>
                  <a:lnTo>
                    <a:pt x="3736" y="42"/>
                  </a:lnTo>
                  <a:lnTo>
                    <a:pt x="3736" y="42"/>
                  </a:lnTo>
                  <a:lnTo>
                    <a:pt x="3730" y="42"/>
                  </a:lnTo>
                  <a:lnTo>
                    <a:pt x="3730" y="42"/>
                  </a:lnTo>
                  <a:lnTo>
                    <a:pt x="3728" y="42"/>
                  </a:lnTo>
                  <a:lnTo>
                    <a:pt x="3728" y="42"/>
                  </a:lnTo>
                  <a:lnTo>
                    <a:pt x="3724" y="42"/>
                  </a:lnTo>
                  <a:lnTo>
                    <a:pt x="3724" y="42"/>
                  </a:lnTo>
                  <a:lnTo>
                    <a:pt x="3720" y="42"/>
                  </a:lnTo>
                  <a:lnTo>
                    <a:pt x="3720" y="42"/>
                  </a:lnTo>
                  <a:lnTo>
                    <a:pt x="3718" y="42"/>
                  </a:lnTo>
                  <a:lnTo>
                    <a:pt x="3718" y="42"/>
                  </a:lnTo>
                  <a:lnTo>
                    <a:pt x="3714" y="42"/>
                  </a:lnTo>
                  <a:lnTo>
                    <a:pt x="3714" y="42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6" y="44"/>
                  </a:lnTo>
                  <a:lnTo>
                    <a:pt x="3706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0" y="46"/>
                  </a:lnTo>
                  <a:lnTo>
                    <a:pt x="3690" y="46"/>
                  </a:lnTo>
                  <a:lnTo>
                    <a:pt x="3688" y="46"/>
                  </a:lnTo>
                  <a:lnTo>
                    <a:pt x="3688" y="46"/>
                  </a:lnTo>
                  <a:lnTo>
                    <a:pt x="3684" y="46"/>
                  </a:lnTo>
                  <a:lnTo>
                    <a:pt x="3684" y="46"/>
                  </a:lnTo>
                  <a:lnTo>
                    <a:pt x="3680" y="46"/>
                  </a:lnTo>
                  <a:lnTo>
                    <a:pt x="3680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4" y="46"/>
                  </a:lnTo>
                  <a:lnTo>
                    <a:pt x="3674" y="46"/>
                  </a:lnTo>
                  <a:lnTo>
                    <a:pt x="3670" y="48"/>
                  </a:lnTo>
                  <a:lnTo>
                    <a:pt x="3670" y="48"/>
                  </a:lnTo>
                  <a:lnTo>
                    <a:pt x="3664" y="46"/>
                  </a:lnTo>
                  <a:lnTo>
                    <a:pt x="3664" y="46"/>
                  </a:lnTo>
                  <a:lnTo>
                    <a:pt x="3660" y="44"/>
                  </a:lnTo>
                  <a:lnTo>
                    <a:pt x="3660" y="44"/>
                  </a:lnTo>
                  <a:lnTo>
                    <a:pt x="3658" y="44"/>
                  </a:lnTo>
                  <a:lnTo>
                    <a:pt x="3658" y="44"/>
                  </a:lnTo>
                  <a:lnTo>
                    <a:pt x="3656" y="44"/>
                  </a:lnTo>
                  <a:lnTo>
                    <a:pt x="3656" y="44"/>
                  </a:lnTo>
                  <a:lnTo>
                    <a:pt x="3652" y="46"/>
                  </a:lnTo>
                  <a:lnTo>
                    <a:pt x="3652" y="46"/>
                  </a:lnTo>
                  <a:lnTo>
                    <a:pt x="3650" y="48"/>
                  </a:lnTo>
                  <a:lnTo>
                    <a:pt x="3650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2" y="48"/>
                  </a:lnTo>
                  <a:lnTo>
                    <a:pt x="3642" y="48"/>
                  </a:lnTo>
                  <a:lnTo>
                    <a:pt x="3638" y="48"/>
                  </a:lnTo>
                  <a:lnTo>
                    <a:pt x="3638" y="48"/>
                  </a:lnTo>
                  <a:lnTo>
                    <a:pt x="3638" y="46"/>
                  </a:lnTo>
                  <a:lnTo>
                    <a:pt x="3638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28" y="46"/>
                  </a:lnTo>
                  <a:lnTo>
                    <a:pt x="3628" y="46"/>
                  </a:lnTo>
                  <a:lnTo>
                    <a:pt x="3626" y="46"/>
                  </a:lnTo>
                  <a:lnTo>
                    <a:pt x="3626" y="46"/>
                  </a:lnTo>
                  <a:lnTo>
                    <a:pt x="3624" y="46"/>
                  </a:lnTo>
                  <a:lnTo>
                    <a:pt x="3624" y="46"/>
                  </a:lnTo>
                  <a:lnTo>
                    <a:pt x="3620" y="48"/>
                  </a:lnTo>
                  <a:lnTo>
                    <a:pt x="3620" y="48"/>
                  </a:lnTo>
                  <a:lnTo>
                    <a:pt x="3610" y="48"/>
                  </a:lnTo>
                  <a:lnTo>
                    <a:pt x="3610" y="48"/>
                  </a:lnTo>
                  <a:lnTo>
                    <a:pt x="3608" y="48"/>
                  </a:lnTo>
                  <a:lnTo>
                    <a:pt x="3608" y="48"/>
                  </a:lnTo>
                  <a:lnTo>
                    <a:pt x="3606" y="48"/>
                  </a:lnTo>
                  <a:lnTo>
                    <a:pt x="3606" y="48"/>
                  </a:lnTo>
                  <a:lnTo>
                    <a:pt x="3604" y="48"/>
                  </a:lnTo>
                  <a:lnTo>
                    <a:pt x="3604" y="48"/>
                  </a:lnTo>
                  <a:lnTo>
                    <a:pt x="3602" y="48"/>
                  </a:lnTo>
                  <a:lnTo>
                    <a:pt x="3602" y="48"/>
                  </a:lnTo>
                  <a:lnTo>
                    <a:pt x="3598" y="48"/>
                  </a:lnTo>
                  <a:lnTo>
                    <a:pt x="3598" y="48"/>
                  </a:lnTo>
                  <a:lnTo>
                    <a:pt x="3596" y="46"/>
                  </a:lnTo>
                  <a:lnTo>
                    <a:pt x="3596" y="46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0" y="48"/>
                  </a:lnTo>
                  <a:lnTo>
                    <a:pt x="3590" y="48"/>
                  </a:lnTo>
                  <a:lnTo>
                    <a:pt x="3588" y="48"/>
                  </a:lnTo>
                  <a:lnTo>
                    <a:pt x="3588" y="48"/>
                  </a:lnTo>
                  <a:lnTo>
                    <a:pt x="3586" y="48"/>
                  </a:lnTo>
                  <a:lnTo>
                    <a:pt x="3586" y="48"/>
                  </a:lnTo>
                  <a:lnTo>
                    <a:pt x="3582" y="48"/>
                  </a:lnTo>
                  <a:lnTo>
                    <a:pt x="3582" y="48"/>
                  </a:lnTo>
                  <a:lnTo>
                    <a:pt x="3576" y="48"/>
                  </a:lnTo>
                  <a:lnTo>
                    <a:pt x="3576" y="48"/>
                  </a:lnTo>
                  <a:lnTo>
                    <a:pt x="3572" y="48"/>
                  </a:lnTo>
                  <a:lnTo>
                    <a:pt x="3570" y="48"/>
                  </a:lnTo>
                  <a:lnTo>
                    <a:pt x="3570" y="48"/>
                  </a:lnTo>
                  <a:lnTo>
                    <a:pt x="3568" y="50"/>
                  </a:lnTo>
                  <a:lnTo>
                    <a:pt x="3568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2" y="50"/>
                  </a:lnTo>
                  <a:lnTo>
                    <a:pt x="3562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0" y="48"/>
                  </a:lnTo>
                  <a:lnTo>
                    <a:pt x="3560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6"/>
                  </a:lnTo>
                  <a:lnTo>
                    <a:pt x="3550" y="46"/>
                  </a:lnTo>
                  <a:lnTo>
                    <a:pt x="3548" y="48"/>
                  </a:lnTo>
                  <a:lnTo>
                    <a:pt x="3548" y="48"/>
                  </a:lnTo>
                  <a:lnTo>
                    <a:pt x="3548" y="46"/>
                  </a:lnTo>
                  <a:lnTo>
                    <a:pt x="3548" y="46"/>
                  </a:lnTo>
                  <a:lnTo>
                    <a:pt x="3546" y="46"/>
                  </a:lnTo>
                  <a:lnTo>
                    <a:pt x="3546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42" y="48"/>
                  </a:lnTo>
                  <a:lnTo>
                    <a:pt x="3542" y="48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36" y="48"/>
                  </a:lnTo>
                  <a:lnTo>
                    <a:pt x="3536" y="48"/>
                  </a:lnTo>
                  <a:lnTo>
                    <a:pt x="3534" y="48"/>
                  </a:lnTo>
                  <a:lnTo>
                    <a:pt x="3534" y="48"/>
                  </a:lnTo>
                  <a:lnTo>
                    <a:pt x="3526" y="48"/>
                  </a:lnTo>
                  <a:lnTo>
                    <a:pt x="3526" y="48"/>
                  </a:lnTo>
                  <a:lnTo>
                    <a:pt x="3524" y="48"/>
                  </a:lnTo>
                  <a:lnTo>
                    <a:pt x="3524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0" y="48"/>
                  </a:lnTo>
                  <a:lnTo>
                    <a:pt x="3520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50"/>
                  </a:lnTo>
                  <a:lnTo>
                    <a:pt x="3518" y="50"/>
                  </a:lnTo>
                  <a:lnTo>
                    <a:pt x="3512" y="48"/>
                  </a:lnTo>
                  <a:lnTo>
                    <a:pt x="3508" y="50"/>
                  </a:lnTo>
                  <a:lnTo>
                    <a:pt x="3508" y="50"/>
                  </a:lnTo>
                  <a:lnTo>
                    <a:pt x="3502" y="48"/>
                  </a:lnTo>
                  <a:lnTo>
                    <a:pt x="3502" y="48"/>
                  </a:lnTo>
                  <a:lnTo>
                    <a:pt x="3494" y="48"/>
                  </a:lnTo>
                  <a:lnTo>
                    <a:pt x="3494" y="48"/>
                  </a:lnTo>
                  <a:lnTo>
                    <a:pt x="3490" y="48"/>
                  </a:lnTo>
                  <a:lnTo>
                    <a:pt x="3490" y="48"/>
                  </a:lnTo>
                  <a:lnTo>
                    <a:pt x="3488" y="48"/>
                  </a:lnTo>
                  <a:lnTo>
                    <a:pt x="3488" y="48"/>
                  </a:lnTo>
                  <a:lnTo>
                    <a:pt x="3486" y="48"/>
                  </a:lnTo>
                  <a:lnTo>
                    <a:pt x="3486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6" y="48"/>
                  </a:lnTo>
                  <a:lnTo>
                    <a:pt x="3476" y="48"/>
                  </a:lnTo>
                  <a:lnTo>
                    <a:pt x="3474" y="48"/>
                  </a:lnTo>
                  <a:lnTo>
                    <a:pt x="3474" y="48"/>
                  </a:lnTo>
                  <a:lnTo>
                    <a:pt x="3472" y="48"/>
                  </a:lnTo>
                  <a:lnTo>
                    <a:pt x="3472" y="48"/>
                  </a:lnTo>
                  <a:lnTo>
                    <a:pt x="3470" y="48"/>
                  </a:lnTo>
                  <a:lnTo>
                    <a:pt x="3470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2" y="48"/>
                  </a:lnTo>
                  <a:lnTo>
                    <a:pt x="3462" y="48"/>
                  </a:lnTo>
                  <a:lnTo>
                    <a:pt x="3460" y="48"/>
                  </a:lnTo>
                  <a:lnTo>
                    <a:pt x="3460" y="48"/>
                  </a:lnTo>
                  <a:lnTo>
                    <a:pt x="3456" y="48"/>
                  </a:lnTo>
                  <a:lnTo>
                    <a:pt x="3456" y="48"/>
                  </a:lnTo>
                  <a:lnTo>
                    <a:pt x="3452" y="48"/>
                  </a:lnTo>
                  <a:lnTo>
                    <a:pt x="3452" y="48"/>
                  </a:lnTo>
                  <a:lnTo>
                    <a:pt x="3448" y="48"/>
                  </a:lnTo>
                  <a:lnTo>
                    <a:pt x="3448" y="48"/>
                  </a:lnTo>
                  <a:lnTo>
                    <a:pt x="3446" y="48"/>
                  </a:lnTo>
                  <a:lnTo>
                    <a:pt x="3446" y="48"/>
                  </a:lnTo>
                  <a:lnTo>
                    <a:pt x="3442" y="48"/>
                  </a:lnTo>
                  <a:lnTo>
                    <a:pt x="3442" y="48"/>
                  </a:lnTo>
                  <a:lnTo>
                    <a:pt x="3440" y="48"/>
                  </a:lnTo>
                  <a:lnTo>
                    <a:pt x="3440" y="48"/>
                  </a:lnTo>
                  <a:lnTo>
                    <a:pt x="3438" y="48"/>
                  </a:lnTo>
                  <a:lnTo>
                    <a:pt x="3438" y="48"/>
                  </a:lnTo>
                  <a:lnTo>
                    <a:pt x="3436" y="48"/>
                  </a:lnTo>
                  <a:lnTo>
                    <a:pt x="3436" y="48"/>
                  </a:lnTo>
                  <a:lnTo>
                    <a:pt x="3434" y="46"/>
                  </a:lnTo>
                  <a:lnTo>
                    <a:pt x="3434" y="46"/>
                  </a:lnTo>
                  <a:lnTo>
                    <a:pt x="3430" y="46"/>
                  </a:lnTo>
                  <a:lnTo>
                    <a:pt x="3430" y="46"/>
                  </a:lnTo>
                  <a:lnTo>
                    <a:pt x="3422" y="46"/>
                  </a:lnTo>
                  <a:lnTo>
                    <a:pt x="3422" y="46"/>
                  </a:lnTo>
                  <a:lnTo>
                    <a:pt x="3420" y="48"/>
                  </a:lnTo>
                  <a:lnTo>
                    <a:pt x="3420" y="48"/>
                  </a:lnTo>
                  <a:lnTo>
                    <a:pt x="3418" y="48"/>
                  </a:lnTo>
                  <a:lnTo>
                    <a:pt x="3418" y="48"/>
                  </a:lnTo>
                  <a:lnTo>
                    <a:pt x="3412" y="48"/>
                  </a:lnTo>
                  <a:lnTo>
                    <a:pt x="3412" y="48"/>
                  </a:lnTo>
                  <a:lnTo>
                    <a:pt x="3408" y="48"/>
                  </a:lnTo>
                  <a:lnTo>
                    <a:pt x="3408" y="48"/>
                  </a:lnTo>
                  <a:lnTo>
                    <a:pt x="3406" y="48"/>
                  </a:lnTo>
                  <a:lnTo>
                    <a:pt x="3406" y="48"/>
                  </a:lnTo>
                  <a:lnTo>
                    <a:pt x="3404" y="46"/>
                  </a:lnTo>
                  <a:lnTo>
                    <a:pt x="3404" y="46"/>
                  </a:lnTo>
                  <a:lnTo>
                    <a:pt x="3398" y="48"/>
                  </a:lnTo>
                  <a:lnTo>
                    <a:pt x="3398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88" y="46"/>
                  </a:lnTo>
                  <a:lnTo>
                    <a:pt x="3388" y="46"/>
                  </a:lnTo>
                  <a:lnTo>
                    <a:pt x="3386" y="48"/>
                  </a:lnTo>
                  <a:lnTo>
                    <a:pt x="3386" y="48"/>
                  </a:lnTo>
                  <a:lnTo>
                    <a:pt x="3382" y="48"/>
                  </a:lnTo>
                  <a:lnTo>
                    <a:pt x="3382" y="48"/>
                  </a:lnTo>
                  <a:lnTo>
                    <a:pt x="3380" y="50"/>
                  </a:lnTo>
                  <a:lnTo>
                    <a:pt x="3380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2" y="50"/>
                  </a:lnTo>
                  <a:lnTo>
                    <a:pt x="3372" y="50"/>
                  </a:lnTo>
                  <a:lnTo>
                    <a:pt x="3370" y="50"/>
                  </a:lnTo>
                  <a:lnTo>
                    <a:pt x="3370" y="50"/>
                  </a:lnTo>
                  <a:lnTo>
                    <a:pt x="3366" y="50"/>
                  </a:lnTo>
                  <a:lnTo>
                    <a:pt x="3366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0" y="50"/>
                  </a:lnTo>
                  <a:lnTo>
                    <a:pt x="3360" y="50"/>
                  </a:lnTo>
                  <a:lnTo>
                    <a:pt x="3358" y="50"/>
                  </a:lnTo>
                  <a:lnTo>
                    <a:pt x="3356" y="50"/>
                  </a:lnTo>
                  <a:lnTo>
                    <a:pt x="3356" y="50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0" y="48"/>
                  </a:lnTo>
                  <a:lnTo>
                    <a:pt x="3340" y="48"/>
                  </a:lnTo>
                  <a:lnTo>
                    <a:pt x="3332" y="48"/>
                  </a:lnTo>
                  <a:lnTo>
                    <a:pt x="3332" y="48"/>
                  </a:lnTo>
                  <a:lnTo>
                    <a:pt x="3328" y="46"/>
                  </a:lnTo>
                  <a:lnTo>
                    <a:pt x="3328" y="46"/>
                  </a:lnTo>
                  <a:lnTo>
                    <a:pt x="3324" y="44"/>
                  </a:lnTo>
                  <a:lnTo>
                    <a:pt x="3324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18" y="44"/>
                  </a:lnTo>
                  <a:lnTo>
                    <a:pt x="3318" y="44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6" y="46"/>
                  </a:lnTo>
                  <a:lnTo>
                    <a:pt x="3316" y="46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08" y="48"/>
                  </a:lnTo>
                  <a:lnTo>
                    <a:pt x="3308" y="48"/>
                  </a:lnTo>
                  <a:lnTo>
                    <a:pt x="3306" y="48"/>
                  </a:lnTo>
                  <a:lnTo>
                    <a:pt x="3306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2" y="46"/>
                  </a:lnTo>
                  <a:lnTo>
                    <a:pt x="3302" y="46"/>
                  </a:lnTo>
                  <a:lnTo>
                    <a:pt x="3302" y="48"/>
                  </a:lnTo>
                  <a:lnTo>
                    <a:pt x="3302" y="48"/>
                  </a:lnTo>
                  <a:lnTo>
                    <a:pt x="3298" y="46"/>
                  </a:lnTo>
                  <a:lnTo>
                    <a:pt x="3298" y="46"/>
                  </a:lnTo>
                  <a:lnTo>
                    <a:pt x="3294" y="44"/>
                  </a:lnTo>
                  <a:lnTo>
                    <a:pt x="3290" y="44"/>
                  </a:lnTo>
                  <a:lnTo>
                    <a:pt x="3282" y="46"/>
                  </a:lnTo>
                  <a:lnTo>
                    <a:pt x="3282" y="46"/>
                  </a:lnTo>
                  <a:lnTo>
                    <a:pt x="3276" y="44"/>
                  </a:lnTo>
                  <a:lnTo>
                    <a:pt x="3276" y="44"/>
                  </a:lnTo>
                  <a:lnTo>
                    <a:pt x="3268" y="44"/>
                  </a:lnTo>
                  <a:lnTo>
                    <a:pt x="3268" y="44"/>
                  </a:lnTo>
                  <a:lnTo>
                    <a:pt x="3266" y="44"/>
                  </a:lnTo>
                  <a:lnTo>
                    <a:pt x="3266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56" y="44"/>
                  </a:lnTo>
                  <a:lnTo>
                    <a:pt x="3256" y="44"/>
                  </a:lnTo>
                  <a:lnTo>
                    <a:pt x="3254" y="44"/>
                  </a:lnTo>
                  <a:lnTo>
                    <a:pt x="3254" y="44"/>
                  </a:lnTo>
                  <a:lnTo>
                    <a:pt x="3250" y="42"/>
                  </a:lnTo>
                  <a:lnTo>
                    <a:pt x="3248" y="42"/>
                  </a:lnTo>
                  <a:lnTo>
                    <a:pt x="3248" y="42"/>
                  </a:lnTo>
                  <a:lnTo>
                    <a:pt x="3246" y="44"/>
                  </a:lnTo>
                  <a:lnTo>
                    <a:pt x="3246" y="44"/>
                  </a:lnTo>
                  <a:lnTo>
                    <a:pt x="3244" y="44"/>
                  </a:lnTo>
                  <a:lnTo>
                    <a:pt x="3244" y="44"/>
                  </a:lnTo>
                  <a:lnTo>
                    <a:pt x="3238" y="44"/>
                  </a:lnTo>
                  <a:lnTo>
                    <a:pt x="3238" y="44"/>
                  </a:lnTo>
                  <a:lnTo>
                    <a:pt x="3234" y="44"/>
                  </a:lnTo>
                  <a:lnTo>
                    <a:pt x="3234" y="44"/>
                  </a:lnTo>
                  <a:lnTo>
                    <a:pt x="3230" y="44"/>
                  </a:lnTo>
                  <a:lnTo>
                    <a:pt x="3230" y="44"/>
                  </a:lnTo>
                  <a:lnTo>
                    <a:pt x="3226" y="44"/>
                  </a:lnTo>
                  <a:lnTo>
                    <a:pt x="3226" y="44"/>
                  </a:lnTo>
                  <a:lnTo>
                    <a:pt x="3222" y="46"/>
                  </a:lnTo>
                  <a:lnTo>
                    <a:pt x="3222" y="46"/>
                  </a:lnTo>
                  <a:lnTo>
                    <a:pt x="3218" y="44"/>
                  </a:lnTo>
                  <a:lnTo>
                    <a:pt x="3218" y="44"/>
                  </a:lnTo>
                  <a:lnTo>
                    <a:pt x="3212" y="44"/>
                  </a:lnTo>
                  <a:lnTo>
                    <a:pt x="3212" y="44"/>
                  </a:lnTo>
                  <a:lnTo>
                    <a:pt x="3202" y="46"/>
                  </a:lnTo>
                  <a:lnTo>
                    <a:pt x="3202" y="46"/>
                  </a:lnTo>
                  <a:lnTo>
                    <a:pt x="3198" y="44"/>
                  </a:lnTo>
                  <a:lnTo>
                    <a:pt x="3198" y="44"/>
                  </a:lnTo>
                  <a:lnTo>
                    <a:pt x="3194" y="44"/>
                  </a:lnTo>
                  <a:lnTo>
                    <a:pt x="3194" y="44"/>
                  </a:lnTo>
                  <a:lnTo>
                    <a:pt x="3190" y="44"/>
                  </a:lnTo>
                  <a:lnTo>
                    <a:pt x="3190" y="44"/>
                  </a:lnTo>
                  <a:lnTo>
                    <a:pt x="3186" y="44"/>
                  </a:lnTo>
                  <a:lnTo>
                    <a:pt x="3186" y="44"/>
                  </a:lnTo>
                  <a:lnTo>
                    <a:pt x="3180" y="44"/>
                  </a:lnTo>
                  <a:lnTo>
                    <a:pt x="3180" y="44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2" y="42"/>
                  </a:lnTo>
                  <a:lnTo>
                    <a:pt x="3172" y="42"/>
                  </a:lnTo>
                  <a:lnTo>
                    <a:pt x="3168" y="40"/>
                  </a:lnTo>
                  <a:lnTo>
                    <a:pt x="3168" y="40"/>
                  </a:lnTo>
                  <a:lnTo>
                    <a:pt x="3162" y="38"/>
                  </a:lnTo>
                  <a:lnTo>
                    <a:pt x="3162" y="38"/>
                  </a:lnTo>
                  <a:lnTo>
                    <a:pt x="3158" y="40"/>
                  </a:lnTo>
                  <a:lnTo>
                    <a:pt x="3158" y="40"/>
                  </a:lnTo>
                  <a:lnTo>
                    <a:pt x="3156" y="40"/>
                  </a:lnTo>
                  <a:lnTo>
                    <a:pt x="3156" y="40"/>
                  </a:lnTo>
                  <a:lnTo>
                    <a:pt x="3154" y="40"/>
                  </a:lnTo>
                  <a:lnTo>
                    <a:pt x="3154" y="40"/>
                  </a:lnTo>
                  <a:lnTo>
                    <a:pt x="3152" y="40"/>
                  </a:lnTo>
                  <a:lnTo>
                    <a:pt x="3152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38"/>
                  </a:lnTo>
                  <a:lnTo>
                    <a:pt x="3146" y="38"/>
                  </a:lnTo>
                  <a:lnTo>
                    <a:pt x="3146" y="36"/>
                  </a:lnTo>
                  <a:lnTo>
                    <a:pt x="3144" y="36"/>
                  </a:lnTo>
                  <a:lnTo>
                    <a:pt x="3144" y="36"/>
                  </a:lnTo>
                  <a:lnTo>
                    <a:pt x="3138" y="36"/>
                  </a:lnTo>
                  <a:lnTo>
                    <a:pt x="3138" y="36"/>
                  </a:lnTo>
                  <a:lnTo>
                    <a:pt x="3136" y="38"/>
                  </a:lnTo>
                  <a:lnTo>
                    <a:pt x="3136" y="38"/>
                  </a:lnTo>
                  <a:lnTo>
                    <a:pt x="3134" y="38"/>
                  </a:lnTo>
                  <a:lnTo>
                    <a:pt x="3134" y="38"/>
                  </a:lnTo>
                  <a:lnTo>
                    <a:pt x="3130" y="38"/>
                  </a:lnTo>
                  <a:lnTo>
                    <a:pt x="3130" y="38"/>
                  </a:lnTo>
                  <a:lnTo>
                    <a:pt x="3128" y="38"/>
                  </a:lnTo>
                  <a:lnTo>
                    <a:pt x="3128" y="38"/>
                  </a:lnTo>
                  <a:lnTo>
                    <a:pt x="3120" y="40"/>
                  </a:lnTo>
                  <a:lnTo>
                    <a:pt x="3120" y="40"/>
                  </a:lnTo>
                  <a:lnTo>
                    <a:pt x="3112" y="40"/>
                  </a:lnTo>
                  <a:lnTo>
                    <a:pt x="3112" y="40"/>
                  </a:lnTo>
                  <a:lnTo>
                    <a:pt x="3110" y="42"/>
                  </a:lnTo>
                  <a:lnTo>
                    <a:pt x="3110" y="42"/>
                  </a:lnTo>
                  <a:lnTo>
                    <a:pt x="3108" y="42"/>
                  </a:lnTo>
                  <a:lnTo>
                    <a:pt x="3108" y="42"/>
                  </a:lnTo>
                  <a:lnTo>
                    <a:pt x="3106" y="42"/>
                  </a:lnTo>
                  <a:lnTo>
                    <a:pt x="3106" y="42"/>
                  </a:lnTo>
                  <a:lnTo>
                    <a:pt x="3106" y="44"/>
                  </a:lnTo>
                  <a:lnTo>
                    <a:pt x="3106" y="44"/>
                  </a:lnTo>
                  <a:lnTo>
                    <a:pt x="3104" y="42"/>
                  </a:lnTo>
                  <a:lnTo>
                    <a:pt x="3104" y="42"/>
                  </a:lnTo>
                  <a:lnTo>
                    <a:pt x="3102" y="44"/>
                  </a:lnTo>
                  <a:lnTo>
                    <a:pt x="3102" y="44"/>
                  </a:lnTo>
                  <a:lnTo>
                    <a:pt x="3102" y="42"/>
                  </a:lnTo>
                  <a:lnTo>
                    <a:pt x="3102" y="42"/>
                  </a:lnTo>
                  <a:lnTo>
                    <a:pt x="3100" y="42"/>
                  </a:lnTo>
                  <a:lnTo>
                    <a:pt x="3100" y="42"/>
                  </a:lnTo>
                  <a:lnTo>
                    <a:pt x="3096" y="42"/>
                  </a:lnTo>
                  <a:lnTo>
                    <a:pt x="3096" y="42"/>
                  </a:lnTo>
                  <a:lnTo>
                    <a:pt x="3094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88" y="42"/>
                  </a:lnTo>
                  <a:lnTo>
                    <a:pt x="3088" y="42"/>
                  </a:lnTo>
                  <a:lnTo>
                    <a:pt x="3086" y="42"/>
                  </a:lnTo>
                  <a:lnTo>
                    <a:pt x="3086" y="42"/>
                  </a:lnTo>
                  <a:lnTo>
                    <a:pt x="3082" y="42"/>
                  </a:lnTo>
                  <a:lnTo>
                    <a:pt x="3082" y="42"/>
                  </a:lnTo>
                  <a:lnTo>
                    <a:pt x="3080" y="40"/>
                  </a:lnTo>
                  <a:lnTo>
                    <a:pt x="3080" y="40"/>
                  </a:lnTo>
                  <a:lnTo>
                    <a:pt x="3078" y="42"/>
                  </a:lnTo>
                  <a:lnTo>
                    <a:pt x="3078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2" y="42"/>
                  </a:lnTo>
                  <a:lnTo>
                    <a:pt x="3072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66" y="40"/>
                  </a:lnTo>
                  <a:lnTo>
                    <a:pt x="3066" y="40"/>
                  </a:lnTo>
                  <a:lnTo>
                    <a:pt x="3058" y="42"/>
                  </a:lnTo>
                  <a:lnTo>
                    <a:pt x="3052" y="40"/>
                  </a:lnTo>
                  <a:lnTo>
                    <a:pt x="3052" y="40"/>
                  </a:lnTo>
                  <a:lnTo>
                    <a:pt x="3050" y="40"/>
                  </a:lnTo>
                  <a:lnTo>
                    <a:pt x="3050" y="40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0" y="42"/>
                  </a:lnTo>
                  <a:lnTo>
                    <a:pt x="3040" y="42"/>
                  </a:lnTo>
                  <a:lnTo>
                    <a:pt x="3040" y="40"/>
                  </a:lnTo>
                  <a:lnTo>
                    <a:pt x="3040" y="40"/>
                  </a:lnTo>
                  <a:lnTo>
                    <a:pt x="3036" y="42"/>
                  </a:lnTo>
                  <a:lnTo>
                    <a:pt x="3036" y="42"/>
                  </a:lnTo>
                  <a:lnTo>
                    <a:pt x="3032" y="42"/>
                  </a:lnTo>
                  <a:lnTo>
                    <a:pt x="3032" y="42"/>
                  </a:lnTo>
                  <a:lnTo>
                    <a:pt x="3030" y="42"/>
                  </a:lnTo>
                  <a:lnTo>
                    <a:pt x="3030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2" y="42"/>
                  </a:lnTo>
                  <a:lnTo>
                    <a:pt x="3022" y="42"/>
                  </a:lnTo>
                  <a:lnTo>
                    <a:pt x="3020" y="42"/>
                  </a:lnTo>
                  <a:lnTo>
                    <a:pt x="3020" y="42"/>
                  </a:lnTo>
                  <a:lnTo>
                    <a:pt x="3014" y="42"/>
                  </a:lnTo>
                  <a:lnTo>
                    <a:pt x="3008" y="42"/>
                  </a:lnTo>
                  <a:lnTo>
                    <a:pt x="3008" y="42"/>
                  </a:lnTo>
                  <a:lnTo>
                    <a:pt x="3006" y="40"/>
                  </a:lnTo>
                  <a:lnTo>
                    <a:pt x="3004" y="42"/>
                  </a:lnTo>
                  <a:lnTo>
                    <a:pt x="3004" y="42"/>
                  </a:lnTo>
                  <a:lnTo>
                    <a:pt x="3002" y="40"/>
                  </a:lnTo>
                  <a:lnTo>
                    <a:pt x="3002" y="40"/>
                  </a:lnTo>
                  <a:lnTo>
                    <a:pt x="2998" y="40"/>
                  </a:lnTo>
                  <a:lnTo>
                    <a:pt x="2996" y="40"/>
                  </a:lnTo>
                  <a:lnTo>
                    <a:pt x="2996" y="40"/>
                  </a:lnTo>
                  <a:lnTo>
                    <a:pt x="2994" y="38"/>
                  </a:lnTo>
                  <a:lnTo>
                    <a:pt x="2994" y="38"/>
                  </a:lnTo>
                  <a:lnTo>
                    <a:pt x="2986" y="38"/>
                  </a:lnTo>
                  <a:lnTo>
                    <a:pt x="2986" y="38"/>
                  </a:lnTo>
                  <a:lnTo>
                    <a:pt x="2980" y="38"/>
                  </a:lnTo>
                  <a:lnTo>
                    <a:pt x="2976" y="38"/>
                  </a:lnTo>
                  <a:lnTo>
                    <a:pt x="2976" y="38"/>
                  </a:lnTo>
                  <a:lnTo>
                    <a:pt x="2972" y="38"/>
                  </a:lnTo>
                  <a:lnTo>
                    <a:pt x="2972" y="38"/>
                  </a:lnTo>
                  <a:lnTo>
                    <a:pt x="2970" y="38"/>
                  </a:lnTo>
                  <a:lnTo>
                    <a:pt x="2970" y="38"/>
                  </a:lnTo>
                  <a:lnTo>
                    <a:pt x="2962" y="40"/>
                  </a:lnTo>
                  <a:lnTo>
                    <a:pt x="2962" y="40"/>
                  </a:lnTo>
                  <a:lnTo>
                    <a:pt x="2954" y="38"/>
                  </a:lnTo>
                  <a:lnTo>
                    <a:pt x="2954" y="38"/>
                  </a:lnTo>
                  <a:lnTo>
                    <a:pt x="2946" y="40"/>
                  </a:lnTo>
                  <a:lnTo>
                    <a:pt x="2946" y="40"/>
                  </a:lnTo>
                  <a:lnTo>
                    <a:pt x="2942" y="38"/>
                  </a:lnTo>
                  <a:lnTo>
                    <a:pt x="2942" y="38"/>
                  </a:lnTo>
                  <a:lnTo>
                    <a:pt x="2940" y="38"/>
                  </a:lnTo>
                  <a:lnTo>
                    <a:pt x="2940" y="38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2" y="36"/>
                  </a:lnTo>
                  <a:lnTo>
                    <a:pt x="2932" y="36"/>
                  </a:lnTo>
                  <a:lnTo>
                    <a:pt x="2930" y="36"/>
                  </a:lnTo>
                  <a:lnTo>
                    <a:pt x="2930" y="36"/>
                  </a:lnTo>
                  <a:lnTo>
                    <a:pt x="2926" y="36"/>
                  </a:lnTo>
                  <a:lnTo>
                    <a:pt x="2926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18" y="38"/>
                  </a:lnTo>
                  <a:lnTo>
                    <a:pt x="2918" y="38"/>
                  </a:lnTo>
                  <a:lnTo>
                    <a:pt x="2914" y="38"/>
                  </a:lnTo>
                  <a:lnTo>
                    <a:pt x="2914" y="38"/>
                  </a:lnTo>
                  <a:lnTo>
                    <a:pt x="2910" y="36"/>
                  </a:lnTo>
                  <a:lnTo>
                    <a:pt x="2910" y="36"/>
                  </a:lnTo>
                  <a:lnTo>
                    <a:pt x="2904" y="36"/>
                  </a:lnTo>
                  <a:lnTo>
                    <a:pt x="2904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0" y="36"/>
                  </a:lnTo>
                  <a:lnTo>
                    <a:pt x="2900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4"/>
                  </a:lnTo>
                  <a:lnTo>
                    <a:pt x="2898" y="34"/>
                  </a:lnTo>
                  <a:lnTo>
                    <a:pt x="2896" y="34"/>
                  </a:lnTo>
                  <a:lnTo>
                    <a:pt x="2896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0" y="36"/>
                  </a:lnTo>
                  <a:lnTo>
                    <a:pt x="2890" y="36"/>
                  </a:lnTo>
                  <a:lnTo>
                    <a:pt x="2888" y="36"/>
                  </a:lnTo>
                  <a:lnTo>
                    <a:pt x="2888" y="36"/>
                  </a:lnTo>
                  <a:lnTo>
                    <a:pt x="2886" y="36"/>
                  </a:lnTo>
                  <a:lnTo>
                    <a:pt x="2886" y="36"/>
                  </a:lnTo>
                  <a:lnTo>
                    <a:pt x="2884" y="36"/>
                  </a:lnTo>
                  <a:lnTo>
                    <a:pt x="2884" y="36"/>
                  </a:lnTo>
                  <a:lnTo>
                    <a:pt x="2878" y="36"/>
                  </a:lnTo>
                  <a:lnTo>
                    <a:pt x="2878" y="36"/>
                  </a:lnTo>
                  <a:lnTo>
                    <a:pt x="2874" y="34"/>
                  </a:lnTo>
                  <a:lnTo>
                    <a:pt x="2874" y="34"/>
                  </a:lnTo>
                  <a:lnTo>
                    <a:pt x="2872" y="34"/>
                  </a:lnTo>
                  <a:lnTo>
                    <a:pt x="2872" y="34"/>
                  </a:lnTo>
                  <a:lnTo>
                    <a:pt x="2870" y="34"/>
                  </a:lnTo>
                  <a:lnTo>
                    <a:pt x="2870" y="34"/>
                  </a:lnTo>
                  <a:lnTo>
                    <a:pt x="2866" y="34"/>
                  </a:lnTo>
                  <a:lnTo>
                    <a:pt x="2866" y="34"/>
                  </a:lnTo>
                  <a:lnTo>
                    <a:pt x="2864" y="34"/>
                  </a:lnTo>
                  <a:lnTo>
                    <a:pt x="2864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58" y="34"/>
                  </a:lnTo>
                  <a:lnTo>
                    <a:pt x="2858" y="34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8"/>
                  </a:lnTo>
                  <a:lnTo>
                    <a:pt x="2858" y="38"/>
                  </a:lnTo>
                  <a:lnTo>
                    <a:pt x="2852" y="38"/>
                  </a:lnTo>
                  <a:lnTo>
                    <a:pt x="2852" y="38"/>
                  </a:lnTo>
                  <a:lnTo>
                    <a:pt x="2844" y="38"/>
                  </a:lnTo>
                  <a:lnTo>
                    <a:pt x="2844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0" y="38"/>
                  </a:lnTo>
                  <a:lnTo>
                    <a:pt x="2840" y="38"/>
                  </a:lnTo>
                  <a:lnTo>
                    <a:pt x="2834" y="38"/>
                  </a:lnTo>
                  <a:lnTo>
                    <a:pt x="2834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28" y="38"/>
                  </a:lnTo>
                  <a:lnTo>
                    <a:pt x="2828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4" y="38"/>
                  </a:lnTo>
                  <a:lnTo>
                    <a:pt x="2824" y="38"/>
                  </a:lnTo>
                  <a:lnTo>
                    <a:pt x="2820" y="38"/>
                  </a:lnTo>
                  <a:lnTo>
                    <a:pt x="2816" y="38"/>
                  </a:lnTo>
                  <a:lnTo>
                    <a:pt x="2816" y="38"/>
                  </a:lnTo>
                  <a:lnTo>
                    <a:pt x="2814" y="38"/>
                  </a:lnTo>
                  <a:lnTo>
                    <a:pt x="2814" y="38"/>
                  </a:lnTo>
                  <a:lnTo>
                    <a:pt x="2806" y="38"/>
                  </a:lnTo>
                  <a:lnTo>
                    <a:pt x="2806" y="38"/>
                  </a:lnTo>
                  <a:lnTo>
                    <a:pt x="2804" y="38"/>
                  </a:lnTo>
                  <a:lnTo>
                    <a:pt x="2804" y="38"/>
                  </a:lnTo>
                  <a:lnTo>
                    <a:pt x="2796" y="38"/>
                  </a:lnTo>
                  <a:lnTo>
                    <a:pt x="2796" y="38"/>
                  </a:lnTo>
                  <a:lnTo>
                    <a:pt x="2794" y="38"/>
                  </a:lnTo>
                  <a:lnTo>
                    <a:pt x="2794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86" y="38"/>
                  </a:lnTo>
                  <a:lnTo>
                    <a:pt x="2784" y="38"/>
                  </a:lnTo>
                  <a:lnTo>
                    <a:pt x="2784" y="38"/>
                  </a:lnTo>
                  <a:lnTo>
                    <a:pt x="2782" y="38"/>
                  </a:lnTo>
                  <a:lnTo>
                    <a:pt x="2782" y="38"/>
                  </a:lnTo>
                  <a:lnTo>
                    <a:pt x="2780" y="38"/>
                  </a:lnTo>
                  <a:lnTo>
                    <a:pt x="2780" y="38"/>
                  </a:lnTo>
                  <a:lnTo>
                    <a:pt x="2776" y="38"/>
                  </a:lnTo>
                  <a:lnTo>
                    <a:pt x="2776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68" y="38"/>
                  </a:lnTo>
                  <a:lnTo>
                    <a:pt x="2768" y="38"/>
                  </a:lnTo>
                  <a:lnTo>
                    <a:pt x="2764" y="38"/>
                  </a:lnTo>
                  <a:lnTo>
                    <a:pt x="2764" y="38"/>
                  </a:lnTo>
                  <a:lnTo>
                    <a:pt x="2762" y="38"/>
                  </a:lnTo>
                  <a:lnTo>
                    <a:pt x="2762" y="38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0" y="36"/>
                  </a:lnTo>
                  <a:lnTo>
                    <a:pt x="2760" y="36"/>
                  </a:lnTo>
                  <a:lnTo>
                    <a:pt x="2754" y="36"/>
                  </a:lnTo>
                  <a:lnTo>
                    <a:pt x="2754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48" y="36"/>
                  </a:lnTo>
                  <a:lnTo>
                    <a:pt x="2748" y="36"/>
                  </a:lnTo>
                  <a:lnTo>
                    <a:pt x="2746" y="36"/>
                  </a:lnTo>
                  <a:lnTo>
                    <a:pt x="2746" y="36"/>
                  </a:lnTo>
                  <a:lnTo>
                    <a:pt x="2744" y="38"/>
                  </a:lnTo>
                  <a:lnTo>
                    <a:pt x="2744" y="38"/>
                  </a:lnTo>
                  <a:lnTo>
                    <a:pt x="2742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6" y="38"/>
                  </a:lnTo>
                  <a:lnTo>
                    <a:pt x="2736" y="38"/>
                  </a:lnTo>
                  <a:lnTo>
                    <a:pt x="2728" y="38"/>
                  </a:lnTo>
                  <a:lnTo>
                    <a:pt x="2728" y="38"/>
                  </a:lnTo>
                  <a:lnTo>
                    <a:pt x="2724" y="38"/>
                  </a:lnTo>
                  <a:lnTo>
                    <a:pt x="2724" y="38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16" y="38"/>
                  </a:lnTo>
                  <a:lnTo>
                    <a:pt x="2716" y="38"/>
                  </a:lnTo>
                  <a:lnTo>
                    <a:pt x="2712" y="38"/>
                  </a:lnTo>
                  <a:lnTo>
                    <a:pt x="2712" y="38"/>
                  </a:lnTo>
                  <a:lnTo>
                    <a:pt x="2710" y="38"/>
                  </a:lnTo>
                  <a:lnTo>
                    <a:pt x="2706" y="38"/>
                  </a:lnTo>
                  <a:lnTo>
                    <a:pt x="2706" y="38"/>
                  </a:lnTo>
                  <a:lnTo>
                    <a:pt x="2700" y="38"/>
                  </a:lnTo>
                  <a:lnTo>
                    <a:pt x="2700" y="38"/>
                  </a:lnTo>
                  <a:lnTo>
                    <a:pt x="2694" y="38"/>
                  </a:lnTo>
                  <a:lnTo>
                    <a:pt x="2694" y="38"/>
                  </a:lnTo>
                  <a:lnTo>
                    <a:pt x="2692" y="36"/>
                  </a:lnTo>
                  <a:lnTo>
                    <a:pt x="2692" y="36"/>
                  </a:lnTo>
                  <a:lnTo>
                    <a:pt x="2688" y="36"/>
                  </a:lnTo>
                  <a:lnTo>
                    <a:pt x="2688" y="36"/>
                  </a:lnTo>
                  <a:lnTo>
                    <a:pt x="2686" y="36"/>
                  </a:lnTo>
                  <a:lnTo>
                    <a:pt x="2686" y="36"/>
                  </a:lnTo>
                  <a:lnTo>
                    <a:pt x="2684" y="36"/>
                  </a:lnTo>
                  <a:lnTo>
                    <a:pt x="2684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6" y="36"/>
                  </a:lnTo>
                  <a:lnTo>
                    <a:pt x="2676" y="36"/>
                  </a:lnTo>
                  <a:lnTo>
                    <a:pt x="2670" y="36"/>
                  </a:lnTo>
                  <a:lnTo>
                    <a:pt x="2670" y="36"/>
                  </a:lnTo>
                  <a:lnTo>
                    <a:pt x="2664" y="38"/>
                  </a:lnTo>
                  <a:lnTo>
                    <a:pt x="2664" y="38"/>
                  </a:lnTo>
                  <a:lnTo>
                    <a:pt x="2660" y="38"/>
                  </a:lnTo>
                  <a:lnTo>
                    <a:pt x="2660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4" y="38"/>
                  </a:lnTo>
                  <a:lnTo>
                    <a:pt x="2654" y="38"/>
                  </a:lnTo>
                  <a:lnTo>
                    <a:pt x="2648" y="38"/>
                  </a:lnTo>
                  <a:lnTo>
                    <a:pt x="2648" y="38"/>
                  </a:lnTo>
                  <a:lnTo>
                    <a:pt x="2644" y="38"/>
                  </a:lnTo>
                  <a:lnTo>
                    <a:pt x="2644" y="38"/>
                  </a:lnTo>
                  <a:lnTo>
                    <a:pt x="2642" y="38"/>
                  </a:lnTo>
                  <a:lnTo>
                    <a:pt x="2642" y="38"/>
                  </a:lnTo>
                  <a:lnTo>
                    <a:pt x="2640" y="38"/>
                  </a:lnTo>
                  <a:lnTo>
                    <a:pt x="2640" y="38"/>
                  </a:lnTo>
                  <a:lnTo>
                    <a:pt x="2636" y="40"/>
                  </a:lnTo>
                  <a:lnTo>
                    <a:pt x="2636" y="40"/>
                  </a:lnTo>
                  <a:lnTo>
                    <a:pt x="2634" y="40"/>
                  </a:lnTo>
                  <a:lnTo>
                    <a:pt x="2634" y="40"/>
                  </a:lnTo>
                  <a:lnTo>
                    <a:pt x="2632" y="40"/>
                  </a:lnTo>
                  <a:lnTo>
                    <a:pt x="2632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28" y="40"/>
                  </a:lnTo>
                  <a:lnTo>
                    <a:pt x="2628" y="40"/>
                  </a:lnTo>
                  <a:lnTo>
                    <a:pt x="2624" y="40"/>
                  </a:lnTo>
                  <a:lnTo>
                    <a:pt x="2624" y="40"/>
                  </a:lnTo>
                  <a:lnTo>
                    <a:pt x="2624" y="38"/>
                  </a:lnTo>
                  <a:lnTo>
                    <a:pt x="2624" y="38"/>
                  </a:lnTo>
                  <a:lnTo>
                    <a:pt x="2618" y="38"/>
                  </a:lnTo>
                  <a:lnTo>
                    <a:pt x="2618" y="38"/>
                  </a:lnTo>
                  <a:lnTo>
                    <a:pt x="2616" y="38"/>
                  </a:lnTo>
                  <a:lnTo>
                    <a:pt x="2616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2" y="38"/>
                  </a:lnTo>
                  <a:lnTo>
                    <a:pt x="2612" y="38"/>
                  </a:lnTo>
                  <a:lnTo>
                    <a:pt x="2608" y="38"/>
                  </a:lnTo>
                  <a:lnTo>
                    <a:pt x="2608" y="38"/>
                  </a:lnTo>
                  <a:lnTo>
                    <a:pt x="2604" y="38"/>
                  </a:lnTo>
                  <a:lnTo>
                    <a:pt x="2604" y="38"/>
                  </a:lnTo>
                  <a:lnTo>
                    <a:pt x="2602" y="36"/>
                  </a:lnTo>
                  <a:lnTo>
                    <a:pt x="2602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598" y="34"/>
                  </a:lnTo>
                  <a:lnTo>
                    <a:pt x="2598" y="34"/>
                  </a:lnTo>
                  <a:lnTo>
                    <a:pt x="2596" y="34"/>
                  </a:lnTo>
                  <a:lnTo>
                    <a:pt x="2596" y="34"/>
                  </a:lnTo>
                  <a:lnTo>
                    <a:pt x="2588" y="34"/>
                  </a:lnTo>
                  <a:lnTo>
                    <a:pt x="2588" y="34"/>
                  </a:lnTo>
                  <a:lnTo>
                    <a:pt x="2584" y="34"/>
                  </a:lnTo>
                  <a:lnTo>
                    <a:pt x="2584" y="34"/>
                  </a:lnTo>
                  <a:lnTo>
                    <a:pt x="2570" y="34"/>
                  </a:lnTo>
                  <a:lnTo>
                    <a:pt x="2570" y="34"/>
                  </a:lnTo>
                  <a:lnTo>
                    <a:pt x="2568" y="34"/>
                  </a:lnTo>
                  <a:lnTo>
                    <a:pt x="2568" y="34"/>
                  </a:lnTo>
                  <a:lnTo>
                    <a:pt x="2566" y="34"/>
                  </a:lnTo>
                  <a:lnTo>
                    <a:pt x="2566" y="34"/>
                  </a:lnTo>
                  <a:lnTo>
                    <a:pt x="2562" y="36"/>
                  </a:lnTo>
                  <a:lnTo>
                    <a:pt x="2562" y="36"/>
                  </a:lnTo>
                  <a:lnTo>
                    <a:pt x="2556" y="36"/>
                  </a:lnTo>
                  <a:lnTo>
                    <a:pt x="2556" y="36"/>
                  </a:lnTo>
                  <a:lnTo>
                    <a:pt x="2552" y="34"/>
                  </a:lnTo>
                  <a:lnTo>
                    <a:pt x="2552" y="34"/>
                  </a:lnTo>
                  <a:lnTo>
                    <a:pt x="2544" y="34"/>
                  </a:lnTo>
                  <a:lnTo>
                    <a:pt x="2544" y="34"/>
                  </a:lnTo>
                  <a:lnTo>
                    <a:pt x="2542" y="34"/>
                  </a:lnTo>
                  <a:lnTo>
                    <a:pt x="2542" y="34"/>
                  </a:lnTo>
                  <a:lnTo>
                    <a:pt x="2536" y="34"/>
                  </a:lnTo>
                  <a:lnTo>
                    <a:pt x="2536" y="34"/>
                  </a:lnTo>
                  <a:lnTo>
                    <a:pt x="2532" y="36"/>
                  </a:lnTo>
                  <a:lnTo>
                    <a:pt x="2532" y="36"/>
                  </a:lnTo>
                  <a:lnTo>
                    <a:pt x="2528" y="36"/>
                  </a:lnTo>
                  <a:lnTo>
                    <a:pt x="2528" y="36"/>
                  </a:lnTo>
                  <a:lnTo>
                    <a:pt x="2526" y="36"/>
                  </a:lnTo>
                  <a:lnTo>
                    <a:pt x="2526" y="36"/>
                  </a:lnTo>
                  <a:lnTo>
                    <a:pt x="2524" y="36"/>
                  </a:lnTo>
                  <a:lnTo>
                    <a:pt x="2524" y="36"/>
                  </a:lnTo>
                  <a:lnTo>
                    <a:pt x="2520" y="36"/>
                  </a:lnTo>
                  <a:lnTo>
                    <a:pt x="2520" y="36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2" y="38"/>
                  </a:lnTo>
                  <a:lnTo>
                    <a:pt x="2512" y="38"/>
                  </a:lnTo>
                  <a:lnTo>
                    <a:pt x="2512" y="36"/>
                  </a:lnTo>
                  <a:lnTo>
                    <a:pt x="2512" y="36"/>
                  </a:lnTo>
                  <a:lnTo>
                    <a:pt x="2510" y="36"/>
                  </a:lnTo>
                  <a:lnTo>
                    <a:pt x="2510" y="36"/>
                  </a:lnTo>
                  <a:lnTo>
                    <a:pt x="2508" y="36"/>
                  </a:lnTo>
                  <a:lnTo>
                    <a:pt x="2508" y="36"/>
                  </a:lnTo>
                  <a:lnTo>
                    <a:pt x="2506" y="36"/>
                  </a:lnTo>
                  <a:lnTo>
                    <a:pt x="2506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0" y="36"/>
                  </a:lnTo>
                  <a:lnTo>
                    <a:pt x="2500" y="36"/>
                  </a:lnTo>
                  <a:lnTo>
                    <a:pt x="2496" y="36"/>
                  </a:lnTo>
                  <a:lnTo>
                    <a:pt x="2496" y="3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4" y="36"/>
                  </a:lnTo>
                  <a:lnTo>
                    <a:pt x="2484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74" y="36"/>
                  </a:lnTo>
                  <a:lnTo>
                    <a:pt x="2474" y="36"/>
                  </a:lnTo>
                  <a:lnTo>
                    <a:pt x="2470" y="36"/>
                  </a:lnTo>
                  <a:lnTo>
                    <a:pt x="2470" y="36"/>
                  </a:lnTo>
                  <a:lnTo>
                    <a:pt x="2466" y="38"/>
                  </a:lnTo>
                  <a:lnTo>
                    <a:pt x="2466" y="38"/>
                  </a:lnTo>
                  <a:lnTo>
                    <a:pt x="2464" y="36"/>
                  </a:lnTo>
                  <a:lnTo>
                    <a:pt x="2464" y="36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2" y="36"/>
                  </a:lnTo>
                  <a:lnTo>
                    <a:pt x="2452" y="36"/>
                  </a:lnTo>
                  <a:lnTo>
                    <a:pt x="2448" y="38"/>
                  </a:lnTo>
                  <a:lnTo>
                    <a:pt x="2448" y="38"/>
                  </a:lnTo>
                  <a:lnTo>
                    <a:pt x="2446" y="38"/>
                  </a:lnTo>
                  <a:lnTo>
                    <a:pt x="2446" y="38"/>
                  </a:lnTo>
                  <a:lnTo>
                    <a:pt x="2442" y="40"/>
                  </a:lnTo>
                  <a:lnTo>
                    <a:pt x="2442" y="40"/>
                  </a:lnTo>
                  <a:lnTo>
                    <a:pt x="2438" y="40"/>
                  </a:lnTo>
                  <a:lnTo>
                    <a:pt x="2438" y="40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0" y="36"/>
                  </a:lnTo>
                  <a:lnTo>
                    <a:pt x="2430" y="36"/>
                  </a:lnTo>
                  <a:lnTo>
                    <a:pt x="2428" y="36"/>
                  </a:lnTo>
                  <a:lnTo>
                    <a:pt x="2428" y="36"/>
                  </a:lnTo>
                  <a:lnTo>
                    <a:pt x="2424" y="34"/>
                  </a:lnTo>
                  <a:lnTo>
                    <a:pt x="2424" y="34"/>
                  </a:lnTo>
                  <a:lnTo>
                    <a:pt x="2420" y="34"/>
                  </a:lnTo>
                  <a:lnTo>
                    <a:pt x="2420" y="34"/>
                  </a:lnTo>
                  <a:lnTo>
                    <a:pt x="2416" y="36"/>
                  </a:lnTo>
                  <a:lnTo>
                    <a:pt x="2416" y="36"/>
                  </a:lnTo>
                  <a:lnTo>
                    <a:pt x="2414" y="36"/>
                  </a:lnTo>
                  <a:lnTo>
                    <a:pt x="2414" y="36"/>
                  </a:lnTo>
                  <a:lnTo>
                    <a:pt x="2412" y="36"/>
                  </a:lnTo>
                  <a:lnTo>
                    <a:pt x="2412" y="36"/>
                  </a:lnTo>
                  <a:lnTo>
                    <a:pt x="2408" y="36"/>
                  </a:lnTo>
                  <a:lnTo>
                    <a:pt x="2408" y="36"/>
                  </a:lnTo>
                  <a:lnTo>
                    <a:pt x="2406" y="36"/>
                  </a:lnTo>
                  <a:lnTo>
                    <a:pt x="2406" y="36"/>
                  </a:lnTo>
                  <a:lnTo>
                    <a:pt x="2402" y="36"/>
                  </a:lnTo>
                  <a:lnTo>
                    <a:pt x="2402" y="36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398" y="38"/>
                  </a:lnTo>
                  <a:lnTo>
                    <a:pt x="2398" y="38"/>
                  </a:lnTo>
                  <a:lnTo>
                    <a:pt x="2396" y="36"/>
                  </a:lnTo>
                  <a:lnTo>
                    <a:pt x="2396" y="36"/>
                  </a:lnTo>
                  <a:lnTo>
                    <a:pt x="2394" y="36"/>
                  </a:lnTo>
                  <a:lnTo>
                    <a:pt x="2394" y="36"/>
                  </a:lnTo>
                  <a:lnTo>
                    <a:pt x="2392" y="36"/>
                  </a:lnTo>
                  <a:lnTo>
                    <a:pt x="2392" y="36"/>
                  </a:lnTo>
                  <a:lnTo>
                    <a:pt x="2388" y="36"/>
                  </a:lnTo>
                  <a:lnTo>
                    <a:pt x="2388" y="36"/>
                  </a:lnTo>
                  <a:lnTo>
                    <a:pt x="2384" y="34"/>
                  </a:lnTo>
                  <a:lnTo>
                    <a:pt x="2384" y="34"/>
                  </a:lnTo>
                  <a:lnTo>
                    <a:pt x="2380" y="36"/>
                  </a:lnTo>
                  <a:lnTo>
                    <a:pt x="2380" y="36"/>
                  </a:lnTo>
                  <a:lnTo>
                    <a:pt x="2374" y="36"/>
                  </a:lnTo>
                  <a:lnTo>
                    <a:pt x="2374" y="36"/>
                  </a:lnTo>
                  <a:lnTo>
                    <a:pt x="2372" y="38"/>
                  </a:lnTo>
                  <a:lnTo>
                    <a:pt x="2372" y="38"/>
                  </a:lnTo>
                  <a:lnTo>
                    <a:pt x="2368" y="38"/>
                  </a:lnTo>
                  <a:lnTo>
                    <a:pt x="2368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4" y="36"/>
                  </a:lnTo>
                  <a:lnTo>
                    <a:pt x="2364" y="36"/>
                  </a:lnTo>
                  <a:lnTo>
                    <a:pt x="2356" y="36"/>
                  </a:lnTo>
                  <a:lnTo>
                    <a:pt x="2356" y="36"/>
                  </a:lnTo>
                  <a:lnTo>
                    <a:pt x="2354" y="34"/>
                  </a:lnTo>
                  <a:lnTo>
                    <a:pt x="2354" y="34"/>
                  </a:lnTo>
                  <a:lnTo>
                    <a:pt x="2352" y="34"/>
                  </a:lnTo>
                  <a:lnTo>
                    <a:pt x="2352" y="34"/>
                  </a:lnTo>
                  <a:lnTo>
                    <a:pt x="2350" y="34"/>
                  </a:lnTo>
                  <a:lnTo>
                    <a:pt x="2350" y="34"/>
                  </a:lnTo>
                  <a:lnTo>
                    <a:pt x="2344" y="34"/>
                  </a:lnTo>
                  <a:lnTo>
                    <a:pt x="2344" y="34"/>
                  </a:lnTo>
                  <a:lnTo>
                    <a:pt x="2342" y="36"/>
                  </a:lnTo>
                  <a:lnTo>
                    <a:pt x="2342" y="36"/>
                  </a:lnTo>
                  <a:lnTo>
                    <a:pt x="2338" y="36"/>
                  </a:lnTo>
                  <a:lnTo>
                    <a:pt x="2338" y="36"/>
                  </a:lnTo>
                  <a:lnTo>
                    <a:pt x="2334" y="38"/>
                  </a:lnTo>
                  <a:lnTo>
                    <a:pt x="2334" y="38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6" y="36"/>
                  </a:lnTo>
                  <a:lnTo>
                    <a:pt x="2326" y="36"/>
                  </a:lnTo>
                  <a:lnTo>
                    <a:pt x="2324" y="34"/>
                  </a:lnTo>
                  <a:lnTo>
                    <a:pt x="2324" y="34"/>
                  </a:lnTo>
                  <a:lnTo>
                    <a:pt x="2320" y="34"/>
                  </a:lnTo>
                  <a:lnTo>
                    <a:pt x="2320" y="34"/>
                  </a:lnTo>
                  <a:lnTo>
                    <a:pt x="2318" y="34"/>
                  </a:lnTo>
                  <a:lnTo>
                    <a:pt x="2318" y="34"/>
                  </a:lnTo>
                  <a:lnTo>
                    <a:pt x="2312" y="34"/>
                  </a:lnTo>
                  <a:lnTo>
                    <a:pt x="2312" y="34"/>
                  </a:lnTo>
                  <a:lnTo>
                    <a:pt x="2306" y="34"/>
                  </a:lnTo>
                  <a:lnTo>
                    <a:pt x="2306" y="34"/>
                  </a:lnTo>
                  <a:lnTo>
                    <a:pt x="2300" y="34"/>
                  </a:lnTo>
                  <a:lnTo>
                    <a:pt x="2300" y="34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2" y="36"/>
                  </a:lnTo>
                  <a:lnTo>
                    <a:pt x="2292" y="36"/>
                  </a:lnTo>
                  <a:lnTo>
                    <a:pt x="2290" y="34"/>
                  </a:lnTo>
                  <a:lnTo>
                    <a:pt x="2290" y="34"/>
                  </a:lnTo>
                  <a:lnTo>
                    <a:pt x="2286" y="34"/>
                  </a:lnTo>
                  <a:lnTo>
                    <a:pt x="2286" y="34"/>
                  </a:lnTo>
                  <a:lnTo>
                    <a:pt x="2284" y="34"/>
                  </a:lnTo>
                  <a:lnTo>
                    <a:pt x="2284" y="34"/>
                  </a:lnTo>
                  <a:lnTo>
                    <a:pt x="2282" y="32"/>
                  </a:lnTo>
                  <a:lnTo>
                    <a:pt x="2282" y="32"/>
                  </a:lnTo>
                  <a:lnTo>
                    <a:pt x="2276" y="34"/>
                  </a:lnTo>
                  <a:lnTo>
                    <a:pt x="2276" y="34"/>
                  </a:lnTo>
                  <a:lnTo>
                    <a:pt x="2272" y="36"/>
                  </a:lnTo>
                  <a:lnTo>
                    <a:pt x="2272" y="36"/>
                  </a:lnTo>
                  <a:lnTo>
                    <a:pt x="2262" y="36"/>
                  </a:lnTo>
                  <a:lnTo>
                    <a:pt x="2262" y="36"/>
                  </a:lnTo>
                  <a:lnTo>
                    <a:pt x="2258" y="34"/>
                  </a:lnTo>
                  <a:lnTo>
                    <a:pt x="2258" y="34"/>
                  </a:lnTo>
                  <a:lnTo>
                    <a:pt x="2254" y="36"/>
                  </a:lnTo>
                  <a:lnTo>
                    <a:pt x="2254" y="36"/>
                  </a:lnTo>
                  <a:lnTo>
                    <a:pt x="2252" y="36"/>
                  </a:lnTo>
                  <a:lnTo>
                    <a:pt x="2248" y="34"/>
                  </a:lnTo>
                  <a:lnTo>
                    <a:pt x="2248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2" y="34"/>
                  </a:lnTo>
                  <a:lnTo>
                    <a:pt x="2242" y="34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26" y="38"/>
                  </a:lnTo>
                  <a:lnTo>
                    <a:pt x="2226" y="38"/>
                  </a:lnTo>
                  <a:lnTo>
                    <a:pt x="2218" y="38"/>
                  </a:lnTo>
                  <a:lnTo>
                    <a:pt x="2218" y="38"/>
                  </a:lnTo>
                  <a:lnTo>
                    <a:pt x="2216" y="40"/>
                  </a:lnTo>
                  <a:lnTo>
                    <a:pt x="2216" y="40"/>
                  </a:lnTo>
                  <a:lnTo>
                    <a:pt x="2212" y="40"/>
                  </a:lnTo>
                  <a:lnTo>
                    <a:pt x="2212" y="40"/>
                  </a:lnTo>
                  <a:lnTo>
                    <a:pt x="2210" y="38"/>
                  </a:lnTo>
                  <a:lnTo>
                    <a:pt x="2210" y="38"/>
                  </a:lnTo>
                  <a:lnTo>
                    <a:pt x="2208" y="36"/>
                  </a:lnTo>
                  <a:lnTo>
                    <a:pt x="2208" y="36"/>
                  </a:lnTo>
                  <a:lnTo>
                    <a:pt x="2204" y="36"/>
                  </a:lnTo>
                  <a:lnTo>
                    <a:pt x="2200" y="36"/>
                  </a:lnTo>
                  <a:lnTo>
                    <a:pt x="2200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0" y="36"/>
                  </a:lnTo>
                  <a:lnTo>
                    <a:pt x="2190" y="36"/>
                  </a:lnTo>
                  <a:lnTo>
                    <a:pt x="2186" y="36"/>
                  </a:lnTo>
                  <a:lnTo>
                    <a:pt x="2186" y="36"/>
                  </a:lnTo>
                  <a:lnTo>
                    <a:pt x="2184" y="36"/>
                  </a:lnTo>
                  <a:lnTo>
                    <a:pt x="2184" y="36"/>
                  </a:lnTo>
                  <a:lnTo>
                    <a:pt x="2178" y="36"/>
                  </a:lnTo>
                  <a:lnTo>
                    <a:pt x="2178" y="36"/>
                  </a:lnTo>
                  <a:lnTo>
                    <a:pt x="2170" y="36"/>
                  </a:lnTo>
                  <a:lnTo>
                    <a:pt x="2170" y="36"/>
                  </a:lnTo>
                  <a:lnTo>
                    <a:pt x="2168" y="38"/>
                  </a:lnTo>
                  <a:lnTo>
                    <a:pt x="2168" y="38"/>
                  </a:lnTo>
                  <a:lnTo>
                    <a:pt x="2164" y="38"/>
                  </a:lnTo>
                  <a:lnTo>
                    <a:pt x="2164" y="38"/>
                  </a:lnTo>
                  <a:lnTo>
                    <a:pt x="2162" y="38"/>
                  </a:lnTo>
                  <a:lnTo>
                    <a:pt x="2162" y="38"/>
                  </a:lnTo>
                  <a:lnTo>
                    <a:pt x="2158" y="38"/>
                  </a:lnTo>
                  <a:lnTo>
                    <a:pt x="2158" y="38"/>
                  </a:lnTo>
                  <a:lnTo>
                    <a:pt x="2154" y="36"/>
                  </a:lnTo>
                  <a:lnTo>
                    <a:pt x="2154" y="36"/>
                  </a:lnTo>
                  <a:lnTo>
                    <a:pt x="2148" y="38"/>
                  </a:lnTo>
                  <a:lnTo>
                    <a:pt x="2148" y="38"/>
                  </a:lnTo>
                  <a:lnTo>
                    <a:pt x="2144" y="36"/>
                  </a:lnTo>
                  <a:lnTo>
                    <a:pt x="2144" y="36"/>
                  </a:lnTo>
                  <a:lnTo>
                    <a:pt x="2140" y="36"/>
                  </a:lnTo>
                  <a:lnTo>
                    <a:pt x="2140" y="36"/>
                  </a:lnTo>
                  <a:lnTo>
                    <a:pt x="2130" y="36"/>
                  </a:lnTo>
                  <a:lnTo>
                    <a:pt x="2130" y="36"/>
                  </a:lnTo>
                  <a:lnTo>
                    <a:pt x="2128" y="36"/>
                  </a:lnTo>
                  <a:lnTo>
                    <a:pt x="2128" y="36"/>
                  </a:lnTo>
                  <a:lnTo>
                    <a:pt x="2124" y="36"/>
                  </a:lnTo>
                  <a:lnTo>
                    <a:pt x="2118" y="36"/>
                  </a:lnTo>
                  <a:lnTo>
                    <a:pt x="2118" y="36"/>
                  </a:lnTo>
                  <a:lnTo>
                    <a:pt x="2114" y="36"/>
                  </a:lnTo>
                  <a:lnTo>
                    <a:pt x="2110" y="38"/>
                  </a:lnTo>
                  <a:lnTo>
                    <a:pt x="2110" y="38"/>
                  </a:lnTo>
                  <a:lnTo>
                    <a:pt x="2102" y="38"/>
                  </a:lnTo>
                  <a:lnTo>
                    <a:pt x="2102" y="38"/>
                  </a:lnTo>
                  <a:lnTo>
                    <a:pt x="2100" y="36"/>
                  </a:lnTo>
                  <a:lnTo>
                    <a:pt x="2100" y="36"/>
                  </a:lnTo>
                  <a:lnTo>
                    <a:pt x="2096" y="36"/>
                  </a:lnTo>
                  <a:lnTo>
                    <a:pt x="2092" y="36"/>
                  </a:lnTo>
                  <a:lnTo>
                    <a:pt x="2092" y="36"/>
                  </a:lnTo>
                  <a:lnTo>
                    <a:pt x="2090" y="38"/>
                  </a:lnTo>
                  <a:lnTo>
                    <a:pt x="2090" y="38"/>
                  </a:lnTo>
                  <a:lnTo>
                    <a:pt x="2088" y="38"/>
                  </a:lnTo>
                  <a:lnTo>
                    <a:pt x="2088" y="38"/>
                  </a:lnTo>
                  <a:lnTo>
                    <a:pt x="2082" y="38"/>
                  </a:lnTo>
                  <a:lnTo>
                    <a:pt x="2082" y="38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2" y="40"/>
                  </a:lnTo>
                  <a:lnTo>
                    <a:pt x="2072" y="40"/>
                  </a:lnTo>
                  <a:lnTo>
                    <a:pt x="2068" y="40"/>
                  </a:lnTo>
                  <a:lnTo>
                    <a:pt x="2068" y="40"/>
                  </a:lnTo>
                  <a:lnTo>
                    <a:pt x="2062" y="40"/>
                  </a:lnTo>
                  <a:lnTo>
                    <a:pt x="2058" y="38"/>
                  </a:lnTo>
                  <a:lnTo>
                    <a:pt x="2058" y="38"/>
                  </a:lnTo>
                  <a:lnTo>
                    <a:pt x="2052" y="38"/>
                  </a:lnTo>
                  <a:lnTo>
                    <a:pt x="2052" y="38"/>
                  </a:lnTo>
                  <a:lnTo>
                    <a:pt x="2046" y="40"/>
                  </a:lnTo>
                  <a:lnTo>
                    <a:pt x="2042" y="40"/>
                  </a:lnTo>
                  <a:lnTo>
                    <a:pt x="2042" y="40"/>
                  </a:lnTo>
                  <a:lnTo>
                    <a:pt x="2040" y="40"/>
                  </a:lnTo>
                  <a:lnTo>
                    <a:pt x="2040" y="40"/>
                  </a:lnTo>
                  <a:lnTo>
                    <a:pt x="2036" y="40"/>
                  </a:lnTo>
                  <a:lnTo>
                    <a:pt x="2036" y="40"/>
                  </a:lnTo>
                  <a:lnTo>
                    <a:pt x="2030" y="40"/>
                  </a:lnTo>
                  <a:lnTo>
                    <a:pt x="2030" y="40"/>
                  </a:lnTo>
                  <a:lnTo>
                    <a:pt x="2024" y="40"/>
                  </a:lnTo>
                  <a:lnTo>
                    <a:pt x="2024" y="40"/>
                  </a:lnTo>
                  <a:lnTo>
                    <a:pt x="2020" y="40"/>
                  </a:lnTo>
                  <a:lnTo>
                    <a:pt x="2020" y="40"/>
                  </a:lnTo>
                  <a:lnTo>
                    <a:pt x="2018" y="40"/>
                  </a:lnTo>
                  <a:lnTo>
                    <a:pt x="2018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38"/>
                  </a:lnTo>
                  <a:lnTo>
                    <a:pt x="2016" y="38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08" y="40"/>
                  </a:lnTo>
                  <a:lnTo>
                    <a:pt x="2008" y="40"/>
                  </a:lnTo>
                  <a:lnTo>
                    <a:pt x="2006" y="40"/>
                  </a:lnTo>
                  <a:lnTo>
                    <a:pt x="2006" y="40"/>
                  </a:lnTo>
                  <a:lnTo>
                    <a:pt x="2000" y="40"/>
                  </a:lnTo>
                  <a:lnTo>
                    <a:pt x="2000" y="40"/>
                  </a:lnTo>
                  <a:lnTo>
                    <a:pt x="1998" y="40"/>
                  </a:lnTo>
                  <a:lnTo>
                    <a:pt x="1998" y="40"/>
                  </a:lnTo>
                  <a:lnTo>
                    <a:pt x="1996" y="40"/>
                  </a:lnTo>
                  <a:lnTo>
                    <a:pt x="1996" y="40"/>
                  </a:lnTo>
                  <a:lnTo>
                    <a:pt x="1994" y="40"/>
                  </a:lnTo>
                  <a:lnTo>
                    <a:pt x="1994" y="40"/>
                  </a:lnTo>
                  <a:lnTo>
                    <a:pt x="1988" y="38"/>
                  </a:lnTo>
                  <a:lnTo>
                    <a:pt x="1988" y="38"/>
                  </a:lnTo>
                  <a:lnTo>
                    <a:pt x="1984" y="38"/>
                  </a:lnTo>
                  <a:lnTo>
                    <a:pt x="1984" y="38"/>
                  </a:lnTo>
                  <a:lnTo>
                    <a:pt x="1976" y="38"/>
                  </a:lnTo>
                  <a:lnTo>
                    <a:pt x="1976" y="38"/>
                  </a:lnTo>
                  <a:lnTo>
                    <a:pt x="1972" y="38"/>
                  </a:lnTo>
                  <a:lnTo>
                    <a:pt x="1972" y="38"/>
                  </a:lnTo>
                  <a:lnTo>
                    <a:pt x="1968" y="40"/>
                  </a:lnTo>
                  <a:lnTo>
                    <a:pt x="1968" y="40"/>
                  </a:lnTo>
                  <a:lnTo>
                    <a:pt x="1964" y="40"/>
                  </a:lnTo>
                  <a:lnTo>
                    <a:pt x="1964" y="40"/>
                  </a:lnTo>
                  <a:lnTo>
                    <a:pt x="1960" y="40"/>
                  </a:lnTo>
                  <a:lnTo>
                    <a:pt x="1960" y="40"/>
                  </a:lnTo>
                  <a:lnTo>
                    <a:pt x="1958" y="40"/>
                  </a:lnTo>
                  <a:lnTo>
                    <a:pt x="1958" y="40"/>
                  </a:lnTo>
                  <a:lnTo>
                    <a:pt x="1950" y="40"/>
                  </a:lnTo>
                  <a:lnTo>
                    <a:pt x="1950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6" y="40"/>
                  </a:lnTo>
                  <a:lnTo>
                    <a:pt x="1946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34" y="40"/>
                  </a:lnTo>
                  <a:lnTo>
                    <a:pt x="1934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28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2" y="40"/>
                  </a:lnTo>
                  <a:lnTo>
                    <a:pt x="1922" y="40"/>
                  </a:lnTo>
                  <a:lnTo>
                    <a:pt x="1918" y="40"/>
                  </a:lnTo>
                  <a:lnTo>
                    <a:pt x="1918" y="40"/>
                  </a:lnTo>
                  <a:lnTo>
                    <a:pt x="1914" y="40"/>
                  </a:lnTo>
                  <a:lnTo>
                    <a:pt x="1914" y="40"/>
                  </a:lnTo>
                  <a:lnTo>
                    <a:pt x="1910" y="40"/>
                  </a:lnTo>
                  <a:lnTo>
                    <a:pt x="1910" y="40"/>
                  </a:lnTo>
                  <a:lnTo>
                    <a:pt x="1908" y="40"/>
                  </a:lnTo>
                  <a:lnTo>
                    <a:pt x="1908" y="40"/>
                  </a:lnTo>
                  <a:lnTo>
                    <a:pt x="1906" y="42"/>
                  </a:lnTo>
                  <a:lnTo>
                    <a:pt x="1906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4" y="42"/>
                  </a:lnTo>
                  <a:lnTo>
                    <a:pt x="1894" y="42"/>
                  </a:lnTo>
                  <a:lnTo>
                    <a:pt x="1888" y="42"/>
                  </a:lnTo>
                  <a:lnTo>
                    <a:pt x="1888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4" y="40"/>
                  </a:lnTo>
                  <a:lnTo>
                    <a:pt x="1884" y="40"/>
                  </a:lnTo>
                  <a:lnTo>
                    <a:pt x="1882" y="42"/>
                  </a:lnTo>
                  <a:lnTo>
                    <a:pt x="1882" y="42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0" y="40"/>
                  </a:lnTo>
                  <a:lnTo>
                    <a:pt x="1880" y="40"/>
                  </a:lnTo>
                  <a:lnTo>
                    <a:pt x="1876" y="40"/>
                  </a:lnTo>
                  <a:lnTo>
                    <a:pt x="1876" y="40"/>
                  </a:lnTo>
                  <a:lnTo>
                    <a:pt x="1874" y="42"/>
                  </a:lnTo>
                  <a:lnTo>
                    <a:pt x="1874" y="42"/>
                  </a:lnTo>
                  <a:lnTo>
                    <a:pt x="1870" y="42"/>
                  </a:lnTo>
                  <a:lnTo>
                    <a:pt x="1870" y="42"/>
                  </a:lnTo>
                  <a:lnTo>
                    <a:pt x="1866" y="44"/>
                  </a:lnTo>
                  <a:lnTo>
                    <a:pt x="1866" y="44"/>
                  </a:lnTo>
                  <a:lnTo>
                    <a:pt x="1860" y="42"/>
                  </a:lnTo>
                  <a:lnTo>
                    <a:pt x="1860" y="42"/>
                  </a:lnTo>
                  <a:lnTo>
                    <a:pt x="1856" y="42"/>
                  </a:lnTo>
                  <a:lnTo>
                    <a:pt x="1856" y="42"/>
                  </a:lnTo>
                  <a:lnTo>
                    <a:pt x="1848" y="42"/>
                  </a:lnTo>
                  <a:lnTo>
                    <a:pt x="1848" y="42"/>
                  </a:lnTo>
                  <a:lnTo>
                    <a:pt x="1846" y="42"/>
                  </a:lnTo>
                  <a:lnTo>
                    <a:pt x="1846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36" y="42"/>
                  </a:lnTo>
                  <a:lnTo>
                    <a:pt x="1832" y="42"/>
                  </a:lnTo>
                  <a:lnTo>
                    <a:pt x="1832" y="42"/>
                  </a:lnTo>
                  <a:lnTo>
                    <a:pt x="1832" y="38"/>
                  </a:lnTo>
                  <a:lnTo>
                    <a:pt x="1832" y="38"/>
                  </a:lnTo>
                  <a:lnTo>
                    <a:pt x="1830" y="38"/>
                  </a:lnTo>
                  <a:lnTo>
                    <a:pt x="1830" y="38"/>
                  </a:lnTo>
                  <a:lnTo>
                    <a:pt x="1828" y="40"/>
                  </a:lnTo>
                  <a:lnTo>
                    <a:pt x="1828" y="40"/>
                  </a:lnTo>
                  <a:lnTo>
                    <a:pt x="1826" y="40"/>
                  </a:lnTo>
                  <a:lnTo>
                    <a:pt x="1826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16" y="38"/>
                  </a:lnTo>
                  <a:lnTo>
                    <a:pt x="1816" y="38"/>
                  </a:lnTo>
                  <a:lnTo>
                    <a:pt x="1814" y="38"/>
                  </a:lnTo>
                  <a:lnTo>
                    <a:pt x="1812" y="40"/>
                  </a:lnTo>
                  <a:lnTo>
                    <a:pt x="1812" y="40"/>
                  </a:lnTo>
                  <a:lnTo>
                    <a:pt x="1812" y="42"/>
                  </a:lnTo>
                  <a:lnTo>
                    <a:pt x="1812" y="42"/>
                  </a:lnTo>
                  <a:lnTo>
                    <a:pt x="1804" y="42"/>
                  </a:lnTo>
                  <a:lnTo>
                    <a:pt x="1804" y="42"/>
                  </a:lnTo>
                  <a:lnTo>
                    <a:pt x="1798" y="42"/>
                  </a:lnTo>
                  <a:lnTo>
                    <a:pt x="1798" y="42"/>
                  </a:lnTo>
                  <a:lnTo>
                    <a:pt x="1790" y="44"/>
                  </a:lnTo>
                  <a:lnTo>
                    <a:pt x="1790" y="44"/>
                  </a:lnTo>
                  <a:lnTo>
                    <a:pt x="1786" y="44"/>
                  </a:lnTo>
                  <a:lnTo>
                    <a:pt x="1782" y="44"/>
                  </a:lnTo>
                  <a:lnTo>
                    <a:pt x="1782" y="44"/>
                  </a:lnTo>
                  <a:lnTo>
                    <a:pt x="1778" y="44"/>
                  </a:lnTo>
                  <a:lnTo>
                    <a:pt x="1778" y="44"/>
                  </a:lnTo>
                  <a:lnTo>
                    <a:pt x="1774" y="44"/>
                  </a:lnTo>
                  <a:lnTo>
                    <a:pt x="1774" y="44"/>
                  </a:lnTo>
                  <a:lnTo>
                    <a:pt x="1772" y="44"/>
                  </a:lnTo>
                  <a:lnTo>
                    <a:pt x="1768" y="44"/>
                  </a:lnTo>
                  <a:lnTo>
                    <a:pt x="1768" y="44"/>
                  </a:lnTo>
                  <a:lnTo>
                    <a:pt x="1766" y="44"/>
                  </a:lnTo>
                  <a:lnTo>
                    <a:pt x="1766" y="44"/>
                  </a:lnTo>
                  <a:lnTo>
                    <a:pt x="1762" y="44"/>
                  </a:lnTo>
                  <a:lnTo>
                    <a:pt x="1762" y="44"/>
                  </a:lnTo>
                  <a:lnTo>
                    <a:pt x="1756" y="44"/>
                  </a:lnTo>
                  <a:lnTo>
                    <a:pt x="1756" y="44"/>
                  </a:lnTo>
                  <a:lnTo>
                    <a:pt x="1752" y="44"/>
                  </a:lnTo>
                  <a:lnTo>
                    <a:pt x="1752" y="44"/>
                  </a:lnTo>
                  <a:lnTo>
                    <a:pt x="1748" y="44"/>
                  </a:lnTo>
                  <a:lnTo>
                    <a:pt x="1748" y="44"/>
                  </a:lnTo>
                  <a:lnTo>
                    <a:pt x="1746" y="44"/>
                  </a:lnTo>
                  <a:lnTo>
                    <a:pt x="1746" y="44"/>
                  </a:lnTo>
                  <a:lnTo>
                    <a:pt x="1744" y="44"/>
                  </a:lnTo>
                  <a:lnTo>
                    <a:pt x="1744" y="44"/>
                  </a:lnTo>
                  <a:lnTo>
                    <a:pt x="1742" y="44"/>
                  </a:lnTo>
                  <a:lnTo>
                    <a:pt x="1742" y="44"/>
                  </a:lnTo>
                  <a:lnTo>
                    <a:pt x="1738" y="44"/>
                  </a:lnTo>
                  <a:lnTo>
                    <a:pt x="1738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2" y="44"/>
                  </a:lnTo>
                  <a:lnTo>
                    <a:pt x="1732" y="44"/>
                  </a:lnTo>
                  <a:lnTo>
                    <a:pt x="1724" y="44"/>
                  </a:lnTo>
                  <a:lnTo>
                    <a:pt x="1718" y="46"/>
                  </a:lnTo>
                  <a:lnTo>
                    <a:pt x="1718" y="46"/>
                  </a:lnTo>
                  <a:lnTo>
                    <a:pt x="1718" y="44"/>
                  </a:lnTo>
                  <a:lnTo>
                    <a:pt x="1718" y="44"/>
                  </a:lnTo>
                  <a:lnTo>
                    <a:pt x="1716" y="44"/>
                  </a:lnTo>
                  <a:lnTo>
                    <a:pt x="1716" y="44"/>
                  </a:lnTo>
                  <a:lnTo>
                    <a:pt x="1706" y="44"/>
                  </a:lnTo>
                  <a:lnTo>
                    <a:pt x="1706" y="44"/>
                  </a:lnTo>
                  <a:lnTo>
                    <a:pt x="1702" y="44"/>
                  </a:lnTo>
                  <a:lnTo>
                    <a:pt x="1702" y="44"/>
                  </a:lnTo>
                  <a:lnTo>
                    <a:pt x="1698" y="44"/>
                  </a:lnTo>
                  <a:lnTo>
                    <a:pt x="1698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0" y="44"/>
                  </a:lnTo>
                  <a:lnTo>
                    <a:pt x="1690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2" y="44"/>
                  </a:lnTo>
                  <a:lnTo>
                    <a:pt x="1682" y="44"/>
                  </a:lnTo>
                  <a:lnTo>
                    <a:pt x="1678" y="44"/>
                  </a:lnTo>
                  <a:lnTo>
                    <a:pt x="1678" y="44"/>
                  </a:lnTo>
                  <a:lnTo>
                    <a:pt x="1672" y="44"/>
                  </a:lnTo>
                  <a:lnTo>
                    <a:pt x="1672" y="44"/>
                  </a:lnTo>
                  <a:lnTo>
                    <a:pt x="1670" y="44"/>
                  </a:lnTo>
                  <a:lnTo>
                    <a:pt x="1670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4" y="44"/>
                  </a:lnTo>
                  <a:lnTo>
                    <a:pt x="1664" y="44"/>
                  </a:lnTo>
                  <a:lnTo>
                    <a:pt x="1658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0" y="46"/>
                  </a:lnTo>
                  <a:lnTo>
                    <a:pt x="1650" y="46"/>
                  </a:lnTo>
                  <a:lnTo>
                    <a:pt x="1642" y="44"/>
                  </a:lnTo>
                  <a:lnTo>
                    <a:pt x="1642" y="44"/>
                  </a:lnTo>
                  <a:lnTo>
                    <a:pt x="1638" y="44"/>
                  </a:lnTo>
                  <a:lnTo>
                    <a:pt x="1638" y="44"/>
                  </a:lnTo>
                  <a:lnTo>
                    <a:pt x="1634" y="46"/>
                  </a:lnTo>
                  <a:lnTo>
                    <a:pt x="1634" y="46"/>
                  </a:lnTo>
                  <a:lnTo>
                    <a:pt x="1626" y="46"/>
                  </a:lnTo>
                  <a:lnTo>
                    <a:pt x="1626" y="46"/>
                  </a:lnTo>
                  <a:lnTo>
                    <a:pt x="1622" y="46"/>
                  </a:lnTo>
                  <a:lnTo>
                    <a:pt x="1622" y="46"/>
                  </a:lnTo>
                  <a:lnTo>
                    <a:pt x="1620" y="44"/>
                  </a:lnTo>
                  <a:lnTo>
                    <a:pt x="1620" y="44"/>
                  </a:lnTo>
                  <a:lnTo>
                    <a:pt x="1612" y="44"/>
                  </a:lnTo>
                  <a:lnTo>
                    <a:pt x="1612" y="44"/>
                  </a:lnTo>
                  <a:lnTo>
                    <a:pt x="1608" y="44"/>
                  </a:lnTo>
                  <a:lnTo>
                    <a:pt x="1608" y="44"/>
                  </a:lnTo>
                  <a:lnTo>
                    <a:pt x="1600" y="46"/>
                  </a:lnTo>
                  <a:lnTo>
                    <a:pt x="1600" y="46"/>
                  </a:lnTo>
                  <a:lnTo>
                    <a:pt x="1596" y="46"/>
                  </a:lnTo>
                  <a:lnTo>
                    <a:pt x="1596" y="46"/>
                  </a:lnTo>
                  <a:lnTo>
                    <a:pt x="1592" y="46"/>
                  </a:lnTo>
                  <a:lnTo>
                    <a:pt x="1592" y="46"/>
                  </a:lnTo>
                  <a:lnTo>
                    <a:pt x="1588" y="46"/>
                  </a:lnTo>
                  <a:lnTo>
                    <a:pt x="1588" y="46"/>
                  </a:lnTo>
                  <a:lnTo>
                    <a:pt x="1586" y="46"/>
                  </a:lnTo>
                  <a:lnTo>
                    <a:pt x="1586" y="46"/>
                  </a:lnTo>
                  <a:lnTo>
                    <a:pt x="1584" y="46"/>
                  </a:lnTo>
                  <a:lnTo>
                    <a:pt x="1584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76" y="46"/>
                  </a:lnTo>
                  <a:lnTo>
                    <a:pt x="1570" y="48"/>
                  </a:lnTo>
                  <a:lnTo>
                    <a:pt x="1570" y="48"/>
                  </a:lnTo>
                  <a:lnTo>
                    <a:pt x="1568" y="46"/>
                  </a:lnTo>
                  <a:lnTo>
                    <a:pt x="1568" y="46"/>
                  </a:lnTo>
                  <a:lnTo>
                    <a:pt x="1566" y="48"/>
                  </a:lnTo>
                  <a:lnTo>
                    <a:pt x="1566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58" y="46"/>
                  </a:lnTo>
                  <a:lnTo>
                    <a:pt x="1558" y="46"/>
                  </a:lnTo>
                  <a:lnTo>
                    <a:pt x="1554" y="44"/>
                  </a:lnTo>
                  <a:lnTo>
                    <a:pt x="1554" y="44"/>
                  </a:lnTo>
                  <a:lnTo>
                    <a:pt x="1550" y="46"/>
                  </a:lnTo>
                  <a:lnTo>
                    <a:pt x="1550" y="46"/>
                  </a:lnTo>
                  <a:lnTo>
                    <a:pt x="1546" y="46"/>
                  </a:lnTo>
                  <a:lnTo>
                    <a:pt x="1546" y="46"/>
                  </a:lnTo>
                  <a:lnTo>
                    <a:pt x="1544" y="46"/>
                  </a:lnTo>
                  <a:lnTo>
                    <a:pt x="1544" y="46"/>
                  </a:lnTo>
                  <a:lnTo>
                    <a:pt x="1540" y="48"/>
                  </a:lnTo>
                  <a:lnTo>
                    <a:pt x="1540" y="48"/>
                  </a:lnTo>
                  <a:lnTo>
                    <a:pt x="1538" y="46"/>
                  </a:lnTo>
                  <a:lnTo>
                    <a:pt x="1538" y="46"/>
                  </a:lnTo>
                  <a:lnTo>
                    <a:pt x="1536" y="44"/>
                  </a:lnTo>
                  <a:lnTo>
                    <a:pt x="1536" y="44"/>
                  </a:lnTo>
                  <a:lnTo>
                    <a:pt x="1534" y="44"/>
                  </a:lnTo>
                  <a:lnTo>
                    <a:pt x="1534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26" y="46"/>
                  </a:lnTo>
                  <a:lnTo>
                    <a:pt x="1526" y="46"/>
                  </a:lnTo>
                  <a:lnTo>
                    <a:pt x="1520" y="46"/>
                  </a:lnTo>
                  <a:lnTo>
                    <a:pt x="1520" y="46"/>
                  </a:lnTo>
                  <a:lnTo>
                    <a:pt x="1518" y="46"/>
                  </a:lnTo>
                  <a:lnTo>
                    <a:pt x="1518" y="46"/>
                  </a:lnTo>
                  <a:lnTo>
                    <a:pt x="1516" y="46"/>
                  </a:lnTo>
                  <a:lnTo>
                    <a:pt x="1516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2" y="46"/>
                  </a:lnTo>
                  <a:lnTo>
                    <a:pt x="1512" y="46"/>
                  </a:lnTo>
                  <a:lnTo>
                    <a:pt x="1506" y="44"/>
                  </a:lnTo>
                  <a:lnTo>
                    <a:pt x="1504" y="46"/>
                  </a:lnTo>
                  <a:lnTo>
                    <a:pt x="1504" y="46"/>
                  </a:lnTo>
                  <a:lnTo>
                    <a:pt x="1500" y="46"/>
                  </a:lnTo>
                  <a:lnTo>
                    <a:pt x="1500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0" y="46"/>
                  </a:lnTo>
                  <a:lnTo>
                    <a:pt x="1490" y="46"/>
                  </a:lnTo>
                  <a:lnTo>
                    <a:pt x="1488" y="46"/>
                  </a:lnTo>
                  <a:lnTo>
                    <a:pt x="1488" y="46"/>
                  </a:lnTo>
                  <a:lnTo>
                    <a:pt x="1486" y="46"/>
                  </a:lnTo>
                  <a:lnTo>
                    <a:pt x="1486" y="46"/>
                  </a:lnTo>
                  <a:lnTo>
                    <a:pt x="1484" y="46"/>
                  </a:lnTo>
                  <a:lnTo>
                    <a:pt x="1484" y="46"/>
                  </a:lnTo>
                  <a:lnTo>
                    <a:pt x="1480" y="46"/>
                  </a:lnTo>
                  <a:lnTo>
                    <a:pt x="1480" y="46"/>
                  </a:lnTo>
                  <a:lnTo>
                    <a:pt x="1480" y="44"/>
                  </a:lnTo>
                  <a:lnTo>
                    <a:pt x="1480" y="44"/>
                  </a:lnTo>
                  <a:lnTo>
                    <a:pt x="1476" y="44"/>
                  </a:lnTo>
                  <a:lnTo>
                    <a:pt x="1476" y="44"/>
                  </a:lnTo>
                  <a:lnTo>
                    <a:pt x="1470" y="46"/>
                  </a:lnTo>
                  <a:lnTo>
                    <a:pt x="1470" y="46"/>
                  </a:lnTo>
                  <a:lnTo>
                    <a:pt x="1466" y="44"/>
                  </a:lnTo>
                  <a:lnTo>
                    <a:pt x="1466" y="44"/>
                  </a:lnTo>
                  <a:lnTo>
                    <a:pt x="1464" y="44"/>
                  </a:lnTo>
                  <a:lnTo>
                    <a:pt x="1464" y="44"/>
                  </a:lnTo>
                  <a:lnTo>
                    <a:pt x="1462" y="44"/>
                  </a:lnTo>
                  <a:lnTo>
                    <a:pt x="1462" y="44"/>
                  </a:lnTo>
                  <a:lnTo>
                    <a:pt x="1458" y="44"/>
                  </a:lnTo>
                  <a:lnTo>
                    <a:pt x="1458" y="44"/>
                  </a:lnTo>
                  <a:lnTo>
                    <a:pt x="1456" y="44"/>
                  </a:lnTo>
                  <a:lnTo>
                    <a:pt x="1456" y="44"/>
                  </a:lnTo>
                  <a:lnTo>
                    <a:pt x="1452" y="44"/>
                  </a:lnTo>
                  <a:lnTo>
                    <a:pt x="1452" y="44"/>
                  </a:lnTo>
                  <a:lnTo>
                    <a:pt x="1450" y="44"/>
                  </a:lnTo>
                  <a:lnTo>
                    <a:pt x="1450" y="44"/>
                  </a:lnTo>
                  <a:lnTo>
                    <a:pt x="1442" y="44"/>
                  </a:lnTo>
                  <a:lnTo>
                    <a:pt x="1442" y="44"/>
                  </a:lnTo>
                  <a:lnTo>
                    <a:pt x="1438" y="42"/>
                  </a:lnTo>
                  <a:lnTo>
                    <a:pt x="1438" y="42"/>
                  </a:lnTo>
                  <a:lnTo>
                    <a:pt x="1434" y="42"/>
                  </a:lnTo>
                  <a:lnTo>
                    <a:pt x="1434" y="42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24" y="42"/>
                  </a:lnTo>
                  <a:lnTo>
                    <a:pt x="1424" y="42"/>
                  </a:lnTo>
                  <a:lnTo>
                    <a:pt x="1420" y="44"/>
                  </a:lnTo>
                  <a:lnTo>
                    <a:pt x="1420" y="44"/>
                  </a:lnTo>
                  <a:lnTo>
                    <a:pt x="1414" y="42"/>
                  </a:lnTo>
                  <a:lnTo>
                    <a:pt x="1414" y="42"/>
                  </a:lnTo>
                  <a:lnTo>
                    <a:pt x="1412" y="44"/>
                  </a:lnTo>
                  <a:lnTo>
                    <a:pt x="1412" y="44"/>
                  </a:lnTo>
                  <a:lnTo>
                    <a:pt x="1406" y="42"/>
                  </a:lnTo>
                  <a:lnTo>
                    <a:pt x="1406" y="42"/>
                  </a:lnTo>
                  <a:lnTo>
                    <a:pt x="1398" y="42"/>
                  </a:lnTo>
                  <a:lnTo>
                    <a:pt x="1398" y="42"/>
                  </a:lnTo>
                  <a:lnTo>
                    <a:pt x="1396" y="44"/>
                  </a:lnTo>
                  <a:lnTo>
                    <a:pt x="1396" y="44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0" y="44"/>
                  </a:lnTo>
                  <a:lnTo>
                    <a:pt x="1386" y="44"/>
                  </a:lnTo>
                  <a:lnTo>
                    <a:pt x="1386" y="44"/>
                  </a:lnTo>
                  <a:lnTo>
                    <a:pt x="1384" y="44"/>
                  </a:lnTo>
                  <a:lnTo>
                    <a:pt x="1384" y="44"/>
                  </a:lnTo>
                  <a:lnTo>
                    <a:pt x="1380" y="44"/>
                  </a:lnTo>
                  <a:lnTo>
                    <a:pt x="1380" y="44"/>
                  </a:lnTo>
                  <a:lnTo>
                    <a:pt x="1378" y="44"/>
                  </a:lnTo>
                  <a:lnTo>
                    <a:pt x="1378" y="44"/>
                  </a:lnTo>
                  <a:lnTo>
                    <a:pt x="1374" y="44"/>
                  </a:lnTo>
                  <a:lnTo>
                    <a:pt x="1374" y="44"/>
                  </a:lnTo>
                  <a:lnTo>
                    <a:pt x="1372" y="44"/>
                  </a:lnTo>
                  <a:lnTo>
                    <a:pt x="1372" y="44"/>
                  </a:lnTo>
                  <a:lnTo>
                    <a:pt x="1370" y="44"/>
                  </a:lnTo>
                  <a:lnTo>
                    <a:pt x="1370" y="44"/>
                  </a:lnTo>
                  <a:lnTo>
                    <a:pt x="1366" y="44"/>
                  </a:lnTo>
                  <a:lnTo>
                    <a:pt x="1366" y="44"/>
                  </a:lnTo>
                  <a:lnTo>
                    <a:pt x="1364" y="44"/>
                  </a:lnTo>
                  <a:lnTo>
                    <a:pt x="1364" y="44"/>
                  </a:lnTo>
                  <a:lnTo>
                    <a:pt x="1362" y="44"/>
                  </a:lnTo>
                  <a:lnTo>
                    <a:pt x="1362" y="44"/>
                  </a:lnTo>
                  <a:lnTo>
                    <a:pt x="1354" y="44"/>
                  </a:lnTo>
                  <a:lnTo>
                    <a:pt x="1354" y="44"/>
                  </a:lnTo>
                  <a:lnTo>
                    <a:pt x="1350" y="44"/>
                  </a:lnTo>
                  <a:lnTo>
                    <a:pt x="1350" y="44"/>
                  </a:lnTo>
                  <a:lnTo>
                    <a:pt x="1348" y="44"/>
                  </a:lnTo>
                  <a:lnTo>
                    <a:pt x="1348" y="44"/>
                  </a:lnTo>
                  <a:lnTo>
                    <a:pt x="1344" y="44"/>
                  </a:lnTo>
                  <a:lnTo>
                    <a:pt x="1344" y="44"/>
                  </a:lnTo>
                  <a:lnTo>
                    <a:pt x="1340" y="46"/>
                  </a:lnTo>
                  <a:lnTo>
                    <a:pt x="1340" y="46"/>
                  </a:lnTo>
                  <a:lnTo>
                    <a:pt x="1336" y="46"/>
                  </a:lnTo>
                  <a:lnTo>
                    <a:pt x="1336" y="46"/>
                  </a:lnTo>
                  <a:lnTo>
                    <a:pt x="1328" y="46"/>
                  </a:lnTo>
                  <a:lnTo>
                    <a:pt x="1328" y="46"/>
                  </a:lnTo>
                  <a:lnTo>
                    <a:pt x="1326" y="44"/>
                  </a:lnTo>
                  <a:lnTo>
                    <a:pt x="1326" y="44"/>
                  </a:lnTo>
                  <a:lnTo>
                    <a:pt x="1318" y="44"/>
                  </a:lnTo>
                  <a:lnTo>
                    <a:pt x="1318" y="44"/>
                  </a:lnTo>
                  <a:lnTo>
                    <a:pt x="1316" y="44"/>
                  </a:lnTo>
                  <a:lnTo>
                    <a:pt x="1316" y="44"/>
                  </a:lnTo>
                  <a:lnTo>
                    <a:pt x="1312" y="44"/>
                  </a:lnTo>
                  <a:lnTo>
                    <a:pt x="1312" y="44"/>
                  </a:lnTo>
                  <a:lnTo>
                    <a:pt x="1306" y="46"/>
                  </a:lnTo>
                  <a:lnTo>
                    <a:pt x="1306" y="46"/>
                  </a:lnTo>
                  <a:lnTo>
                    <a:pt x="1302" y="46"/>
                  </a:lnTo>
                  <a:lnTo>
                    <a:pt x="1296" y="46"/>
                  </a:lnTo>
                  <a:lnTo>
                    <a:pt x="1296" y="46"/>
                  </a:lnTo>
                  <a:lnTo>
                    <a:pt x="1290" y="46"/>
                  </a:lnTo>
                  <a:lnTo>
                    <a:pt x="1290" y="46"/>
                  </a:lnTo>
                  <a:lnTo>
                    <a:pt x="1288" y="46"/>
                  </a:lnTo>
                  <a:lnTo>
                    <a:pt x="1288" y="46"/>
                  </a:lnTo>
                  <a:lnTo>
                    <a:pt x="1284" y="44"/>
                  </a:lnTo>
                  <a:lnTo>
                    <a:pt x="1284" y="44"/>
                  </a:lnTo>
                  <a:lnTo>
                    <a:pt x="1282" y="46"/>
                  </a:lnTo>
                  <a:lnTo>
                    <a:pt x="1282" y="46"/>
                  </a:lnTo>
                  <a:lnTo>
                    <a:pt x="1276" y="46"/>
                  </a:lnTo>
                  <a:lnTo>
                    <a:pt x="1276" y="46"/>
                  </a:lnTo>
                  <a:lnTo>
                    <a:pt x="1274" y="46"/>
                  </a:lnTo>
                  <a:lnTo>
                    <a:pt x="1274" y="46"/>
                  </a:lnTo>
                  <a:lnTo>
                    <a:pt x="1272" y="46"/>
                  </a:lnTo>
                  <a:lnTo>
                    <a:pt x="1272" y="46"/>
                  </a:lnTo>
                  <a:lnTo>
                    <a:pt x="1266" y="44"/>
                  </a:lnTo>
                  <a:lnTo>
                    <a:pt x="1266" y="44"/>
                  </a:lnTo>
                  <a:lnTo>
                    <a:pt x="1262" y="44"/>
                  </a:lnTo>
                  <a:lnTo>
                    <a:pt x="1262" y="44"/>
                  </a:lnTo>
                  <a:lnTo>
                    <a:pt x="1260" y="44"/>
                  </a:lnTo>
                  <a:lnTo>
                    <a:pt x="1260" y="44"/>
                  </a:lnTo>
                  <a:lnTo>
                    <a:pt x="1258" y="46"/>
                  </a:lnTo>
                  <a:lnTo>
                    <a:pt x="1258" y="46"/>
                  </a:lnTo>
                  <a:lnTo>
                    <a:pt x="1254" y="46"/>
                  </a:lnTo>
                  <a:lnTo>
                    <a:pt x="1254" y="46"/>
                  </a:lnTo>
                  <a:lnTo>
                    <a:pt x="1250" y="48"/>
                  </a:lnTo>
                  <a:lnTo>
                    <a:pt x="1250" y="48"/>
                  </a:lnTo>
                  <a:lnTo>
                    <a:pt x="1248" y="46"/>
                  </a:lnTo>
                  <a:lnTo>
                    <a:pt x="1248" y="46"/>
                  </a:lnTo>
                  <a:lnTo>
                    <a:pt x="1248" y="48"/>
                  </a:lnTo>
                  <a:lnTo>
                    <a:pt x="1248" y="48"/>
                  </a:lnTo>
                  <a:lnTo>
                    <a:pt x="1246" y="46"/>
                  </a:lnTo>
                  <a:lnTo>
                    <a:pt x="1246" y="46"/>
                  </a:lnTo>
                  <a:lnTo>
                    <a:pt x="1244" y="46"/>
                  </a:lnTo>
                  <a:lnTo>
                    <a:pt x="1244" y="46"/>
                  </a:lnTo>
                  <a:lnTo>
                    <a:pt x="1240" y="48"/>
                  </a:lnTo>
                  <a:lnTo>
                    <a:pt x="1240" y="48"/>
                  </a:lnTo>
                  <a:lnTo>
                    <a:pt x="1236" y="44"/>
                  </a:lnTo>
                  <a:lnTo>
                    <a:pt x="1236" y="44"/>
                  </a:lnTo>
                  <a:lnTo>
                    <a:pt x="1230" y="46"/>
                  </a:lnTo>
                  <a:lnTo>
                    <a:pt x="1224" y="46"/>
                  </a:lnTo>
                  <a:lnTo>
                    <a:pt x="1224" y="46"/>
                  </a:lnTo>
                  <a:lnTo>
                    <a:pt x="1222" y="46"/>
                  </a:lnTo>
                  <a:lnTo>
                    <a:pt x="1218" y="46"/>
                  </a:lnTo>
                  <a:lnTo>
                    <a:pt x="1218" y="46"/>
                  </a:lnTo>
                  <a:lnTo>
                    <a:pt x="1216" y="44"/>
                  </a:lnTo>
                  <a:lnTo>
                    <a:pt x="1214" y="44"/>
                  </a:lnTo>
                  <a:lnTo>
                    <a:pt x="1214" y="44"/>
                  </a:lnTo>
                  <a:lnTo>
                    <a:pt x="1204" y="44"/>
                  </a:lnTo>
                  <a:lnTo>
                    <a:pt x="1204" y="44"/>
                  </a:lnTo>
                  <a:lnTo>
                    <a:pt x="1200" y="42"/>
                  </a:lnTo>
                  <a:lnTo>
                    <a:pt x="1200" y="42"/>
                  </a:lnTo>
                  <a:lnTo>
                    <a:pt x="1196" y="42"/>
                  </a:lnTo>
                  <a:lnTo>
                    <a:pt x="1196" y="42"/>
                  </a:lnTo>
                  <a:lnTo>
                    <a:pt x="1188" y="44"/>
                  </a:lnTo>
                  <a:lnTo>
                    <a:pt x="1188" y="44"/>
                  </a:lnTo>
                  <a:lnTo>
                    <a:pt x="1186" y="44"/>
                  </a:lnTo>
                  <a:lnTo>
                    <a:pt x="1186" y="44"/>
                  </a:lnTo>
                  <a:lnTo>
                    <a:pt x="1180" y="44"/>
                  </a:lnTo>
                  <a:lnTo>
                    <a:pt x="1180" y="44"/>
                  </a:lnTo>
                  <a:lnTo>
                    <a:pt x="1180" y="42"/>
                  </a:lnTo>
                  <a:lnTo>
                    <a:pt x="1180" y="42"/>
                  </a:lnTo>
                  <a:lnTo>
                    <a:pt x="1176" y="42"/>
                  </a:lnTo>
                  <a:lnTo>
                    <a:pt x="1176" y="42"/>
                  </a:lnTo>
                  <a:lnTo>
                    <a:pt x="1174" y="42"/>
                  </a:lnTo>
                  <a:lnTo>
                    <a:pt x="1174" y="42"/>
                  </a:lnTo>
                  <a:lnTo>
                    <a:pt x="1170" y="44"/>
                  </a:lnTo>
                  <a:lnTo>
                    <a:pt x="1170" y="44"/>
                  </a:lnTo>
                  <a:lnTo>
                    <a:pt x="1164" y="42"/>
                  </a:lnTo>
                  <a:lnTo>
                    <a:pt x="1164" y="42"/>
                  </a:lnTo>
                  <a:lnTo>
                    <a:pt x="1156" y="42"/>
                  </a:lnTo>
                  <a:lnTo>
                    <a:pt x="1156" y="42"/>
                  </a:lnTo>
                  <a:lnTo>
                    <a:pt x="1152" y="42"/>
                  </a:lnTo>
                  <a:lnTo>
                    <a:pt x="1152" y="42"/>
                  </a:lnTo>
                  <a:lnTo>
                    <a:pt x="1148" y="44"/>
                  </a:lnTo>
                  <a:lnTo>
                    <a:pt x="1148" y="44"/>
                  </a:lnTo>
                  <a:lnTo>
                    <a:pt x="1146" y="44"/>
                  </a:lnTo>
                  <a:lnTo>
                    <a:pt x="1144" y="44"/>
                  </a:lnTo>
                  <a:lnTo>
                    <a:pt x="1142" y="44"/>
                  </a:lnTo>
                  <a:lnTo>
                    <a:pt x="1142" y="44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38" y="42"/>
                  </a:lnTo>
                  <a:lnTo>
                    <a:pt x="1138" y="42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6" y="40"/>
                  </a:lnTo>
                  <a:lnTo>
                    <a:pt x="1136" y="40"/>
                  </a:lnTo>
                  <a:lnTo>
                    <a:pt x="1134" y="40"/>
                  </a:lnTo>
                  <a:lnTo>
                    <a:pt x="1134" y="40"/>
                  </a:lnTo>
                  <a:lnTo>
                    <a:pt x="1132" y="40"/>
                  </a:lnTo>
                  <a:lnTo>
                    <a:pt x="1132" y="40"/>
                  </a:lnTo>
                  <a:lnTo>
                    <a:pt x="1128" y="38"/>
                  </a:lnTo>
                  <a:lnTo>
                    <a:pt x="1128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2" y="38"/>
                  </a:lnTo>
                  <a:lnTo>
                    <a:pt x="1122" y="38"/>
                  </a:lnTo>
                  <a:lnTo>
                    <a:pt x="1120" y="40"/>
                  </a:lnTo>
                  <a:lnTo>
                    <a:pt x="1120" y="40"/>
                  </a:lnTo>
                  <a:lnTo>
                    <a:pt x="1114" y="42"/>
                  </a:lnTo>
                  <a:lnTo>
                    <a:pt x="1114" y="42"/>
                  </a:lnTo>
                  <a:lnTo>
                    <a:pt x="1112" y="44"/>
                  </a:lnTo>
                  <a:lnTo>
                    <a:pt x="1112" y="44"/>
                  </a:lnTo>
                  <a:lnTo>
                    <a:pt x="1104" y="42"/>
                  </a:lnTo>
                  <a:lnTo>
                    <a:pt x="1104" y="42"/>
                  </a:lnTo>
                  <a:lnTo>
                    <a:pt x="1102" y="44"/>
                  </a:lnTo>
                  <a:lnTo>
                    <a:pt x="1102" y="44"/>
                  </a:lnTo>
                  <a:lnTo>
                    <a:pt x="1096" y="44"/>
                  </a:lnTo>
                  <a:lnTo>
                    <a:pt x="1096" y="44"/>
                  </a:lnTo>
                  <a:lnTo>
                    <a:pt x="1094" y="42"/>
                  </a:lnTo>
                  <a:lnTo>
                    <a:pt x="1094" y="42"/>
                  </a:lnTo>
                  <a:lnTo>
                    <a:pt x="1090" y="44"/>
                  </a:lnTo>
                  <a:lnTo>
                    <a:pt x="1090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0" y="44"/>
                  </a:lnTo>
                  <a:lnTo>
                    <a:pt x="1080" y="44"/>
                  </a:lnTo>
                  <a:lnTo>
                    <a:pt x="1078" y="44"/>
                  </a:lnTo>
                  <a:lnTo>
                    <a:pt x="1078" y="44"/>
                  </a:lnTo>
                  <a:lnTo>
                    <a:pt x="1072" y="44"/>
                  </a:lnTo>
                  <a:lnTo>
                    <a:pt x="1072" y="44"/>
                  </a:lnTo>
                  <a:lnTo>
                    <a:pt x="1068" y="44"/>
                  </a:lnTo>
                  <a:lnTo>
                    <a:pt x="1068" y="44"/>
                  </a:lnTo>
                  <a:lnTo>
                    <a:pt x="1066" y="42"/>
                  </a:lnTo>
                  <a:lnTo>
                    <a:pt x="1066" y="42"/>
                  </a:lnTo>
                  <a:lnTo>
                    <a:pt x="1064" y="42"/>
                  </a:lnTo>
                  <a:lnTo>
                    <a:pt x="1062" y="44"/>
                  </a:lnTo>
                  <a:lnTo>
                    <a:pt x="1062" y="44"/>
                  </a:lnTo>
                  <a:lnTo>
                    <a:pt x="1056" y="44"/>
                  </a:lnTo>
                  <a:lnTo>
                    <a:pt x="1056" y="44"/>
                  </a:lnTo>
                  <a:lnTo>
                    <a:pt x="1054" y="44"/>
                  </a:lnTo>
                  <a:lnTo>
                    <a:pt x="1054" y="44"/>
                  </a:lnTo>
                  <a:lnTo>
                    <a:pt x="1052" y="46"/>
                  </a:lnTo>
                  <a:lnTo>
                    <a:pt x="1052" y="46"/>
                  </a:lnTo>
                  <a:lnTo>
                    <a:pt x="1050" y="44"/>
                  </a:lnTo>
                  <a:lnTo>
                    <a:pt x="1050" y="44"/>
                  </a:lnTo>
                  <a:lnTo>
                    <a:pt x="1050" y="46"/>
                  </a:lnTo>
                  <a:lnTo>
                    <a:pt x="1050" y="46"/>
                  </a:lnTo>
                  <a:lnTo>
                    <a:pt x="1046" y="44"/>
                  </a:lnTo>
                  <a:lnTo>
                    <a:pt x="1046" y="44"/>
                  </a:lnTo>
                  <a:lnTo>
                    <a:pt x="1044" y="44"/>
                  </a:lnTo>
                  <a:lnTo>
                    <a:pt x="1044" y="44"/>
                  </a:lnTo>
                  <a:lnTo>
                    <a:pt x="1042" y="46"/>
                  </a:lnTo>
                  <a:lnTo>
                    <a:pt x="1042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0" y="46"/>
                  </a:lnTo>
                  <a:lnTo>
                    <a:pt x="1030" y="46"/>
                  </a:lnTo>
                  <a:lnTo>
                    <a:pt x="1028" y="46"/>
                  </a:lnTo>
                  <a:lnTo>
                    <a:pt x="1028" y="46"/>
                  </a:lnTo>
                  <a:lnTo>
                    <a:pt x="1022" y="44"/>
                  </a:lnTo>
                  <a:lnTo>
                    <a:pt x="1022" y="44"/>
                  </a:lnTo>
                  <a:lnTo>
                    <a:pt x="1018" y="42"/>
                  </a:lnTo>
                  <a:lnTo>
                    <a:pt x="1018" y="42"/>
                  </a:lnTo>
                  <a:lnTo>
                    <a:pt x="1014" y="42"/>
                  </a:lnTo>
                  <a:lnTo>
                    <a:pt x="1014" y="42"/>
                  </a:lnTo>
                  <a:lnTo>
                    <a:pt x="1012" y="42"/>
                  </a:lnTo>
                  <a:lnTo>
                    <a:pt x="1012" y="42"/>
                  </a:lnTo>
                  <a:lnTo>
                    <a:pt x="1010" y="42"/>
                  </a:lnTo>
                  <a:lnTo>
                    <a:pt x="1010" y="42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6" y="44"/>
                  </a:lnTo>
                  <a:lnTo>
                    <a:pt x="1006" y="44"/>
                  </a:lnTo>
                  <a:lnTo>
                    <a:pt x="1002" y="44"/>
                  </a:lnTo>
                  <a:lnTo>
                    <a:pt x="1000" y="44"/>
                  </a:lnTo>
                  <a:lnTo>
                    <a:pt x="1000" y="44"/>
                  </a:lnTo>
                  <a:lnTo>
                    <a:pt x="996" y="44"/>
                  </a:lnTo>
                  <a:lnTo>
                    <a:pt x="996" y="44"/>
                  </a:lnTo>
                  <a:lnTo>
                    <a:pt x="996" y="42"/>
                  </a:lnTo>
                  <a:lnTo>
                    <a:pt x="996" y="42"/>
                  </a:lnTo>
                  <a:lnTo>
                    <a:pt x="992" y="42"/>
                  </a:lnTo>
                  <a:lnTo>
                    <a:pt x="992" y="42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0" y="40"/>
                  </a:lnTo>
                  <a:lnTo>
                    <a:pt x="990" y="40"/>
                  </a:lnTo>
                  <a:lnTo>
                    <a:pt x="988" y="40"/>
                  </a:lnTo>
                  <a:lnTo>
                    <a:pt x="988" y="40"/>
                  </a:lnTo>
                  <a:lnTo>
                    <a:pt x="982" y="42"/>
                  </a:lnTo>
                  <a:lnTo>
                    <a:pt x="982" y="42"/>
                  </a:lnTo>
                  <a:lnTo>
                    <a:pt x="980" y="40"/>
                  </a:lnTo>
                  <a:lnTo>
                    <a:pt x="980" y="40"/>
                  </a:lnTo>
                  <a:lnTo>
                    <a:pt x="974" y="42"/>
                  </a:lnTo>
                  <a:lnTo>
                    <a:pt x="968" y="42"/>
                  </a:lnTo>
                  <a:lnTo>
                    <a:pt x="968" y="42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66" y="40"/>
                  </a:lnTo>
                  <a:lnTo>
                    <a:pt x="966" y="40"/>
                  </a:lnTo>
                  <a:lnTo>
                    <a:pt x="964" y="40"/>
                  </a:lnTo>
                  <a:lnTo>
                    <a:pt x="964" y="40"/>
                  </a:lnTo>
                  <a:lnTo>
                    <a:pt x="960" y="42"/>
                  </a:lnTo>
                  <a:lnTo>
                    <a:pt x="960" y="42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2" y="44"/>
                  </a:lnTo>
                  <a:lnTo>
                    <a:pt x="952" y="44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48" y="46"/>
                  </a:lnTo>
                  <a:lnTo>
                    <a:pt x="948" y="46"/>
                  </a:lnTo>
                  <a:lnTo>
                    <a:pt x="942" y="46"/>
                  </a:lnTo>
                  <a:lnTo>
                    <a:pt x="942" y="46"/>
                  </a:lnTo>
                  <a:lnTo>
                    <a:pt x="936" y="44"/>
                  </a:lnTo>
                  <a:lnTo>
                    <a:pt x="936" y="44"/>
                  </a:lnTo>
                  <a:lnTo>
                    <a:pt x="934" y="42"/>
                  </a:lnTo>
                  <a:lnTo>
                    <a:pt x="934" y="42"/>
                  </a:lnTo>
                  <a:lnTo>
                    <a:pt x="930" y="42"/>
                  </a:lnTo>
                  <a:lnTo>
                    <a:pt x="930" y="42"/>
                  </a:lnTo>
                  <a:lnTo>
                    <a:pt x="930" y="40"/>
                  </a:lnTo>
                  <a:lnTo>
                    <a:pt x="930" y="40"/>
                  </a:lnTo>
                  <a:lnTo>
                    <a:pt x="922" y="42"/>
                  </a:lnTo>
                  <a:lnTo>
                    <a:pt x="912" y="42"/>
                  </a:lnTo>
                  <a:lnTo>
                    <a:pt x="912" y="42"/>
                  </a:lnTo>
                  <a:lnTo>
                    <a:pt x="910" y="44"/>
                  </a:lnTo>
                  <a:lnTo>
                    <a:pt x="910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2" y="46"/>
                  </a:lnTo>
                  <a:lnTo>
                    <a:pt x="902" y="46"/>
                  </a:lnTo>
                  <a:lnTo>
                    <a:pt x="900" y="44"/>
                  </a:lnTo>
                  <a:lnTo>
                    <a:pt x="900" y="44"/>
                  </a:lnTo>
                  <a:lnTo>
                    <a:pt x="896" y="44"/>
                  </a:lnTo>
                  <a:lnTo>
                    <a:pt x="892" y="44"/>
                  </a:lnTo>
                  <a:lnTo>
                    <a:pt x="892" y="44"/>
                  </a:lnTo>
                  <a:lnTo>
                    <a:pt x="890" y="44"/>
                  </a:lnTo>
                  <a:lnTo>
                    <a:pt x="890" y="44"/>
                  </a:lnTo>
                  <a:lnTo>
                    <a:pt x="888" y="46"/>
                  </a:lnTo>
                  <a:lnTo>
                    <a:pt x="888" y="46"/>
                  </a:lnTo>
                  <a:lnTo>
                    <a:pt x="882" y="44"/>
                  </a:lnTo>
                  <a:lnTo>
                    <a:pt x="882" y="44"/>
                  </a:lnTo>
                  <a:lnTo>
                    <a:pt x="876" y="42"/>
                  </a:lnTo>
                  <a:lnTo>
                    <a:pt x="876" y="42"/>
                  </a:lnTo>
                  <a:lnTo>
                    <a:pt x="874" y="42"/>
                  </a:lnTo>
                  <a:lnTo>
                    <a:pt x="870" y="42"/>
                  </a:lnTo>
                  <a:lnTo>
                    <a:pt x="870" y="42"/>
                  </a:lnTo>
                  <a:lnTo>
                    <a:pt x="866" y="44"/>
                  </a:lnTo>
                  <a:lnTo>
                    <a:pt x="866" y="44"/>
                  </a:lnTo>
                  <a:lnTo>
                    <a:pt x="862" y="46"/>
                  </a:lnTo>
                  <a:lnTo>
                    <a:pt x="862" y="46"/>
                  </a:lnTo>
                  <a:lnTo>
                    <a:pt x="858" y="46"/>
                  </a:lnTo>
                  <a:lnTo>
                    <a:pt x="858" y="46"/>
                  </a:lnTo>
                  <a:lnTo>
                    <a:pt x="856" y="44"/>
                  </a:lnTo>
                  <a:lnTo>
                    <a:pt x="856" y="44"/>
                  </a:lnTo>
                  <a:lnTo>
                    <a:pt x="852" y="44"/>
                  </a:lnTo>
                  <a:lnTo>
                    <a:pt x="852" y="44"/>
                  </a:lnTo>
                  <a:lnTo>
                    <a:pt x="850" y="44"/>
                  </a:lnTo>
                  <a:lnTo>
                    <a:pt x="850" y="44"/>
                  </a:lnTo>
                  <a:lnTo>
                    <a:pt x="848" y="40"/>
                  </a:lnTo>
                  <a:lnTo>
                    <a:pt x="846" y="40"/>
                  </a:lnTo>
                  <a:lnTo>
                    <a:pt x="846" y="40"/>
                  </a:lnTo>
                  <a:lnTo>
                    <a:pt x="844" y="42"/>
                  </a:lnTo>
                  <a:lnTo>
                    <a:pt x="844" y="42"/>
                  </a:lnTo>
                  <a:lnTo>
                    <a:pt x="840" y="42"/>
                  </a:lnTo>
                  <a:lnTo>
                    <a:pt x="836" y="40"/>
                  </a:lnTo>
                  <a:lnTo>
                    <a:pt x="836" y="40"/>
                  </a:lnTo>
                  <a:lnTo>
                    <a:pt x="834" y="38"/>
                  </a:lnTo>
                  <a:lnTo>
                    <a:pt x="834" y="38"/>
                  </a:lnTo>
                  <a:lnTo>
                    <a:pt x="830" y="40"/>
                  </a:lnTo>
                  <a:lnTo>
                    <a:pt x="828" y="38"/>
                  </a:lnTo>
                  <a:lnTo>
                    <a:pt x="828" y="38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16" y="42"/>
                  </a:lnTo>
                  <a:lnTo>
                    <a:pt x="816" y="42"/>
                  </a:lnTo>
                  <a:lnTo>
                    <a:pt x="812" y="40"/>
                  </a:lnTo>
                  <a:lnTo>
                    <a:pt x="812" y="40"/>
                  </a:lnTo>
                  <a:lnTo>
                    <a:pt x="808" y="40"/>
                  </a:lnTo>
                  <a:lnTo>
                    <a:pt x="808" y="40"/>
                  </a:lnTo>
                  <a:lnTo>
                    <a:pt x="806" y="40"/>
                  </a:lnTo>
                  <a:lnTo>
                    <a:pt x="806" y="40"/>
                  </a:lnTo>
                  <a:lnTo>
                    <a:pt x="804" y="40"/>
                  </a:lnTo>
                  <a:lnTo>
                    <a:pt x="804" y="40"/>
                  </a:lnTo>
                  <a:lnTo>
                    <a:pt x="802" y="38"/>
                  </a:lnTo>
                  <a:lnTo>
                    <a:pt x="802" y="38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794" y="42"/>
                  </a:lnTo>
                  <a:lnTo>
                    <a:pt x="794" y="42"/>
                  </a:lnTo>
                  <a:lnTo>
                    <a:pt x="792" y="40"/>
                  </a:lnTo>
                  <a:lnTo>
                    <a:pt x="792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88" y="42"/>
                  </a:lnTo>
                  <a:lnTo>
                    <a:pt x="788" y="42"/>
                  </a:lnTo>
                  <a:lnTo>
                    <a:pt x="786" y="42"/>
                  </a:lnTo>
                  <a:lnTo>
                    <a:pt x="786" y="42"/>
                  </a:lnTo>
                  <a:lnTo>
                    <a:pt x="782" y="40"/>
                  </a:lnTo>
                  <a:lnTo>
                    <a:pt x="782" y="40"/>
                  </a:lnTo>
                  <a:lnTo>
                    <a:pt x="778" y="40"/>
                  </a:lnTo>
                  <a:lnTo>
                    <a:pt x="778" y="40"/>
                  </a:lnTo>
                  <a:lnTo>
                    <a:pt x="776" y="42"/>
                  </a:lnTo>
                  <a:lnTo>
                    <a:pt x="772" y="42"/>
                  </a:lnTo>
                  <a:lnTo>
                    <a:pt x="772" y="42"/>
                  </a:lnTo>
                  <a:lnTo>
                    <a:pt x="770" y="42"/>
                  </a:lnTo>
                  <a:lnTo>
                    <a:pt x="770" y="42"/>
                  </a:lnTo>
                  <a:lnTo>
                    <a:pt x="766" y="40"/>
                  </a:lnTo>
                  <a:lnTo>
                    <a:pt x="766" y="40"/>
                  </a:lnTo>
                  <a:lnTo>
                    <a:pt x="764" y="40"/>
                  </a:lnTo>
                  <a:lnTo>
                    <a:pt x="764" y="40"/>
                  </a:lnTo>
                  <a:lnTo>
                    <a:pt x="762" y="42"/>
                  </a:lnTo>
                  <a:lnTo>
                    <a:pt x="762" y="42"/>
                  </a:lnTo>
                  <a:lnTo>
                    <a:pt x="758" y="42"/>
                  </a:lnTo>
                  <a:lnTo>
                    <a:pt x="758" y="42"/>
                  </a:lnTo>
                  <a:lnTo>
                    <a:pt x="756" y="42"/>
                  </a:lnTo>
                  <a:lnTo>
                    <a:pt x="756" y="42"/>
                  </a:lnTo>
                  <a:lnTo>
                    <a:pt x="752" y="42"/>
                  </a:lnTo>
                  <a:lnTo>
                    <a:pt x="752" y="42"/>
                  </a:lnTo>
                  <a:lnTo>
                    <a:pt x="744" y="44"/>
                  </a:lnTo>
                  <a:lnTo>
                    <a:pt x="744" y="44"/>
                  </a:lnTo>
                  <a:lnTo>
                    <a:pt x="738" y="42"/>
                  </a:lnTo>
                  <a:lnTo>
                    <a:pt x="738" y="42"/>
                  </a:lnTo>
                  <a:lnTo>
                    <a:pt x="734" y="40"/>
                  </a:lnTo>
                  <a:lnTo>
                    <a:pt x="734" y="40"/>
                  </a:lnTo>
                  <a:lnTo>
                    <a:pt x="732" y="42"/>
                  </a:lnTo>
                  <a:lnTo>
                    <a:pt x="732" y="42"/>
                  </a:lnTo>
                  <a:lnTo>
                    <a:pt x="728" y="42"/>
                  </a:lnTo>
                  <a:lnTo>
                    <a:pt x="726" y="42"/>
                  </a:lnTo>
                  <a:lnTo>
                    <a:pt x="726" y="42"/>
                  </a:lnTo>
                  <a:lnTo>
                    <a:pt x="724" y="42"/>
                  </a:lnTo>
                  <a:lnTo>
                    <a:pt x="724" y="42"/>
                  </a:lnTo>
                  <a:lnTo>
                    <a:pt x="720" y="42"/>
                  </a:lnTo>
                  <a:lnTo>
                    <a:pt x="720" y="42"/>
                  </a:lnTo>
                  <a:lnTo>
                    <a:pt x="718" y="42"/>
                  </a:lnTo>
                  <a:lnTo>
                    <a:pt x="718" y="42"/>
                  </a:lnTo>
                  <a:lnTo>
                    <a:pt x="712" y="42"/>
                  </a:lnTo>
                  <a:lnTo>
                    <a:pt x="712" y="42"/>
                  </a:lnTo>
                  <a:lnTo>
                    <a:pt x="710" y="42"/>
                  </a:lnTo>
                  <a:lnTo>
                    <a:pt x="710" y="42"/>
                  </a:lnTo>
                  <a:lnTo>
                    <a:pt x="706" y="42"/>
                  </a:lnTo>
                  <a:lnTo>
                    <a:pt x="706" y="42"/>
                  </a:lnTo>
                  <a:lnTo>
                    <a:pt x="704" y="44"/>
                  </a:lnTo>
                  <a:lnTo>
                    <a:pt x="704" y="44"/>
                  </a:lnTo>
                  <a:lnTo>
                    <a:pt x="702" y="42"/>
                  </a:lnTo>
                  <a:lnTo>
                    <a:pt x="702" y="42"/>
                  </a:lnTo>
                  <a:lnTo>
                    <a:pt x="696" y="44"/>
                  </a:lnTo>
                  <a:lnTo>
                    <a:pt x="696" y="44"/>
                  </a:lnTo>
                  <a:lnTo>
                    <a:pt x="692" y="44"/>
                  </a:lnTo>
                  <a:lnTo>
                    <a:pt x="692" y="44"/>
                  </a:lnTo>
                  <a:lnTo>
                    <a:pt x="690" y="44"/>
                  </a:lnTo>
                  <a:lnTo>
                    <a:pt x="690" y="44"/>
                  </a:lnTo>
                  <a:lnTo>
                    <a:pt x="688" y="44"/>
                  </a:lnTo>
                  <a:lnTo>
                    <a:pt x="688" y="44"/>
                  </a:lnTo>
                  <a:lnTo>
                    <a:pt x="686" y="44"/>
                  </a:lnTo>
                  <a:lnTo>
                    <a:pt x="686" y="44"/>
                  </a:lnTo>
                  <a:lnTo>
                    <a:pt x="680" y="44"/>
                  </a:lnTo>
                  <a:lnTo>
                    <a:pt x="680" y="44"/>
                  </a:lnTo>
                  <a:lnTo>
                    <a:pt x="676" y="44"/>
                  </a:lnTo>
                  <a:lnTo>
                    <a:pt x="676" y="44"/>
                  </a:lnTo>
                  <a:lnTo>
                    <a:pt x="668" y="44"/>
                  </a:lnTo>
                  <a:lnTo>
                    <a:pt x="660" y="42"/>
                  </a:lnTo>
                  <a:lnTo>
                    <a:pt x="660" y="42"/>
                  </a:lnTo>
                  <a:lnTo>
                    <a:pt x="658" y="42"/>
                  </a:lnTo>
                  <a:lnTo>
                    <a:pt x="658" y="42"/>
                  </a:lnTo>
                  <a:lnTo>
                    <a:pt x="654" y="42"/>
                  </a:lnTo>
                  <a:lnTo>
                    <a:pt x="652" y="42"/>
                  </a:lnTo>
                  <a:lnTo>
                    <a:pt x="652" y="42"/>
                  </a:lnTo>
                  <a:lnTo>
                    <a:pt x="648" y="42"/>
                  </a:lnTo>
                  <a:lnTo>
                    <a:pt x="648" y="42"/>
                  </a:lnTo>
                  <a:lnTo>
                    <a:pt x="646" y="42"/>
                  </a:lnTo>
                  <a:lnTo>
                    <a:pt x="64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4" y="42"/>
                  </a:lnTo>
                  <a:lnTo>
                    <a:pt x="634" y="42"/>
                  </a:lnTo>
                  <a:lnTo>
                    <a:pt x="630" y="42"/>
                  </a:lnTo>
                  <a:lnTo>
                    <a:pt x="630" y="42"/>
                  </a:lnTo>
                  <a:lnTo>
                    <a:pt x="628" y="42"/>
                  </a:lnTo>
                  <a:lnTo>
                    <a:pt x="628" y="42"/>
                  </a:lnTo>
                  <a:lnTo>
                    <a:pt x="622" y="42"/>
                  </a:lnTo>
                  <a:lnTo>
                    <a:pt x="622" y="42"/>
                  </a:lnTo>
                  <a:lnTo>
                    <a:pt x="614" y="42"/>
                  </a:lnTo>
                  <a:lnTo>
                    <a:pt x="614" y="42"/>
                  </a:lnTo>
                  <a:lnTo>
                    <a:pt x="612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6" y="42"/>
                  </a:lnTo>
                  <a:lnTo>
                    <a:pt x="606" y="42"/>
                  </a:lnTo>
                  <a:lnTo>
                    <a:pt x="604" y="42"/>
                  </a:lnTo>
                  <a:lnTo>
                    <a:pt x="604" y="42"/>
                  </a:lnTo>
                  <a:lnTo>
                    <a:pt x="600" y="42"/>
                  </a:lnTo>
                  <a:lnTo>
                    <a:pt x="600" y="42"/>
                  </a:lnTo>
                  <a:lnTo>
                    <a:pt x="596" y="42"/>
                  </a:lnTo>
                  <a:lnTo>
                    <a:pt x="596" y="42"/>
                  </a:lnTo>
                  <a:lnTo>
                    <a:pt x="594" y="42"/>
                  </a:lnTo>
                  <a:lnTo>
                    <a:pt x="594" y="42"/>
                  </a:lnTo>
                  <a:lnTo>
                    <a:pt x="588" y="42"/>
                  </a:lnTo>
                  <a:lnTo>
                    <a:pt x="588" y="42"/>
                  </a:lnTo>
                  <a:lnTo>
                    <a:pt x="586" y="42"/>
                  </a:lnTo>
                  <a:lnTo>
                    <a:pt x="586" y="42"/>
                  </a:lnTo>
                  <a:lnTo>
                    <a:pt x="582" y="42"/>
                  </a:lnTo>
                  <a:lnTo>
                    <a:pt x="582" y="42"/>
                  </a:lnTo>
                  <a:lnTo>
                    <a:pt x="580" y="42"/>
                  </a:lnTo>
                  <a:lnTo>
                    <a:pt x="580" y="42"/>
                  </a:lnTo>
                  <a:lnTo>
                    <a:pt x="576" y="42"/>
                  </a:lnTo>
                  <a:lnTo>
                    <a:pt x="576" y="42"/>
                  </a:lnTo>
                  <a:lnTo>
                    <a:pt x="574" y="42"/>
                  </a:lnTo>
                  <a:lnTo>
                    <a:pt x="574" y="42"/>
                  </a:lnTo>
                  <a:lnTo>
                    <a:pt x="570" y="42"/>
                  </a:lnTo>
                  <a:lnTo>
                    <a:pt x="570" y="42"/>
                  </a:lnTo>
                  <a:lnTo>
                    <a:pt x="566" y="42"/>
                  </a:lnTo>
                  <a:lnTo>
                    <a:pt x="566" y="42"/>
                  </a:lnTo>
                  <a:lnTo>
                    <a:pt x="564" y="42"/>
                  </a:lnTo>
                  <a:lnTo>
                    <a:pt x="564" y="42"/>
                  </a:lnTo>
                  <a:lnTo>
                    <a:pt x="560" y="42"/>
                  </a:lnTo>
                  <a:lnTo>
                    <a:pt x="560" y="42"/>
                  </a:lnTo>
                  <a:lnTo>
                    <a:pt x="542" y="42"/>
                  </a:lnTo>
                  <a:lnTo>
                    <a:pt x="542" y="42"/>
                  </a:lnTo>
                  <a:lnTo>
                    <a:pt x="540" y="44"/>
                  </a:lnTo>
                  <a:lnTo>
                    <a:pt x="540" y="44"/>
                  </a:lnTo>
                  <a:lnTo>
                    <a:pt x="536" y="42"/>
                  </a:lnTo>
                  <a:lnTo>
                    <a:pt x="532" y="44"/>
                  </a:lnTo>
                  <a:lnTo>
                    <a:pt x="532" y="44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6" y="44"/>
                  </a:lnTo>
                  <a:lnTo>
                    <a:pt x="526" y="44"/>
                  </a:lnTo>
                  <a:lnTo>
                    <a:pt x="518" y="44"/>
                  </a:lnTo>
                  <a:lnTo>
                    <a:pt x="518" y="44"/>
                  </a:lnTo>
                  <a:lnTo>
                    <a:pt x="514" y="46"/>
                  </a:lnTo>
                  <a:lnTo>
                    <a:pt x="514" y="46"/>
                  </a:lnTo>
                  <a:lnTo>
                    <a:pt x="510" y="46"/>
                  </a:lnTo>
                  <a:lnTo>
                    <a:pt x="510" y="46"/>
                  </a:lnTo>
                  <a:lnTo>
                    <a:pt x="508" y="46"/>
                  </a:lnTo>
                  <a:lnTo>
                    <a:pt x="508" y="46"/>
                  </a:lnTo>
                  <a:lnTo>
                    <a:pt x="504" y="46"/>
                  </a:lnTo>
                  <a:lnTo>
                    <a:pt x="504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6" y="46"/>
                  </a:lnTo>
                  <a:lnTo>
                    <a:pt x="496" y="46"/>
                  </a:lnTo>
                  <a:lnTo>
                    <a:pt x="494" y="46"/>
                  </a:lnTo>
                  <a:lnTo>
                    <a:pt x="494" y="46"/>
                  </a:lnTo>
                  <a:lnTo>
                    <a:pt x="490" y="46"/>
                  </a:lnTo>
                  <a:lnTo>
                    <a:pt x="490" y="46"/>
                  </a:lnTo>
                  <a:lnTo>
                    <a:pt x="486" y="44"/>
                  </a:lnTo>
                  <a:lnTo>
                    <a:pt x="486" y="44"/>
                  </a:lnTo>
                  <a:lnTo>
                    <a:pt x="484" y="44"/>
                  </a:lnTo>
                  <a:lnTo>
                    <a:pt x="484" y="44"/>
                  </a:lnTo>
                  <a:lnTo>
                    <a:pt x="482" y="44"/>
                  </a:lnTo>
                  <a:lnTo>
                    <a:pt x="482" y="44"/>
                  </a:lnTo>
                  <a:lnTo>
                    <a:pt x="478" y="44"/>
                  </a:lnTo>
                  <a:lnTo>
                    <a:pt x="478" y="44"/>
                  </a:lnTo>
                  <a:lnTo>
                    <a:pt x="476" y="44"/>
                  </a:lnTo>
                  <a:lnTo>
                    <a:pt x="476" y="44"/>
                  </a:lnTo>
                  <a:lnTo>
                    <a:pt x="472" y="46"/>
                  </a:lnTo>
                  <a:lnTo>
                    <a:pt x="468" y="44"/>
                  </a:lnTo>
                  <a:lnTo>
                    <a:pt x="468" y="44"/>
                  </a:lnTo>
                  <a:lnTo>
                    <a:pt x="466" y="46"/>
                  </a:lnTo>
                  <a:lnTo>
                    <a:pt x="464" y="46"/>
                  </a:lnTo>
                  <a:lnTo>
                    <a:pt x="464" y="46"/>
                  </a:lnTo>
                  <a:lnTo>
                    <a:pt x="464" y="44"/>
                  </a:lnTo>
                  <a:lnTo>
                    <a:pt x="464" y="44"/>
                  </a:lnTo>
                  <a:lnTo>
                    <a:pt x="462" y="44"/>
                  </a:lnTo>
                  <a:lnTo>
                    <a:pt x="462" y="44"/>
                  </a:lnTo>
                  <a:lnTo>
                    <a:pt x="462" y="42"/>
                  </a:lnTo>
                  <a:lnTo>
                    <a:pt x="462" y="42"/>
                  </a:lnTo>
                  <a:lnTo>
                    <a:pt x="456" y="42"/>
                  </a:lnTo>
                  <a:lnTo>
                    <a:pt x="456" y="42"/>
                  </a:lnTo>
                  <a:lnTo>
                    <a:pt x="450" y="42"/>
                  </a:lnTo>
                  <a:lnTo>
                    <a:pt x="450" y="42"/>
                  </a:lnTo>
                  <a:lnTo>
                    <a:pt x="448" y="44"/>
                  </a:lnTo>
                  <a:lnTo>
                    <a:pt x="448" y="44"/>
                  </a:lnTo>
                  <a:lnTo>
                    <a:pt x="442" y="44"/>
                  </a:lnTo>
                  <a:lnTo>
                    <a:pt x="442" y="44"/>
                  </a:lnTo>
                  <a:lnTo>
                    <a:pt x="438" y="44"/>
                  </a:lnTo>
                  <a:lnTo>
                    <a:pt x="438" y="44"/>
                  </a:lnTo>
                  <a:lnTo>
                    <a:pt x="436" y="46"/>
                  </a:lnTo>
                  <a:lnTo>
                    <a:pt x="436" y="46"/>
                  </a:lnTo>
                  <a:lnTo>
                    <a:pt x="432" y="44"/>
                  </a:lnTo>
                  <a:lnTo>
                    <a:pt x="432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0" y="42"/>
                  </a:lnTo>
                  <a:lnTo>
                    <a:pt x="420" y="42"/>
                  </a:lnTo>
                  <a:lnTo>
                    <a:pt x="418" y="44"/>
                  </a:lnTo>
                  <a:lnTo>
                    <a:pt x="418" y="44"/>
                  </a:lnTo>
                  <a:lnTo>
                    <a:pt x="416" y="42"/>
                  </a:lnTo>
                  <a:lnTo>
                    <a:pt x="416" y="40"/>
                  </a:lnTo>
                  <a:lnTo>
                    <a:pt x="416" y="40"/>
                  </a:lnTo>
                  <a:lnTo>
                    <a:pt x="412" y="40"/>
                  </a:lnTo>
                  <a:lnTo>
                    <a:pt x="412" y="40"/>
                  </a:lnTo>
                  <a:lnTo>
                    <a:pt x="412" y="42"/>
                  </a:lnTo>
                  <a:lnTo>
                    <a:pt x="412" y="42"/>
                  </a:lnTo>
                  <a:lnTo>
                    <a:pt x="410" y="44"/>
                  </a:lnTo>
                  <a:lnTo>
                    <a:pt x="410" y="44"/>
                  </a:lnTo>
                  <a:lnTo>
                    <a:pt x="404" y="44"/>
                  </a:lnTo>
                  <a:lnTo>
                    <a:pt x="404" y="44"/>
                  </a:lnTo>
                  <a:lnTo>
                    <a:pt x="400" y="44"/>
                  </a:lnTo>
                  <a:lnTo>
                    <a:pt x="400" y="44"/>
                  </a:lnTo>
                  <a:lnTo>
                    <a:pt x="396" y="42"/>
                  </a:lnTo>
                  <a:lnTo>
                    <a:pt x="396" y="42"/>
                  </a:lnTo>
                  <a:lnTo>
                    <a:pt x="394" y="44"/>
                  </a:lnTo>
                  <a:lnTo>
                    <a:pt x="394" y="44"/>
                  </a:lnTo>
                  <a:lnTo>
                    <a:pt x="390" y="44"/>
                  </a:lnTo>
                  <a:lnTo>
                    <a:pt x="390" y="44"/>
                  </a:lnTo>
                  <a:lnTo>
                    <a:pt x="386" y="42"/>
                  </a:lnTo>
                  <a:lnTo>
                    <a:pt x="386" y="42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4" y="42"/>
                  </a:lnTo>
                  <a:lnTo>
                    <a:pt x="374" y="42"/>
                  </a:lnTo>
                  <a:lnTo>
                    <a:pt x="368" y="42"/>
                  </a:lnTo>
                  <a:lnTo>
                    <a:pt x="368" y="42"/>
                  </a:lnTo>
                  <a:lnTo>
                    <a:pt x="366" y="42"/>
                  </a:lnTo>
                  <a:lnTo>
                    <a:pt x="366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0" y="42"/>
                  </a:lnTo>
                  <a:lnTo>
                    <a:pt x="360" y="42"/>
                  </a:lnTo>
                  <a:lnTo>
                    <a:pt x="358" y="42"/>
                  </a:lnTo>
                  <a:lnTo>
                    <a:pt x="358" y="42"/>
                  </a:lnTo>
                  <a:lnTo>
                    <a:pt x="352" y="44"/>
                  </a:lnTo>
                  <a:lnTo>
                    <a:pt x="352" y="44"/>
                  </a:lnTo>
                  <a:lnTo>
                    <a:pt x="344" y="42"/>
                  </a:lnTo>
                  <a:lnTo>
                    <a:pt x="344" y="42"/>
                  </a:lnTo>
                  <a:lnTo>
                    <a:pt x="342" y="44"/>
                  </a:lnTo>
                  <a:lnTo>
                    <a:pt x="342" y="44"/>
                  </a:lnTo>
                  <a:lnTo>
                    <a:pt x="338" y="42"/>
                  </a:lnTo>
                  <a:lnTo>
                    <a:pt x="338" y="42"/>
                  </a:lnTo>
                  <a:lnTo>
                    <a:pt x="330" y="44"/>
                  </a:lnTo>
                  <a:lnTo>
                    <a:pt x="330" y="44"/>
                  </a:lnTo>
                  <a:lnTo>
                    <a:pt x="328" y="44"/>
                  </a:lnTo>
                  <a:lnTo>
                    <a:pt x="328" y="44"/>
                  </a:lnTo>
                  <a:lnTo>
                    <a:pt x="322" y="42"/>
                  </a:lnTo>
                  <a:lnTo>
                    <a:pt x="322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0" y="42"/>
                  </a:lnTo>
                  <a:lnTo>
                    <a:pt x="310" y="42"/>
                  </a:lnTo>
                  <a:lnTo>
                    <a:pt x="310" y="40"/>
                  </a:lnTo>
                  <a:lnTo>
                    <a:pt x="310" y="40"/>
                  </a:lnTo>
                  <a:lnTo>
                    <a:pt x="308" y="40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06" y="42"/>
                  </a:lnTo>
                  <a:lnTo>
                    <a:pt x="306" y="42"/>
                  </a:lnTo>
                  <a:lnTo>
                    <a:pt x="298" y="42"/>
                  </a:lnTo>
                  <a:lnTo>
                    <a:pt x="298" y="42"/>
                  </a:lnTo>
                  <a:lnTo>
                    <a:pt x="296" y="42"/>
                  </a:lnTo>
                  <a:lnTo>
                    <a:pt x="296" y="42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90" y="42"/>
                  </a:lnTo>
                  <a:lnTo>
                    <a:pt x="290" y="42"/>
                  </a:lnTo>
                  <a:lnTo>
                    <a:pt x="288" y="42"/>
                  </a:lnTo>
                  <a:lnTo>
                    <a:pt x="288" y="42"/>
                  </a:lnTo>
                  <a:lnTo>
                    <a:pt x="286" y="42"/>
                  </a:lnTo>
                  <a:lnTo>
                    <a:pt x="286" y="42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282" y="42"/>
                  </a:lnTo>
                  <a:lnTo>
                    <a:pt x="282" y="42"/>
                  </a:lnTo>
                  <a:lnTo>
                    <a:pt x="278" y="40"/>
                  </a:lnTo>
                  <a:lnTo>
                    <a:pt x="278" y="40"/>
                  </a:lnTo>
                  <a:lnTo>
                    <a:pt x="276" y="40"/>
                  </a:lnTo>
                  <a:lnTo>
                    <a:pt x="274" y="40"/>
                  </a:lnTo>
                  <a:lnTo>
                    <a:pt x="274" y="40"/>
                  </a:lnTo>
                  <a:lnTo>
                    <a:pt x="270" y="40"/>
                  </a:lnTo>
                  <a:lnTo>
                    <a:pt x="270" y="40"/>
                  </a:lnTo>
                  <a:lnTo>
                    <a:pt x="268" y="42"/>
                  </a:lnTo>
                  <a:lnTo>
                    <a:pt x="268" y="42"/>
                  </a:lnTo>
                  <a:lnTo>
                    <a:pt x="264" y="40"/>
                  </a:lnTo>
                  <a:lnTo>
                    <a:pt x="264" y="40"/>
                  </a:lnTo>
                  <a:lnTo>
                    <a:pt x="260" y="40"/>
                  </a:lnTo>
                  <a:lnTo>
                    <a:pt x="260" y="40"/>
                  </a:lnTo>
                  <a:lnTo>
                    <a:pt x="258" y="40"/>
                  </a:lnTo>
                  <a:lnTo>
                    <a:pt x="258" y="40"/>
                  </a:lnTo>
                  <a:lnTo>
                    <a:pt x="252" y="40"/>
                  </a:lnTo>
                  <a:lnTo>
                    <a:pt x="252" y="40"/>
                  </a:lnTo>
                  <a:lnTo>
                    <a:pt x="246" y="40"/>
                  </a:lnTo>
                  <a:lnTo>
                    <a:pt x="242" y="40"/>
                  </a:lnTo>
                  <a:lnTo>
                    <a:pt x="242" y="40"/>
                  </a:lnTo>
                  <a:lnTo>
                    <a:pt x="238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28" y="40"/>
                  </a:lnTo>
                  <a:lnTo>
                    <a:pt x="228" y="40"/>
                  </a:lnTo>
                  <a:lnTo>
                    <a:pt x="224" y="40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22" y="40"/>
                  </a:lnTo>
                  <a:lnTo>
                    <a:pt x="218" y="40"/>
                  </a:lnTo>
                  <a:lnTo>
                    <a:pt x="218" y="40"/>
                  </a:lnTo>
                  <a:lnTo>
                    <a:pt x="216" y="40"/>
                  </a:lnTo>
                  <a:lnTo>
                    <a:pt x="216" y="40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208" y="40"/>
                  </a:lnTo>
                  <a:lnTo>
                    <a:pt x="208" y="40"/>
                  </a:lnTo>
                  <a:lnTo>
                    <a:pt x="204" y="42"/>
                  </a:lnTo>
                  <a:lnTo>
                    <a:pt x="204" y="42"/>
                  </a:lnTo>
                  <a:lnTo>
                    <a:pt x="200" y="40"/>
                  </a:lnTo>
                  <a:lnTo>
                    <a:pt x="200" y="40"/>
                  </a:lnTo>
                  <a:lnTo>
                    <a:pt x="190" y="40"/>
                  </a:lnTo>
                  <a:lnTo>
                    <a:pt x="190" y="40"/>
                  </a:lnTo>
                  <a:lnTo>
                    <a:pt x="188" y="40"/>
                  </a:lnTo>
                  <a:lnTo>
                    <a:pt x="188" y="40"/>
                  </a:lnTo>
                  <a:lnTo>
                    <a:pt x="176" y="40"/>
                  </a:lnTo>
                  <a:lnTo>
                    <a:pt x="176" y="40"/>
                  </a:lnTo>
                  <a:lnTo>
                    <a:pt x="172" y="42"/>
                  </a:lnTo>
                  <a:lnTo>
                    <a:pt x="172" y="42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66" y="42"/>
                  </a:lnTo>
                  <a:lnTo>
                    <a:pt x="166" y="42"/>
                  </a:lnTo>
                  <a:lnTo>
                    <a:pt x="162" y="42"/>
                  </a:lnTo>
                  <a:lnTo>
                    <a:pt x="158" y="42"/>
                  </a:lnTo>
                  <a:lnTo>
                    <a:pt x="158" y="42"/>
                  </a:lnTo>
                  <a:lnTo>
                    <a:pt x="158" y="40"/>
                  </a:lnTo>
                  <a:lnTo>
                    <a:pt x="158" y="40"/>
                  </a:lnTo>
                  <a:lnTo>
                    <a:pt x="156" y="40"/>
                  </a:lnTo>
                  <a:lnTo>
                    <a:pt x="156" y="40"/>
                  </a:lnTo>
                  <a:lnTo>
                    <a:pt x="156" y="38"/>
                  </a:lnTo>
                  <a:lnTo>
                    <a:pt x="156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6" y="38"/>
                  </a:lnTo>
                  <a:lnTo>
                    <a:pt x="146" y="38"/>
                  </a:lnTo>
                  <a:lnTo>
                    <a:pt x="142" y="38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38" y="40"/>
                  </a:lnTo>
                  <a:lnTo>
                    <a:pt x="138" y="40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0" y="40"/>
                  </a:lnTo>
                  <a:lnTo>
                    <a:pt x="130" y="40"/>
                  </a:lnTo>
                  <a:lnTo>
                    <a:pt x="126" y="38"/>
                  </a:lnTo>
                  <a:lnTo>
                    <a:pt x="126" y="38"/>
                  </a:lnTo>
                  <a:lnTo>
                    <a:pt x="124" y="38"/>
                  </a:lnTo>
                  <a:lnTo>
                    <a:pt x="124" y="38"/>
                  </a:lnTo>
                  <a:lnTo>
                    <a:pt x="122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06" y="40"/>
                  </a:lnTo>
                  <a:lnTo>
                    <a:pt x="106" y="40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0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 userDrawn="1"/>
          </p:nvSpPr>
          <p:spPr bwMode="gray">
            <a:xfrm>
              <a:off x="377760" y="6195126"/>
              <a:ext cx="8418958" cy="60192"/>
            </a:xfrm>
            <a:custGeom>
              <a:avLst/>
              <a:gdLst>
                <a:gd name="T0" fmla="*/ 3752 w 3916"/>
                <a:gd name="T1" fmla="*/ 12 h 28"/>
                <a:gd name="T2" fmla="*/ 3576 w 3916"/>
                <a:gd name="T3" fmla="*/ 14 h 28"/>
                <a:gd name="T4" fmla="*/ 3450 w 3916"/>
                <a:gd name="T5" fmla="*/ 14 h 28"/>
                <a:gd name="T6" fmla="*/ 3348 w 3916"/>
                <a:gd name="T7" fmla="*/ 12 h 28"/>
                <a:gd name="T8" fmla="*/ 3206 w 3916"/>
                <a:gd name="T9" fmla="*/ 12 h 28"/>
                <a:gd name="T10" fmla="*/ 3108 w 3916"/>
                <a:gd name="T11" fmla="*/ 10 h 28"/>
                <a:gd name="T12" fmla="*/ 2950 w 3916"/>
                <a:gd name="T13" fmla="*/ 12 h 28"/>
                <a:gd name="T14" fmla="*/ 2916 w 3916"/>
                <a:gd name="T15" fmla="*/ 10 h 28"/>
                <a:gd name="T16" fmla="*/ 2826 w 3916"/>
                <a:gd name="T17" fmla="*/ 10 h 28"/>
                <a:gd name="T18" fmla="*/ 2684 w 3916"/>
                <a:gd name="T19" fmla="*/ 8 h 28"/>
                <a:gd name="T20" fmla="*/ 2550 w 3916"/>
                <a:gd name="T21" fmla="*/ 6 h 28"/>
                <a:gd name="T22" fmla="*/ 2400 w 3916"/>
                <a:gd name="T23" fmla="*/ 4 h 28"/>
                <a:gd name="T24" fmla="*/ 2252 w 3916"/>
                <a:gd name="T25" fmla="*/ 6 h 28"/>
                <a:gd name="T26" fmla="*/ 2078 w 3916"/>
                <a:gd name="T27" fmla="*/ 4 h 28"/>
                <a:gd name="T28" fmla="*/ 1694 w 3916"/>
                <a:gd name="T29" fmla="*/ 4 h 28"/>
                <a:gd name="T30" fmla="*/ 1488 w 3916"/>
                <a:gd name="T31" fmla="*/ 4 h 28"/>
                <a:gd name="T32" fmla="*/ 1294 w 3916"/>
                <a:gd name="T33" fmla="*/ 6 h 28"/>
                <a:gd name="T34" fmla="*/ 1254 w 3916"/>
                <a:gd name="T35" fmla="*/ 10 h 28"/>
                <a:gd name="T36" fmla="*/ 1126 w 3916"/>
                <a:gd name="T37" fmla="*/ 10 h 28"/>
                <a:gd name="T38" fmla="*/ 1048 w 3916"/>
                <a:gd name="T39" fmla="*/ 8 h 28"/>
                <a:gd name="T40" fmla="*/ 1044 w 3916"/>
                <a:gd name="T41" fmla="*/ 8 h 28"/>
                <a:gd name="T42" fmla="*/ 900 w 3916"/>
                <a:gd name="T43" fmla="*/ 8 h 28"/>
                <a:gd name="T44" fmla="*/ 720 w 3916"/>
                <a:gd name="T45" fmla="*/ 6 h 28"/>
                <a:gd name="T46" fmla="*/ 480 w 3916"/>
                <a:gd name="T47" fmla="*/ 6 h 28"/>
                <a:gd name="T48" fmla="*/ 338 w 3916"/>
                <a:gd name="T49" fmla="*/ 2 h 28"/>
                <a:gd name="T50" fmla="*/ 194 w 3916"/>
                <a:gd name="T51" fmla="*/ 0 h 28"/>
                <a:gd name="T52" fmla="*/ 56 w 3916"/>
                <a:gd name="T53" fmla="*/ 2 h 28"/>
                <a:gd name="T54" fmla="*/ 0 w 3916"/>
                <a:gd name="T55" fmla="*/ 10 h 28"/>
                <a:gd name="T56" fmla="*/ 64 w 3916"/>
                <a:gd name="T57" fmla="*/ 10 h 28"/>
                <a:gd name="T58" fmla="*/ 192 w 3916"/>
                <a:gd name="T59" fmla="*/ 10 h 28"/>
                <a:gd name="T60" fmla="*/ 294 w 3916"/>
                <a:gd name="T61" fmla="*/ 10 h 28"/>
                <a:gd name="T62" fmla="*/ 390 w 3916"/>
                <a:gd name="T63" fmla="*/ 12 h 28"/>
                <a:gd name="T64" fmla="*/ 610 w 3916"/>
                <a:gd name="T65" fmla="*/ 12 h 28"/>
                <a:gd name="T66" fmla="*/ 778 w 3916"/>
                <a:gd name="T67" fmla="*/ 14 h 28"/>
                <a:gd name="T68" fmla="*/ 884 w 3916"/>
                <a:gd name="T69" fmla="*/ 12 h 28"/>
                <a:gd name="T70" fmla="*/ 962 w 3916"/>
                <a:gd name="T71" fmla="*/ 14 h 28"/>
                <a:gd name="T72" fmla="*/ 1062 w 3916"/>
                <a:gd name="T73" fmla="*/ 16 h 28"/>
                <a:gd name="T74" fmla="*/ 1214 w 3916"/>
                <a:gd name="T75" fmla="*/ 16 h 28"/>
                <a:gd name="T76" fmla="*/ 1338 w 3916"/>
                <a:gd name="T77" fmla="*/ 18 h 28"/>
                <a:gd name="T78" fmla="*/ 1394 w 3916"/>
                <a:gd name="T79" fmla="*/ 18 h 28"/>
                <a:gd name="T80" fmla="*/ 1782 w 3916"/>
                <a:gd name="T81" fmla="*/ 20 h 28"/>
                <a:gd name="T82" fmla="*/ 1952 w 3916"/>
                <a:gd name="T83" fmla="*/ 20 h 28"/>
                <a:gd name="T84" fmla="*/ 2142 w 3916"/>
                <a:gd name="T85" fmla="*/ 22 h 28"/>
                <a:gd name="T86" fmla="*/ 2328 w 3916"/>
                <a:gd name="T87" fmla="*/ 22 h 28"/>
                <a:gd name="T88" fmla="*/ 2476 w 3916"/>
                <a:gd name="T89" fmla="*/ 22 h 28"/>
                <a:gd name="T90" fmla="*/ 2586 w 3916"/>
                <a:gd name="T91" fmla="*/ 22 h 28"/>
                <a:gd name="T92" fmla="*/ 2840 w 3916"/>
                <a:gd name="T93" fmla="*/ 22 h 28"/>
                <a:gd name="T94" fmla="*/ 2984 w 3916"/>
                <a:gd name="T95" fmla="*/ 24 h 28"/>
                <a:gd name="T96" fmla="*/ 3156 w 3916"/>
                <a:gd name="T97" fmla="*/ 24 h 28"/>
                <a:gd name="T98" fmla="*/ 3214 w 3916"/>
                <a:gd name="T99" fmla="*/ 24 h 28"/>
                <a:gd name="T100" fmla="*/ 3334 w 3916"/>
                <a:gd name="T101" fmla="*/ 26 h 28"/>
                <a:gd name="T102" fmla="*/ 3470 w 3916"/>
                <a:gd name="T103" fmla="*/ 26 h 28"/>
                <a:gd name="T104" fmla="*/ 3578 w 3916"/>
                <a:gd name="T105" fmla="*/ 26 h 28"/>
                <a:gd name="T106" fmla="*/ 3658 w 3916"/>
                <a:gd name="T107" fmla="*/ 26 h 28"/>
                <a:gd name="T108" fmla="*/ 3810 w 3916"/>
                <a:gd name="T109" fmla="*/ 28 h 28"/>
                <a:gd name="T110" fmla="*/ 3832 w 3916"/>
                <a:gd name="T111" fmla="*/ 26 h 28"/>
                <a:gd name="T112" fmla="*/ 3878 w 3916"/>
                <a:gd name="T113" fmla="*/ 24 h 28"/>
                <a:gd name="T114" fmla="*/ 3916 w 3916"/>
                <a:gd name="T115" fmla="*/ 18 h 28"/>
                <a:gd name="T116" fmla="*/ 3844 w 3916"/>
                <a:gd name="T117" fmla="*/ 14 h 28"/>
                <a:gd name="T118" fmla="*/ 746 w 3916"/>
                <a:gd name="T119" fmla="*/ 8 h 28"/>
                <a:gd name="T120" fmla="*/ 2876 w 3916"/>
                <a:gd name="T121" fmla="*/ 18 h 28"/>
                <a:gd name="T122" fmla="*/ 3162 w 3916"/>
                <a:gd name="T123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16" h="28">
                  <a:moveTo>
                    <a:pt x="3820" y="12"/>
                  </a:moveTo>
                  <a:lnTo>
                    <a:pt x="3820" y="12"/>
                  </a:lnTo>
                  <a:lnTo>
                    <a:pt x="3816" y="14"/>
                  </a:lnTo>
                  <a:lnTo>
                    <a:pt x="3816" y="14"/>
                  </a:lnTo>
                  <a:lnTo>
                    <a:pt x="3796" y="14"/>
                  </a:lnTo>
                  <a:lnTo>
                    <a:pt x="3796" y="14"/>
                  </a:lnTo>
                  <a:lnTo>
                    <a:pt x="3752" y="12"/>
                  </a:lnTo>
                  <a:lnTo>
                    <a:pt x="3752" y="12"/>
                  </a:lnTo>
                  <a:lnTo>
                    <a:pt x="3738" y="14"/>
                  </a:lnTo>
                  <a:lnTo>
                    <a:pt x="3738" y="14"/>
                  </a:lnTo>
                  <a:lnTo>
                    <a:pt x="3684" y="14"/>
                  </a:lnTo>
                  <a:lnTo>
                    <a:pt x="3634" y="14"/>
                  </a:lnTo>
                  <a:lnTo>
                    <a:pt x="3634" y="14"/>
                  </a:lnTo>
                  <a:lnTo>
                    <a:pt x="3604" y="14"/>
                  </a:lnTo>
                  <a:lnTo>
                    <a:pt x="3576" y="14"/>
                  </a:lnTo>
                  <a:lnTo>
                    <a:pt x="3576" y="14"/>
                  </a:lnTo>
                  <a:lnTo>
                    <a:pt x="3562" y="14"/>
                  </a:lnTo>
                  <a:lnTo>
                    <a:pt x="3548" y="12"/>
                  </a:lnTo>
                  <a:lnTo>
                    <a:pt x="3548" y="12"/>
                  </a:lnTo>
                  <a:lnTo>
                    <a:pt x="3530" y="12"/>
                  </a:lnTo>
                  <a:lnTo>
                    <a:pt x="3530" y="12"/>
                  </a:lnTo>
                  <a:lnTo>
                    <a:pt x="3488" y="12"/>
                  </a:lnTo>
                  <a:lnTo>
                    <a:pt x="3468" y="12"/>
                  </a:lnTo>
                  <a:lnTo>
                    <a:pt x="3450" y="14"/>
                  </a:lnTo>
                  <a:lnTo>
                    <a:pt x="3450" y="14"/>
                  </a:lnTo>
                  <a:lnTo>
                    <a:pt x="3440" y="12"/>
                  </a:lnTo>
                  <a:lnTo>
                    <a:pt x="3430" y="12"/>
                  </a:lnTo>
                  <a:lnTo>
                    <a:pt x="3410" y="12"/>
                  </a:lnTo>
                  <a:lnTo>
                    <a:pt x="3410" y="12"/>
                  </a:lnTo>
                  <a:lnTo>
                    <a:pt x="3380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32" y="12"/>
                  </a:lnTo>
                  <a:lnTo>
                    <a:pt x="3316" y="14"/>
                  </a:lnTo>
                  <a:lnTo>
                    <a:pt x="3316" y="14"/>
                  </a:lnTo>
                  <a:lnTo>
                    <a:pt x="3266" y="12"/>
                  </a:lnTo>
                  <a:lnTo>
                    <a:pt x="3216" y="12"/>
                  </a:lnTo>
                  <a:lnTo>
                    <a:pt x="3216" y="12"/>
                  </a:lnTo>
                  <a:lnTo>
                    <a:pt x="3206" y="12"/>
                  </a:lnTo>
                  <a:lnTo>
                    <a:pt x="3206" y="12"/>
                  </a:lnTo>
                  <a:lnTo>
                    <a:pt x="3198" y="14"/>
                  </a:lnTo>
                  <a:lnTo>
                    <a:pt x="3198" y="14"/>
                  </a:lnTo>
                  <a:lnTo>
                    <a:pt x="3170" y="12"/>
                  </a:lnTo>
                  <a:lnTo>
                    <a:pt x="3156" y="12"/>
                  </a:lnTo>
                  <a:lnTo>
                    <a:pt x="3142" y="14"/>
                  </a:lnTo>
                  <a:lnTo>
                    <a:pt x="3142" y="14"/>
                  </a:lnTo>
                  <a:lnTo>
                    <a:pt x="3124" y="12"/>
                  </a:lnTo>
                  <a:lnTo>
                    <a:pt x="3108" y="10"/>
                  </a:lnTo>
                  <a:lnTo>
                    <a:pt x="3074" y="12"/>
                  </a:lnTo>
                  <a:lnTo>
                    <a:pt x="3074" y="12"/>
                  </a:lnTo>
                  <a:lnTo>
                    <a:pt x="3064" y="10"/>
                  </a:lnTo>
                  <a:lnTo>
                    <a:pt x="3064" y="10"/>
                  </a:lnTo>
                  <a:lnTo>
                    <a:pt x="3012" y="10"/>
                  </a:lnTo>
                  <a:lnTo>
                    <a:pt x="2960" y="10"/>
                  </a:lnTo>
                  <a:lnTo>
                    <a:pt x="2960" y="10"/>
                  </a:lnTo>
                  <a:lnTo>
                    <a:pt x="2950" y="12"/>
                  </a:lnTo>
                  <a:lnTo>
                    <a:pt x="2950" y="12"/>
                  </a:lnTo>
                  <a:lnTo>
                    <a:pt x="2944" y="10"/>
                  </a:lnTo>
                  <a:lnTo>
                    <a:pt x="2944" y="10"/>
                  </a:lnTo>
                  <a:lnTo>
                    <a:pt x="2936" y="12"/>
                  </a:lnTo>
                  <a:lnTo>
                    <a:pt x="2936" y="12"/>
                  </a:lnTo>
                  <a:lnTo>
                    <a:pt x="2932" y="10"/>
                  </a:lnTo>
                  <a:lnTo>
                    <a:pt x="2932" y="10"/>
                  </a:lnTo>
                  <a:lnTo>
                    <a:pt x="2916" y="10"/>
                  </a:lnTo>
                  <a:lnTo>
                    <a:pt x="2902" y="10"/>
                  </a:lnTo>
                  <a:lnTo>
                    <a:pt x="2902" y="10"/>
                  </a:lnTo>
                  <a:lnTo>
                    <a:pt x="2882" y="10"/>
                  </a:lnTo>
                  <a:lnTo>
                    <a:pt x="2858" y="10"/>
                  </a:lnTo>
                  <a:lnTo>
                    <a:pt x="2858" y="10"/>
                  </a:lnTo>
                  <a:lnTo>
                    <a:pt x="2844" y="10"/>
                  </a:lnTo>
                  <a:lnTo>
                    <a:pt x="2834" y="10"/>
                  </a:lnTo>
                  <a:lnTo>
                    <a:pt x="2826" y="10"/>
                  </a:lnTo>
                  <a:lnTo>
                    <a:pt x="2826" y="10"/>
                  </a:lnTo>
                  <a:lnTo>
                    <a:pt x="2788" y="8"/>
                  </a:lnTo>
                  <a:lnTo>
                    <a:pt x="2750" y="8"/>
                  </a:lnTo>
                  <a:lnTo>
                    <a:pt x="2750" y="8"/>
                  </a:lnTo>
                  <a:lnTo>
                    <a:pt x="2728" y="8"/>
                  </a:lnTo>
                  <a:lnTo>
                    <a:pt x="2706" y="8"/>
                  </a:lnTo>
                  <a:lnTo>
                    <a:pt x="2706" y="8"/>
                  </a:lnTo>
                  <a:lnTo>
                    <a:pt x="2684" y="8"/>
                  </a:lnTo>
                  <a:lnTo>
                    <a:pt x="2662" y="8"/>
                  </a:lnTo>
                  <a:lnTo>
                    <a:pt x="2662" y="8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578" y="8"/>
                  </a:lnTo>
                  <a:lnTo>
                    <a:pt x="2578" y="8"/>
                  </a:lnTo>
                  <a:lnTo>
                    <a:pt x="2560" y="6"/>
                  </a:lnTo>
                  <a:lnTo>
                    <a:pt x="2550" y="6"/>
                  </a:lnTo>
                  <a:lnTo>
                    <a:pt x="2542" y="8"/>
                  </a:lnTo>
                  <a:lnTo>
                    <a:pt x="2542" y="8"/>
                  </a:lnTo>
                  <a:lnTo>
                    <a:pt x="2538" y="6"/>
                  </a:lnTo>
                  <a:lnTo>
                    <a:pt x="2534" y="6"/>
                  </a:lnTo>
                  <a:lnTo>
                    <a:pt x="2526" y="6"/>
                  </a:lnTo>
                  <a:lnTo>
                    <a:pt x="2526" y="6"/>
                  </a:lnTo>
                  <a:lnTo>
                    <a:pt x="2442" y="6"/>
                  </a:lnTo>
                  <a:lnTo>
                    <a:pt x="2400" y="4"/>
                  </a:lnTo>
                  <a:lnTo>
                    <a:pt x="2358" y="4"/>
                  </a:lnTo>
                  <a:lnTo>
                    <a:pt x="2358" y="4"/>
                  </a:lnTo>
                  <a:lnTo>
                    <a:pt x="2344" y="6"/>
                  </a:lnTo>
                  <a:lnTo>
                    <a:pt x="2328" y="6"/>
                  </a:lnTo>
                  <a:lnTo>
                    <a:pt x="2328" y="6"/>
                  </a:lnTo>
                  <a:lnTo>
                    <a:pt x="2280" y="6"/>
                  </a:lnTo>
                  <a:lnTo>
                    <a:pt x="2280" y="6"/>
                  </a:lnTo>
                  <a:lnTo>
                    <a:pt x="2252" y="6"/>
                  </a:lnTo>
                  <a:lnTo>
                    <a:pt x="2224" y="6"/>
                  </a:lnTo>
                  <a:lnTo>
                    <a:pt x="2224" y="6"/>
                  </a:lnTo>
                  <a:lnTo>
                    <a:pt x="2174" y="6"/>
                  </a:lnTo>
                  <a:lnTo>
                    <a:pt x="2122" y="4"/>
                  </a:lnTo>
                  <a:lnTo>
                    <a:pt x="2122" y="4"/>
                  </a:lnTo>
                  <a:lnTo>
                    <a:pt x="2100" y="6"/>
                  </a:lnTo>
                  <a:lnTo>
                    <a:pt x="2088" y="6"/>
                  </a:lnTo>
                  <a:lnTo>
                    <a:pt x="2078" y="4"/>
                  </a:lnTo>
                  <a:lnTo>
                    <a:pt x="2078" y="4"/>
                  </a:lnTo>
                  <a:lnTo>
                    <a:pt x="2042" y="4"/>
                  </a:lnTo>
                  <a:lnTo>
                    <a:pt x="2004" y="4"/>
                  </a:lnTo>
                  <a:lnTo>
                    <a:pt x="2004" y="4"/>
                  </a:lnTo>
                  <a:lnTo>
                    <a:pt x="1888" y="4"/>
                  </a:lnTo>
                  <a:lnTo>
                    <a:pt x="1888" y="4"/>
                  </a:lnTo>
                  <a:lnTo>
                    <a:pt x="1792" y="4"/>
                  </a:lnTo>
                  <a:lnTo>
                    <a:pt x="1694" y="4"/>
                  </a:lnTo>
                  <a:lnTo>
                    <a:pt x="1694" y="4"/>
                  </a:lnTo>
                  <a:lnTo>
                    <a:pt x="1634" y="4"/>
                  </a:lnTo>
                  <a:lnTo>
                    <a:pt x="1604" y="4"/>
                  </a:lnTo>
                  <a:lnTo>
                    <a:pt x="1574" y="6"/>
                  </a:lnTo>
                  <a:lnTo>
                    <a:pt x="1574" y="6"/>
                  </a:lnTo>
                  <a:lnTo>
                    <a:pt x="1552" y="4"/>
                  </a:lnTo>
                  <a:lnTo>
                    <a:pt x="1532" y="4"/>
                  </a:lnTo>
                  <a:lnTo>
                    <a:pt x="1488" y="4"/>
                  </a:lnTo>
                  <a:lnTo>
                    <a:pt x="1488" y="4"/>
                  </a:lnTo>
                  <a:lnTo>
                    <a:pt x="1462" y="6"/>
                  </a:lnTo>
                  <a:lnTo>
                    <a:pt x="1462" y="6"/>
                  </a:lnTo>
                  <a:lnTo>
                    <a:pt x="1416" y="6"/>
                  </a:lnTo>
                  <a:lnTo>
                    <a:pt x="1370" y="6"/>
                  </a:lnTo>
                  <a:lnTo>
                    <a:pt x="1370" y="6"/>
                  </a:lnTo>
                  <a:lnTo>
                    <a:pt x="1332" y="6"/>
                  </a:lnTo>
                  <a:lnTo>
                    <a:pt x="1294" y="6"/>
                  </a:lnTo>
                  <a:lnTo>
                    <a:pt x="1294" y="6"/>
                  </a:lnTo>
                  <a:lnTo>
                    <a:pt x="1280" y="6"/>
                  </a:lnTo>
                  <a:lnTo>
                    <a:pt x="1266" y="10"/>
                  </a:lnTo>
                  <a:lnTo>
                    <a:pt x="1266" y="10"/>
                  </a:lnTo>
                  <a:lnTo>
                    <a:pt x="1264" y="8"/>
                  </a:lnTo>
                  <a:lnTo>
                    <a:pt x="1260" y="8"/>
                  </a:lnTo>
                  <a:lnTo>
                    <a:pt x="1256" y="8"/>
                  </a:lnTo>
                  <a:lnTo>
                    <a:pt x="1254" y="10"/>
                  </a:lnTo>
                  <a:lnTo>
                    <a:pt x="1254" y="10"/>
                  </a:lnTo>
                  <a:lnTo>
                    <a:pt x="1232" y="8"/>
                  </a:lnTo>
                  <a:lnTo>
                    <a:pt x="1212" y="8"/>
                  </a:lnTo>
                  <a:lnTo>
                    <a:pt x="1192" y="8"/>
                  </a:lnTo>
                  <a:lnTo>
                    <a:pt x="1170" y="8"/>
                  </a:lnTo>
                  <a:lnTo>
                    <a:pt x="1170" y="8"/>
                  </a:lnTo>
                  <a:lnTo>
                    <a:pt x="1148" y="8"/>
                  </a:lnTo>
                  <a:lnTo>
                    <a:pt x="1126" y="10"/>
                  </a:lnTo>
                  <a:lnTo>
                    <a:pt x="1126" y="10"/>
                  </a:lnTo>
                  <a:lnTo>
                    <a:pt x="1114" y="8"/>
                  </a:lnTo>
                  <a:lnTo>
                    <a:pt x="1102" y="8"/>
                  </a:lnTo>
                  <a:lnTo>
                    <a:pt x="1076" y="10"/>
                  </a:lnTo>
                  <a:lnTo>
                    <a:pt x="1076" y="10"/>
                  </a:lnTo>
                  <a:lnTo>
                    <a:pt x="1064" y="8"/>
                  </a:lnTo>
                  <a:lnTo>
                    <a:pt x="1056" y="6"/>
                  </a:lnTo>
                  <a:lnTo>
                    <a:pt x="1048" y="8"/>
                  </a:lnTo>
                  <a:lnTo>
                    <a:pt x="1048" y="8"/>
                  </a:lnTo>
                  <a:lnTo>
                    <a:pt x="1046" y="8"/>
                  </a:lnTo>
                  <a:lnTo>
                    <a:pt x="1046" y="12"/>
                  </a:lnTo>
                  <a:lnTo>
                    <a:pt x="1046" y="12"/>
                  </a:lnTo>
                  <a:lnTo>
                    <a:pt x="1046" y="10"/>
                  </a:lnTo>
                  <a:lnTo>
                    <a:pt x="1046" y="10"/>
                  </a:lnTo>
                  <a:lnTo>
                    <a:pt x="1046" y="8"/>
                  </a:lnTo>
                  <a:lnTo>
                    <a:pt x="1044" y="8"/>
                  </a:lnTo>
                  <a:lnTo>
                    <a:pt x="1044" y="8"/>
                  </a:lnTo>
                  <a:lnTo>
                    <a:pt x="1000" y="8"/>
                  </a:lnTo>
                  <a:lnTo>
                    <a:pt x="958" y="8"/>
                  </a:lnTo>
                  <a:lnTo>
                    <a:pt x="958" y="8"/>
                  </a:lnTo>
                  <a:lnTo>
                    <a:pt x="928" y="6"/>
                  </a:lnTo>
                  <a:lnTo>
                    <a:pt x="914" y="6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38" y="4"/>
                  </a:lnTo>
                  <a:lnTo>
                    <a:pt x="780" y="4"/>
                  </a:lnTo>
                  <a:lnTo>
                    <a:pt x="720" y="6"/>
                  </a:lnTo>
                  <a:lnTo>
                    <a:pt x="662" y="6"/>
                  </a:lnTo>
                  <a:lnTo>
                    <a:pt x="662" y="6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508" y="4"/>
                  </a:lnTo>
                  <a:lnTo>
                    <a:pt x="508" y="4"/>
                  </a:lnTo>
                  <a:lnTo>
                    <a:pt x="480" y="6"/>
                  </a:lnTo>
                  <a:lnTo>
                    <a:pt x="480" y="6"/>
                  </a:lnTo>
                  <a:lnTo>
                    <a:pt x="444" y="4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372" y="4"/>
                  </a:lnTo>
                  <a:lnTo>
                    <a:pt x="372" y="4"/>
                  </a:lnTo>
                  <a:lnTo>
                    <a:pt x="356" y="2"/>
                  </a:lnTo>
                  <a:lnTo>
                    <a:pt x="338" y="2"/>
                  </a:lnTo>
                  <a:lnTo>
                    <a:pt x="338" y="2"/>
                  </a:lnTo>
                  <a:lnTo>
                    <a:pt x="326" y="4"/>
                  </a:lnTo>
                  <a:lnTo>
                    <a:pt x="326" y="4"/>
                  </a:lnTo>
                  <a:lnTo>
                    <a:pt x="300" y="2"/>
                  </a:lnTo>
                  <a:lnTo>
                    <a:pt x="300" y="2"/>
                  </a:lnTo>
                  <a:lnTo>
                    <a:pt x="268" y="2"/>
                  </a:lnTo>
                  <a:lnTo>
                    <a:pt x="236" y="2"/>
                  </a:lnTo>
                  <a:lnTo>
                    <a:pt x="236" y="2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180" y="2"/>
                  </a:lnTo>
                  <a:lnTo>
                    <a:pt x="180" y="2"/>
                  </a:lnTo>
                  <a:lnTo>
                    <a:pt x="158" y="2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20" y="2"/>
                  </a:lnTo>
                  <a:lnTo>
                    <a:pt x="1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98" y="10"/>
                  </a:lnTo>
                  <a:lnTo>
                    <a:pt x="136" y="10"/>
                  </a:lnTo>
                  <a:lnTo>
                    <a:pt x="136" y="10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80" y="10"/>
                  </a:lnTo>
                  <a:lnTo>
                    <a:pt x="192" y="10"/>
                  </a:lnTo>
                  <a:lnTo>
                    <a:pt x="192" y="10"/>
                  </a:lnTo>
                  <a:lnTo>
                    <a:pt x="200" y="12"/>
                  </a:lnTo>
                  <a:lnTo>
                    <a:pt x="200" y="12"/>
                  </a:lnTo>
                  <a:lnTo>
                    <a:pt x="222" y="12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80" y="10"/>
                  </a:lnTo>
                  <a:lnTo>
                    <a:pt x="280" y="10"/>
                  </a:lnTo>
                  <a:lnTo>
                    <a:pt x="294" y="10"/>
                  </a:lnTo>
                  <a:lnTo>
                    <a:pt x="310" y="12"/>
                  </a:lnTo>
                  <a:lnTo>
                    <a:pt x="310" y="12"/>
                  </a:lnTo>
                  <a:lnTo>
                    <a:pt x="326" y="10"/>
                  </a:lnTo>
                  <a:lnTo>
                    <a:pt x="342" y="10"/>
                  </a:lnTo>
                  <a:lnTo>
                    <a:pt x="342" y="10"/>
                  </a:lnTo>
                  <a:lnTo>
                    <a:pt x="352" y="12"/>
                  </a:lnTo>
                  <a:lnTo>
                    <a:pt x="352" y="12"/>
                  </a:lnTo>
                  <a:lnTo>
                    <a:pt x="390" y="12"/>
                  </a:lnTo>
                  <a:lnTo>
                    <a:pt x="430" y="12"/>
                  </a:lnTo>
                  <a:lnTo>
                    <a:pt x="430" y="12"/>
                  </a:lnTo>
                  <a:lnTo>
                    <a:pt x="452" y="12"/>
                  </a:lnTo>
                  <a:lnTo>
                    <a:pt x="472" y="12"/>
                  </a:lnTo>
                  <a:lnTo>
                    <a:pt x="494" y="12"/>
                  </a:lnTo>
                  <a:lnTo>
                    <a:pt x="516" y="14"/>
                  </a:lnTo>
                  <a:lnTo>
                    <a:pt x="516" y="14"/>
                  </a:lnTo>
                  <a:lnTo>
                    <a:pt x="610" y="12"/>
                  </a:lnTo>
                  <a:lnTo>
                    <a:pt x="706" y="14"/>
                  </a:lnTo>
                  <a:lnTo>
                    <a:pt x="706" y="14"/>
                  </a:lnTo>
                  <a:lnTo>
                    <a:pt x="712" y="12"/>
                  </a:lnTo>
                  <a:lnTo>
                    <a:pt x="720" y="12"/>
                  </a:lnTo>
                  <a:lnTo>
                    <a:pt x="720" y="12"/>
                  </a:lnTo>
                  <a:lnTo>
                    <a:pt x="750" y="12"/>
                  </a:lnTo>
                  <a:lnTo>
                    <a:pt x="778" y="14"/>
                  </a:lnTo>
                  <a:lnTo>
                    <a:pt x="778" y="14"/>
                  </a:lnTo>
                  <a:lnTo>
                    <a:pt x="794" y="12"/>
                  </a:lnTo>
                  <a:lnTo>
                    <a:pt x="810" y="12"/>
                  </a:lnTo>
                  <a:lnTo>
                    <a:pt x="826" y="12"/>
                  </a:lnTo>
                  <a:lnTo>
                    <a:pt x="840" y="10"/>
                  </a:lnTo>
                  <a:lnTo>
                    <a:pt x="840" y="10"/>
                  </a:lnTo>
                  <a:lnTo>
                    <a:pt x="850" y="12"/>
                  </a:lnTo>
                  <a:lnTo>
                    <a:pt x="862" y="12"/>
                  </a:lnTo>
                  <a:lnTo>
                    <a:pt x="884" y="12"/>
                  </a:lnTo>
                  <a:lnTo>
                    <a:pt x="884" y="12"/>
                  </a:lnTo>
                  <a:lnTo>
                    <a:pt x="906" y="14"/>
                  </a:lnTo>
                  <a:lnTo>
                    <a:pt x="928" y="14"/>
                  </a:lnTo>
                  <a:lnTo>
                    <a:pt x="928" y="14"/>
                  </a:lnTo>
                  <a:lnTo>
                    <a:pt x="934" y="14"/>
                  </a:lnTo>
                  <a:lnTo>
                    <a:pt x="940" y="12"/>
                  </a:lnTo>
                  <a:lnTo>
                    <a:pt x="940" y="12"/>
                  </a:lnTo>
                  <a:lnTo>
                    <a:pt x="962" y="14"/>
                  </a:lnTo>
                  <a:lnTo>
                    <a:pt x="982" y="14"/>
                  </a:lnTo>
                  <a:lnTo>
                    <a:pt x="1020" y="14"/>
                  </a:lnTo>
                  <a:lnTo>
                    <a:pt x="1020" y="14"/>
                  </a:lnTo>
                  <a:lnTo>
                    <a:pt x="1032" y="14"/>
                  </a:lnTo>
                  <a:lnTo>
                    <a:pt x="1042" y="14"/>
                  </a:lnTo>
                  <a:lnTo>
                    <a:pt x="1052" y="14"/>
                  </a:lnTo>
                  <a:lnTo>
                    <a:pt x="1062" y="16"/>
                  </a:lnTo>
                  <a:lnTo>
                    <a:pt x="1062" y="16"/>
                  </a:lnTo>
                  <a:lnTo>
                    <a:pt x="1096" y="16"/>
                  </a:lnTo>
                  <a:lnTo>
                    <a:pt x="1126" y="16"/>
                  </a:lnTo>
                  <a:lnTo>
                    <a:pt x="1160" y="16"/>
                  </a:lnTo>
                  <a:lnTo>
                    <a:pt x="1194" y="14"/>
                  </a:lnTo>
                  <a:lnTo>
                    <a:pt x="1194" y="14"/>
                  </a:lnTo>
                  <a:lnTo>
                    <a:pt x="1198" y="16"/>
                  </a:lnTo>
                  <a:lnTo>
                    <a:pt x="1202" y="16"/>
                  </a:lnTo>
                  <a:lnTo>
                    <a:pt x="1214" y="16"/>
                  </a:lnTo>
                  <a:lnTo>
                    <a:pt x="1214" y="16"/>
                  </a:lnTo>
                  <a:lnTo>
                    <a:pt x="1252" y="16"/>
                  </a:lnTo>
                  <a:lnTo>
                    <a:pt x="1270" y="16"/>
                  </a:lnTo>
                  <a:lnTo>
                    <a:pt x="1290" y="16"/>
                  </a:lnTo>
                  <a:lnTo>
                    <a:pt x="1290" y="16"/>
                  </a:lnTo>
                  <a:lnTo>
                    <a:pt x="1302" y="14"/>
                  </a:lnTo>
                  <a:lnTo>
                    <a:pt x="1314" y="16"/>
                  </a:lnTo>
                  <a:lnTo>
                    <a:pt x="1338" y="18"/>
                  </a:lnTo>
                  <a:lnTo>
                    <a:pt x="1338" y="18"/>
                  </a:lnTo>
                  <a:lnTo>
                    <a:pt x="1346" y="16"/>
                  </a:lnTo>
                  <a:lnTo>
                    <a:pt x="1346" y="16"/>
                  </a:lnTo>
                  <a:lnTo>
                    <a:pt x="1364" y="16"/>
                  </a:lnTo>
                  <a:lnTo>
                    <a:pt x="1364" y="16"/>
                  </a:lnTo>
                  <a:lnTo>
                    <a:pt x="1380" y="18"/>
                  </a:lnTo>
                  <a:lnTo>
                    <a:pt x="1394" y="18"/>
                  </a:lnTo>
                  <a:lnTo>
                    <a:pt x="1394" y="18"/>
                  </a:lnTo>
                  <a:lnTo>
                    <a:pt x="1404" y="18"/>
                  </a:lnTo>
                  <a:lnTo>
                    <a:pt x="1404" y="18"/>
                  </a:lnTo>
                  <a:lnTo>
                    <a:pt x="1504" y="18"/>
                  </a:lnTo>
                  <a:lnTo>
                    <a:pt x="1504" y="18"/>
                  </a:lnTo>
                  <a:lnTo>
                    <a:pt x="1740" y="18"/>
                  </a:lnTo>
                  <a:lnTo>
                    <a:pt x="1740" y="18"/>
                  </a:lnTo>
                  <a:lnTo>
                    <a:pt x="1760" y="20"/>
                  </a:lnTo>
                  <a:lnTo>
                    <a:pt x="1782" y="20"/>
                  </a:lnTo>
                  <a:lnTo>
                    <a:pt x="1804" y="20"/>
                  </a:lnTo>
                  <a:lnTo>
                    <a:pt x="1826" y="22"/>
                  </a:lnTo>
                  <a:lnTo>
                    <a:pt x="1826" y="22"/>
                  </a:lnTo>
                  <a:lnTo>
                    <a:pt x="1832" y="20"/>
                  </a:lnTo>
                  <a:lnTo>
                    <a:pt x="1838" y="20"/>
                  </a:lnTo>
                  <a:lnTo>
                    <a:pt x="1838" y="20"/>
                  </a:lnTo>
                  <a:lnTo>
                    <a:pt x="1894" y="20"/>
                  </a:lnTo>
                  <a:lnTo>
                    <a:pt x="1952" y="20"/>
                  </a:lnTo>
                  <a:lnTo>
                    <a:pt x="1952" y="20"/>
                  </a:lnTo>
                  <a:lnTo>
                    <a:pt x="2008" y="20"/>
                  </a:lnTo>
                  <a:lnTo>
                    <a:pt x="2064" y="20"/>
                  </a:lnTo>
                  <a:lnTo>
                    <a:pt x="2064" y="20"/>
                  </a:lnTo>
                  <a:lnTo>
                    <a:pt x="2082" y="20"/>
                  </a:lnTo>
                  <a:lnTo>
                    <a:pt x="2102" y="20"/>
                  </a:lnTo>
                  <a:lnTo>
                    <a:pt x="2122" y="20"/>
                  </a:lnTo>
                  <a:lnTo>
                    <a:pt x="2142" y="22"/>
                  </a:lnTo>
                  <a:lnTo>
                    <a:pt x="2142" y="22"/>
                  </a:lnTo>
                  <a:lnTo>
                    <a:pt x="2220" y="20"/>
                  </a:lnTo>
                  <a:lnTo>
                    <a:pt x="2300" y="22"/>
                  </a:lnTo>
                  <a:lnTo>
                    <a:pt x="2300" y="22"/>
                  </a:lnTo>
                  <a:lnTo>
                    <a:pt x="2320" y="20"/>
                  </a:lnTo>
                  <a:lnTo>
                    <a:pt x="2320" y="20"/>
                  </a:lnTo>
                  <a:lnTo>
                    <a:pt x="2328" y="22"/>
                  </a:lnTo>
                  <a:lnTo>
                    <a:pt x="2328" y="22"/>
                  </a:lnTo>
                  <a:lnTo>
                    <a:pt x="2334" y="20"/>
                  </a:lnTo>
                  <a:lnTo>
                    <a:pt x="2340" y="20"/>
                  </a:lnTo>
                  <a:lnTo>
                    <a:pt x="2340" y="20"/>
                  </a:lnTo>
                  <a:lnTo>
                    <a:pt x="2404" y="20"/>
                  </a:lnTo>
                  <a:lnTo>
                    <a:pt x="2438" y="20"/>
                  </a:lnTo>
                  <a:lnTo>
                    <a:pt x="2468" y="24"/>
                  </a:lnTo>
                  <a:lnTo>
                    <a:pt x="2468" y="24"/>
                  </a:lnTo>
                  <a:lnTo>
                    <a:pt x="2476" y="22"/>
                  </a:lnTo>
                  <a:lnTo>
                    <a:pt x="2486" y="22"/>
                  </a:lnTo>
                  <a:lnTo>
                    <a:pt x="2502" y="22"/>
                  </a:lnTo>
                  <a:lnTo>
                    <a:pt x="2502" y="22"/>
                  </a:lnTo>
                  <a:lnTo>
                    <a:pt x="2534" y="22"/>
                  </a:lnTo>
                  <a:lnTo>
                    <a:pt x="2568" y="20"/>
                  </a:lnTo>
                  <a:lnTo>
                    <a:pt x="2568" y="20"/>
                  </a:lnTo>
                  <a:lnTo>
                    <a:pt x="2586" y="22"/>
                  </a:lnTo>
                  <a:lnTo>
                    <a:pt x="2586" y="22"/>
                  </a:lnTo>
                  <a:lnTo>
                    <a:pt x="2624" y="22"/>
                  </a:lnTo>
                  <a:lnTo>
                    <a:pt x="2624" y="22"/>
                  </a:lnTo>
                  <a:lnTo>
                    <a:pt x="2642" y="20"/>
                  </a:lnTo>
                  <a:lnTo>
                    <a:pt x="2642" y="20"/>
                  </a:lnTo>
                  <a:lnTo>
                    <a:pt x="2706" y="22"/>
                  </a:lnTo>
                  <a:lnTo>
                    <a:pt x="2764" y="22"/>
                  </a:lnTo>
                  <a:lnTo>
                    <a:pt x="2764" y="22"/>
                  </a:lnTo>
                  <a:lnTo>
                    <a:pt x="2840" y="22"/>
                  </a:lnTo>
                  <a:lnTo>
                    <a:pt x="2840" y="22"/>
                  </a:lnTo>
                  <a:lnTo>
                    <a:pt x="2888" y="24"/>
                  </a:lnTo>
                  <a:lnTo>
                    <a:pt x="2910" y="24"/>
                  </a:lnTo>
                  <a:lnTo>
                    <a:pt x="2932" y="22"/>
                  </a:lnTo>
                  <a:lnTo>
                    <a:pt x="2932" y="22"/>
                  </a:lnTo>
                  <a:lnTo>
                    <a:pt x="2946" y="24"/>
                  </a:lnTo>
                  <a:lnTo>
                    <a:pt x="2960" y="24"/>
                  </a:lnTo>
                  <a:lnTo>
                    <a:pt x="2984" y="24"/>
                  </a:lnTo>
                  <a:lnTo>
                    <a:pt x="2984" y="24"/>
                  </a:lnTo>
                  <a:lnTo>
                    <a:pt x="3024" y="24"/>
                  </a:lnTo>
                  <a:lnTo>
                    <a:pt x="3024" y="24"/>
                  </a:lnTo>
                  <a:lnTo>
                    <a:pt x="3088" y="24"/>
                  </a:lnTo>
                  <a:lnTo>
                    <a:pt x="3088" y="24"/>
                  </a:lnTo>
                  <a:lnTo>
                    <a:pt x="3132" y="24"/>
                  </a:lnTo>
                  <a:lnTo>
                    <a:pt x="3132" y="24"/>
                  </a:lnTo>
                  <a:lnTo>
                    <a:pt x="3156" y="24"/>
                  </a:lnTo>
                  <a:lnTo>
                    <a:pt x="3178" y="24"/>
                  </a:lnTo>
                  <a:lnTo>
                    <a:pt x="3178" y="24"/>
                  </a:lnTo>
                  <a:lnTo>
                    <a:pt x="3190" y="24"/>
                  </a:lnTo>
                  <a:lnTo>
                    <a:pt x="3202" y="26"/>
                  </a:lnTo>
                  <a:lnTo>
                    <a:pt x="3202" y="26"/>
                  </a:lnTo>
                  <a:lnTo>
                    <a:pt x="3208" y="24"/>
                  </a:lnTo>
                  <a:lnTo>
                    <a:pt x="3208" y="24"/>
                  </a:lnTo>
                  <a:lnTo>
                    <a:pt x="3214" y="24"/>
                  </a:lnTo>
                  <a:lnTo>
                    <a:pt x="3222" y="26"/>
                  </a:lnTo>
                  <a:lnTo>
                    <a:pt x="3222" y="26"/>
                  </a:lnTo>
                  <a:lnTo>
                    <a:pt x="3246" y="26"/>
                  </a:lnTo>
                  <a:lnTo>
                    <a:pt x="3268" y="24"/>
                  </a:lnTo>
                  <a:lnTo>
                    <a:pt x="3268" y="24"/>
                  </a:lnTo>
                  <a:lnTo>
                    <a:pt x="3278" y="26"/>
                  </a:lnTo>
                  <a:lnTo>
                    <a:pt x="3278" y="26"/>
                  </a:lnTo>
                  <a:lnTo>
                    <a:pt x="3334" y="26"/>
                  </a:lnTo>
                  <a:lnTo>
                    <a:pt x="3390" y="26"/>
                  </a:lnTo>
                  <a:lnTo>
                    <a:pt x="3390" y="26"/>
                  </a:lnTo>
                  <a:lnTo>
                    <a:pt x="3404" y="26"/>
                  </a:lnTo>
                  <a:lnTo>
                    <a:pt x="3418" y="24"/>
                  </a:lnTo>
                  <a:lnTo>
                    <a:pt x="3418" y="24"/>
                  </a:lnTo>
                  <a:lnTo>
                    <a:pt x="3446" y="24"/>
                  </a:lnTo>
                  <a:lnTo>
                    <a:pt x="3470" y="26"/>
                  </a:lnTo>
                  <a:lnTo>
                    <a:pt x="3470" y="26"/>
                  </a:lnTo>
                  <a:lnTo>
                    <a:pt x="3496" y="26"/>
                  </a:lnTo>
                  <a:lnTo>
                    <a:pt x="3496" y="26"/>
                  </a:lnTo>
                  <a:lnTo>
                    <a:pt x="3532" y="24"/>
                  </a:lnTo>
                  <a:lnTo>
                    <a:pt x="3532" y="24"/>
                  </a:lnTo>
                  <a:lnTo>
                    <a:pt x="3544" y="24"/>
                  </a:lnTo>
                  <a:lnTo>
                    <a:pt x="3556" y="26"/>
                  </a:lnTo>
                  <a:lnTo>
                    <a:pt x="3556" y="26"/>
                  </a:lnTo>
                  <a:lnTo>
                    <a:pt x="3578" y="26"/>
                  </a:lnTo>
                  <a:lnTo>
                    <a:pt x="3598" y="26"/>
                  </a:lnTo>
                  <a:lnTo>
                    <a:pt x="3598" y="26"/>
                  </a:lnTo>
                  <a:lnTo>
                    <a:pt x="3622" y="26"/>
                  </a:lnTo>
                  <a:lnTo>
                    <a:pt x="3622" y="26"/>
                  </a:lnTo>
                  <a:lnTo>
                    <a:pt x="3634" y="26"/>
                  </a:lnTo>
                  <a:lnTo>
                    <a:pt x="3646" y="26"/>
                  </a:lnTo>
                  <a:lnTo>
                    <a:pt x="3646" y="26"/>
                  </a:lnTo>
                  <a:lnTo>
                    <a:pt x="3658" y="26"/>
                  </a:lnTo>
                  <a:lnTo>
                    <a:pt x="3670" y="26"/>
                  </a:lnTo>
                  <a:lnTo>
                    <a:pt x="3670" y="26"/>
                  </a:lnTo>
                  <a:lnTo>
                    <a:pt x="3706" y="26"/>
                  </a:lnTo>
                  <a:lnTo>
                    <a:pt x="3742" y="26"/>
                  </a:lnTo>
                  <a:lnTo>
                    <a:pt x="3742" y="26"/>
                  </a:lnTo>
                  <a:lnTo>
                    <a:pt x="3788" y="26"/>
                  </a:lnTo>
                  <a:lnTo>
                    <a:pt x="3788" y="26"/>
                  </a:lnTo>
                  <a:lnTo>
                    <a:pt x="3810" y="28"/>
                  </a:lnTo>
                  <a:lnTo>
                    <a:pt x="3810" y="28"/>
                  </a:lnTo>
                  <a:lnTo>
                    <a:pt x="3816" y="26"/>
                  </a:lnTo>
                  <a:lnTo>
                    <a:pt x="3816" y="26"/>
                  </a:lnTo>
                  <a:lnTo>
                    <a:pt x="3820" y="26"/>
                  </a:lnTo>
                  <a:lnTo>
                    <a:pt x="3824" y="28"/>
                  </a:lnTo>
                  <a:lnTo>
                    <a:pt x="3824" y="28"/>
                  </a:lnTo>
                  <a:lnTo>
                    <a:pt x="3832" y="26"/>
                  </a:lnTo>
                  <a:lnTo>
                    <a:pt x="3832" y="26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4"/>
                  </a:lnTo>
                  <a:lnTo>
                    <a:pt x="3850" y="24"/>
                  </a:lnTo>
                  <a:lnTo>
                    <a:pt x="3856" y="26"/>
                  </a:lnTo>
                  <a:lnTo>
                    <a:pt x="3864" y="26"/>
                  </a:lnTo>
                  <a:lnTo>
                    <a:pt x="3878" y="24"/>
                  </a:lnTo>
                  <a:lnTo>
                    <a:pt x="3878" y="24"/>
                  </a:lnTo>
                  <a:lnTo>
                    <a:pt x="3890" y="24"/>
                  </a:lnTo>
                  <a:lnTo>
                    <a:pt x="3890" y="24"/>
                  </a:lnTo>
                  <a:lnTo>
                    <a:pt x="3900" y="24"/>
                  </a:lnTo>
                  <a:lnTo>
                    <a:pt x="3906" y="22"/>
                  </a:lnTo>
                  <a:lnTo>
                    <a:pt x="3910" y="20"/>
                  </a:lnTo>
                  <a:lnTo>
                    <a:pt x="3910" y="20"/>
                  </a:lnTo>
                  <a:lnTo>
                    <a:pt x="3914" y="20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6"/>
                  </a:lnTo>
                  <a:lnTo>
                    <a:pt x="3916" y="14"/>
                  </a:lnTo>
                  <a:lnTo>
                    <a:pt x="3916" y="14"/>
                  </a:lnTo>
                  <a:lnTo>
                    <a:pt x="3868" y="14"/>
                  </a:lnTo>
                  <a:lnTo>
                    <a:pt x="3844" y="14"/>
                  </a:lnTo>
                  <a:lnTo>
                    <a:pt x="3820" y="12"/>
                  </a:lnTo>
                  <a:lnTo>
                    <a:pt x="3820" y="12"/>
                  </a:lnTo>
                  <a:close/>
                  <a:moveTo>
                    <a:pt x="744" y="10"/>
                  </a:moveTo>
                  <a:lnTo>
                    <a:pt x="744" y="10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6" y="8"/>
                  </a:lnTo>
                  <a:lnTo>
                    <a:pt x="744" y="10"/>
                  </a:lnTo>
                  <a:lnTo>
                    <a:pt x="744" y="10"/>
                  </a:lnTo>
                  <a:close/>
                  <a:moveTo>
                    <a:pt x="2874" y="18"/>
                  </a:moveTo>
                  <a:lnTo>
                    <a:pt x="2874" y="18"/>
                  </a:lnTo>
                  <a:lnTo>
                    <a:pt x="2874" y="16"/>
                  </a:lnTo>
                  <a:lnTo>
                    <a:pt x="2874" y="16"/>
                  </a:lnTo>
                  <a:lnTo>
                    <a:pt x="2876" y="18"/>
                  </a:lnTo>
                  <a:lnTo>
                    <a:pt x="2876" y="18"/>
                  </a:lnTo>
                  <a:lnTo>
                    <a:pt x="2874" y="18"/>
                  </a:lnTo>
                  <a:lnTo>
                    <a:pt x="2874" y="18"/>
                  </a:lnTo>
                  <a:close/>
                  <a:moveTo>
                    <a:pt x="3160" y="18"/>
                  </a:moveTo>
                  <a:lnTo>
                    <a:pt x="3160" y="18"/>
                  </a:lnTo>
                  <a:lnTo>
                    <a:pt x="3160" y="16"/>
                  </a:lnTo>
                  <a:lnTo>
                    <a:pt x="3160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0" y="18"/>
                  </a:lnTo>
                  <a:lnTo>
                    <a:pt x="316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0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447604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7DD893-7FF8-44FE-9189-04358CEC1A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NetApp Confidential - Internal Use Only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46203" y="3074122"/>
            <a:ext cx="3804884" cy="617504"/>
          </a:xfrm>
          <a:prstGeom prst="rect">
            <a:avLst/>
          </a:prstGeom>
        </p:spPr>
      </p:pic>
      <p:pic>
        <p:nvPicPr>
          <p:cNvPr id="7" name="Picture 6" descr="Puzzle_2_HiRes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9519" y="2490667"/>
            <a:ext cx="3575231" cy="229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17737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7DD893-7FF8-44FE-9189-04358CEC1A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NetApp Confidential - Internal Use Only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" name="Picture 2" descr="C:\Users\freelance\Desktop\NA_PPT_Template_R1_012511\Collateral\NA_ThankYou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665" y="3004451"/>
            <a:ext cx="3461004" cy="100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tom_2_HiRes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6649" y="2075542"/>
            <a:ext cx="2773331" cy="275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17067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349250" y="3629025"/>
            <a:ext cx="4127331" cy="1678210"/>
          </a:xfrm>
        </p:spPr>
        <p:txBody>
          <a:bodyPr>
            <a:noAutofit/>
          </a:bodyPr>
          <a:lstStyle>
            <a:lvl1pPr marL="0" indent="0">
              <a:buFont typeface="Wingdings 2" pitchFamily="18" charset="2"/>
              <a:buNone/>
              <a:defRPr sz="2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 bwMode="black">
          <a:xfrm>
            <a:off x="349250" y="1746249"/>
            <a:ext cx="4118134" cy="1765301"/>
          </a:xfrm>
        </p:spPr>
        <p:txBody>
          <a:bodyPr tIns="0" bIns="0" anchor="b"/>
          <a:lstStyle>
            <a:lvl1pPr>
              <a:lnSpc>
                <a:spcPts val="4000"/>
              </a:lnSpc>
              <a:defRPr sz="38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1856" y="317258"/>
            <a:ext cx="1054977" cy="123444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52524" y="426955"/>
            <a:ext cx="1436523" cy="186610"/>
          </a:xfrm>
          <a:prstGeom prst="rect">
            <a:avLst/>
          </a:prstGeom>
        </p:spPr>
      </p:pic>
      <p:sp>
        <p:nvSpPr>
          <p:cNvPr id="5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07597" y="6539817"/>
            <a:ext cx="685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0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8F08185-882F-4F21-B6AB-5D917FCFAB1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4" name="Rectangle 7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25495" y="6542992"/>
            <a:ext cx="364845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NetApp Confidential - Internal Use Only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0" name="Picture 39" descr="Head_1_CMYK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4744" y="1281113"/>
            <a:ext cx="3104321" cy="41137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811" y="6606705"/>
            <a:ext cx="2267465" cy="17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7139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281112"/>
            <a:ext cx="7603490" cy="5043488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938D5-676B-4424-8B52-343AF2A125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NetApp Confidential - Internal Use Only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 bwMode="gray">
          <a:xfrm>
            <a:off x="347662" y="6445714"/>
            <a:ext cx="8449056" cy="107486"/>
            <a:chOff x="347662" y="6160730"/>
            <a:chExt cx="8449056" cy="107486"/>
          </a:xfrm>
        </p:grpSpPr>
        <p:sp>
          <p:nvSpPr>
            <p:cNvPr id="10" name="Freeform 5"/>
            <p:cNvSpPr>
              <a:spLocks/>
            </p:cNvSpPr>
            <p:nvPr userDrawn="1"/>
          </p:nvSpPr>
          <p:spPr bwMode="gray">
            <a:xfrm>
              <a:off x="347662" y="6160730"/>
              <a:ext cx="8449056" cy="107486"/>
            </a:xfrm>
            <a:custGeom>
              <a:avLst/>
              <a:gdLst>
                <a:gd name="T0" fmla="*/ 116 w 3930"/>
                <a:gd name="T1" fmla="*/ 4 h 50"/>
                <a:gd name="T2" fmla="*/ 258 w 3930"/>
                <a:gd name="T3" fmla="*/ 2 h 50"/>
                <a:gd name="T4" fmla="*/ 376 w 3930"/>
                <a:gd name="T5" fmla="*/ 2 h 50"/>
                <a:gd name="T6" fmla="*/ 494 w 3930"/>
                <a:gd name="T7" fmla="*/ 6 h 50"/>
                <a:gd name="T8" fmla="*/ 628 w 3930"/>
                <a:gd name="T9" fmla="*/ 8 h 50"/>
                <a:gd name="T10" fmla="*/ 774 w 3930"/>
                <a:gd name="T11" fmla="*/ 6 h 50"/>
                <a:gd name="T12" fmla="*/ 894 w 3930"/>
                <a:gd name="T13" fmla="*/ 4 h 50"/>
                <a:gd name="T14" fmla="*/ 1038 w 3930"/>
                <a:gd name="T15" fmla="*/ 4 h 50"/>
                <a:gd name="T16" fmla="*/ 1196 w 3930"/>
                <a:gd name="T17" fmla="*/ 2 h 50"/>
                <a:gd name="T18" fmla="*/ 1326 w 3930"/>
                <a:gd name="T19" fmla="*/ 4 h 50"/>
                <a:gd name="T20" fmla="*/ 1428 w 3930"/>
                <a:gd name="T21" fmla="*/ 4 h 50"/>
                <a:gd name="T22" fmla="*/ 1568 w 3930"/>
                <a:gd name="T23" fmla="*/ 6 h 50"/>
                <a:gd name="T24" fmla="*/ 1710 w 3930"/>
                <a:gd name="T25" fmla="*/ 6 h 50"/>
                <a:gd name="T26" fmla="*/ 1826 w 3930"/>
                <a:gd name="T27" fmla="*/ 8 h 50"/>
                <a:gd name="T28" fmla="*/ 1950 w 3930"/>
                <a:gd name="T29" fmla="*/ 4 h 50"/>
                <a:gd name="T30" fmla="*/ 2106 w 3930"/>
                <a:gd name="T31" fmla="*/ 4 h 50"/>
                <a:gd name="T32" fmla="*/ 2234 w 3930"/>
                <a:gd name="T33" fmla="*/ 2 h 50"/>
                <a:gd name="T34" fmla="*/ 2354 w 3930"/>
                <a:gd name="T35" fmla="*/ 2 h 50"/>
                <a:gd name="T36" fmla="*/ 2498 w 3930"/>
                <a:gd name="T37" fmla="*/ 6 h 50"/>
                <a:gd name="T38" fmla="*/ 2580 w 3930"/>
                <a:gd name="T39" fmla="*/ 4 h 50"/>
                <a:gd name="T40" fmla="*/ 2684 w 3930"/>
                <a:gd name="T41" fmla="*/ 4 h 50"/>
                <a:gd name="T42" fmla="*/ 2830 w 3930"/>
                <a:gd name="T43" fmla="*/ 4 h 50"/>
                <a:gd name="T44" fmla="*/ 2932 w 3930"/>
                <a:gd name="T45" fmla="*/ 6 h 50"/>
                <a:gd name="T46" fmla="*/ 3058 w 3930"/>
                <a:gd name="T47" fmla="*/ 6 h 50"/>
                <a:gd name="T48" fmla="*/ 3176 w 3930"/>
                <a:gd name="T49" fmla="*/ 10 h 50"/>
                <a:gd name="T50" fmla="*/ 3262 w 3930"/>
                <a:gd name="T51" fmla="*/ 14 h 50"/>
                <a:gd name="T52" fmla="*/ 3340 w 3930"/>
                <a:gd name="T53" fmla="*/ 12 h 50"/>
                <a:gd name="T54" fmla="*/ 3456 w 3930"/>
                <a:gd name="T55" fmla="*/ 18 h 50"/>
                <a:gd name="T56" fmla="*/ 3592 w 3930"/>
                <a:gd name="T57" fmla="*/ 16 h 50"/>
                <a:gd name="T58" fmla="*/ 3648 w 3930"/>
                <a:gd name="T59" fmla="*/ 16 h 50"/>
                <a:gd name="T60" fmla="*/ 3784 w 3930"/>
                <a:gd name="T61" fmla="*/ 20 h 50"/>
                <a:gd name="T62" fmla="*/ 3846 w 3930"/>
                <a:gd name="T63" fmla="*/ 24 h 50"/>
                <a:gd name="T64" fmla="*/ 3874 w 3930"/>
                <a:gd name="T65" fmla="*/ 36 h 50"/>
                <a:gd name="T66" fmla="*/ 3782 w 3930"/>
                <a:gd name="T67" fmla="*/ 42 h 50"/>
                <a:gd name="T68" fmla="*/ 3676 w 3930"/>
                <a:gd name="T69" fmla="*/ 46 h 50"/>
                <a:gd name="T70" fmla="*/ 3570 w 3930"/>
                <a:gd name="T71" fmla="*/ 48 h 50"/>
                <a:gd name="T72" fmla="*/ 3518 w 3930"/>
                <a:gd name="T73" fmla="*/ 48 h 50"/>
                <a:gd name="T74" fmla="*/ 3396 w 3930"/>
                <a:gd name="T75" fmla="*/ 48 h 50"/>
                <a:gd name="T76" fmla="*/ 3304 w 3930"/>
                <a:gd name="T77" fmla="*/ 48 h 50"/>
                <a:gd name="T78" fmla="*/ 3152 w 3930"/>
                <a:gd name="T79" fmla="*/ 40 h 50"/>
                <a:gd name="T80" fmla="*/ 3042 w 3930"/>
                <a:gd name="T81" fmla="*/ 42 h 50"/>
                <a:gd name="T82" fmla="*/ 2898 w 3930"/>
                <a:gd name="T83" fmla="*/ 36 h 50"/>
                <a:gd name="T84" fmla="*/ 2814 w 3930"/>
                <a:gd name="T85" fmla="*/ 38 h 50"/>
                <a:gd name="T86" fmla="*/ 2692 w 3930"/>
                <a:gd name="T87" fmla="*/ 36 h 50"/>
                <a:gd name="T88" fmla="*/ 2588 w 3930"/>
                <a:gd name="T89" fmla="*/ 34 h 50"/>
                <a:gd name="T90" fmla="*/ 2466 w 3930"/>
                <a:gd name="T91" fmla="*/ 38 h 50"/>
                <a:gd name="T92" fmla="*/ 2356 w 3930"/>
                <a:gd name="T93" fmla="*/ 36 h 50"/>
                <a:gd name="T94" fmla="*/ 2212 w 3930"/>
                <a:gd name="T95" fmla="*/ 40 h 50"/>
                <a:gd name="T96" fmla="*/ 2040 w 3930"/>
                <a:gd name="T97" fmla="*/ 40 h 50"/>
                <a:gd name="T98" fmla="*/ 1922 w 3930"/>
                <a:gd name="T99" fmla="*/ 40 h 50"/>
                <a:gd name="T100" fmla="*/ 1804 w 3930"/>
                <a:gd name="T101" fmla="*/ 42 h 50"/>
                <a:gd name="T102" fmla="*/ 1642 w 3930"/>
                <a:gd name="T103" fmla="*/ 44 h 50"/>
                <a:gd name="T104" fmla="*/ 1492 w 3930"/>
                <a:gd name="T105" fmla="*/ 46 h 50"/>
                <a:gd name="T106" fmla="*/ 1354 w 3930"/>
                <a:gd name="T107" fmla="*/ 44 h 50"/>
                <a:gd name="T108" fmla="*/ 1180 w 3930"/>
                <a:gd name="T109" fmla="*/ 44 h 50"/>
                <a:gd name="T110" fmla="*/ 1052 w 3930"/>
                <a:gd name="T111" fmla="*/ 46 h 50"/>
                <a:gd name="T112" fmla="*/ 936 w 3930"/>
                <a:gd name="T113" fmla="*/ 44 h 50"/>
                <a:gd name="T114" fmla="*/ 790 w 3930"/>
                <a:gd name="T115" fmla="*/ 40 h 50"/>
                <a:gd name="T116" fmla="*/ 636 w 3930"/>
                <a:gd name="T117" fmla="*/ 42 h 50"/>
                <a:gd name="T118" fmla="*/ 494 w 3930"/>
                <a:gd name="T119" fmla="*/ 46 h 50"/>
                <a:gd name="T120" fmla="*/ 362 w 3930"/>
                <a:gd name="T121" fmla="*/ 42 h 50"/>
                <a:gd name="T122" fmla="*/ 222 w 3930"/>
                <a:gd name="T123" fmla="*/ 40 h 50"/>
                <a:gd name="T124" fmla="*/ 70 w 3930"/>
                <a:gd name="T125" fmla="*/ 3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30" h="50">
                  <a:moveTo>
                    <a:pt x="2" y="14"/>
                  </a:move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10" y="4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16" y="4"/>
                  </a:lnTo>
                  <a:lnTo>
                    <a:pt x="116" y="4"/>
                  </a:lnTo>
                  <a:lnTo>
                    <a:pt x="120" y="4"/>
                  </a:lnTo>
                  <a:lnTo>
                    <a:pt x="120" y="4"/>
                  </a:lnTo>
                  <a:lnTo>
                    <a:pt x="124" y="4"/>
                  </a:lnTo>
                  <a:lnTo>
                    <a:pt x="124" y="4"/>
                  </a:lnTo>
                  <a:lnTo>
                    <a:pt x="128" y="4"/>
                  </a:lnTo>
                  <a:lnTo>
                    <a:pt x="134" y="4"/>
                  </a:lnTo>
                  <a:lnTo>
                    <a:pt x="134" y="4"/>
                  </a:lnTo>
                  <a:lnTo>
                    <a:pt x="136" y="4"/>
                  </a:lnTo>
                  <a:lnTo>
                    <a:pt x="136" y="4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8" y="2"/>
                  </a:lnTo>
                  <a:lnTo>
                    <a:pt x="148" y="2"/>
                  </a:lnTo>
                  <a:lnTo>
                    <a:pt x="150" y="2"/>
                  </a:lnTo>
                  <a:lnTo>
                    <a:pt x="150" y="2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64" y="2"/>
                  </a:lnTo>
                  <a:lnTo>
                    <a:pt x="164" y="2"/>
                  </a:lnTo>
                  <a:lnTo>
                    <a:pt x="168" y="2"/>
                  </a:lnTo>
                  <a:lnTo>
                    <a:pt x="174" y="4"/>
                  </a:lnTo>
                  <a:lnTo>
                    <a:pt x="174" y="4"/>
                  </a:lnTo>
                  <a:lnTo>
                    <a:pt x="178" y="2"/>
                  </a:lnTo>
                  <a:lnTo>
                    <a:pt x="178" y="2"/>
                  </a:lnTo>
                  <a:lnTo>
                    <a:pt x="180" y="4"/>
                  </a:lnTo>
                  <a:lnTo>
                    <a:pt x="180" y="4"/>
                  </a:lnTo>
                  <a:lnTo>
                    <a:pt x="182" y="2"/>
                  </a:lnTo>
                  <a:lnTo>
                    <a:pt x="182" y="2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88" y="4"/>
                  </a:lnTo>
                  <a:lnTo>
                    <a:pt x="188" y="4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10" y="2"/>
                  </a:lnTo>
                  <a:lnTo>
                    <a:pt x="210" y="2"/>
                  </a:lnTo>
                  <a:lnTo>
                    <a:pt x="212" y="2"/>
                  </a:lnTo>
                  <a:lnTo>
                    <a:pt x="212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4"/>
                  </a:lnTo>
                  <a:lnTo>
                    <a:pt x="214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8" y="4"/>
                  </a:lnTo>
                  <a:lnTo>
                    <a:pt x="218" y="4"/>
                  </a:lnTo>
                  <a:lnTo>
                    <a:pt x="224" y="4"/>
                  </a:lnTo>
                  <a:lnTo>
                    <a:pt x="224" y="4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244" y="2"/>
                  </a:lnTo>
                  <a:lnTo>
                    <a:pt x="244" y="2"/>
                  </a:lnTo>
                  <a:lnTo>
                    <a:pt x="248" y="2"/>
                  </a:lnTo>
                  <a:lnTo>
                    <a:pt x="248" y="2"/>
                  </a:lnTo>
                  <a:lnTo>
                    <a:pt x="252" y="2"/>
                  </a:lnTo>
                  <a:lnTo>
                    <a:pt x="252" y="2"/>
                  </a:lnTo>
                  <a:lnTo>
                    <a:pt x="256" y="2"/>
                  </a:lnTo>
                  <a:lnTo>
                    <a:pt x="256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60" y="2"/>
                  </a:lnTo>
                  <a:lnTo>
                    <a:pt x="260" y="2"/>
                  </a:lnTo>
                  <a:lnTo>
                    <a:pt x="262" y="2"/>
                  </a:lnTo>
                  <a:lnTo>
                    <a:pt x="262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70" y="2"/>
                  </a:lnTo>
                  <a:lnTo>
                    <a:pt x="270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8" y="2"/>
                  </a:lnTo>
                  <a:lnTo>
                    <a:pt x="278" y="2"/>
                  </a:lnTo>
                  <a:lnTo>
                    <a:pt x="280" y="2"/>
                  </a:lnTo>
                  <a:lnTo>
                    <a:pt x="280" y="2"/>
                  </a:lnTo>
                  <a:lnTo>
                    <a:pt x="280" y="4"/>
                  </a:lnTo>
                  <a:lnTo>
                    <a:pt x="280" y="4"/>
                  </a:lnTo>
                  <a:lnTo>
                    <a:pt x="282" y="2"/>
                  </a:lnTo>
                  <a:lnTo>
                    <a:pt x="282" y="2"/>
                  </a:lnTo>
                  <a:lnTo>
                    <a:pt x="288" y="2"/>
                  </a:lnTo>
                  <a:lnTo>
                    <a:pt x="288" y="2"/>
                  </a:lnTo>
                  <a:lnTo>
                    <a:pt x="290" y="2"/>
                  </a:lnTo>
                  <a:lnTo>
                    <a:pt x="290" y="2"/>
                  </a:lnTo>
                  <a:lnTo>
                    <a:pt x="296" y="2"/>
                  </a:lnTo>
                  <a:lnTo>
                    <a:pt x="296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302" y="2"/>
                  </a:lnTo>
                  <a:lnTo>
                    <a:pt x="302" y="2"/>
                  </a:lnTo>
                  <a:lnTo>
                    <a:pt x="306" y="2"/>
                  </a:lnTo>
                  <a:lnTo>
                    <a:pt x="306" y="2"/>
                  </a:lnTo>
                  <a:lnTo>
                    <a:pt x="310" y="2"/>
                  </a:lnTo>
                  <a:lnTo>
                    <a:pt x="312" y="2"/>
                  </a:lnTo>
                  <a:lnTo>
                    <a:pt x="312" y="2"/>
                  </a:lnTo>
                  <a:lnTo>
                    <a:pt x="318" y="2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24" y="4"/>
                  </a:lnTo>
                  <a:lnTo>
                    <a:pt x="324" y="4"/>
                  </a:lnTo>
                  <a:lnTo>
                    <a:pt x="324" y="2"/>
                  </a:lnTo>
                  <a:lnTo>
                    <a:pt x="326" y="2"/>
                  </a:lnTo>
                  <a:lnTo>
                    <a:pt x="326" y="2"/>
                  </a:lnTo>
                  <a:lnTo>
                    <a:pt x="332" y="2"/>
                  </a:lnTo>
                  <a:lnTo>
                    <a:pt x="332" y="2"/>
                  </a:lnTo>
                  <a:lnTo>
                    <a:pt x="336" y="2"/>
                  </a:lnTo>
                  <a:lnTo>
                    <a:pt x="342" y="2"/>
                  </a:lnTo>
                  <a:lnTo>
                    <a:pt x="342" y="2"/>
                  </a:lnTo>
                  <a:lnTo>
                    <a:pt x="344" y="2"/>
                  </a:lnTo>
                  <a:lnTo>
                    <a:pt x="348" y="2"/>
                  </a:lnTo>
                  <a:lnTo>
                    <a:pt x="348" y="2"/>
                  </a:lnTo>
                  <a:lnTo>
                    <a:pt x="352" y="2"/>
                  </a:lnTo>
                  <a:lnTo>
                    <a:pt x="352" y="2"/>
                  </a:lnTo>
                  <a:lnTo>
                    <a:pt x="354" y="2"/>
                  </a:lnTo>
                  <a:lnTo>
                    <a:pt x="354" y="2"/>
                  </a:lnTo>
                  <a:lnTo>
                    <a:pt x="358" y="2"/>
                  </a:lnTo>
                  <a:lnTo>
                    <a:pt x="360" y="2"/>
                  </a:lnTo>
                  <a:lnTo>
                    <a:pt x="360" y="2"/>
                  </a:lnTo>
                  <a:lnTo>
                    <a:pt x="360" y="4"/>
                  </a:lnTo>
                  <a:lnTo>
                    <a:pt x="360" y="6"/>
                  </a:lnTo>
                  <a:lnTo>
                    <a:pt x="360" y="6"/>
                  </a:lnTo>
                  <a:lnTo>
                    <a:pt x="362" y="4"/>
                  </a:lnTo>
                  <a:lnTo>
                    <a:pt x="364" y="2"/>
                  </a:lnTo>
                  <a:lnTo>
                    <a:pt x="364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4" y="4"/>
                  </a:lnTo>
                  <a:lnTo>
                    <a:pt x="374" y="4"/>
                  </a:lnTo>
                  <a:lnTo>
                    <a:pt x="376" y="2"/>
                  </a:lnTo>
                  <a:lnTo>
                    <a:pt x="376" y="2"/>
                  </a:lnTo>
                  <a:lnTo>
                    <a:pt x="378" y="4"/>
                  </a:lnTo>
                  <a:lnTo>
                    <a:pt x="378" y="4"/>
                  </a:lnTo>
                  <a:lnTo>
                    <a:pt x="384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4"/>
                  </a:lnTo>
                  <a:lnTo>
                    <a:pt x="390" y="4"/>
                  </a:lnTo>
                  <a:lnTo>
                    <a:pt x="390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6" y="6"/>
                  </a:lnTo>
                  <a:lnTo>
                    <a:pt x="396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402" y="4"/>
                  </a:lnTo>
                  <a:lnTo>
                    <a:pt x="402" y="4"/>
                  </a:lnTo>
                  <a:lnTo>
                    <a:pt x="406" y="6"/>
                  </a:lnTo>
                  <a:lnTo>
                    <a:pt x="406" y="6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2" y="6"/>
                  </a:lnTo>
                  <a:lnTo>
                    <a:pt x="412" y="4"/>
                  </a:lnTo>
                  <a:lnTo>
                    <a:pt x="412" y="4"/>
                  </a:lnTo>
                  <a:lnTo>
                    <a:pt x="420" y="4"/>
                  </a:lnTo>
                  <a:lnTo>
                    <a:pt x="420" y="4"/>
                  </a:lnTo>
                  <a:lnTo>
                    <a:pt x="424" y="4"/>
                  </a:lnTo>
                  <a:lnTo>
                    <a:pt x="424" y="4"/>
                  </a:lnTo>
                  <a:lnTo>
                    <a:pt x="428" y="6"/>
                  </a:lnTo>
                  <a:lnTo>
                    <a:pt x="428" y="6"/>
                  </a:lnTo>
                  <a:lnTo>
                    <a:pt x="430" y="4"/>
                  </a:lnTo>
                  <a:lnTo>
                    <a:pt x="430" y="4"/>
                  </a:lnTo>
                  <a:lnTo>
                    <a:pt x="432" y="6"/>
                  </a:lnTo>
                  <a:lnTo>
                    <a:pt x="432" y="6"/>
                  </a:lnTo>
                  <a:lnTo>
                    <a:pt x="436" y="4"/>
                  </a:lnTo>
                  <a:lnTo>
                    <a:pt x="436" y="4"/>
                  </a:lnTo>
                  <a:lnTo>
                    <a:pt x="442" y="4"/>
                  </a:lnTo>
                  <a:lnTo>
                    <a:pt x="442" y="4"/>
                  </a:lnTo>
                  <a:lnTo>
                    <a:pt x="446" y="4"/>
                  </a:lnTo>
                  <a:lnTo>
                    <a:pt x="446" y="4"/>
                  </a:lnTo>
                  <a:lnTo>
                    <a:pt x="448" y="4"/>
                  </a:lnTo>
                  <a:lnTo>
                    <a:pt x="448" y="4"/>
                  </a:lnTo>
                  <a:lnTo>
                    <a:pt x="450" y="6"/>
                  </a:lnTo>
                  <a:lnTo>
                    <a:pt x="450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8" y="6"/>
                  </a:lnTo>
                  <a:lnTo>
                    <a:pt x="458" y="6"/>
                  </a:lnTo>
                  <a:lnTo>
                    <a:pt x="458" y="8"/>
                  </a:lnTo>
                  <a:lnTo>
                    <a:pt x="458" y="8"/>
                  </a:lnTo>
                  <a:lnTo>
                    <a:pt x="460" y="6"/>
                  </a:lnTo>
                  <a:lnTo>
                    <a:pt x="460" y="6"/>
                  </a:lnTo>
                  <a:lnTo>
                    <a:pt x="464" y="8"/>
                  </a:lnTo>
                  <a:lnTo>
                    <a:pt x="464" y="8"/>
                  </a:lnTo>
                  <a:lnTo>
                    <a:pt x="468" y="6"/>
                  </a:lnTo>
                  <a:lnTo>
                    <a:pt x="468" y="6"/>
                  </a:lnTo>
                  <a:lnTo>
                    <a:pt x="472" y="6"/>
                  </a:lnTo>
                  <a:lnTo>
                    <a:pt x="472" y="6"/>
                  </a:lnTo>
                  <a:lnTo>
                    <a:pt x="476" y="6"/>
                  </a:lnTo>
                  <a:lnTo>
                    <a:pt x="476" y="6"/>
                  </a:lnTo>
                  <a:lnTo>
                    <a:pt x="478" y="6"/>
                  </a:lnTo>
                  <a:lnTo>
                    <a:pt x="478" y="6"/>
                  </a:lnTo>
                  <a:lnTo>
                    <a:pt x="482" y="6"/>
                  </a:lnTo>
                  <a:lnTo>
                    <a:pt x="482" y="6"/>
                  </a:lnTo>
                  <a:lnTo>
                    <a:pt x="484" y="6"/>
                  </a:lnTo>
                  <a:lnTo>
                    <a:pt x="484" y="6"/>
                  </a:lnTo>
                  <a:lnTo>
                    <a:pt x="490" y="4"/>
                  </a:lnTo>
                  <a:lnTo>
                    <a:pt x="490" y="4"/>
                  </a:lnTo>
                  <a:lnTo>
                    <a:pt x="490" y="6"/>
                  </a:lnTo>
                  <a:lnTo>
                    <a:pt x="490" y="6"/>
                  </a:lnTo>
                  <a:lnTo>
                    <a:pt x="494" y="6"/>
                  </a:lnTo>
                  <a:lnTo>
                    <a:pt x="494" y="6"/>
                  </a:lnTo>
                  <a:lnTo>
                    <a:pt x="498" y="6"/>
                  </a:lnTo>
                  <a:lnTo>
                    <a:pt x="498" y="6"/>
                  </a:lnTo>
                  <a:lnTo>
                    <a:pt x="506" y="6"/>
                  </a:lnTo>
                  <a:lnTo>
                    <a:pt x="516" y="6"/>
                  </a:lnTo>
                  <a:lnTo>
                    <a:pt x="516" y="6"/>
                  </a:lnTo>
                  <a:lnTo>
                    <a:pt x="518" y="6"/>
                  </a:lnTo>
                  <a:lnTo>
                    <a:pt x="518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4" y="6"/>
                  </a:lnTo>
                  <a:lnTo>
                    <a:pt x="524" y="6"/>
                  </a:lnTo>
                  <a:lnTo>
                    <a:pt x="526" y="6"/>
                  </a:lnTo>
                  <a:lnTo>
                    <a:pt x="526" y="6"/>
                  </a:lnTo>
                  <a:lnTo>
                    <a:pt x="528" y="6"/>
                  </a:lnTo>
                  <a:lnTo>
                    <a:pt x="528" y="6"/>
                  </a:lnTo>
                  <a:lnTo>
                    <a:pt x="530" y="6"/>
                  </a:lnTo>
                  <a:lnTo>
                    <a:pt x="530" y="6"/>
                  </a:lnTo>
                  <a:lnTo>
                    <a:pt x="532" y="6"/>
                  </a:lnTo>
                  <a:lnTo>
                    <a:pt x="532" y="6"/>
                  </a:lnTo>
                  <a:lnTo>
                    <a:pt x="534" y="6"/>
                  </a:lnTo>
                  <a:lnTo>
                    <a:pt x="534" y="6"/>
                  </a:lnTo>
                  <a:lnTo>
                    <a:pt x="536" y="6"/>
                  </a:lnTo>
                  <a:lnTo>
                    <a:pt x="536" y="6"/>
                  </a:lnTo>
                  <a:lnTo>
                    <a:pt x="540" y="4"/>
                  </a:lnTo>
                  <a:lnTo>
                    <a:pt x="540" y="4"/>
                  </a:lnTo>
                  <a:lnTo>
                    <a:pt x="542" y="4"/>
                  </a:lnTo>
                  <a:lnTo>
                    <a:pt x="542" y="4"/>
                  </a:lnTo>
                  <a:lnTo>
                    <a:pt x="544" y="4"/>
                  </a:lnTo>
                  <a:lnTo>
                    <a:pt x="544" y="4"/>
                  </a:lnTo>
                  <a:lnTo>
                    <a:pt x="548" y="4"/>
                  </a:lnTo>
                  <a:lnTo>
                    <a:pt x="548" y="4"/>
                  </a:lnTo>
                  <a:lnTo>
                    <a:pt x="550" y="4"/>
                  </a:lnTo>
                  <a:lnTo>
                    <a:pt x="550" y="4"/>
                  </a:lnTo>
                  <a:lnTo>
                    <a:pt x="556" y="4"/>
                  </a:lnTo>
                  <a:lnTo>
                    <a:pt x="560" y="4"/>
                  </a:lnTo>
                  <a:lnTo>
                    <a:pt x="560" y="4"/>
                  </a:lnTo>
                  <a:lnTo>
                    <a:pt x="562" y="6"/>
                  </a:lnTo>
                  <a:lnTo>
                    <a:pt x="562" y="6"/>
                  </a:lnTo>
                  <a:lnTo>
                    <a:pt x="568" y="6"/>
                  </a:lnTo>
                  <a:lnTo>
                    <a:pt x="568" y="6"/>
                  </a:lnTo>
                  <a:lnTo>
                    <a:pt x="570" y="4"/>
                  </a:lnTo>
                  <a:lnTo>
                    <a:pt x="570" y="4"/>
                  </a:lnTo>
                  <a:lnTo>
                    <a:pt x="572" y="4"/>
                  </a:lnTo>
                  <a:lnTo>
                    <a:pt x="572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8" y="6"/>
                  </a:lnTo>
                  <a:lnTo>
                    <a:pt x="578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6" y="6"/>
                  </a:lnTo>
                  <a:lnTo>
                    <a:pt x="586" y="6"/>
                  </a:lnTo>
                  <a:lnTo>
                    <a:pt x="590" y="6"/>
                  </a:lnTo>
                  <a:lnTo>
                    <a:pt x="590" y="6"/>
                  </a:lnTo>
                  <a:lnTo>
                    <a:pt x="592" y="4"/>
                  </a:lnTo>
                  <a:lnTo>
                    <a:pt x="592" y="4"/>
                  </a:lnTo>
                  <a:lnTo>
                    <a:pt x="594" y="4"/>
                  </a:lnTo>
                  <a:lnTo>
                    <a:pt x="596" y="6"/>
                  </a:lnTo>
                  <a:lnTo>
                    <a:pt x="596" y="6"/>
                  </a:lnTo>
                  <a:lnTo>
                    <a:pt x="600" y="8"/>
                  </a:lnTo>
                  <a:lnTo>
                    <a:pt x="600" y="8"/>
                  </a:lnTo>
                  <a:lnTo>
                    <a:pt x="602" y="8"/>
                  </a:lnTo>
                  <a:lnTo>
                    <a:pt x="604" y="8"/>
                  </a:lnTo>
                  <a:lnTo>
                    <a:pt x="604" y="8"/>
                  </a:lnTo>
                  <a:lnTo>
                    <a:pt x="606" y="8"/>
                  </a:lnTo>
                  <a:lnTo>
                    <a:pt x="606" y="8"/>
                  </a:lnTo>
                  <a:lnTo>
                    <a:pt x="612" y="8"/>
                  </a:lnTo>
                  <a:lnTo>
                    <a:pt x="612" y="8"/>
                  </a:lnTo>
                  <a:lnTo>
                    <a:pt x="616" y="6"/>
                  </a:lnTo>
                  <a:lnTo>
                    <a:pt x="616" y="6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20" y="10"/>
                  </a:lnTo>
                  <a:lnTo>
                    <a:pt x="620" y="10"/>
                  </a:lnTo>
                  <a:lnTo>
                    <a:pt x="628" y="8"/>
                  </a:lnTo>
                  <a:lnTo>
                    <a:pt x="628" y="8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634" y="8"/>
                  </a:lnTo>
                  <a:lnTo>
                    <a:pt x="634" y="8"/>
                  </a:lnTo>
                  <a:lnTo>
                    <a:pt x="636" y="6"/>
                  </a:lnTo>
                  <a:lnTo>
                    <a:pt x="636" y="6"/>
                  </a:lnTo>
                  <a:lnTo>
                    <a:pt x="644" y="6"/>
                  </a:lnTo>
                  <a:lnTo>
                    <a:pt x="644" y="6"/>
                  </a:lnTo>
                  <a:lnTo>
                    <a:pt x="646" y="6"/>
                  </a:lnTo>
                  <a:lnTo>
                    <a:pt x="646" y="6"/>
                  </a:lnTo>
                  <a:lnTo>
                    <a:pt x="650" y="4"/>
                  </a:lnTo>
                  <a:lnTo>
                    <a:pt x="650" y="4"/>
                  </a:lnTo>
                  <a:lnTo>
                    <a:pt x="652" y="6"/>
                  </a:lnTo>
                  <a:lnTo>
                    <a:pt x="652" y="6"/>
                  </a:lnTo>
                  <a:lnTo>
                    <a:pt x="658" y="6"/>
                  </a:lnTo>
                  <a:lnTo>
                    <a:pt x="658" y="6"/>
                  </a:lnTo>
                  <a:lnTo>
                    <a:pt x="660" y="6"/>
                  </a:lnTo>
                  <a:lnTo>
                    <a:pt x="660" y="6"/>
                  </a:lnTo>
                  <a:lnTo>
                    <a:pt x="664" y="4"/>
                  </a:lnTo>
                  <a:lnTo>
                    <a:pt x="664" y="4"/>
                  </a:lnTo>
                  <a:lnTo>
                    <a:pt x="664" y="6"/>
                  </a:lnTo>
                  <a:lnTo>
                    <a:pt x="664" y="6"/>
                  </a:lnTo>
                  <a:lnTo>
                    <a:pt x="668" y="6"/>
                  </a:lnTo>
                  <a:lnTo>
                    <a:pt x="668" y="6"/>
                  </a:lnTo>
                  <a:lnTo>
                    <a:pt x="670" y="6"/>
                  </a:lnTo>
                  <a:lnTo>
                    <a:pt x="670" y="6"/>
                  </a:lnTo>
                  <a:lnTo>
                    <a:pt x="674" y="6"/>
                  </a:lnTo>
                  <a:lnTo>
                    <a:pt x="674" y="6"/>
                  </a:lnTo>
                  <a:lnTo>
                    <a:pt x="676" y="6"/>
                  </a:lnTo>
                  <a:lnTo>
                    <a:pt x="678" y="6"/>
                  </a:lnTo>
                  <a:lnTo>
                    <a:pt x="678" y="6"/>
                  </a:lnTo>
                  <a:lnTo>
                    <a:pt x="682" y="4"/>
                  </a:lnTo>
                  <a:lnTo>
                    <a:pt x="682" y="4"/>
                  </a:lnTo>
                  <a:lnTo>
                    <a:pt x="684" y="4"/>
                  </a:lnTo>
                  <a:lnTo>
                    <a:pt x="684" y="4"/>
                  </a:lnTo>
                  <a:lnTo>
                    <a:pt x="686" y="4"/>
                  </a:lnTo>
                  <a:lnTo>
                    <a:pt x="686" y="4"/>
                  </a:lnTo>
                  <a:lnTo>
                    <a:pt x="688" y="4"/>
                  </a:lnTo>
                  <a:lnTo>
                    <a:pt x="688" y="4"/>
                  </a:lnTo>
                  <a:lnTo>
                    <a:pt x="690" y="6"/>
                  </a:lnTo>
                  <a:lnTo>
                    <a:pt x="690" y="6"/>
                  </a:lnTo>
                  <a:lnTo>
                    <a:pt x="692" y="6"/>
                  </a:lnTo>
                  <a:lnTo>
                    <a:pt x="692" y="6"/>
                  </a:lnTo>
                  <a:lnTo>
                    <a:pt x="696" y="6"/>
                  </a:lnTo>
                  <a:lnTo>
                    <a:pt x="696" y="6"/>
                  </a:lnTo>
                  <a:lnTo>
                    <a:pt x="700" y="6"/>
                  </a:lnTo>
                  <a:lnTo>
                    <a:pt x="700" y="6"/>
                  </a:lnTo>
                  <a:lnTo>
                    <a:pt x="706" y="6"/>
                  </a:lnTo>
                  <a:lnTo>
                    <a:pt x="706" y="6"/>
                  </a:lnTo>
                  <a:lnTo>
                    <a:pt x="706" y="8"/>
                  </a:lnTo>
                  <a:lnTo>
                    <a:pt x="706" y="8"/>
                  </a:lnTo>
                  <a:lnTo>
                    <a:pt x="708" y="10"/>
                  </a:lnTo>
                  <a:lnTo>
                    <a:pt x="708" y="10"/>
                  </a:lnTo>
                  <a:lnTo>
                    <a:pt x="712" y="10"/>
                  </a:lnTo>
                  <a:lnTo>
                    <a:pt x="712" y="10"/>
                  </a:lnTo>
                  <a:lnTo>
                    <a:pt x="716" y="8"/>
                  </a:lnTo>
                  <a:lnTo>
                    <a:pt x="716" y="8"/>
                  </a:lnTo>
                  <a:lnTo>
                    <a:pt x="722" y="8"/>
                  </a:lnTo>
                  <a:lnTo>
                    <a:pt x="722" y="8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34" y="4"/>
                  </a:lnTo>
                  <a:lnTo>
                    <a:pt x="734" y="4"/>
                  </a:lnTo>
                  <a:lnTo>
                    <a:pt x="746" y="4"/>
                  </a:lnTo>
                  <a:lnTo>
                    <a:pt x="746" y="4"/>
                  </a:lnTo>
                  <a:lnTo>
                    <a:pt x="746" y="6"/>
                  </a:lnTo>
                  <a:lnTo>
                    <a:pt x="746" y="6"/>
                  </a:lnTo>
                  <a:lnTo>
                    <a:pt x="750" y="6"/>
                  </a:lnTo>
                  <a:lnTo>
                    <a:pt x="754" y="6"/>
                  </a:lnTo>
                  <a:lnTo>
                    <a:pt x="754" y="6"/>
                  </a:lnTo>
                  <a:lnTo>
                    <a:pt x="764" y="6"/>
                  </a:lnTo>
                  <a:lnTo>
                    <a:pt x="764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70" y="6"/>
                  </a:lnTo>
                  <a:lnTo>
                    <a:pt x="770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8" y="8"/>
                  </a:lnTo>
                  <a:lnTo>
                    <a:pt x="778" y="8"/>
                  </a:lnTo>
                  <a:lnTo>
                    <a:pt x="780" y="8"/>
                  </a:lnTo>
                  <a:lnTo>
                    <a:pt x="780" y="8"/>
                  </a:lnTo>
                  <a:lnTo>
                    <a:pt x="780" y="6"/>
                  </a:lnTo>
                  <a:lnTo>
                    <a:pt x="780" y="6"/>
                  </a:lnTo>
                  <a:lnTo>
                    <a:pt x="784" y="6"/>
                  </a:lnTo>
                  <a:lnTo>
                    <a:pt x="786" y="6"/>
                  </a:lnTo>
                  <a:lnTo>
                    <a:pt x="786" y="6"/>
                  </a:lnTo>
                  <a:lnTo>
                    <a:pt x="788" y="8"/>
                  </a:lnTo>
                  <a:lnTo>
                    <a:pt x="788" y="8"/>
                  </a:lnTo>
                  <a:lnTo>
                    <a:pt x="790" y="8"/>
                  </a:lnTo>
                  <a:lnTo>
                    <a:pt x="790" y="8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8" y="6"/>
                  </a:lnTo>
                  <a:lnTo>
                    <a:pt x="798" y="6"/>
                  </a:lnTo>
                  <a:lnTo>
                    <a:pt x="800" y="6"/>
                  </a:lnTo>
                  <a:lnTo>
                    <a:pt x="800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8" y="6"/>
                  </a:lnTo>
                  <a:lnTo>
                    <a:pt x="808" y="6"/>
                  </a:lnTo>
                  <a:lnTo>
                    <a:pt x="810" y="6"/>
                  </a:lnTo>
                  <a:lnTo>
                    <a:pt x="810" y="6"/>
                  </a:lnTo>
                  <a:lnTo>
                    <a:pt x="812" y="4"/>
                  </a:lnTo>
                  <a:lnTo>
                    <a:pt x="812" y="4"/>
                  </a:lnTo>
                  <a:lnTo>
                    <a:pt x="816" y="4"/>
                  </a:lnTo>
                  <a:lnTo>
                    <a:pt x="816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20" y="4"/>
                  </a:lnTo>
                  <a:lnTo>
                    <a:pt x="820" y="4"/>
                  </a:lnTo>
                  <a:lnTo>
                    <a:pt x="822" y="4"/>
                  </a:lnTo>
                  <a:lnTo>
                    <a:pt x="822" y="4"/>
                  </a:lnTo>
                  <a:lnTo>
                    <a:pt x="826" y="4"/>
                  </a:lnTo>
                  <a:lnTo>
                    <a:pt x="826" y="4"/>
                  </a:lnTo>
                  <a:lnTo>
                    <a:pt x="832" y="4"/>
                  </a:lnTo>
                  <a:lnTo>
                    <a:pt x="832" y="4"/>
                  </a:lnTo>
                  <a:lnTo>
                    <a:pt x="834" y="4"/>
                  </a:lnTo>
                  <a:lnTo>
                    <a:pt x="834" y="4"/>
                  </a:lnTo>
                  <a:lnTo>
                    <a:pt x="838" y="4"/>
                  </a:lnTo>
                  <a:lnTo>
                    <a:pt x="838" y="4"/>
                  </a:lnTo>
                  <a:lnTo>
                    <a:pt x="840" y="4"/>
                  </a:lnTo>
                  <a:lnTo>
                    <a:pt x="840" y="4"/>
                  </a:lnTo>
                  <a:lnTo>
                    <a:pt x="848" y="4"/>
                  </a:lnTo>
                  <a:lnTo>
                    <a:pt x="848" y="4"/>
                  </a:lnTo>
                  <a:lnTo>
                    <a:pt x="850" y="6"/>
                  </a:lnTo>
                  <a:lnTo>
                    <a:pt x="850" y="6"/>
                  </a:lnTo>
                  <a:lnTo>
                    <a:pt x="852" y="6"/>
                  </a:lnTo>
                  <a:lnTo>
                    <a:pt x="852" y="6"/>
                  </a:lnTo>
                  <a:lnTo>
                    <a:pt x="854" y="6"/>
                  </a:lnTo>
                  <a:lnTo>
                    <a:pt x="854" y="6"/>
                  </a:lnTo>
                  <a:lnTo>
                    <a:pt x="856" y="6"/>
                  </a:lnTo>
                  <a:lnTo>
                    <a:pt x="856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4" y="4"/>
                  </a:lnTo>
                  <a:lnTo>
                    <a:pt x="864" y="4"/>
                  </a:lnTo>
                  <a:lnTo>
                    <a:pt x="868" y="4"/>
                  </a:lnTo>
                  <a:lnTo>
                    <a:pt x="868" y="4"/>
                  </a:lnTo>
                  <a:lnTo>
                    <a:pt x="874" y="4"/>
                  </a:lnTo>
                  <a:lnTo>
                    <a:pt x="880" y="4"/>
                  </a:lnTo>
                  <a:lnTo>
                    <a:pt x="880" y="4"/>
                  </a:lnTo>
                  <a:lnTo>
                    <a:pt x="888" y="4"/>
                  </a:lnTo>
                  <a:lnTo>
                    <a:pt x="888" y="4"/>
                  </a:lnTo>
                  <a:lnTo>
                    <a:pt x="894" y="4"/>
                  </a:lnTo>
                  <a:lnTo>
                    <a:pt x="894" y="4"/>
                  </a:lnTo>
                  <a:lnTo>
                    <a:pt x="896" y="4"/>
                  </a:lnTo>
                  <a:lnTo>
                    <a:pt x="896" y="4"/>
                  </a:lnTo>
                  <a:lnTo>
                    <a:pt x="912" y="4"/>
                  </a:lnTo>
                  <a:lnTo>
                    <a:pt x="912" y="4"/>
                  </a:lnTo>
                  <a:lnTo>
                    <a:pt x="914" y="6"/>
                  </a:lnTo>
                  <a:lnTo>
                    <a:pt x="914" y="6"/>
                  </a:lnTo>
                  <a:lnTo>
                    <a:pt x="928" y="6"/>
                  </a:lnTo>
                  <a:lnTo>
                    <a:pt x="928" y="6"/>
                  </a:lnTo>
                  <a:lnTo>
                    <a:pt x="930" y="6"/>
                  </a:lnTo>
                  <a:lnTo>
                    <a:pt x="930" y="6"/>
                  </a:lnTo>
                  <a:lnTo>
                    <a:pt x="932" y="4"/>
                  </a:lnTo>
                  <a:lnTo>
                    <a:pt x="932" y="4"/>
                  </a:lnTo>
                  <a:lnTo>
                    <a:pt x="936" y="6"/>
                  </a:lnTo>
                  <a:lnTo>
                    <a:pt x="936" y="6"/>
                  </a:lnTo>
                  <a:lnTo>
                    <a:pt x="942" y="4"/>
                  </a:lnTo>
                  <a:lnTo>
                    <a:pt x="942" y="4"/>
                  </a:lnTo>
                  <a:lnTo>
                    <a:pt x="948" y="4"/>
                  </a:lnTo>
                  <a:lnTo>
                    <a:pt x="948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2" y="4"/>
                  </a:lnTo>
                  <a:lnTo>
                    <a:pt x="952" y="4"/>
                  </a:lnTo>
                  <a:lnTo>
                    <a:pt x="954" y="4"/>
                  </a:lnTo>
                  <a:lnTo>
                    <a:pt x="954" y="4"/>
                  </a:lnTo>
                  <a:lnTo>
                    <a:pt x="956" y="4"/>
                  </a:lnTo>
                  <a:lnTo>
                    <a:pt x="960" y="4"/>
                  </a:lnTo>
                  <a:lnTo>
                    <a:pt x="960" y="4"/>
                  </a:lnTo>
                  <a:lnTo>
                    <a:pt x="962" y="4"/>
                  </a:lnTo>
                  <a:lnTo>
                    <a:pt x="962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2"/>
                  </a:lnTo>
                  <a:lnTo>
                    <a:pt x="968" y="2"/>
                  </a:lnTo>
                  <a:lnTo>
                    <a:pt x="980" y="6"/>
                  </a:lnTo>
                  <a:lnTo>
                    <a:pt x="980" y="6"/>
                  </a:lnTo>
                  <a:lnTo>
                    <a:pt x="984" y="6"/>
                  </a:lnTo>
                  <a:lnTo>
                    <a:pt x="988" y="6"/>
                  </a:lnTo>
                  <a:lnTo>
                    <a:pt x="988" y="6"/>
                  </a:lnTo>
                  <a:lnTo>
                    <a:pt x="990" y="4"/>
                  </a:lnTo>
                  <a:lnTo>
                    <a:pt x="990" y="4"/>
                  </a:lnTo>
                  <a:lnTo>
                    <a:pt x="994" y="4"/>
                  </a:lnTo>
                  <a:lnTo>
                    <a:pt x="994" y="4"/>
                  </a:lnTo>
                  <a:lnTo>
                    <a:pt x="996" y="4"/>
                  </a:lnTo>
                  <a:lnTo>
                    <a:pt x="996" y="4"/>
                  </a:lnTo>
                  <a:lnTo>
                    <a:pt x="998" y="6"/>
                  </a:lnTo>
                  <a:lnTo>
                    <a:pt x="998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4" y="4"/>
                  </a:lnTo>
                  <a:lnTo>
                    <a:pt x="1004" y="4"/>
                  </a:lnTo>
                  <a:lnTo>
                    <a:pt x="1008" y="4"/>
                  </a:lnTo>
                  <a:lnTo>
                    <a:pt x="1008" y="4"/>
                  </a:lnTo>
                  <a:lnTo>
                    <a:pt x="1010" y="4"/>
                  </a:lnTo>
                  <a:lnTo>
                    <a:pt x="1010" y="4"/>
                  </a:lnTo>
                  <a:lnTo>
                    <a:pt x="1014" y="2"/>
                  </a:lnTo>
                  <a:lnTo>
                    <a:pt x="1014" y="2"/>
                  </a:lnTo>
                  <a:lnTo>
                    <a:pt x="1018" y="2"/>
                  </a:lnTo>
                  <a:lnTo>
                    <a:pt x="1018" y="2"/>
                  </a:lnTo>
                  <a:lnTo>
                    <a:pt x="1020" y="2"/>
                  </a:lnTo>
                  <a:lnTo>
                    <a:pt x="1024" y="4"/>
                  </a:lnTo>
                  <a:lnTo>
                    <a:pt x="1024" y="4"/>
                  </a:lnTo>
                  <a:lnTo>
                    <a:pt x="1026" y="2"/>
                  </a:lnTo>
                  <a:lnTo>
                    <a:pt x="1026" y="2"/>
                  </a:lnTo>
                  <a:lnTo>
                    <a:pt x="1030" y="4"/>
                  </a:lnTo>
                  <a:lnTo>
                    <a:pt x="1030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4" y="6"/>
                  </a:lnTo>
                  <a:lnTo>
                    <a:pt x="1034" y="6"/>
                  </a:lnTo>
                  <a:lnTo>
                    <a:pt x="1036" y="6"/>
                  </a:lnTo>
                  <a:lnTo>
                    <a:pt x="1036" y="6"/>
                  </a:lnTo>
                  <a:lnTo>
                    <a:pt x="1038" y="6"/>
                  </a:lnTo>
                  <a:lnTo>
                    <a:pt x="1038" y="6"/>
                  </a:lnTo>
                  <a:lnTo>
                    <a:pt x="1038" y="4"/>
                  </a:lnTo>
                  <a:lnTo>
                    <a:pt x="1038" y="4"/>
                  </a:lnTo>
                  <a:lnTo>
                    <a:pt x="1042" y="4"/>
                  </a:lnTo>
                  <a:lnTo>
                    <a:pt x="1042" y="4"/>
                  </a:lnTo>
                  <a:lnTo>
                    <a:pt x="1046" y="2"/>
                  </a:lnTo>
                  <a:lnTo>
                    <a:pt x="1046" y="2"/>
                  </a:lnTo>
                  <a:lnTo>
                    <a:pt x="1058" y="6"/>
                  </a:lnTo>
                  <a:lnTo>
                    <a:pt x="1058" y="6"/>
                  </a:lnTo>
                  <a:lnTo>
                    <a:pt x="1060" y="4"/>
                  </a:lnTo>
                  <a:lnTo>
                    <a:pt x="1060" y="4"/>
                  </a:lnTo>
                  <a:lnTo>
                    <a:pt x="1066" y="4"/>
                  </a:lnTo>
                  <a:lnTo>
                    <a:pt x="1066" y="4"/>
                  </a:lnTo>
                  <a:lnTo>
                    <a:pt x="1068" y="6"/>
                  </a:lnTo>
                  <a:lnTo>
                    <a:pt x="1068" y="6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6" y="4"/>
                  </a:lnTo>
                  <a:lnTo>
                    <a:pt x="1080" y="6"/>
                  </a:lnTo>
                  <a:lnTo>
                    <a:pt x="1080" y="6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8" y="4"/>
                  </a:lnTo>
                  <a:lnTo>
                    <a:pt x="1088" y="4"/>
                  </a:lnTo>
                  <a:lnTo>
                    <a:pt x="1092" y="2"/>
                  </a:lnTo>
                  <a:lnTo>
                    <a:pt x="1092" y="2"/>
                  </a:lnTo>
                  <a:lnTo>
                    <a:pt x="1098" y="2"/>
                  </a:lnTo>
                  <a:lnTo>
                    <a:pt x="1098" y="2"/>
                  </a:lnTo>
                  <a:lnTo>
                    <a:pt x="1102" y="2"/>
                  </a:lnTo>
                  <a:lnTo>
                    <a:pt x="1102" y="2"/>
                  </a:lnTo>
                  <a:lnTo>
                    <a:pt x="1104" y="2"/>
                  </a:lnTo>
                  <a:lnTo>
                    <a:pt x="1104" y="2"/>
                  </a:lnTo>
                  <a:lnTo>
                    <a:pt x="1108" y="2"/>
                  </a:lnTo>
                  <a:lnTo>
                    <a:pt x="1108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8" y="0"/>
                  </a:lnTo>
                  <a:lnTo>
                    <a:pt x="1118" y="0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1136" y="0"/>
                  </a:lnTo>
                  <a:lnTo>
                    <a:pt x="1136" y="0"/>
                  </a:lnTo>
                  <a:lnTo>
                    <a:pt x="1140" y="0"/>
                  </a:lnTo>
                  <a:lnTo>
                    <a:pt x="1140" y="0"/>
                  </a:lnTo>
                  <a:lnTo>
                    <a:pt x="1146" y="0"/>
                  </a:lnTo>
                  <a:lnTo>
                    <a:pt x="1146" y="0"/>
                  </a:lnTo>
                  <a:lnTo>
                    <a:pt x="1152" y="0"/>
                  </a:lnTo>
                  <a:lnTo>
                    <a:pt x="1152" y="0"/>
                  </a:lnTo>
                  <a:lnTo>
                    <a:pt x="1156" y="0"/>
                  </a:lnTo>
                  <a:lnTo>
                    <a:pt x="1156" y="0"/>
                  </a:lnTo>
                  <a:lnTo>
                    <a:pt x="1158" y="0"/>
                  </a:lnTo>
                  <a:lnTo>
                    <a:pt x="1158" y="0"/>
                  </a:lnTo>
                  <a:lnTo>
                    <a:pt x="1162" y="0"/>
                  </a:lnTo>
                  <a:lnTo>
                    <a:pt x="1162" y="0"/>
                  </a:lnTo>
                  <a:lnTo>
                    <a:pt x="1166" y="0"/>
                  </a:lnTo>
                  <a:lnTo>
                    <a:pt x="1166" y="0"/>
                  </a:lnTo>
                  <a:lnTo>
                    <a:pt x="1172" y="0"/>
                  </a:lnTo>
                  <a:lnTo>
                    <a:pt x="1172" y="0"/>
                  </a:lnTo>
                  <a:lnTo>
                    <a:pt x="1174" y="0"/>
                  </a:lnTo>
                  <a:lnTo>
                    <a:pt x="1174" y="0"/>
                  </a:lnTo>
                  <a:lnTo>
                    <a:pt x="1178" y="2"/>
                  </a:lnTo>
                  <a:lnTo>
                    <a:pt x="1178" y="2"/>
                  </a:lnTo>
                  <a:lnTo>
                    <a:pt x="1186" y="2"/>
                  </a:lnTo>
                  <a:lnTo>
                    <a:pt x="1186" y="2"/>
                  </a:lnTo>
                  <a:lnTo>
                    <a:pt x="1190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8" y="2"/>
                  </a:lnTo>
                  <a:lnTo>
                    <a:pt x="1198" y="2"/>
                  </a:lnTo>
                  <a:lnTo>
                    <a:pt x="1200" y="0"/>
                  </a:lnTo>
                  <a:lnTo>
                    <a:pt x="1200" y="0"/>
                  </a:lnTo>
                  <a:lnTo>
                    <a:pt x="1206" y="2"/>
                  </a:lnTo>
                  <a:lnTo>
                    <a:pt x="1206" y="2"/>
                  </a:lnTo>
                  <a:lnTo>
                    <a:pt x="1208" y="2"/>
                  </a:lnTo>
                  <a:lnTo>
                    <a:pt x="1208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2" y="2"/>
                  </a:lnTo>
                  <a:lnTo>
                    <a:pt x="1212" y="2"/>
                  </a:lnTo>
                  <a:lnTo>
                    <a:pt x="1218" y="2"/>
                  </a:lnTo>
                  <a:lnTo>
                    <a:pt x="1218" y="2"/>
                  </a:lnTo>
                  <a:lnTo>
                    <a:pt x="1220" y="0"/>
                  </a:lnTo>
                  <a:lnTo>
                    <a:pt x="1220" y="0"/>
                  </a:lnTo>
                  <a:lnTo>
                    <a:pt x="1222" y="0"/>
                  </a:lnTo>
                  <a:lnTo>
                    <a:pt x="1222" y="0"/>
                  </a:lnTo>
                  <a:lnTo>
                    <a:pt x="1224" y="2"/>
                  </a:lnTo>
                  <a:lnTo>
                    <a:pt x="1224" y="2"/>
                  </a:lnTo>
                  <a:lnTo>
                    <a:pt x="1232" y="2"/>
                  </a:lnTo>
                  <a:lnTo>
                    <a:pt x="1232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6" y="2"/>
                  </a:lnTo>
                  <a:lnTo>
                    <a:pt x="1236" y="2"/>
                  </a:lnTo>
                  <a:lnTo>
                    <a:pt x="1240" y="2"/>
                  </a:lnTo>
                  <a:lnTo>
                    <a:pt x="1240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8" y="2"/>
                  </a:lnTo>
                  <a:lnTo>
                    <a:pt x="1248" y="2"/>
                  </a:lnTo>
                  <a:lnTo>
                    <a:pt x="1252" y="4"/>
                  </a:lnTo>
                  <a:lnTo>
                    <a:pt x="1252" y="4"/>
                  </a:lnTo>
                  <a:lnTo>
                    <a:pt x="1254" y="2"/>
                  </a:lnTo>
                  <a:lnTo>
                    <a:pt x="1254" y="2"/>
                  </a:lnTo>
                  <a:lnTo>
                    <a:pt x="1256" y="4"/>
                  </a:lnTo>
                  <a:lnTo>
                    <a:pt x="1256" y="4"/>
                  </a:lnTo>
                  <a:lnTo>
                    <a:pt x="1260" y="4"/>
                  </a:lnTo>
                  <a:lnTo>
                    <a:pt x="1260" y="4"/>
                  </a:lnTo>
                  <a:lnTo>
                    <a:pt x="1260" y="2"/>
                  </a:lnTo>
                  <a:lnTo>
                    <a:pt x="1260" y="2"/>
                  </a:lnTo>
                  <a:lnTo>
                    <a:pt x="1262" y="4"/>
                  </a:lnTo>
                  <a:lnTo>
                    <a:pt x="1262" y="4"/>
                  </a:lnTo>
                  <a:lnTo>
                    <a:pt x="1266" y="2"/>
                  </a:lnTo>
                  <a:lnTo>
                    <a:pt x="1266" y="2"/>
                  </a:lnTo>
                  <a:lnTo>
                    <a:pt x="1268" y="6"/>
                  </a:lnTo>
                  <a:lnTo>
                    <a:pt x="1268" y="6"/>
                  </a:lnTo>
                  <a:lnTo>
                    <a:pt x="1276" y="6"/>
                  </a:lnTo>
                  <a:lnTo>
                    <a:pt x="1276" y="6"/>
                  </a:lnTo>
                  <a:lnTo>
                    <a:pt x="1280" y="6"/>
                  </a:lnTo>
                  <a:lnTo>
                    <a:pt x="1282" y="4"/>
                  </a:lnTo>
                  <a:lnTo>
                    <a:pt x="1282" y="4"/>
                  </a:lnTo>
                  <a:lnTo>
                    <a:pt x="1286" y="4"/>
                  </a:lnTo>
                  <a:lnTo>
                    <a:pt x="1286" y="4"/>
                  </a:lnTo>
                  <a:lnTo>
                    <a:pt x="1288" y="4"/>
                  </a:lnTo>
                  <a:lnTo>
                    <a:pt x="1288" y="4"/>
                  </a:lnTo>
                  <a:lnTo>
                    <a:pt x="1294" y="4"/>
                  </a:lnTo>
                  <a:lnTo>
                    <a:pt x="1294" y="4"/>
                  </a:lnTo>
                  <a:lnTo>
                    <a:pt x="1300" y="2"/>
                  </a:lnTo>
                  <a:lnTo>
                    <a:pt x="1300" y="2"/>
                  </a:lnTo>
                  <a:lnTo>
                    <a:pt x="1302" y="4"/>
                  </a:lnTo>
                  <a:lnTo>
                    <a:pt x="1302" y="4"/>
                  </a:lnTo>
                  <a:lnTo>
                    <a:pt x="1304" y="4"/>
                  </a:lnTo>
                  <a:lnTo>
                    <a:pt x="1304" y="4"/>
                  </a:lnTo>
                  <a:lnTo>
                    <a:pt x="1314" y="2"/>
                  </a:lnTo>
                  <a:lnTo>
                    <a:pt x="1314" y="2"/>
                  </a:lnTo>
                  <a:lnTo>
                    <a:pt x="1318" y="4"/>
                  </a:lnTo>
                  <a:lnTo>
                    <a:pt x="1322" y="2"/>
                  </a:lnTo>
                  <a:lnTo>
                    <a:pt x="1322" y="2"/>
                  </a:lnTo>
                  <a:lnTo>
                    <a:pt x="1324" y="4"/>
                  </a:lnTo>
                  <a:lnTo>
                    <a:pt x="1324" y="4"/>
                  </a:lnTo>
                  <a:lnTo>
                    <a:pt x="1326" y="4"/>
                  </a:lnTo>
                  <a:lnTo>
                    <a:pt x="1326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2" y="4"/>
                  </a:lnTo>
                  <a:lnTo>
                    <a:pt x="1332" y="4"/>
                  </a:lnTo>
                  <a:lnTo>
                    <a:pt x="1336" y="4"/>
                  </a:lnTo>
                  <a:lnTo>
                    <a:pt x="1336" y="4"/>
                  </a:lnTo>
                  <a:lnTo>
                    <a:pt x="1340" y="4"/>
                  </a:lnTo>
                  <a:lnTo>
                    <a:pt x="1344" y="4"/>
                  </a:lnTo>
                  <a:lnTo>
                    <a:pt x="1344" y="4"/>
                  </a:lnTo>
                  <a:lnTo>
                    <a:pt x="1346" y="4"/>
                  </a:lnTo>
                  <a:lnTo>
                    <a:pt x="1346" y="4"/>
                  </a:lnTo>
                  <a:lnTo>
                    <a:pt x="1348" y="4"/>
                  </a:lnTo>
                  <a:lnTo>
                    <a:pt x="1348" y="4"/>
                  </a:lnTo>
                  <a:lnTo>
                    <a:pt x="1352" y="4"/>
                  </a:lnTo>
                  <a:lnTo>
                    <a:pt x="1352" y="4"/>
                  </a:lnTo>
                  <a:lnTo>
                    <a:pt x="1356" y="4"/>
                  </a:lnTo>
                  <a:lnTo>
                    <a:pt x="1356" y="4"/>
                  </a:lnTo>
                  <a:lnTo>
                    <a:pt x="1360" y="4"/>
                  </a:lnTo>
                  <a:lnTo>
                    <a:pt x="1360" y="4"/>
                  </a:lnTo>
                  <a:lnTo>
                    <a:pt x="1362" y="4"/>
                  </a:lnTo>
                  <a:lnTo>
                    <a:pt x="1362" y="4"/>
                  </a:lnTo>
                  <a:lnTo>
                    <a:pt x="1366" y="6"/>
                  </a:lnTo>
                  <a:lnTo>
                    <a:pt x="1366" y="6"/>
                  </a:lnTo>
                  <a:lnTo>
                    <a:pt x="1366" y="8"/>
                  </a:lnTo>
                  <a:lnTo>
                    <a:pt x="1366" y="8"/>
                  </a:lnTo>
                  <a:lnTo>
                    <a:pt x="1368" y="8"/>
                  </a:lnTo>
                  <a:lnTo>
                    <a:pt x="1370" y="8"/>
                  </a:lnTo>
                  <a:lnTo>
                    <a:pt x="1370" y="8"/>
                  </a:lnTo>
                  <a:lnTo>
                    <a:pt x="1374" y="6"/>
                  </a:lnTo>
                  <a:lnTo>
                    <a:pt x="1374" y="6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6" y="4"/>
                  </a:lnTo>
                  <a:lnTo>
                    <a:pt x="1376" y="4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8" y="4"/>
                  </a:lnTo>
                  <a:lnTo>
                    <a:pt x="1378" y="4"/>
                  </a:lnTo>
                  <a:lnTo>
                    <a:pt x="1378" y="6"/>
                  </a:lnTo>
                  <a:lnTo>
                    <a:pt x="1378" y="6"/>
                  </a:lnTo>
                  <a:lnTo>
                    <a:pt x="1384" y="4"/>
                  </a:lnTo>
                  <a:lnTo>
                    <a:pt x="1384" y="4"/>
                  </a:lnTo>
                  <a:lnTo>
                    <a:pt x="1386" y="6"/>
                  </a:lnTo>
                  <a:lnTo>
                    <a:pt x="1386" y="6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90" y="6"/>
                  </a:lnTo>
                  <a:lnTo>
                    <a:pt x="1390" y="6"/>
                  </a:lnTo>
                  <a:lnTo>
                    <a:pt x="1394" y="6"/>
                  </a:lnTo>
                  <a:lnTo>
                    <a:pt x="1394" y="6"/>
                  </a:lnTo>
                  <a:lnTo>
                    <a:pt x="1396" y="6"/>
                  </a:lnTo>
                  <a:lnTo>
                    <a:pt x="1396" y="6"/>
                  </a:lnTo>
                  <a:lnTo>
                    <a:pt x="1398" y="6"/>
                  </a:lnTo>
                  <a:lnTo>
                    <a:pt x="1398" y="6"/>
                  </a:lnTo>
                  <a:lnTo>
                    <a:pt x="1400" y="4"/>
                  </a:lnTo>
                  <a:lnTo>
                    <a:pt x="1400" y="4"/>
                  </a:lnTo>
                  <a:lnTo>
                    <a:pt x="1402" y="6"/>
                  </a:lnTo>
                  <a:lnTo>
                    <a:pt x="1402" y="6"/>
                  </a:lnTo>
                  <a:lnTo>
                    <a:pt x="1402" y="4"/>
                  </a:lnTo>
                  <a:lnTo>
                    <a:pt x="1402" y="4"/>
                  </a:lnTo>
                  <a:lnTo>
                    <a:pt x="1404" y="4"/>
                  </a:lnTo>
                  <a:lnTo>
                    <a:pt x="1404" y="4"/>
                  </a:lnTo>
                  <a:lnTo>
                    <a:pt x="1404" y="6"/>
                  </a:lnTo>
                  <a:lnTo>
                    <a:pt x="1404" y="6"/>
                  </a:lnTo>
                  <a:lnTo>
                    <a:pt x="1406" y="4"/>
                  </a:lnTo>
                  <a:lnTo>
                    <a:pt x="1406" y="4"/>
                  </a:lnTo>
                  <a:lnTo>
                    <a:pt x="1412" y="6"/>
                  </a:lnTo>
                  <a:lnTo>
                    <a:pt x="1412" y="6"/>
                  </a:lnTo>
                  <a:lnTo>
                    <a:pt x="1414" y="6"/>
                  </a:lnTo>
                  <a:lnTo>
                    <a:pt x="1414" y="6"/>
                  </a:lnTo>
                  <a:lnTo>
                    <a:pt x="1416" y="6"/>
                  </a:lnTo>
                  <a:lnTo>
                    <a:pt x="1416" y="6"/>
                  </a:lnTo>
                  <a:lnTo>
                    <a:pt x="1420" y="4"/>
                  </a:lnTo>
                  <a:lnTo>
                    <a:pt x="1420" y="4"/>
                  </a:lnTo>
                  <a:lnTo>
                    <a:pt x="1428" y="4"/>
                  </a:lnTo>
                  <a:lnTo>
                    <a:pt x="1428" y="4"/>
                  </a:lnTo>
                  <a:lnTo>
                    <a:pt x="1432" y="4"/>
                  </a:lnTo>
                  <a:lnTo>
                    <a:pt x="1432" y="4"/>
                  </a:lnTo>
                  <a:lnTo>
                    <a:pt x="1434" y="6"/>
                  </a:lnTo>
                  <a:lnTo>
                    <a:pt x="1434" y="6"/>
                  </a:lnTo>
                  <a:lnTo>
                    <a:pt x="1436" y="6"/>
                  </a:lnTo>
                  <a:lnTo>
                    <a:pt x="1436" y="6"/>
                  </a:lnTo>
                  <a:lnTo>
                    <a:pt x="1438" y="6"/>
                  </a:lnTo>
                  <a:lnTo>
                    <a:pt x="1438" y="6"/>
                  </a:lnTo>
                  <a:lnTo>
                    <a:pt x="1440" y="6"/>
                  </a:lnTo>
                  <a:lnTo>
                    <a:pt x="1440" y="6"/>
                  </a:lnTo>
                  <a:lnTo>
                    <a:pt x="1444" y="6"/>
                  </a:lnTo>
                  <a:lnTo>
                    <a:pt x="1444" y="6"/>
                  </a:lnTo>
                  <a:lnTo>
                    <a:pt x="1446" y="6"/>
                  </a:lnTo>
                  <a:lnTo>
                    <a:pt x="1446" y="6"/>
                  </a:lnTo>
                  <a:lnTo>
                    <a:pt x="1450" y="6"/>
                  </a:lnTo>
                  <a:lnTo>
                    <a:pt x="1450" y="6"/>
                  </a:lnTo>
                  <a:lnTo>
                    <a:pt x="1452" y="6"/>
                  </a:lnTo>
                  <a:lnTo>
                    <a:pt x="1452" y="6"/>
                  </a:lnTo>
                  <a:lnTo>
                    <a:pt x="1454" y="4"/>
                  </a:lnTo>
                  <a:lnTo>
                    <a:pt x="1454" y="4"/>
                  </a:lnTo>
                  <a:lnTo>
                    <a:pt x="1456" y="4"/>
                  </a:lnTo>
                  <a:lnTo>
                    <a:pt x="1456" y="4"/>
                  </a:lnTo>
                  <a:lnTo>
                    <a:pt x="1462" y="4"/>
                  </a:lnTo>
                  <a:lnTo>
                    <a:pt x="1462" y="4"/>
                  </a:lnTo>
                  <a:lnTo>
                    <a:pt x="1464" y="4"/>
                  </a:lnTo>
                  <a:lnTo>
                    <a:pt x="1464" y="4"/>
                  </a:lnTo>
                  <a:lnTo>
                    <a:pt x="1468" y="4"/>
                  </a:lnTo>
                  <a:lnTo>
                    <a:pt x="1468" y="4"/>
                  </a:lnTo>
                  <a:lnTo>
                    <a:pt x="1472" y="4"/>
                  </a:lnTo>
                  <a:lnTo>
                    <a:pt x="1472" y="4"/>
                  </a:lnTo>
                  <a:lnTo>
                    <a:pt x="1476" y="4"/>
                  </a:lnTo>
                  <a:lnTo>
                    <a:pt x="1476" y="4"/>
                  </a:lnTo>
                  <a:lnTo>
                    <a:pt x="1480" y="4"/>
                  </a:lnTo>
                  <a:lnTo>
                    <a:pt x="1480" y="4"/>
                  </a:lnTo>
                  <a:lnTo>
                    <a:pt x="1484" y="6"/>
                  </a:lnTo>
                  <a:lnTo>
                    <a:pt x="1484" y="6"/>
                  </a:lnTo>
                  <a:lnTo>
                    <a:pt x="1486" y="6"/>
                  </a:lnTo>
                  <a:lnTo>
                    <a:pt x="1486" y="6"/>
                  </a:lnTo>
                  <a:lnTo>
                    <a:pt x="1488" y="6"/>
                  </a:lnTo>
                  <a:lnTo>
                    <a:pt x="1488" y="6"/>
                  </a:lnTo>
                  <a:lnTo>
                    <a:pt x="1492" y="4"/>
                  </a:lnTo>
                  <a:lnTo>
                    <a:pt x="1492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500" y="4"/>
                  </a:lnTo>
                  <a:lnTo>
                    <a:pt x="1500" y="4"/>
                  </a:lnTo>
                  <a:lnTo>
                    <a:pt x="1504" y="4"/>
                  </a:lnTo>
                  <a:lnTo>
                    <a:pt x="1504" y="4"/>
                  </a:lnTo>
                  <a:lnTo>
                    <a:pt x="1506" y="4"/>
                  </a:lnTo>
                  <a:lnTo>
                    <a:pt x="1506" y="4"/>
                  </a:lnTo>
                  <a:lnTo>
                    <a:pt x="1512" y="4"/>
                  </a:lnTo>
                  <a:lnTo>
                    <a:pt x="1512" y="4"/>
                  </a:lnTo>
                  <a:lnTo>
                    <a:pt x="1514" y="6"/>
                  </a:lnTo>
                  <a:lnTo>
                    <a:pt x="1514" y="6"/>
                  </a:lnTo>
                  <a:lnTo>
                    <a:pt x="1520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8" y="4"/>
                  </a:lnTo>
                  <a:lnTo>
                    <a:pt x="1528" y="4"/>
                  </a:lnTo>
                  <a:lnTo>
                    <a:pt x="1532" y="4"/>
                  </a:lnTo>
                  <a:lnTo>
                    <a:pt x="1532" y="4"/>
                  </a:lnTo>
                  <a:lnTo>
                    <a:pt x="1540" y="4"/>
                  </a:lnTo>
                  <a:lnTo>
                    <a:pt x="1540" y="4"/>
                  </a:lnTo>
                  <a:lnTo>
                    <a:pt x="1542" y="4"/>
                  </a:lnTo>
                  <a:lnTo>
                    <a:pt x="1542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50" y="6"/>
                  </a:lnTo>
                  <a:lnTo>
                    <a:pt x="1550" y="6"/>
                  </a:lnTo>
                  <a:lnTo>
                    <a:pt x="1556" y="4"/>
                  </a:lnTo>
                  <a:lnTo>
                    <a:pt x="1556" y="4"/>
                  </a:lnTo>
                  <a:lnTo>
                    <a:pt x="1560" y="6"/>
                  </a:lnTo>
                  <a:lnTo>
                    <a:pt x="1560" y="6"/>
                  </a:lnTo>
                  <a:lnTo>
                    <a:pt x="1564" y="4"/>
                  </a:lnTo>
                  <a:lnTo>
                    <a:pt x="1568" y="6"/>
                  </a:lnTo>
                  <a:lnTo>
                    <a:pt x="1568" y="6"/>
                  </a:lnTo>
                  <a:lnTo>
                    <a:pt x="1574" y="4"/>
                  </a:lnTo>
                  <a:lnTo>
                    <a:pt x="1574" y="4"/>
                  </a:lnTo>
                  <a:lnTo>
                    <a:pt x="1576" y="6"/>
                  </a:lnTo>
                  <a:lnTo>
                    <a:pt x="1576" y="6"/>
                  </a:lnTo>
                  <a:lnTo>
                    <a:pt x="1578" y="4"/>
                  </a:lnTo>
                  <a:lnTo>
                    <a:pt x="1578" y="4"/>
                  </a:lnTo>
                  <a:lnTo>
                    <a:pt x="1586" y="6"/>
                  </a:lnTo>
                  <a:lnTo>
                    <a:pt x="1586" y="6"/>
                  </a:lnTo>
                  <a:lnTo>
                    <a:pt x="1588" y="6"/>
                  </a:lnTo>
                  <a:lnTo>
                    <a:pt x="1588" y="6"/>
                  </a:lnTo>
                  <a:lnTo>
                    <a:pt x="1592" y="6"/>
                  </a:lnTo>
                  <a:lnTo>
                    <a:pt x="1592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6" y="4"/>
                  </a:lnTo>
                  <a:lnTo>
                    <a:pt x="1596" y="4"/>
                  </a:lnTo>
                  <a:lnTo>
                    <a:pt x="1602" y="4"/>
                  </a:lnTo>
                  <a:lnTo>
                    <a:pt x="1602" y="4"/>
                  </a:lnTo>
                  <a:lnTo>
                    <a:pt x="1608" y="4"/>
                  </a:lnTo>
                  <a:lnTo>
                    <a:pt x="1608" y="4"/>
                  </a:lnTo>
                  <a:lnTo>
                    <a:pt x="1610" y="4"/>
                  </a:lnTo>
                  <a:lnTo>
                    <a:pt x="1610" y="4"/>
                  </a:lnTo>
                  <a:lnTo>
                    <a:pt x="1612" y="4"/>
                  </a:lnTo>
                  <a:lnTo>
                    <a:pt x="1612" y="4"/>
                  </a:lnTo>
                  <a:lnTo>
                    <a:pt x="1616" y="4"/>
                  </a:lnTo>
                  <a:lnTo>
                    <a:pt x="1616" y="4"/>
                  </a:lnTo>
                  <a:lnTo>
                    <a:pt x="1618" y="4"/>
                  </a:lnTo>
                  <a:lnTo>
                    <a:pt x="1618" y="4"/>
                  </a:lnTo>
                  <a:lnTo>
                    <a:pt x="1624" y="4"/>
                  </a:lnTo>
                  <a:lnTo>
                    <a:pt x="1624" y="4"/>
                  </a:lnTo>
                  <a:lnTo>
                    <a:pt x="1626" y="4"/>
                  </a:lnTo>
                  <a:lnTo>
                    <a:pt x="1626" y="4"/>
                  </a:lnTo>
                  <a:lnTo>
                    <a:pt x="1628" y="4"/>
                  </a:lnTo>
                  <a:lnTo>
                    <a:pt x="1628" y="4"/>
                  </a:lnTo>
                  <a:lnTo>
                    <a:pt x="1632" y="4"/>
                  </a:lnTo>
                  <a:lnTo>
                    <a:pt x="1632" y="4"/>
                  </a:lnTo>
                  <a:lnTo>
                    <a:pt x="1634" y="4"/>
                  </a:lnTo>
                  <a:lnTo>
                    <a:pt x="1634" y="4"/>
                  </a:lnTo>
                  <a:lnTo>
                    <a:pt x="1640" y="4"/>
                  </a:lnTo>
                  <a:lnTo>
                    <a:pt x="1640" y="4"/>
                  </a:lnTo>
                  <a:lnTo>
                    <a:pt x="1642" y="4"/>
                  </a:lnTo>
                  <a:lnTo>
                    <a:pt x="1642" y="4"/>
                  </a:lnTo>
                  <a:lnTo>
                    <a:pt x="1644" y="4"/>
                  </a:lnTo>
                  <a:lnTo>
                    <a:pt x="1644" y="4"/>
                  </a:lnTo>
                  <a:lnTo>
                    <a:pt x="1648" y="4"/>
                  </a:lnTo>
                  <a:lnTo>
                    <a:pt x="1648" y="4"/>
                  </a:lnTo>
                  <a:lnTo>
                    <a:pt x="1650" y="4"/>
                  </a:lnTo>
                  <a:lnTo>
                    <a:pt x="1650" y="4"/>
                  </a:lnTo>
                  <a:lnTo>
                    <a:pt x="1656" y="4"/>
                  </a:lnTo>
                  <a:lnTo>
                    <a:pt x="1656" y="4"/>
                  </a:lnTo>
                  <a:lnTo>
                    <a:pt x="1658" y="4"/>
                  </a:lnTo>
                  <a:lnTo>
                    <a:pt x="1658" y="4"/>
                  </a:lnTo>
                  <a:lnTo>
                    <a:pt x="1662" y="4"/>
                  </a:lnTo>
                  <a:lnTo>
                    <a:pt x="1662" y="4"/>
                  </a:lnTo>
                  <a:lnTo>
                    <a:pt x="1664" y="4"/>
                  </a:lnTo>
                  <a:lnTo>
                    <a:pt x="1664" y="4"/>
                  </a:lnTo>
                  <a:lnTo>
                    <a:pt x="1668" y="4"/>
                  </a:lnTo>
                  <a:lnTo>
                    <a:pt x="1668" y="4"/>
                  </a:lnTo>
                  <a:lnTo>
                    <a:pt x="1670" y="4"/>
                  </a:lnTo>
                  <a:lnTo>
                    <a:pt x="1670" y="4"/>
                  </a:lnTo>
                  <a:lnTo>
                    <a:pt x="1680" y="4"/>
                  </a:lnTo>
                  <a:lnTo>
                    <a:pt x="1680" y="4"/>
                  </a:lnTo>
                  <a:lnTo>
                    <a:pt x="1688" y="6"/>
                  </a:lnTo>
                  <a:lnTo>
                    <a:pt x="1688" y="6"/>
                  </a:lnTo>
                  <a:lnTo>
                    <a:pt x="1690" y="6"/>
                  </a:lnTo>
                  <a:lnTo>
                    <a:pt x="1690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6" y="4"/>
                  </a:lnTo>
                  <a:lnTo>
                    <a:pt x="1696" y="4"/>
                  </a:lnTo>
                  <a:lnTo>
                    <a:pt x="1702" y="6"/>
                  </a:lnTo>
                  <a:lnTo>
                    <a:pt x="1702" y="6"/>
                  </a:lnTo>
                  <a:lnTo>
                    <a:pt x="1704" y="8"/>
                  </a:lnTo>
                  <a:lnTo>
                    <a:pt x="1704" y="8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10" y="6"/>
                  </a:lnTo>
                  <a:lnTo>
                    <a:pt x="1710" y="6"/>
                  </a:lnTo>
                  <a:lnTo>
                    <a:pt x="1712" y="8"/>
                  </a:lnTo>
                  <a:lnTo>
                    <a:pt x="1712" y="8"/>
                  </a:lnTo>
                  <a:lnTo>
                    <a:pt x="1714" y="6"/>
                  </a:lnTo>
                  <a:lnTo>
                    <a:pt x="1718" y="6"/>
                  </a:lnTo>
                  <a:lnTo>
                    <a:pt x="1718" y="6"/>
                  </a:lnTo>
                  <a:lnTo>
                    <a:pt x="1722" y="6"/>
                  </a:lnTo>
                  <a:lnTo>
                    <a:pt x="1722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6" y="8"/>
                  </a:lnTo>
                  <a:lnTo>
                    <a:pt x="1726" y="8"/>
                  </a:lnTo>
                  <a:lnTo>
                    <a:pt x="1728" y="8"/>
                  </a:lnTo>
                  <a:lnTo>
                    <a:pt x="1730" y="6"/>
                  </a:lnTo>
                  <a:lnTo>
                    <a:pt x="1730" y="6"/>
                  </a:lnTo>
                  <a:lnTo>
                    <a:pt x="1734" y="6"/>
                  </a:lnTo>
                  <a:lnTo>
                    <a:pt x="1734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8" y="6"/>
                  </a:lnTo>
                  <a:lnTo>
                    <a:pt x="1738" y="6"/>
                  </a:lnTo>
                  <a:lnTo>
                    <a:pt x="1750" y="4"/>
                  </a:lnTo>
                  <a:lnTo>
                    <a:pt x="1750" y="4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8" y="6"/>
                  </a:lnTo>
                  <a:lnTo>
                    <a:pt x="1758" y="6"/>
                  </a:lnTo>
                  <a:lnTo>
                    <a:pt x="1762" y="6"/>
                  </a:lnTo>
                  <a:lnTo>
                    <a:pt x="1762" y="6"/>
                  </a:lnTo>
                  <a:lnTo>
                    <a:pt x="1764" y="4"/>
                  </a:lnTo>
                  <a:lnTo>
                    <a:pt x="1764" y="4"/>
                  </a:lnTo>
                  <a:lnTo>
                    <a:pt x="1766" y="6"/>
                  </a:lnTo>
                  <a:lnTo>
                    <a:pt x="1766" y="6"/>
                  </a:lnTo>
                  <a:lnTo>
                    <a:pt x="1770" y="4"/>
                  </a:lnTo>
                  <a:lnTo>
                    <a:pt x="1770" y="4"/>
                  </a:lnTo>
                  <a:lnTo>
                    <a:pt x="1772" y="6"/>
                  </a:lnTo>
                  <a:lnTo>
                    <a:pt x="1772" y="6"/>
                  </a:lnTo>
                  <a:lnTo>
                    <a:pt x="1776" y="4"/>
                  </a:lnTo>
                  <a:lnTo>
                    <a:pt x="1776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4" y="6"/>
                  </a:lnTo>
                  <a:lnTo>
                    <a:pt x="1784" y="6"/>
                  </a:lnTo>
                  <a:lnTo>
                    <a:pt x="1792" y="6"/>
                  </a:lnTo>
                  <a:lnTo>
                    <a:pt x="1792" y="6"/>
                  </a:lnTo>
                  <a:lnTo>
                    <a:pt x="1794" y="4"/>
                  </a:lnTo>
                  <a:lnTo>
                    <a:pt x="1794" y="4"/>
                  </a:lnTo>
                  <a:lnTo>
                    <a:pt x="1798" y="6"/>
                  </a:lnTo>
                  <a:lnTo>
                    <a:pt x="1798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2" y="4"/>
                  </a:lnTo>
                  <a:lnTo>
                    <a:pt x="1802" y="4"/>
                  </a:lnTo>
                  <a:lnTo>
                    <a:pt x="1802" y="6"/>
                  </a:lnTo>
                  <a:lnTo>
                    <a:pt x="1802" y="6"/>
                  </a:lnTo>
                  <a:lnTo>
                    <a:pt x="1804" y="4"/>
                  </a:lnTo>
                  <a:lnTo>
                    <a:pt x="1804" y="4"/>
                  </a:lnTo>
                  <a:lnTo>
                    <a:pt x="1804" y="6"/>
                  </a:lnTo>
                  <a:lnTo>
                    <a:pt x="1804" y="6"/>
                  </a:lnTo>
                  <a:lnTo>
                    <a:pt x="1812" y="6"/>
                  </a:lnTo>
                  <a:lnTo>
                    <a:pt x="1812" y="6"/>
                  </a:lnTo>
                  <a:lnTo>
                    <a:pt x="1814" y="6"/>
                  </a:lnTo>
                  <a:lnTo>
                    <a:pt x="1814" y="6"/>
                  </a:lnTo>
                  <a:lnTo>
                    <a:pt x="1816" y="6"/>
                  </a:lnTo>
                  <a:lnTo>
                    <a:pt x="1816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4" y="6"/>
                  </a:lnTo>
                  <a:lnTo>
                    <a:pt x="1824" y="6"/>
                  </a:lnTo>
                  <a:lnTo>
                    <a:pt x="1826" y="6"/>
                  </a:lnTo>
                  <a:lnTo>
                    <a:pt x="1826" y="6"/>
                  </a:lnTo>
                  <a:lnTo>
                    <a:pt x="1826" y="8"/>
                  </a:lnTo>
                  <a:lnTo>
                    <a:pt x="1826" y="8"/>
                  </a:lnTo>
                  <a:lnTo>
                    <a:pt x="1828" y="8"/>
                  </a:lnTo>
                  <a:lnTo>
                    <a:pt x="1828" y="8"/>
                  </a:lnTo>
                  <a:lnTo>
                    <a:pt x="1832" y="8"/>
                  </a:lnTo>
                  <a:lnTo>
                    <a:pt x="1832" y="8"/>
                  </a:lnTo>
                  <a:lnTo>
                    <a:pt x="1836" y="6"/>
                  </a:lnTo>
                  <a:lnTo>
                    <a:pt x="1836" y="6"/>
                  </a:lnTo>
                  <a:lnTo>
                    <a:pt x="1838" y="6"/>
                  </a:lnTo>
                  <a:lnTo>
                    <a:pt x="1838" y="6"/>
                  </a:lnTo>
                  <a:lnTo>
                    <a:pt x="1840" y="6"/>
                  </a:lnTo>
                  <a:lnTo>
                    <a:pt x="1840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4" y="6"/>
                  </a:lnTo>
                  <a:lnTo>
                    <a:pt x="1844" y="6"/>
                  </a:lnTo>
                  <a:lnTo>
                    <a:pt x="1846" y="6"/>
                  </a:lnTo>
                  <a:lnTo>
                    <a:pt x="1846" y="6"/>
                  </a:lnTo>
                  <a:lnTo>
                    <a:pt x="1848" y="6"/>
                  </a:lnTo>
                  <a:lnTo>
                    <a:pt x="1848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2" y="6"/>
                  </a:lnTo>
                  <a:lnTo>
                    <a:pt x="1852" y="6"/>
                  </a:lnTo>
                  <a:lnTo>
                    <a:pt x="1854" y="6"/>
                  </a:lnTo>
                  <a:lnTo>
                    <a:pt x="1854" y="6"/>
                  </a:lnTo>
                  <a:lnTo>
                    <a:pt x="1858" y="6"/>
                  </a:lnTo>
                  <a:lnTo>
                    <a:pt x="1858" y="6"/>
                  </a:lnTo>
                  <a:lnTo>
                    <a:pt x="1860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6" y="6"/>
                  </a:lnTo>
                  <a:lnTo>
                    <a:pt x="1866" y="6"/>
                  </a:lnTo>
                  <a:lnTo>
                    <a:pt x="1872" y="6"/>
                  </a:lnTo>
                  <a:lnTo>
                    <a:pt x="1872" y="6"/>
                  </a:lnTo>
                  <a:lnTo>
                    <a:pt x="1880" y="6"/>
                  </a:lnTo>
                  <a:lnTo>
                    <a:pt x="1880" y="6"/>
                  </a:lnTo>
                  <a:lnTo>
                    <a:pt x="1882" y="6"/>
                  </a:lnTo>
                  <a:lnTo>
                    <a:pt x="1882" y="6"/>
                  </a:lnTo>
                  <a:lnTo>
                    <a:pt x="1888" y="6"/>
                  </a:lnTo>
                  <a:lnTo>
                    <a:pt x="1888" y="6"/>
                  </a:lnTo>
                  <a:lnTo>
                    <a:pt x="1892" y="6"/>
                  </a:lnTo>
                  <a:lnTo>
                    <a:pt x="1892" y="6"/>
                  </a:lnTo>
                  <a:lnTo>
                    <a:pt x="1896" y="6"/>
                  </a:lnTo>
                  <a:lnTo>
                    <a:pt x="1896" y="6"/>
                  </a:lnTo>
                  <a:lnTo>
                    <a:pt x="1898" y="6"/>
                  </a:lnTo>
                  <a:lnTo>
                    <a:pt x="1898" y="6"/>
                  </a:lnTo>
                  <a:lnTo>
                    <a:pt x="1902" y="4"/>
                  </a:lnTo>
                  <a:lnTo>
                    <a:pt x="1902" y="4"/>
                  </a:lnTo>
                  <a:lnTo>
                    <a:pt x="1906" y="6"/>
                  </a:lnTo>
                  <a:lnTo>
                    <a:pt x="1906" y="6"/>
                  </a:lnTo>
                  <a:lnTo>
                    <a:pt x="1914" y="4"/>
                  </a:lnTo>
                  <a:lnTo>
                    <a:pt x="1914" y="4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8" y="8"/>
                  </a:lnTo>
                  <a:lnTo>
                    <a:pt x="1918" y="8"/>
                  </a:lnTo>
                  <a:lnTo>
                    <a:pt x="1922" y="8"/>
                  </a:lnTo>
                  <a:lnTo>
                    <a:pt x="1926" y="8"/>
                  </a:lnTo>
                  <a:lnTo>
                    <a:pt x="1926" y="8"/>
                  </a:lnTo>
                  <a:lnTo>
                    <a:pt x="1928" y="10"/>
                  </a:lnTo>
                  <a:lnTo>
                    <a:pt x="1928" y="10"/>
                  </a:lnTo>
                  <a:lnTo>
                    <a:pt x="1934" y="8"/>
                  </a:lnTo>
                  <a:lnTo>
                    <a:pt x="1934" y="8"/>
                  </a:lnTo>
                  <a:lnTo>
                    <a:pt x="1944" y="6"/>
                  </a:lnTo>
                  <a:lnTo>
                    <a:pt x="1944" y="6"/>
                  </a:lnTo>
                  <a:lnTo>
                    <a:pt x="1946" y="6"/>
                  </a:lnTo>
                  <a:lnTo>
                    <a:pt x="1946" y="6"/>
                  </a:lnTo>
                  <a:lnTo>
                    <a:pt x="1948" y="4"/>
                  </a:lnTo>
                  <a:lnTo>
                    <a:pt x="1948" y="4"/>
                  </a:lnTo>
                  <a:lnTo>
                    <a:pt x="1950" y="4"/>
                  </a:lnTo>
                  <a:lnTo>
                    <a:pt x="1950" y="4"/>
                  </a:lnTo>
                  <a:lnTo>
                    <a:pt x="1950" y="6"/>
                  </a:lnTo>
                  <a:lnTo>
                    <a:pt x="1950" y="6"/>
                  </a:lnTo>
                  <a:lnTo>
                    <a:pt x="1954" y="6"/>
                  </a:lnTo>
                  <a:lnTo>
                    <a:pt x="1954" y="6"/>
                  </a:lnTo>
                  <a:lnTo>
                    <a:pt x="1960" y="6"/>
                  </a:lnTo>
                  <a:lnTo>
                    <a:pt x="1960" y="6"/>
                  </a:lnTo>
                  <a:lnTo>
                    <a:pt x="1960" y="4"/>
                  </a:lnTo>
                  <a:lnTo>
                    <a:pt x="1960" y="4"/>
                  </a:lnTo>
                  <a:lnTo>
                    <a:pt x="1962" y="4"/>
                  </a:lnTo>
                  <a:lnTo>
                    <a:pt x="1962" y="4"/>
                  </a:lnTo>
                  <a:lnTo>
                    <a:pt x="1968" y="6"/>
                  </a:lnTo>
                  <a:lnTo>
                    <a:pt x="1968" y="6"/>
                  </a:lnTo>
                  <a:lnTo>
                    <a:pt x="1970" y="6"/>
                  </a:lnTo>
                  <a:lnTo>
                    <a:pt x="1970" y="6"/>
                  </a:lnTo>
                  <a:lnTo>
                    <a:pt x="1972" y="6"/>
                  </a:lnTo>
                  <a:lnTo>
                    <a:pt x="1972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6" y="6"/>
                  </a:lnTo>
                  <a:lnTo>
                    <a:pt x="1976" y="6"/>
                  </a:lnTo>
                  <a:lnTo>
                    <a:pt x="1978" y="8"/>
                  </a:lnTo>
                  <a:lnTo>
                    <a:pt x="1978" y="8"/>
                  </a:lnTo>
                  <a:lnTo>
                    <a:pt x="1978" y="6"/>
                  </a:lnTo>
                  <a:lnTo>
                    <a:pt x="1978" y="6"/>
                  </a:lnTo>
                  <a:lnTo>
                    <a:pt x="1982" y="6"/>
                  </a:lnTo>
                  <a:lnTo>
                    <a:pt x="1982" y="6"/>
                  </a:lnTo>
                  <a:lnTo>
                    <a:pt x="1986" y="8"/>
                  </a:lnTo>
                  <a:lnTo>
                    <a:pt x="1986" y="8"/>
                  </a:lnTo>
                  <a:lnTo>
                    <a:pt x="1994" y="8"/>
                  </a:lnTo>
                  <a:lnTo>
                    <a:pt x="1994" y="8"/>
                  </a:lnTo>
                  <a:lnTo>
                    <a:pt x="1996" y="6"/>
                  </a:lnTo>
                  <a:lnTo>
                    <a:pt x="1996" y="6"/>
                  </a:lnTo>
                  <a:lnTo>
                    <a:pt x="2000" y="6"/>
                  </a:lnTo>
                  <a:lnTo>
                    <a:pt x="2000" y="6"/>
                  </a:lnTo>
                  <a:lnTo>
                    <a:pt x="2002" y="4"/>
                  </a:lnTo>
                  <a:lnTo>
                    <a:pt x="2002" y="4"/>
                  </a:lnTo>
                  <a:lnTo>
                    <a:pt x="2010" y="4"/>
                  </a:lnTo>
                  <a:lnTo>
                    <a:pt x="2010" y="4"/>
                  </a:lnTo>
                  <a:lnTo>
                    <a:pt x="2012" y="4"/>
                  </a:lnTo>
                  <a:lnTo>
                    <a:pt x="2012" y="4"/>
                  </a:lnTo>
                  <a:lnTo>
                    <a:pt x="2014" y="4"/>
                  </a:lnTo>
                  <a:lnTo>
                    <a:pt x="2014" y="4"/>
                  </a:lnTo>
                  <a:lnTo>
                    <a:pt x="2016" y="4"/>
                  </a:lnTo>
                  <a:lnTo>
                    <a:pt x="2016" y="4"/>
                  </a:lnTo>
                  <a:lnTo>
                    <a:pt x="2018" y="4"/>
                  </a:lnTo>
                  <a:lnTo>
                    <a:pt x="2018" y="4"/>
                  </a:lnTo>
                  <a:lnTo>
                    <a:pt x="2032" y="4"/>
                  </a:lnTo>
                  <a:lnTo>
                    <a:pt x="2032" y="4"/>
                  </a:lnTo>
                  <a:lnTo>
                    <a:pt x="2040" y="4"/>
                  </a:lnTo>
                  <a:lnTo>
                    <a:pt x="2040" y="4"/>
                  </a:lnTo>
                  <a:lnTo>
                    <a:pt x="2050" y="4"/>
                  </a:lnTo>
                  <a:lnTo>
                    <a:pt x="2050" y="4"/>
                  </a:lnTo>
                  <a:lnTo>
                    <a:pt x="2052" y="4"/>
                  </a:lnTo>
                  <a:lnTo>
                    <a:pt x="2052" y="4"/>
                  </a:lnTo>
                  <a:lnTo>
                    <a:pt x="2054" y="4"/>
                  </a:lnTo>
                  <a:lnTo>
                    <a:pt x="2054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60" y="4"/>
                  </a:lnTo>
                  <a:lnTo>
                    <a:pt x="2060" y="4"/>
                  </a:lnTo>
                  <a:lnTo>
                    <a:pt x="2066" y="4"/>
                  </a:lnTo>
                  <a:lnTo>
                    <a:pt x="2066" y="4"/>
                  </a:lnTo>
                  <a:lnTo>
                    <a:pt x="2070" y="4"/>
                  </a:lnTo>
                  <a:lnTo>
                    <a:pt x="2070" y="4"/>
                  </a:lnTo>
                  <a:lnTo>
                    <a:pt x="2072" y="4"/>
                  </a:lnTo>
                  <a:lnTo>
                    <a:pt x="2072" y="4"/>
                  </a:lnTo>
                  <a:lnTo>
                    <a:pt x="2074" y="6"/>
                  </a:lnTo>
                  <a:lnTo>
                    <a:pt x="2074" y="6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86" y="4"/>
                  </a:lnTo>
                  <a:lnTo>
                    <a:pt x="2086" y="4"/>
                  </a:lnTo>
                  <a:lnTo>
                    <a:pt x="2088" y="4"/>
                  </a:lnTo>
                  <a:lnTo>
                    <a:pt x="2088" y="4"/>
                  </a:lnTo>
                  <a:lnTo>
                    <a:pt x="2092" y="4"/>
                  </a:lnTo>
                  <a:lnTo>
                    <a:pt x="2092" y="4"/>
                  </a:lnTo>
                  <a:lnTo>
                    <a:pt x="2096" y="4"/>
                  </a:lnTo>
                  <a:lnTo>
                    <a:pt x="2096" y="4"/>
                  </a:lnTo>
                  <a:lnTo>
                    <a:pt x="2098" y="4"/>
                  </a:lnTo>
                  <a:lnTo>
                    <a:pt x="2098" y="4"/>
                  </a:lnTo>
                  <a:lnTo>
                    <a:pt x="2106" y="4"/>
                  </a:lnTo>
                  <a:lnTo>
                    <a:pt x="2106" y="4"/>
                  </a:lnTo>
                  <a:lnTo>
                    <a:pt x="2108" y="4"/>
                  </a:lnTo>
                  <a:lnTo>
                    <a:pt x="2108" y="4"/>
                  </a:lnTo>
                  <a:lnTo>
                    <a:pt x="2114" y="4"/>
                  </a:lnTo>
                  <a:lnTo>
                    <a:pt x="2114" y="4"/>
                  </a:lnTo>
                  <a:lnTo>
                    <a:pt x="2116" y="4"/>
                  </a:lnTo>
                  <a:lnTo>
                    <a:pt x="2116" y="4"/>
                  </a:lnTo>
                  <a:lnTo>
                    <a:pt x="2118" y="4"/>
                  </a:lnTo>
                  <a:lnTo>
                    <a:pt x="2118" y="4"/>
                  </a:lnTo>
                  <a:lnTo>
                    <a:pt x="2124" y="4"/>
                  </a:lnTo>
                  <a:lnTo>
                    <a:pt x="2124" y="4"/>
                  </a:lnTo>
                  <a:lnTo>
                    <a:pt x="2132" y="4"/>
                  </a:lnTo>
                  <a:lnTo>
                    <a:pt x="2132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8" y="4"/>
                  </a:lnTo>
                  <a:lnTo>
                    <a:pt x="2138" y="4"/>
                  </a:lnTo>
                  <a:lnTo>
                    <a:pt x="2144" y="4"/>
                  </a:lnTo>
                  <a:lnTo>
                    <a:pt x="2144" y="4"/>
                  </a:lnTo>
                  <a:lnTo>
                    <a:pt x="2146" y="4"/>
                  </a:lnTo>
                  <a:lnTo>
                    <a:pt x="2146" y="4"/>
                  </a:lnTo>
                  <a:lnTo>
                    <a:pt x="2150" y="4"/>
                  </a:lnTo>
                  <a:lnTo>
                    <a:pt x="2150" y="4"/>
                  </a:lnTo>
                  <a:lnTo>
                    <a:pt x="2154" y="4"/>
                  </a:lnTo>
                  <a:lnTo>
                    <a:pt x="2154" y="4"/>
                  </a:lnTo>
                  <a:lnTo>
                    <a:pt x="2156" y="4"/>
                  </a:lnTo>
                  <a:lnTo>
                    <a:pt x="2156" y="4"/>
                  </a:lnTo>
                  <a:lnTo>
                    <a:pt x="2160" y="4"/>
                  </a:lnTo>
                  <a:lnTo>
                    <a:pt x="2160" y="4"/>
                  </a:lnTo>
                  <a:lnTo>
                    <a:pt x="2164" y="4"/>
                  </a:lnTo>
                  <a:lnTo>
                    <a:pt x="2164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72" y="4"/>
                  </a:lnTo>
                  <a:lnTo>
                    <a:pt x="2172" y="4"/>
                  </a:lnTo>
                  <a:lnTo>
                    <a:pt x="2178" y="4"/>
                  </a:lnTo>
                  <a:lnTo>
                    <a:pt x="2178" y="4"/>
                  </a:lnTo>
                  <a:lnTo>
                    <a:pt x="2182" y="4"/>
                  </a:lnTo>
                  <a:lnTo>
                    <a:pt x="2182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8" y="4"/>
                  </a:lnTo>
                  <a:lnTo>
                    <a:pt x="2188" y="4"/>
                  </a:lnTo>
                  <a:lnTo>
                    <a:pt x="2190" y="2"/>
                  </a:lnTo>
                  <a:lnTo>
                    <a:pt x="219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6" y="4"/>
                  </a:lnTo>
                  <a:lnTo>
                    <a:pt x="2206" y="4"/>
                  </a:lnTo>
                  <a:lnTo>
                    <a:pt x="2210" y="4"/>
                  </a:lnTo>
                  <a:lnTo>
                    <a:pt x="2210" y="4"/>
                  </a:lnTo>
                  <a:lnTo>
                    <a:pt x="2216" y="2"/>
                  </a:lnTo>
                  <a:lnTo>
                    <a:pt x="2216" y="2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6" y="2"/>
                  </a:lnTo>
                  <a:lnTo>
                    <a:pt x="2230" y="4"/>
                  </a:lnTo>
                  <a:lnTo>
                    <a:pt x="2230" y="4"/>
                  </a:lnTo>
                  <a:lnTo>
                    <a:pt x="2232" y="2"/>
                  </a:lnTo>
                  <a:lnTo>
                    <a:pt x="2232" y="2"/>
                  </a:lnTo>
                  <a:lnTo>
                    <a:pt x="2234" y="2"/>
                  </a:lnTo>
                  <a:lnTo>
                    <a:pt x="2234" y="2"/>
                  </a:lnTo>
                  <a:lnTo>
                    <a:pt x="2236" y="2"/>
                  </a:lnTo>
                  <a:lnTo>
                    <a:pt x="2236" y="2"/>
                  </a:lnTo>
                  <a:lnTo>
                    <a:pt x="2240" y="2"/>
                  </a:lnTo>
                  <a:lnTo>
                    <a:pt x="2240" y="2"/>
                  </a:lnTo>
                  <a:lnTo>
                    <a:pt x="2248" y="4"/>
                  </a:lnTo>
                  <a:lnTo>
                    <a:pt x="2248" y="4"/>
                  </a:lnTo>
                  <a:lnTo>
                    <a:pt x="2252" y="2"/>
                  </a:lnTo>
                  <a:lnTo>
                    <a:pt x="2252" y="2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62" y="2"/>
                  </a:lnTo>
                  <a:lnTo>
                    <a:pt x="2262" y="2"/>
                  </a:lnTo>
                  <a:lnTo>
                    <a:pt x="2266" y="4"/>
                  </a:lnTo>
                  <a:lnTo>
                    <a:pt x="2266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82" y="4"/>
                  </a:lnTo>
                  <a:lnTo>
                    <a:pt x="2282" y="4"/>
                  </a:lnTo>
                  <a:lnTo>
                    <a:pt x="2286" y="4"/>
                  </a:lnTo>
                  <a:lnTo>
                    <a:pt x="2286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90" y="4"/>
                  </a:lnTo>
                  <a:lnTo>
                    <a:pt x="2290" y="4"/>
                  </a:lnTo>
                  <a:lnTo>
                    <a:pt x="2292" y="2"/>
                  </a:lnTo>
                  <a:lnTo>
                    <a:pt x="2296" y="2"/>
                  </a:lnTo>
                  <a:lnTo>
                    <a:pt x="2296" y="2"/>
                  </a:lnTo>
                  <a:lnTo>
                    <a:pt x="2298" y="2"/>
                  </a:lnTo>
                  <a:lnTo>
                    <a:pt x="2298" y="2"/>
                  </a:lnTo>
                  <a:lnTo>
                    <a:pt x="2304" y="2"/>
                  </a:lnTo>
                  <a:lnTo>
                    <a:pt x="2304" y="2"/>
                  </a:lnTo>
                  <a:lnTo>
                    <a:pt x="2306" y="2"/>
                  </a:lnTo>
                  <a:lnTo>
                    <a:pt x="2306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6" y="2"/>
                  </a:lnTo>
                  <a:lnTo>
                    <a:pt x="2316" y="2"/>
                  </a:lnTo>
                  <a:lnTo>
                    <a:pt x="2318" y="2"/>
                  </a:lnTo>
                  <a:lnTo>
                    <a:pt x="2318" y="2"/>
                  </a:lnTo>
                  <a:lnTo>
                    <a:pt x="2322" y="2"/>
                  </a:lnTo>
                  <a:lnTo>
                    <a:pt x="2322" y="2"/>
                  </a:lnTo>
                  <a:lnTo>
                    <a:pt x="2328" y="2"/>
                  </a:lnTo>
                  <a:lnTo>
                    <a:pt x="2328" y="2"/>
                  </a:lnTo>
                  <a:lnTo>
                    <a:pt x="2330" y="2"/>
                  </a:lnTo>
                  <a:lnTo>
                    <a:pt x="2330" y="2"/>
                  </a:lnTo>
                  <a:lnTo>
                    <a:pt x="2334" y="4"/>
                  </a:lnTo>
                  <a:lnTo>
                    <a:pt x="2334" y="4"/>
                  </a:lnTo>
                  <a:lnTo>
                    <a:pt x="2338" y="2"/>
                  </a:lnTo>
                  <a:lnTo>
                    <a:pt x="2338" y="2"/>
                  </a:lnTo>
                  <a:lnTo>
                    <a:pt x="2344" y="2"/>
                  </a:lnTo>
                  <a:lnTo>
                    <a:pt x="2344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64" y="2"/>
                  </a:lnTo>
                  <a:lnTo>
                    <a:pt x="2364" y="2"/>
                  </a:lnTo>
                  <a:lnTo>
                    <a:pt x="2366" y="4"/>
                  </a:lnTo>
                  <a:lnTo>
                    <a:pt x="2366" y="4"/>
                  </a:lnTo>
                  <a:lnTo>
                    <a:pt x="2368" y="4"/>
                  </a:lnTo>
                  <a:lnTo>
                    <a:pt x="2368" y="4"/>
                  </a:lnTo>
                  <a:lnTo>
                    <a:pt x="2370" y="4"/>
                  </a:lnTo>
                  <a:lnTo>
                    <a:pt x="2370" y="4"/>
                  </a:lnTo>
                  <a:lnTo>
                    <a:pt x="2374" y="2"/>
                  </a:lnTo>
                  <a:lnTo>
                    <a:pt x="2374" y="2"/>
                  </a:lnTo>
                  <a:lnTo>
                    <a:pt x="2378" y="2"/>
                  </a:lnTo>
                  <a:lnTo>
                    <a:pt x="2378" y="2"/>
                  </a:lnTo>
                  <a:lnTo>
                    <a:pt x="2380" y="2"/>
                  </a:lnTo>
                  <a:lnTo>
                    <a:pt x="2384" y="2"/>
                  </a:lnTo>
                  <a:lnTo>
                    <a:pt x="2384" y="2"/>
                  </a:lnTo>
                  <a:lnTo>
                    <a:pt x="2388" y="2"/>
                  </a:lnTo>
                  <a:lnTo>
                    <a:pt x="2390" y="2"/>
                  </a:lnTo>
                  <a:lnTo>
                    <a:pt x="2390" y="2"/>
                  </a:lnTo>
                  <a:lnTo>
                    <a:pt x="2398" y="2"/>
                  </a:lnTo>
                  <a:lnTo>
                    <a:pt x="2398" y="2"/>
                  </a:lnTo>
                  <a:lnTo>
                    <a:pt x="2402" y="2"/>
                  </a:lnTo>
                  <a:lnTo>
                    <a:pt x="2402" y="2"/>
                  </a:lnTo>
                  <a:lnTo>
                    <a:pt x="2404" y="2"/>
                  </a:lnTo>
                  <a:lnTo>
                    <a:pt x="2404" y="2"/>
                  </a:lnTo>
                  <a:lnTo>
                    <a:pt x="2406" y="2"/>
                  </a:lnTo>
                  <a:lnTo>
                    <a:pt x="2406" y="2"/>
                  </a:lnTo>
                  <a:lnTo>
                    <a:pt x="2410" y="2"/>
                  </a:lnTo>
                  <a:lnTo>
                    <a:pt x="2410" y="2"/>
                  </a:lnTo>
                  <a:lnTo>
                    <a:pt x="2414" y="4"/>
                  </a:lnTo>
                  <a:lnTo>
                    <a:pt x="2414" y="4"/>
                  </a:lnTo>
                  <a:lnTo>
                    <a:pt x="2414" y="6"/>
                  </a:lnTo>
                  <a:lnTo>
                    <a:pt x="2414" y="6"/>
                  </a:lnTo>
                  <a:lnTo>
                    <a:pt x="2418" y="4"/>
                  </a:lnTo>
                  <a:lnTo>
                    <a:pt x="2418" y="4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2" y="6"/>
                  </a:lnTo>
                  <a:lnTo>
                    <a:pt x="2422" y="6"/>
                  </a:lnTo>
                  <a:lnTo>
                    <a:pt x="2428" y="6"/>
                  </a:lnTo>
                  <a:lnTo>
                    <a:pt x="2434" y="6"/>
                  </a:lnTo>
                  <a:lnTo>
                    <a:pt x="2434" y="6"/>
                  </a:lnTo>
                  <a:lnTo>
                    <a:pt x="2436" y="6"/>
                  </a:lnTo>
                  <a:lnTo>
                    <a:pt x="2436" y="6"/>
                  </a:lnTo>
                  <a:lnTo>
                    <a:pt x="2442" y="4"/>
                  </a:lnTo>
                  <a:lnTo>
                    <a:pt x="2442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50" y="4"/>
                  </a:lnTo>
                  <a:lnTo>
                    <a:pt x="2450" y="4"/>
                  </a:lnTo>
                  <a:lnTo>
                    <a:pt x="2452" y="4"/>
                  </a:lnTo>
                  <a:lnTo>
                    <a:pt x="2452" y="4"/>
                  </a:lnTo>
                  <a:lnTo>
                    <a:pt x="2460" y="4"/>
                  </a:lnTo>
                  <a:lnTo>
                    <a:pt x="2460" y="4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4" y="8"/>
                  </a:lnTo>
                  <a:lnTo>
                    <a:pt x="2464" y="8"/>
                  </a:lnTo>
                  <a:lnTo>
                    <a:pt x="2468" y="6"/>
                  </a:lnTo>
                  <a:lnTo>
                    <a:pt x="2474" y="4"/>
                  </a:lnTo>
                  <a:lnTo>
                    <a:pt x="2474" y="4"/>
                  </a:lnTo>
                  <a:lnTo>
                    <a:pt x="2476" y="6"/>
                  </a:lnTo>
                  <a:lnTo>
                    <a:pt x="2476" y="6"/>
                  </a:lnTo>
                  <a:lnTo>
                    <a:pt x="2478" y="6"/>
                  </a:lnTo>
                  <a:lnTo>
                    <a:pt x="2478" y="6"/>
                  </a:lnTo>
                  <a:lnTo>
                    <a:pt x="2484" y="6"/>
                  </a:lnTo>
                  <a:lnTo>
                    <a:pt x="2484" y="6"/>
                  </a:lnTo>
                  <a:lnTo>
                    <a:pt x="2486" y="6"/>
                  </a:lnTo>
                  <a:lnTo>
                    <a:pt x="2486" y="6"/>
                  </a:lnTo>
                  <a:lnTo>
                    <a:pt x="2492" y="6"/>
                  </a:lnTo>
                  <a:lnTo>
                    <a:pt x="2492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502" y="6"/>
                  </a:lnTo>
                  <a:lnTo>
                    <a:pt x="2502" y="6"/>
                  </a:lnTo>
                  <a:lnTo>
                    <a:pt x="2504" y="6"/>
                  </a:lnTo>
                  <a:lnTo>
                    <a:pt x="2504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4"/>
                  </a:lnTo>
                  <a:lnTo>
                    <a:pt x="2506" y="4"/>
                  </a:lnTo>
                  <a:lnTo>
                    <a:pt x="2518" y="4"/>
                  </a:lnTo>
                  <a:lnTo>
                    <a:pt x="2518" y="4"/>
                  </a:lnTo>
                  <a:lnTo>
                    <a:pt x="2522" y="6"/>
                  </a:lnTo>
                  <a:lnTo>
                    <a:pt x="2522" y="6"/>
                  </a:lnTo>
                  <a:lnTo>
                    <a:pt x="2524" y="6"/>
                  </a:lnTo>
                  <a:lnTo>
                    <a:pt x="2524" y="6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8" y="4"/>
                  </a:lnTo>
                  <a:lnTo>
                    <a:pt x="2528" y="4"/>
                  </a:lnTo>
                  <a:lnTo>
                    <a:pt x="2536" y="4"/>
                  </a:lnTo>
                  <a:lnTo>
                    <a:pt x="2536" y="4"/>
                  </a:lnTo>
                  <a:lnTo>
                    <a:pt x="2538" y="4"/>
                  </a:lnTo>
                  <a:lnTo>
                    <a:pt x="2538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52" y="6"/>
                  </a:lnTo>
                  <a:lnTo>
                    <a:pt x="2552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60" y="6"/>
                  </a:lnTo>
                  <a:lnTo>
                    <a:pt x="2560" y="6"/>
                  </a:lnTo>
                  <a:lnTo>
                    <a:pt x="2562" y="6"/>
                  </a:lnTo>
                  <a:lnTo>
                    <a:pt x="2562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70" y="4"/>
                  </a:lnTo>
                  <a:lnTo>
                    <a:pt x="2570" y="4"/>
                  </a:lnTo>
                  <a:lnTo>
                    <a:pt x="2574" y="4"/>
                  </a:lnTo>
                  <a:lnTo>
                    <a:pt x="2574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8" y="4"/>
                  </a:lnTo>
                  <a:lnTo>
                    <a:pt x="2578" y="4"/>
                  </a:lnTo>
                  <a:lnTo>
                    <a:pt x="2580" y="4"/>
                  </a:lnTo>
                  <a:lnTo>
                    <a:pt x="2580" y="4"/>
                  </a:lnTo>
                  <a:lnTo>
                    <a:pt x="2580" y="6"/>
                  </a:lnTo>
                  <a:lnTo>
                    <a:pt x="2580" y="6"/>
                  </a:lnTo>
                  <a:lnTo>
                    <a:pt x="2584" y="6"/>
                  </a:lnTo>
                  <a:lnTo>
                    <a:pt x="2584" y="6"/>
                  </a:lnTo>
                  <a:lnTo>
                    <a:pt x="2590" y="6"/>
                  </a:lnTo>
                  <a:lnTo>
                    <a:pt x="2590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4" y="6"/>
                  </a:lnTo>
                  <a:lnTo>
                    <a:pt x="2594" y="6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600" y="6"/>
                  </a:lnTo>
                  <a:lnTo>
                    <a:pt x="2600" y="6"/>
                  </a:lnTo>
                  <a:lnTo>
                    <a:pt x="2608" y="6"/>
                  </a:lnTo>
                  <a:lnTo>
                    <a:pt x="2608" y="6"/>
                  </a:lnTo>
                  <a:lnTo>
                    <a:pt x="2612" y="6"/>
                  </a:lnTo>
                  <a:lnTo>
                    <a:pt x="2612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8" y="8"/>
                  </a:lnTo>
                  <a:lnTo>
                    <a:pt x="2618" y="8"/>
                  </a:lnTo>
                  <a:lnTo>
                    <a:pt x="2620" y="8"/>
                  </a:lnTo>
                  <a:lnTo>
                    <a:pt x="2620" y="8"/>
                  </a:lnTo>
                  <a:lnTo>
                    <a:pt x="2626" y="6"/>
                  </a:lnTo>
                  <a:lnTo>
                    <a:pt x="2626" y="6"/>
                  </a:lnTo>
                  <a:lnTo>
                    <a:pt x="2628" y="8"/>
                  </a:lnTo>
                  <a:lnTo>
                    <a:pt x="2628" y="8"/>
                  </a:lnTo>
                  <a:lnTo>
                    <a:pt x="2630" y="8"/>
                  </a:lnTo>
                  <a:lnTo>
                    <a:pt x="2630" y="8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6" y="12"/>
                  </a:lnTo>
                  <a:lnTo>
                    <a:pt x="2636" y="12"/>
                  </a:lnTo>
                  <a:lnTo>
                    <a:pt x="2636" y="10"/>
                  </a:lnTo>
                  <a:lnTo>
                    <a:pt x="2636" y="10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4" y="6"/>
                  </a:lnTo>
                  <a:lnTo>
                    <a:pt x="2644" y="6"/>
                  </a:lnTo>
                  <a:lnTo>
                    <a:pt x="2646" y="6"/>
                  </a:lnTo>
                  <a:lnTo>
                    <a:pt x="2646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60" y="6"/>
                  </a:lnTo>
                  <a:lnTo>
                    <a:pt x="2660" y="6"/>
                  </a:lnTo>
                  <a:lnTo>
                    <a:pt x="2662" y="6"/>
                  </a:lnTo>
                  <a:lnTo>
                    <a:pt x="2662" y="6"/>
                  </a:lnTo>
                  <a:lnTo>
                    <a:pt x="2664" y="4"/>
                  </a:lnTo>
                  <a:lnTo>
                    <a:pt x="2664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74" y="4"/>
                  </a:lnTo>
                  <a:lnTo>
                    <a:pt x="2674" y="4"/>
                  </a:lnTo>
                  <a:lnTo>
                    <a:pt x="2678" y="4"/>
                  </a:lnTo>
                  <a:lnTo>
                    <a:pt x="2678" y="4"/>
                  </a:lnTo>
                  <a:lnTo>
                    <a:pt x="2682" y="4"/>
                  </a:lnTo>
                  <a:lnTo>
                    <a:pt x="2682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90" y="2"/>
                  </a:lnTo>
                  <a:lnTo>
                    <a:pt x="2690" y="2"/>
                  </a:lnTo>
                  <a:lnTo>
                    <a:pt x="2692" y="4"/>
                  </a:lnTo>
                  <a:lnTo>
                    <a:pt x="2692" y="4"/>
                  </a:lnTo>
                  <a:lnTo>
                    <a:pt x="2698" y="4"/>
                  </a:lnTo>
                  <a:lnTo>
                    <a:pt x="2698" y="4"/>
                  </a:lnTo>
                  <a:lnTo>
                    <a:pt x="2704" y="4"/>
                  </a:lnTo>
                  <a:lnTo>
                    <a:pt x="2704" y="4"/>
                  </a:lnTo>
                  <a:lnTo>
                    <a:pt x="2712" y="2"/>
                  </a:lnTo>
                  <a:lnTo>
                    <a:pt x="2712" y="2"/>
                  </a:lnTo>
                  <a:lnTo>
                    <a:pt x="2714" y="4"/>
                  </a:lnTo>
                  <a:lnTo>
                    <a:pt x="2714" y="4"/>
                  </a:lnTo>
                  <a:lnTo>
                    <a:pt x="2718" y="4"/>
                  </a:lnTo>
                  <a:lnTo>
                    <a:pt x="2718" y="4"/>
                  </a:lnTo>
                  <a:lnTo>
                    <a:pt x="2724" y="4"/>
                  </a:lnTo>
                  <a:lnTo>
                    <a:pt x="2724" y="4"/>
                  </a:lnTo>
                  <a:lnTo>
                    <a:pt x="2728" y="4"/>
                  </a:lnTo>
                  <a:lnTo>
                    <a:pt x="2728" y="4"/>
                  </a:lnTo>
                  <a:lnTo>
                    <a:pt x="2732" y="4"/>
                  </a:lnTo>
                  <a:lnTo>
                    <a:pt x="2732" y="4"/>
                  </a:lnTo>
                  <a:lnTo>
                    <a:pt x="2740" y="4"/>
                  </a:lnTo>
                  <a:lnTo>
                    <a:pt x="2740" y="4"/>
                  </a:lnTo>
                  <a:lnTo>
                    <a:pt x="2742" y="4"/>
                  </a:lnTo>
                  <a:lnTo>
                    <a:pt x="2742" y="4"/>
                  </a:lnTo>
                  <a:lnTo>
                    <a:pt x="2748" y="2"/>
                  </a:lnTo>
                  <a:lnTo>
                    <a:pt x="2748" y="2"/>
                  </a:lnTo>
                  <a:lnTo>
                    <a:pt x="2754" y="2"/>
                  </a:lnTo>
                  <a:lnTo>
                    <a:pt x="2754" y="2"/>
                  </a:lnTo>
                  <a:lnTo>
                    <a:pt x="2758" y="4"/>
                  </a:lnTo>
                  <a:lnTo>
                    <a:pt x="2758" y="4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8" y="2"/>
                  </a:lnTo>
                  <a:lnTo>
                    <a:pt x="2768" y="2"/>
                  </a:lnTo>
                  <a:lnTo>
                    <a:pt x="2772" y="4"/>
                  </a:lnTo>
                  <a:lnTo>
                    <a:pt x="2772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6" y="4"/>
                  </a:lnTo>
                  <a:lnTo>
                    <a:pt x="2776" y="4"/>
                  </a:lnTo>
                  <a:lnTo>
                    <a:pt x="2782" y="2"/>
                  </a:lnTo>
                  <a:lnTo>
                    <a:pt x="2782" y="2"/>
                  </a:lnTo>
                  <a:lnTo>
                    <a:pt x="2784" y="4"/>
                  </a:lnTo>
                  <a:lnTo>
                    <a:pt x="2784" y="4"/>
                  </a:lnTo>
                  <a:lnTo>
                    <a:pt x="2784" y="2"/>
                  </a:lnTo>
                  <a:lnTo>
                    <a:pt x="2784" y="2"/>
                  </a:lnTo>
                  <a:lnTo>
                    <a:pt x="2796" y="4"/>
                  </a:lnTo>
                  <a:lnTo>
                    <a:pt x="2796" y="4"/>
                  </a:lnTo>
                  <a:lnTo>
                    <a:pt x="2802" y="4"/>
                  </a:lnTo>
                  <a:lnTo>
                    <a:pt x="2802" y="4"/>
                  </a:lnTo>
                  <a:lnTo>
                    <a:pt x="2806" y="4"/>
                  </a:lnTo>
                  <a:lnTo>
                    <a:pt x="2806" y="4"/>
                  </a:lnTo>
                  <a:lnTo>
                    <a:pt x="2810" y="4"/>
                  </a:lnTo>
                  <a:lnTo>
                    <a:pt x="2810" y="4"/>
                  </a:lnTo>
                  <a:lnTo>
                    <a:pt x="2814" y="4"/>
                  </a:lnTo>
                  <a:lnTo>
                    <a:pt x="2814" y="4"/>
                  </a:lnTo>
                  <a:lnTo>
                    <a:pt x="2818" y="4"/>
                  </a:lnTo>
                  <a:lnTo>
                    <a:pt x="2818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6" y="4"/>
                  </a:lnTo>
                  <a:lnTo>
                    <a:pt x="2826" y="4"/>
                  </a:lnTo>
                  <a:lnTo>
                    <a:pt x="2828" y="4"/>
                  </a:lnTo>
                  <a:lnTo>
                    <a:pt x="2828" y="4"/>
                  </a:lnTo>
                  <a:lnTo>
                    <a:pt x="2830" y="4"/>
                  </a:lnTo>
                  <a:lnTo>
                    <a:pt x="2830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42" y="6"/>
                  </a:lnTo>
                  <a:lnTo>
                    <a:pt x="2842" y="6"/>
                  </a:lnTo>
                  <a:lnTo>
                    <a:pt x="2848" y="6"/>
                  </a:lnTo>
                  <a:lnTo>
                    <a:pt x="2852" y="6"/>
                  </a:lnTo>
                  <a:lnTo>
                    <a:pt x="2852" y="6"/>
                  </a:lnTo>
                  <a:lnTo>
                    <a:pt x="2854" y="4"/>
                  </a:lnTo>
                  <a:lnTo>
                    <a:pt x="2854" y="4"/>
                  </a:lnTo>
                  <a:lnTo>
                    <a:pt x="2856" y="4"/>
                  </a:lnTo>
                  <a:lnTo>
                    <a:pt x="2856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62" y="6"/>
                  </a:lnTo>
                  <a:lnTo>
                    <a:pt x="2862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6" y="6"/>
                  </a:lnTo>
                  <a:lnTo>
                    <a:pt x="2866" y="6"/>
                  </a:lnTo>
                  <a:lnTo>
                    <a:pt x="2868" y="6"/>
                  </a:lnTo>
                  <a:lnTo>
                    <a:pt x="2868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4" y="6"/>
                  </a:lnTo>
                  <a:lnTo>
                    <a:pt x="2874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80" y="6"/>
                  </a:lnTo>
                  <a:lnTo>
                    <a:pt x="2880" y="6"/>
                  </a:lnTo>
                  <a:lnTo>
                    <a:pt x="2882" y="6"/>
                  </a:lnTo>
                  <a:lnTo>
                    <a:pt x="2882" y="6"/>
                  </a:lnTo>
                  <a:lnTo>
                    <a:pt x="2888" y="6"/>
                  </a:lnTo>
                  <a:lnTo>
                    <a:pt x="2888" y="6"/>
                  </a:lnTo>
                  <a:lnTo>
                    <a:pt x="2892" y="6"/>
                  </a:lnTo>
                  <a:lnTo>
                    <a:pt x="2892" y="6"/>
                  </a:lnTo>
                  <a:lnTo>
                    <a:pt x="2898" y="6"/>
                  </a:lnTo>
                  <a:lnTo>
                    <a:pt x="2898" y="6"/>
                  </a:lnTo>
                  <a:lnTo>
                    <a:pt x="2906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20" y="6"/>
                  </a:lnTo>
                  <a:lnTo>
                    <a:pt x="2920" y="6"/>
                  </a:lnTo>
                  <a:lnTo>
                    <a:pt x="2928" y="6"/>
                  </a:lnTo>
                  <a:lnTo>
                    <a:pt x="2928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8" y="6"/>
                  </a:lnTo>
                  <a:lnTo>
                    <a:pt x="2938" y="6"/>
                  </a:lnTo>
                  <a:lnTo>
                    <a:pt x="2944" y="4"/>
                  </a:lnTo>
                  <a:lnTo>
                    <a:pt x="2944" y="4"/>
                  </a:lnTo>
                  <a:lnTo>
                    <a:pt x="2948" y="6"/>
                  </a:lnTo>
                  <a:lnTo>
                    <a:pt x="2948" y="6"/>
                  </a:lnTo>
                  <a:lnTo>
                    <a:pt x="2950" y="6"/>
                  </a:lnTo>
                  <a:lnTo>
                    <a:pt x="2950" y="6"/>
                  </a:lnTo>
                  <a:lnTo>
                    <a:pt x="2956" y="6"/>
                  </a:lnTo>
                  <a:lnTo>
                    <a:pt x="2956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2" y="6"/>
                  </a:lnTo>
                  <a:lnTo>
                    <a:pt x="2962" y="6"/>
                  </a:lnTo>
                  <a:lnTo>
                    <a:pt x="2968" y="8"/>
                  </a:lnTo>
                  <a:lnTo>
                    <a:pt x="2974" y="8"/>
                  </a:lnTo>
                  <a:lnTo>
                    <a:pt x="2974" y="8"/>
                  </a:lnTo>
                  <a:lnTo>
                    <a:pt x="2980" y="8"/>
                  </a:lnTo>
                  <a:lnTo>
                    <a:pt x="2980" y="8"/>
                  </a:lnTo>
                  <a:lnTo>
                    <a:pt x="2984" y="8"/>
                  </a:lnTo>
                  <a:lnTo>
                    <a:pt x="2984" y="8"/>
                  </a:lnTo>
                  <a:lnTo>
                    <a:pt x="2988" y="8"/>
                  </a:lnTo>
                  <a:lnTo>
                    <a:pt x="2988" y="8"/>
                  </a:lnTo>
                  <a:lnTo>
                    <a:pt x="2994" y="8"/>
                  </a:lnTo>
                  <a:lnTo>
                    <a:pt x="2994" y="8"/>
                  </a:lnTo>
                  <a:lnTo>
                    <a:pt x="2998" y="6"/>
                  </a:lnTo>
                  <a:lnTo>
                    <a:pt x="2998" y="6"/>
                  </a:lnTo>
                  <a:lnTo>
                    <a:pt x="3000" y="6"/>
                  </a:lnTo>
                  <a:lnTo>
                    <a:pt x="3000" y="6"/>
                  </a:lnTo>
                  <a:lnTo>
                    <a:pt x="3002" y="6"/>
                  </a:lnTo>
                  <a:lnTo>
                    <a:pt x="3002" y="6"/>
                  </a:lnTo>
                  <a:lnTo>
                    <a:pt x="3008" y="6"/>
                  </a:lnTo>
                  <a:lnTo>
                    <a:pt x="3008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4" y="6"/>
                  </a:lnTo>
                  <a:lnTo>
                    <a:pt x="3014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2" y="8"/>
                  </a:lnTo>
                  <a:lnTo>
                    <a:pt x="3022" y="8"/>
                  </a:lnTo>
                  <a:lnTo>
                    <a:pt x="3024" y="8"/>
                  </a:lnTo>
                  <a:lnTo>
                    <a:pt x="3024" y="8"/>
                  </a:lnTo>
                  <a:lnTo>
                    <a:pt x="3024" y="6"/>
                  </a:lnTo>
                  <a:lnTo>
                    <a:pt x="3024" y="6"/>
                  </a:lnTo>
                  <a:lnTo>
                    <a:pt x="3028" y="8"/>
                  </a:lnTo>
                  <a:lnTo>
                    <a:pt x="3032" y="8"/>
                  </a:lnTo>
                  <a:lnTo>
                    <a:pt x="3032" y="8"/>
                  </a:lnTo>
                  <a:lnTo>
                    <a:pt x="3036" y="8"/>
                  </a:lnTo>
                  <a:lnTo>
                    <a:pt x="3036" y="8"/>
                  </a:lnTo>
                  <a:lnTo>
                    <a:pt x="3040" y="8"/>
                  </a:lnTo>
                  <a:lnTo>
                    <a:pt x="3040" y="8"/>
                  </a:lnTo>
                  <a:lnTo>
                    <a:pt x="3044" y="8"/>
                  </a:lnTo>
                  <a:lnTo>
                    <a:pt x="3044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6" y="8"/>
                  </a:lnTo>
                  <a:lnTo>
                    <a:pt x="3056" y="8"/>
                  </a:lnTo>
                  <a:lnTo>
                    <a:pt x="3058" y="6"/>
                  </a:lnTo>
                  <a:lnTo>
                    <a:pt x="3058" y="6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4" y="8"/>
                  </a:lnTo>
                  <a:lnTo>
                    <a:pt x="3064" y="8"/>
                  </a:lnTo>
                  <a:lnTo>
                    <a:pt x="3066" y="8"/>
                  </a:lnTo>
                  <a:lnTo>
                    <a:pt x="3066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2" y="8"/>
                  </a:lnTo>
                  <a:lnTo>
                    <a:pt x="3072" y="8"/>
                  </a:lnTo>
                  <a:lnTo>
                    <a:pt x="3074" y="8"/>
                  </a:lnTo>
                  <a:lnTo>
                    <a:pt x="3074" y="8"/>
                  </a:lnTo>
                  <a:lnTo>
                    <a:pt x="3078" y="6"/>
                  </a:lnTo>
                  <a:lnTo>
                    <a:pt x="3078" y="6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8" y="6"/>
                  </a:lnTo>
                  <a:lnTo>
                    <a:pt x="3088" y="6"/>
                  </a:lnTo>
                  <a:lnTo>
                    <a:pt x="3090" y="8"/>
                  </a:lnTo>
                  <a:lnTo>
                    <a:pt x="3090" y="8"/>
                  </a:lnTo>
                  <a:lnTo>
                    <a:pt x="3090" y="6"/>
                  </a:lnTo>
                  <a:lnTo>
                    <a:pt x="3090" y="6"/>
                  </a:lnTo>
                  <a:lnTo>
                    <a:pt x="3092" y="8"/>
                  </a:lnTo>
                  <a:lnTo>
                    <a:pt x="3092" y="8"/>
                  </a:lnTo>
                  <a:lnTo>
                    <a:pt x="3094" y="8"/>
                  </a:lnTo>
                  <a:lnTo>
                    <a:pt x="3094" y="8"/>
                  </a:lnTo>
                  <a:lnTo>
                    <a:pt x="3098" y="8"/>
                  </a:lnTo>
                  <a:lnTo>
                    <a:pt x="3098" y="8"/>
                  </a:lnTo>
                  <a:lnTo>
                    <a:pt x="3100" y="8"/>
                  </a:lnTo>
                  <a:lnTo>
                    <a:pt x="3100" y="8"/>
                  </a:lnTo>
                  <a:lnTo>
                    <a:pt x="3108" y="8"/>
                  </a:lnTo>
                  <a:lnTo>
                    <a:pt x="3108" y="8"/>
                  </a:lnTo>
                  <a:lnTo>
                    <a:pt x="3110" y="8"/>
                  </a:lnTo>
                  <a:lnTo>
                    <a:pt x="3110" y="8"/>
                  </a:lnTo>
                  <a:lnTo>
                    <a:pt x="3114" y="8"/>
                  </a:lnTo>
                  <a:lnTo>
                    <a:pt x="3114" y="8"/>
                  </a:lnTo>
                  <a:lnTo>
                    <a:pt x="3120" y="8"/>
                  </a:lnTo>
                  <a:lnTo>
                    <a:pt x="3120" y="8"/>
                  </a:lnTo>
                  <a:lnTo>
                    <a:pt x="3124" y="8"/>
                  </a:lnTo>
                  <a:lnTo>
                    <a:pt x="3124" y="8"/>
                  </a:lnTo>
                  <a:lnTo>
                    <a:pt x="3132" y="8"/>
                  </a:lnTo>
                  <a:lnTo>
                    <a:pt x="3132" y="8"/>
                  </a:lnTo>
                  <a:lnTo>
                    <a:pt x="3140" y="8"/>
                  </a:lnTo>
                  <a:lnTo>
                    <a:pt x="3140" y="8"/>
                  </a:lnTo>
                  <a:lnTo>
                    <a:pt x="3142" y="8"/>
                  </a:lnTo>
                  <a:lnTo>
                    <a:pt x="3142" y="8"/>
                  </a:lnTo>
                  <a:lnTo>
                    <a:pt x="3148" y="10"/>
                  </a:lnTo>
                  <a:lnTo>
                    <a:pt x="314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60" y="8"/>
                  </a:lnTo>
                  <a:lnTo>
                    <a:pt x="3160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4" y="8"/>
                  </a:lnTo>
                  <a:lnTo>
                    <a:pt x="3164" y="8"/>
                  </a:lnTo>
                  <a:lnTo>
                    <a:pt x="3168" y="8"/>
                  </a:lnTo>
                  <a:lnTo>
                    <a:pt x="3168" y="8"/>
                  </a:lnTo>
                  <a:lnTo>
                    <a:pt x="3168" y="10"/>
                  </a:lnTo>
                  <a:lnTo>
                    <a:pt x="3168" y="10"/>
                  </a:lnTo>
                  <a:lnTo>
                    <a:pt x="3170" y="8"/>
                  </a:lnTo>
                  <a:lnTo>
                    <a:pt x="3170" y="8"/>
                  </a:lnTo>
                  <a:lnTo>
                    <a:pt x="3172" y="10"/>
                  </a:lnTo>
                  <a:lnTo>
                    <a:pt x="3172" y="10"/>
                  </a:lnTo>
                  <a:lnTo>
                    <a:pt x="3174" y="10"/>
                  </a:lnTo>
                  <a:lnTo>
                    <a:pt x="3174" y="10"/>
                  </a:lnTo>
                  <a:lnTo>
                    <a:pt x="3176" y="10"/>
                  </a:lnTo>
                  <a:lnTo>
                    <a:pt x="3176" y="10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78" y="8"/>
                  </a:lnTo>
                  <a:lnTo>
                    <a:pt x="3178" y="8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82" y="8"/>
                  </a:lnTo>
                  <a:lnTo>
                    <a:pt x="3182" y="8"/>
                  </a:lnTo>
                  <a:lnTo>
                    <a:pt x="3186" y="8"/>
                  </a:lnTo>
                  <a:lnTo>
                    <a:pt x="3186" y="8"/>
                  </a:lnTo>
                  <a:lnTo>
                    <a:pt x="3188" y="10"/>
                  </a:lnTo>
                  <a:lnTo>
                    <a:pt x="3188" y="10"/>
                  </a:lnTo>
                  <a:lnTo>
                    <a:pt x="3194" y="10"/>
                  </a:lnTo>
                  <a:lnTo>
                    <a:pt x="3194" y="10"/>
                  </a:lnTo>
                  <a:lnTo>
                    <a:pt x="3198" y="8"/>
                  </a:lnTo>
                  <a:lnTo>
                    <a:pt x="3198" y="8"/>
                  </a:lnTo>
                  <a:lnTo>
                    <a:pt x="3202" y="8"/>
                  </a:lnTo>
                  <a:lnTo>
                    <a:pt x="3202" y="8"/>
                  </a:lnTo>
                  <a:lnTo>
                    <a:pt x="3206" y="8"/>
                  </a:lnTo>
                  <a:lnTo>
                    <a:pt x="3206" y="8"/>
                  </a:lnTo>
                  <a:lnTo>
                    <a:pt x="3210" y="10"/>
                  </a:lnTo>
                  <a:lnTo>
                    <a:pt x="3210" y="10"/>
                  </a:lnTo>
                  <a:lnTo>
                    <a:pt x="3214" y="10"/>
                  </a:lnTo>
                  <a:lnTo>
                    <a:pt x="3214" y="10"/>
                  </a:lnTo>
                  <a:lnTo>
                    <a:pt x="3218" y="10"/>
                  </a:lnTo>
                  <a:lnTo>
                    <a:pt x="3218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2" y="10"/>
                  </a:lnTo>
                  <a:lnTo>
                    <a:pt x="3222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2" y="10"/>
                  </a:lnTo>
                  <a:lnTo>
                    <a:pt x="3232" y="10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6" y="12"/>
                  </a:lnTo>
                  <a:lnTo>
                    <a:pt x="3236" y="12"/>
                  </a:lnTo>
                  <a:lnTo>
                    <a:pt x="3238" y="12"/>
                  </a:lnTo>
                  <a:lnTo>
                    <a:pt x="3238" y="12"/>
                  </a:lnTo>
                  <a:lnTo>
                    <a:pt x="3240" y="10"/>
                  </a:lnTo>
                  <a:lnTo>
                    <a:pt x="3240" y="10"/>
                  </a:lnTo>
                  <a:lnTo>
                    <a:pt x="3246" y="12"/>
                  </a:lnTo>
                  <a:lnTo>
                    <a:pt x="3246" y="12"/>
                  </a:lnTo>
                  <a:lnTo>
                    <a:pt x="3248" y="12"/>
                  </a:lnTo>
                  <a:lnTo>
                    <a:pt x="3248" y="12"/>
                  </a:lnTo>
                  <a:lnTo>
                    <a:pt x="3252" y="12"/>
                  </a:lnTo>
                  <a:lnTo>
                    <a:pt x="3256" y="12"/>
                  </a:lnTo>
                  <a:lnTo>
                    <a:pt x="3256" y="12"/>
                  </a:lnTo>
                  <a:lnTo>
                    <a:pt x="3258" y="12"/>
                  </a:lnTo>
                  <a:lnTo>
                    <a:pt x="3258" y="12"/>
                  </a:lnTo>
                  <a:lnTo>
                    <a:pt x="3260" y="12"/>
                  </a:lnTo>
                  <a:lnTo>
                    <a:pt x="3260" y="12"/>
                  </a:lnTo>
                  <a:lnTo>
                    <a:pt x="3262" y="12"/>
                  </a:lnTo>
                  <a:lnTo>
                    <a:pt x="3262" y="12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6"/>
                  </a:lnTo>
                  <a:lnTo>
                    <a:pt x="3262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8"/>
                  </a:lnTo>
                  <a:lnTo>
                    <a:pt x="3264" y="18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8" y="14"/>
                  </a:lnTo>
                  <a:lnTo>
                    <a:pt x="3268" y="14"/>
                  </a:lnTo>
                  <a:lnTo>
                    <a:pt x="3268" y="12"/>
                  </a:lnTo>
                  <a:lnTo>
                    <a:pt x="3268" y="12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4" y="14"/>
                  </a:lnTo>
                  <a:lnTo>
                    <a:pt x="3274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8" y="14"/>
                  </a:lnTo>
                  <a:lnTo>
                    <a:pt x="3278" y="14"/>
                  </a:lnTo>
                  <a:lnTo>
                    <a:pt x="3280" y="14"/>
                  </a:lnTo>
                  <a:lnTo>
                    <a:pt x="3280" y="14"/>
                  </a:lnTo>
                  <a:lnTo>
                    <a:pt x="3282" y="14"/>
                  </a:lnTo>
                  <a:lnTo>
                    <a:pt x="3282" y="14"/>
                  </a:lnTo>
                  <a:lnTo>
                    <a:pt x="3284" y="14"/>
                  </a:lnTo>
                  <a:lnTo>
                    <a:pt x="3284" y="14"/>
                  </a:lnTo>
                  <a:lnTo>
                    <a:pt x="3290" y="12"/>
                  </a:lnTo>
                  <a:lnTo>
                    <a:pt x="3290" y="12"/>
                  </a:lnTo>
                  <a:lnTo>
                    <a:pt x="3294" y="12"/>
                  </a:lnTo>
                  <a:lnTo>
                    <a:pt x="3298" y="12"/>
                  </a:lnTo>
                  <a:lnTo>
                    <a:pt x="3298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2" y="12"/>
                  </a:lnTo>
                  <a:lnTo>
                    <a:pt x="3302" y="12"/>
                  </a:lnTo>
                  <a:lnTo>
                    <a:pt x="3304" y="12"/>
                  </a:lnTo>
                  <a:lnTo>
                    <a:pt x="3304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6" y="12"/>
                  </a:lnTo>
                  <a:lnTo>
                    <a:pt x="3316" y="12"/>
                  </a:lnTo>
                  <a:lnTo>
                    <a:pt x="3322" y="12"/>
                  </a:lnTo>
                  <a:lnTo>
                    <a:pt x="3322" y="12"/>
                  </a:lnTo>
                  <a:lnTo>
                    <a:pt x="3324" y="14"/>
                  </a:lnTo>
                  <a:lnTo>
                    <a:pt x="3324" y="14"/>
                  </a:lnTo>
                  <a:lnTo>
                    <a:pt x="3328" y="14"/>
                  </a:lnTo>
                  <a:lnTo>
                    <a:pt x="3328" y="14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4" y="12"/>
                  </a:lnTo>
                  <a:lnTo>
                    <a:pt x="3334" y="12"/>
                  </a:lnTo>
                  <a:lnTo>
                    <a:pt x="3340" y="12"/>
                  </a:lnTo>
                  <a:lnTo>
                    <a:pt x="3340" y="12"/>
                  </a:lnTo>
                  <a:lnTo>
                    <a:pt x="3344" y="12"/>
                  </a:lnTo>
                  <a:lnTo>
                    <a:pt x="3344" y="12"/>
                  </a:lnTo>
                  <a:lnTo>
                    <a:pt x="3346" y="12"/>
                  </a:lnTo>
                  <a:lnTo>
                    <a:pt x="3346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52" y="12"/>
                  </a:lnTo>
                  <a:lnTo>
                    <a:pt x="3352" y="12"/>
                  </a:lnTo>
                  <a:lnTo>
                    <a:pt x="3362" y="12"/>
                  </a:lnTo>
                  <a:lnTo>
                    <a:pt x="3362" y="12"/>
                  </a:lnTo>
                  <a:lnTo>
                    <a:pt x="3366" y="12"/>
                  </a:lnTo>
                  <a:lnTo>
                    <a:pt x="3366" y="12"/>
                  </a:lnTo>
                  <a:lnTo>
                    <a:pt x="3372" y="12"/>
                  </a:lnTo>
                  <a:lnTo>
                    <a:pt x="3372" y="12"/>
                  </a:lnTo>
                  <a:lnTo>
                    <a:pt x="3374" y="14"/>
                  </a:lnTo>
                  <a:lnTo>
                    <a:pt x="3374" y="14"/>
                  </a:lnTo>
                  <a:lnTo>
                    <a:pt x="3378" y="14"/>
                  </a:lnTo>
                  <a:lnTo>
                    <a:pt x="3378" y="14"/>
                  </a:lnTo>
                  <a:lnTo>
                    <a:pt x="3382" y="14"/>
                  </a:lnTo>
                  <a:lnTo>
                    <a:pt x="3384" y="14"/>
                  </a:lnTo>
                  <a:lnTo>
                    <a:pt x="3384" y="14"/>
                  </a:lnTo>
                  <a:lnTo>
                    <a:pt x="3392" y="12"/>
                  </a:lnTo>
                  <a:lnTo>
                    <a:pt x="3392" y="12"/>
                  </a:lnTo>
                  <a:lnTo>
                    <a:pt x="3396" y="14"/>
                  </a:lnTo>
                  <a:lnTo>
                    <a:pt x="3396" y="14"/>
                  </a:lnTo>
                  <a:lnTo>
                    <a:pt x="3408" y="12"/>
                  </a:lnTo>
                  <a:lnTo>
                    <a:pt x="3408" y="12"/>
                  </a:lnTo>
                  <a:lnTo>
                    <a:pt x="3412" y="12"/>
                  </a:lnTo>
                  <a:lnTo>
                    <a:pt x="3412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4" y="12"/>
                  </a:lnTo>
                  <a:lnTo>
                    <a:pt x="3424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32" y="12"/>
                  </a:lnTo>
                  <a:lnTo>
                    <a:pt x="3432" y="12"/>
                  </a:lnTo>
                  <a:lnTo>
                    <a:pt x="3434" y="12"/>
                  </a:lnTo>
                  <a:lnTo>
                    <a:pt x="3434" y="12"/>
                  </a:lnTo>
                  <a:lnTo>
                    <a:pt x="3438" y="12"/>
                  </a:lnTo>
                  <a:lnTo>
                    <a:pt x="3438" y="12"/>
                  </a:lnTo>
                  <a:lnTo>
                    <a:pt x="3440" y="12"/>
                  </a:lnTo>
                  <a:lnTo>
                    <a:pt x="3440" y="12"/>
                  </a:lnTo>
                  <a:lnTo>
                    <a:pt x="3442" y="12"/>
                  </a:lnTo>
                  <a:lnTo>
                    <a:pt x="3442" y="12"/>
                  </a:lnTo>
                  <a:lnTo>
                    <a:pt x="3444" y="12"/>
                  </a:lnTo>
                  <a:lnTo>
                    <a:pt x="3444" y="12"/>
                  </a:lnTo>
                  <a:lnTo>
                    <a:pt x="3446" y="12"/>
                  </a:lnTo>
                  <a:lnTo>
                    <a:pt x="3446" y="12"/>
                  </a:lnTo>
                  <a:lnTo>
                    <a:pt x="3448" y="12"/>
                  </a:lnTo>
                  <a:lnTo>
                    <a:pt x="3448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4" y="16"/>
                  </a:lnTo>
                  <a:lnTo>
                    <a:pt x="3454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8" y="18"/>
                  </a:lnTo>
                  <a:lnTo>
                    <a:pt x="3458" y="18"/>
                  </a:lnTo>
                  <a:lnTo>
                    <a:pt x="3470" y="18"/>
                  </a:lnTo>
                  <a:lnTo>
                    <a:pt x="3470" y="18"/>
                  </a:lnTo>
                  <a:lnTo>
                    <a:pt x="3478" y="16"/>
                  </a:lnTo>
                  <a:lnTo>
                    <a:pt x="3478" y="16"/>
                  </a:lnTo>
                  <a:lnTo>
                    <a:pt x="3480" y="16"/>
                  </a:lnTo>
                  <a:lnTo>
                    <a:pt x="3480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8" y="14"/>
                  </a:lnTo>
                  <a:lnTo>
                    <a:pt x="3488" y="14"/>
                  </a:lnTo>
                  <a:lnTo>
                    <a:pt x="3490" y="14"/>
                  </a:lnTo>
                  <a:lnTo>
                    <a:pt x="3490" y="14"/>
                  </a:lnTo>
                  <a:lnTo>
                    <a:pt x="3494" y="14"/>
                  </a:lnTo>
                  <a:lnTo>
                    <a:pt x="3494" y="14"/>
                  </a:lnTo>
                  <a:lnTo>
                    <a:pt x="3498" y="12"/>
                  </a:lnTo>
                  <a:lnTo>
                    <a:pt x="3500" y="14"/>
                  </a:lnTo>
                  <a:lnTo>
                    <a:pt x="3500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6" y="14"/>
                  </a:lnTo>
                  <a:lnTo>
                    <a:pt x="3506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10" y="14"/>
                  </a:lnTo>
                  <a:lnTo>
                    <a:pt x="3510" y="14"/>
                  </a:lnTo>
                  <a:lnTo>
                    <a:pt x="3514" y="16"/>
                  </a:lnTo>
                  <a:lnTo>
                    <a:pt x="3514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2" y="16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6" y="18"/>
                  </a:lnTo>
                  <a:lnTo>
                    <a:pt x="3526" y="18"/>
                  </a:lnTo>
                  <a:lnTo>
                    <a:pt x="3530" y="18"/>
                  </a:lnTo>
                  <a:lnTo>
                    <a:pt x="3530" y="18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2" y="16"/>
                  </a:lnTo>
                  <a:lnTo>
                    <a:pt x="3532" y="16"/>
                  </a:lnTo>
                  <a:lnTo>
                    <a:pt x="3534" y="14"/>
                  </a:lnTo>
                  <a:lnTo>
                    <a:pt x="3534" y="14"/>
                  </a:lnTo>
                  <a:lnTo>
                    <a:pt x="3540" y="12"/>
                  </a:lnTo>
                  <a:lnTo>
                    <a:pt x="3540" y="12"/>
                  </a:lnTo>
                  <a:lnTo>
                    <a:pt x="3554" y="14"/>
                  </a:lnTo>
                  <a:lnTo>
                    <a:pt x="3554" y="14"/>
                  </a:lnTo>
                  <a:lnTo>
                    <a:pt x="3556" y="14"/>
                  </a:lnTo>
                  <a:lnTo>
                    <a:pt x="3556" y="14"/>
                  </a:lnTo>
                  <a:lnTo>
                    <a:pt x="3560" y="14"/>
                  </a:lnTo>
                  <a:lnTo>
                    <a:pt x="3560" y="14"/>
                  </a:lnTo>
                  <a:lnTo>
                    <a:pt x="3566" y="14"/>
                  </a:lnTo>
                  <a:lnTo>
                    <a:pt x="3572" y="14"/>
                  </a:lnTo>
                  <a:lnTo>
                    <a:pt x="3572" y="14"/>
                  </a:lnTo>
                  <a:lnTo>
                    <a:pt x="3576" y="14"/>
                  </a:lnTo>
                  <a:lnTo>
                    <a:pt x="3582" y="14"/>
                  </a:lnTo>
                  <a:lnTo>
                    <a:pt x="3582" y="14"/>
                  </a:lnTo>
                  <a:lnTo>
                    <a:pt x="3588" y="14"/>
                  </a:lnTo>
                  <a:lnTo>
                    <a:pt x="3588" y="14"/>
                  </a:lnTo>
                  <a:lnTo>
                    <a:pt x="3592" y="16"/>
                  </a:lnTo>
                  <a:lnTo>
                    <a:pt x="3592" y="16"/>
                  </a:lnTo>
                  <a:lnTo>
                    <a:pt x="3600" y="16"/>
                  </a:lnTo>
                  <a:lnTo>
                    <a:pt x="3600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4" y="18"/>
                  </a:lnTo>
                  <a:lnTo>
                    <a:pt x="3604" y="18"/>
                  </a:lnTo>
                  <a:lnTo>
                    <a:pt x="3614" y="16"/>
                  </a:lnTo>
                  <a:lnTo>
                    <a:pt x="3614" y="16"/>
                  </a:lnTo>
                  <a:lnTo>
                    <a:pt x="3616" y="16"/>
                  </a:lnTo>
                  <a:lnTo>
                    <a:pt x="3616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4"/>
                  </a:lnTo>
                  <a:lnTo>
                    <a:pt x="3618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4"/>
                  </a:lnTo>
                  <a:lnTo>
                    <a:pt x="3620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2" y="14"/>
                  </a:lnTo>
                  <a:lnTo>
                    <a:pt x="3622" y="14"/>
                  </a:lnTo>
                  <a:lnTo>
                    <a:pt x="3622" y="16"/>
                  </a:lnTo>
                  <a:lnTo>
                    <a:pt x="3622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50" y="16"/>
                  </a:lnTo>
                  <a:lnTo>
                    <a:pt x="3650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6" y="14"/>
                  </a:lnTo>
                  <a:lnTo>
                    <a:pt x="3658" y="14"/>
                  </a:lnTo>
                  <a:lnTo>
                    <a:pt x="3658" y="14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62" y="20"/>
                  </a:lnTo>
                  <a:lnTo>
                    <a:pt x="3662" y="20"/>
                  </a:lnTo>
                  <a:lnTo>
                    <a:pt x="3668" y="20"/>
                  </a:lnTo>
                  <a:lnTo>
                    <a:pt x="3672" y="20"/>
                  </a:lnTo>
                  <a:lnTo>
                    <a:pt x="3672" y="20"/>
                  </a:lnTo>
                  <a:lnTo>
                    <a:pt x="3678" y="22"/>
                  </a:lnTo>
                  <a:lnTo>
                    <a:pt x="3684" y="22"/>
                  </a:lnTo>
                  <a:lnTo>
                    <a:pt x="3684" y="22"/>
                  </a:lnTo>
                  <a:lnTo>
                    <a:pt x="3688" y="20"/>
                  </a:lnTo>
                  <a:lnTo>
                    <a:pt x="3688" y="20"/>
                  </a:lnTo>
                  <a:lnTo>
                    <a:pt x="3690" y="20"/>
                  </a:lnTo>
                  <a:lnTo>
                    <a:pt x="3690" y="20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4" y="18"/>
                  </a:lnTo>
                  <a:lnTo>
                    <a:pt x="3694" y="18"/>
                  </a:lnTo>
                  <a:lnTo>
                    <a:pt x="3698" y="18"/>
                  </a:lnTo>
                  <a:lnTo>
                    <a:pt x="3698" y="18"/>
                  </a:lnTo>
                  <a:lnTo>
                    <a:pt x="3702" y="16"/>
                  </a:lnTo>
                  <a:lnTo>
                    <a:pt x="3702" y="16"/>
                  </a:lnTo>
                  <a:lnTo>
                    <a:pt x="3708" y="18"/>
                  </a:lnTo>
                  <a:lnTo>
                    <a:pt x="3708" y="18"/>
                  </a:lnTo>
                  <a:lnTo>
                    <a:pt x="3710" y="18"/>
                  </a:lnTo>
                  <a:lnTo>
                    <a:pt x="3710" y="18"/>
                  </a:lnTo>
                  <a:lnTo>
                    <a:pt x="3714" y="18"/>
                  </a:lnTo>
                  <a:lnTo>
                    <a:pt x="3714" y="18"/>
                  </a:lnTo>
                  <a:lnTo>
                    <a:pt x="3716" y="18"/>
                  </a:lnTo>
                  <a:lnTo>
                    <a:pt x="3716" y="18"/>
                  </a:lnTo>
                  <a:lnTo>
                    <a:pt x="3720" y="18"/>
                  </a:lnTo>
                  <a:lnTo>
                    <a:pt x="3720" y="18"/>
                  </a:lnTo>
                  <a:lnTo>
                    <a:pt x="3726" y="18"/>
                  </a:lnTo>
                  <a:lnTo>
                    <a:pt x="3726" y="18"/>
                  </a:lnTo>
                  <a:lnTo>
                    <a:pt x="3732" y="18"/>
                  </a:lnTo>
                  <a:lnTo>
                    <a:pt x="3732" y="18"/>
                  </a:lnTo>
                  <a:lnTo>
                    <a:pt x="3734" y="18"/>
                  </a:lnTo>
                  <a:lnTo>
                    <a:pt x="3734" y="18"/>
                  </a:lnTo>
                  <a:lnTo>
                    <a:pt x="3740" y="18"/>
                  </a:lnTo>
                  <a:lnTo>
                    <a:pt x="3740" y="18"/>
                  </a:lnTo>
                  <a:lnTo>
                    <a:pt x="3748" y="18"/>
                  </a:lnTo>
                  <a:lnTo>
                    <a:pt x="3748" y="18"/>
                  </a:lnTo>
                  <a:lnTo>
                    <a:pt x="3756" y="18"/>
                  </a:lnTo>
                  <a:lnTo>
                    <a:pt x="3756" y="18"/>
                  </a:lnTo>
                  <a:lnTo>
                    <a:pt x="3760" y="20"/>
                  </a:lnTo>
                  <a:lnTo>
                    <a:pt x="3760" y="20"/>
                  </a:lnTo>
                  <a:lnTo>
                    <a:pt x="3764" y="20"/>
                  </a:lnTo>
                  <a:lnTo>
                    <a:pt x="3764" y="20"/>
                  </a:lnTo>
                  <a:lnTo>
                    <a:pt x="3770" y="20"/>
                  </a:lnTo>
                  <a:lnTo>
                    <a:pt x="3770" y="20"/>
                  </a:lnTo>
                  <a:lnTo>
                    <a:pt x="3772" y="20"/>
                  </a:lnTo>
                  <a:lnTo>
                    <a:pt x="3772" y="20"/>
                  </a:lnTo>
                  <a:lnTo>
                    <a:pt x="3776" y="20"/>
                  </a:lnTo>
                  <a:lnTo>
                    <a:pt x="3776" y="20"/>
                  </a:lnTo>
                  <a:lnTo>
                    <a:pt x="3778" y="20"/>
                  </a:lnTo>
                  <a:lnTo>
                    <a:pt x="3780" y="20"/>
                  </a:lnTo>
                  <a:lnTo>
                    <a:pt x="3780" y="20"/>
                  </a:lnTo>
                  <a:lnTo>
                    <a:pt x="3782" y="20"/>
                  </a:lnTo>
                  <a:lnTo>
                    <a:pt x="3782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8" y="20"/>
                  </a:lnTo>
                  <a:lnTo>
                    <a:pt x="3788" y="20"/>
                  </a:lnTo>
                  <a:lnTo>
                    <a:pt x="3790" y="22"/>
                  </a:lnTo>
                  <a:lnTo>
                    <a:pt x="3790" y="22"/>
                  </a:lnTo>
                  <a:lnTo>
                    <a:pt x="3794" y="22"/>
                  </a:lnTo>
                  <a:lnTo>
                    <a:pt x="3794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8" y="20"/>
                  </a:lnTo>
                  <a:lnTo>
                    <a:pt x="3798" y="20"/>
                  </a:lnTo>
                  <a:lnTo>
                    <a:pt x="3802" y="22"/>
                  </a:lnTo>
                  <a:lnTo>
                    <a:pt x="3802" y="22"/>
                  </a:lnTo>
                  <a:lnTo>
                    <a:pt x="3802" y="20"/>
                  </a:lnTo>
                  <a:lnTo>
                    <a:pt x="3802" y="20"/>
                  </a:lnTo>
                  <a:lnTo>
                    <a:pt x="3804" y="20"/>
                  </a:lnTo>
                  <a:lnTo>
                    <a:pt x="3804" y="20"/>
                  </a:lnTo>
                  <a:lnTo>
                    <a:pt x="3804" y="22"/>
                  </a:lnTo>
                  <a:lnTo>
                    <a:pt x="3804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2" y="22"/>
                  </a:lnTo>
                  <a:lnTo>
                    <a:pt x="3812" y="22"/>
                  </a:lnTo>
                  <a:lnTo>
                    <a:pt x="3814" y="22"/>
                  </a:lnTo>
                  <a:lnTo>
                    <a:pt x="3814" y="22"/>
                  </a:lnTo>
                  <a:lnTo>
                    <a:pt x="3816" y="22"/>
                  </a:lnTo>
                  <a:lnTo>
                    <a:pt x="3816" y="22"/>
                  </a:lnTo>
                  <a:lnTo>
                    <a:pt x="3818" y="22"/>
                  </a:lnTo>
                  <a:lnTo>
                    <a:pt x="3818" y="22"/>
                  </a:lnTo>
                  <a:lnTo>
                    <a:pt x="3822" y="22"/>
                  </a:lnTo>
                  <a:lnTo>
                    <a:pt x="3822" y="22"/>
                  </a:lnTo>
                  <a:lnTo>
                    <a:pt x="3824" y="22"/>
                  </a:lnTo>
                  <a:lnTo>
                    <a:pt x="3824" y="22"/>
                  </a:lnTo>
                  <a:lnTo>
                    <a:pt x="3828" y="24"/>
                  </a:lnTo>
                  <a:lnTo>
                    <a:pt x="3828" y="24"/>
                  </a:lnTo>
                  <a:lnTo>
                    <a:pt x="3828" y="22"/>
                  </a:lnTo>
                  <a:lnTo>
                    <a:pt x="3828" y="22"/>
                  </a:lnTo>
                  <a:lnTo>
                    <a:pt x="3830" y="24"/>
                  </a:lnTo>
                  <a:lnTo>
                    <a:pt x="3830" y="24"/>
                  </a:lnTo>
                  <a:lnTo>
                    <a:pt x="3832" y="24"/>
                  </a:lnTo>
                  <a:lnTo>
                    <a:pt x="3832" y="24"/>
                  </a:lnTo>
                  <a:lnTo>
                    <a:pt x="3834" y="24"/>
                  </a:lnTo>
                  <a:lnTo>
                    <a:pt x="3834" y="24"/>
                  </a:lnTo>
                  <a:lnTo>
                    <a:pt x="3836" y="24"/>
                  </a:lnTo>
                  <a:lnTo>
                    <a:pt x="3836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6"/>
                  </a:lnTo>
                  <a:lnTo>
                    <a:pt x="3850" y="26"/>
                  </a:lnTo>
                  <a:lnTo>
                    <a:pt x="3860" y="26"/>
                  </a:lnTo>
                  <a:lnTo>
                    <a:pt x="3860" y="26"/>
                  </a:lnTo>
                  <a:lnTo>
                    <a:pt x="3864" y="24"/>
                  </a:lnTo>
                  <a:lnTo>
                    <a:pt x="3864" y="24"/>
                  </a:lnTo>
                  <a:lnTo>
                    <a:pt x="3868" y="26"/>
                  </a:lnTo>
                  <a:lnTo>
                    <a:pt x="3868" y="26"/>
                  </a:lnTo>
                  <a:lnTo>
                    <a:pt x="3876" y="26"/>
                  </a:lnTo>
                  <a:lnTo>
                    <a:pt x="3876" y="26"/>
                  </a:lnTo>
                  <a:lnTo>
                    <a:pt x="3878" y="26"/>
                  </a:lnTo>
                  <a:lnTo>
                    <a:pt x="3878" y="26"/>
                  </a:lnTo>
                  <a:lnTo>
                    <a:pt x="3890" y="28"/>
                  </a:lnTo>
                  <a:lnTo>
                    <a:pt x="3890" y="28"/>
                  </a:lnTo>
                  <a:lnTo>
                    <a:pt x="3892" y="28"/>
                  </a:lnTo>
                  <a:lnTo>
                    <a:pt x="3892" y="28"/>
                  </a:lnTo>
                  <a:lnTo>
                    <a:pt x="3902" y="28"/>
                  </a:lnTo>
                  <a:lnTo>
                    <a:pt x="3902" y="28"/>
                  </a:lnTo>
                  <a:lnTo>
                    <a:pt x="3904" y="30"/>
                  </a:lnTo>
                  <a:lnTo>
                    <a:pt x="3904" y="30"/>
                  </a:lnTo>
                  <a:lnTo>
                    <a:pt x="3908" y="28"/>
                  </a:lnTo>
                  <a:lnTo>
                    <a:pt x="3908" y="28"/>
                  </a:lnTo>
                  <a:lnTo>
                    <a:pt x="3910" y="28"/>
                  </a:lnTo>
                  <a:lnTo>
                    <a:pt x="3910" y="28"/>
                  </a:lnTo>
                  <a:lnTo>
                    <a:pt x="3912" y="28"/>
                  </a:lnTo>
                  <a:lnTo>
                    <a:pt x="3912" y="28"/>
                  </a:lnTo>
                  <a:lnTo>
                    <a:pt x="3918" y="30"/>
                  </a:lnTo>
                  <a:lnTo>
                    <a:pt x="3918" y="30"/>
                  </a:lnTo>
                  <a:lnTo>
                    <a:pt x="3922" y="30"/>
                  </a:lnTo>
                  <a:lnTo>
                    <a:pt x="3922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30" y="32"/>
                  </a:lnTo>
                  <a:lnTo>
                    <a:pt x="3930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898" y="34"/>
                  </a:lnTo>
                  <a:lnTo>
                    <a:pt x="3898" y="34"/>
                  </a:lnTo>
                  <a:lnTo>
                    <a:pt x="3892" y="36"/>
                  </a:lnTo>
                  <a:lnTo>
                    <a:pt x="3892" y="36"/>
                  </a:lnTo>
                  <a:lnTo>
                    <a:pt x="3890" y="36"/>
                  </a:lnTo>
                  <a:lnTo>
                    <a:pt x="3890" y="36"/>
                  </a:lnTo>
                  <a:lnTo>
                    <a:pt x="3888" y="36"/>
                  </a:lnTo>
                  <a:lnTo>
                    <a:pt x="3888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4" y="36"/>
                  </a:lnTo>
                  <a:lnTo>
                    <a:pt x="3884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6" y="36"/>
                  </a:lnTo>
                  <a:lnTo>
                    <a:pt x="3876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8"/>
                  </a:lnTo>
                  <a:lnTo>
                    <a:pt x="3874" y="38"/>
                  </a:lnTo>
                  <a:lnTo>
                    <a:pt x="3870" y="38"/>
                  </a:lnTo>
                  <a:lnTo>
                    <a:pt x="3870" y="38"/>
                  </a:lnTo>
                  <a:lnTo>
                    <a:pt x="3864" y="38"/>
                  </a:lnTo>
                  <a:lnTo>
                    <a:pt x="3864" y="38"/>
                  </a:lnTo>
                  <a:lnTo>
                    <a:pt x="3854" y="38"/>
                  </a:lnTo>
                  <a:lnTo>
                    <a:pt x="3854" y="38"/>
                  </a:lnTo>
                  <a:lnTo>
                    <a:pt x="3850" y="36"/>
                  </a:lnTo>
                  <a:lnTo>
                    <a:pt x="3850" y="36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2" y="34"/>
                  </a:lnTo>
                  <a:lnTo>
                    <a:pt x="3842" y="34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0" y="38"/>
                  </a:lnTo>
                  <a:lnTo>
                    <a:pt x="3840" y="38"/>
                  </a:lnTo>
                  <a:lnTo>
                    <a:pt x="3832" y="38"/>
                  </a:lnTo>
                  <a:lnTo>
                    <a:pt x="3832" y="38"/>
                  </a:lnTo>
                  <a:lnTo>
                    <a:pt x="3830" y="38"/>
                  </a:lnTo>
                  <a:lnTo>
                    <a:pt x="3830" y="38"/>
                  </a:lnTo>
                  <a:lnTo>
                    <a:pt x="3828" y="38"/>
                  </a:lnTo>
                  <a:lnTo>
                    <a:pt x="3828" y="38"/>
                  </a:lnTo>
                  <a:lnTo>
                    <a:pt x="3826" y="38"/>
                  </a:lnTo>
                  <a:lnTo>
                    <a:pt x="3826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2" y="38"/>
                  </a:lnTo>
                  <a:lnTo>
                    <a:pt x="3822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12" y="40"/>
                  </a:lnTo>
                  <a:lnTo>
                    <a:pt x="3812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2" y="42"/>
                  </a:lnTo>
                  <a:lnTo>
                    <a:pt x="3802" y="42"/>
                  </a:lnTo>
                  <a:lnTo>
                    <a:pt x="3800" y="42"/>
                  </a:lnTo>
                  <a:lnTo>
                    <a:pt x="3800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88" y="42"/>
                  </a:lnTo>
                  <a:lnTo>
                    <a:pt x="3788" y="42"/>
                  </a:lnTo>
                  <a:lnTo>
                    <a:pt x="3782" y="42"/>
                  </a:lnTo>
                  <a:lnTo>
                    <a:pt x="3782" y="42"/>
                  </a:lnTo>
                  <a:lnTo>
                    <a:pt x="3780" y="42"/>
                  </a:lnTo>
                  <a:lnTo>
                    <a:pt x="3780" y="42"/>
                  </a:lnTo>
                  <a:lnTo>
                    <a:pt x="3772" y="42"/>
                  </a:lnTo>
                  <a:lnTo>
                    <a:pt x="3772" y="42"/>
                  </a:lnTo>
                  <a:lnTo>
                    <a:pt x="3762" y="40"/>
                  </a:lnTo>
                  <a:lnTo>
                    <a:pt x="3762" y="40"/>
                  </a:lnTo>
                  <a:lnTo>
                    <a:pt x="3758" y="42"/>
                  </a:lnTo>
                  <a:lnTo>
                    <a:pt x="3758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6" y="42"/>
                  </a:lnTo>
                  <a:lnTo>
                    <a:pt x="3746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2" y="42"/>
                  </a:lnTo>
                  <a:lnTo>
                    <a:pt x="3742" y="42"/>
                  </a:lnTo>
                  <a:lnTo>
                    <a:pt x="3740" y="42"/>
                  </a:lnTo>
                  <a:lnTo>
                    <a:pt x="3740" y="42"/>
                  </a:lnTo>
                  <a:lnTo>
                    <a:pt x="3738" y="42"/>
                  </a:lnTo>
                  <a:lnTo>
                    <a:pt x="3738" y="42"/>
                  </a:lnTo>
                  <a:lnTo>
                    <a:pt x="3736" y="42"/>
                  </a:lnTo>
                  <a:lnTo>
                    <a:pt x="3736" y="42"/>
                  </a:lnTo>
                  <a:lnTo>
                    <a:pt x="3730" y="42"/>
                  </a:lnTo>
                  <a:lnTo>
                    <a:pt x="3730" y="42"/>
                  </a:lnTo>
                  <a:lnTo>
                    <a:pt x="3728" y="42"/>
                  </a:lnTo>
                  <a:lnTo>
                    <a:pt x="3728" y="42"/>
                  </a:lnTo>
                  <a:lnTo>
                    <a:pt x="3724" y="42"/>
                  </a:lnTo>
                  <a:lnTo>
                    <a:pt x="3724" y="42"/>
                  </a:lnTo>
                  <a:lnTo>
                    <a:pt x="3720" y="42"/>
                  </a:lnTo>
                  <a:lnTo>
                    <a:pt x="3720" y="42"/>
                  </a:lnTo>
                  <a:lnTo>
                    <a:pt x="3718" y="42"/>
                  </a:lnTo>
                  <a:lnTo>
                    <a:pt x="3718" y="42"/>
                  </a:lnTo>
                  <a:lnTo>
                    <a:pt x="3714" y="42"/>
                  </a:lnTo>
                  <a:lnTo>
                    <a:pt x="3714" y="42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6" y="44"/>
                  </a:lnTo>
                  <a:lnTo>
                    <a:pt x="3706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0" y="46"/>
                  </a:lnTo>
                  <a:lnTo>
                    <a:pt x="3690" y="46"/>
                  </a:lnTo>
                  <a:lnTo>
                    <a:pt x="3688" y="46"/>
                  </a:lnTo>
                  <a:lnTo>
                    <a:pt x="3688" y="46"/>
                  </a:lnTo>
                  <a:lnTo>
                    <a:pt x="3684" y="46"/>
                  </a:lnTo>
                  <a:lnTo>
                    <a:pt x="3684" y="46"/>
                  </a:lnTo>
                  <a:lnTo>
                    <a:pt x="3680" y="46"/>
                  </a:lnTo>
                  <a:lnTo>
                    <a:pt x="3680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4" y="46"/>
                  </a:lnTo>
                  <a:lnTo>
                    <a:pt x="3674" y="46"/>
                  </a:lnTo>
                  <a:lnTo>
                    <a:pt x="3670" y="48"/>
                  </a:lnTo>
                  <a:lnTo>
                    <a:pt x="3670" y="48"/>
                  </a:lnTo>
                  <a:lnTo>
                    <a:pt x="3664" y="46"/>
                  </a:lnTo>
                  <a:lnTo>
                    <a:pt x="3664" y="46"/>
                  </a:lnTo>
                  <a:lnTo>
                    <a:pt x="3660" y="44"/>
                  </a:lnTo>
                  <a:lnTo>
                    <a:pt x="3660" y="44"/>
                  </a:lnTo>
                  <a:lnTo>
                    <a:pt x="3658" y="44"/>
                  </a:lnTo>
                  <a:lnTo>
                    <a:pt x="3658" y="44"/>
                  </a:lnTo>
                  <a:lnTo>
                    <a:pt x="3656" y="44"/>
                  </a:lnTo>
                  <a:lnTo>
                    <a:pt x="3656" y="44"/>
                  </a:lnTo>
                  <a:lnTo>
                    <a:pt x="3652" y="46"/>
                  </a:lnTo>
                  <a:lnTo>
                    <a:pt x="3652" y="46"/>
                  </a:lnTo>
                  <a:lnTo>
                    <a:pt x="3650" y="48"/>
                  </a:lnTo>
                  <a:lnTo>
                    <a:pt x="3650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2" y="48"/>
                  </a:lnTo>
                  <a:lnTo>
                    <a:pt x="3642" y="48"/>
                  </a:lnTo>
                  <a:lnTo>
                    <a:pt x="3638" y="48"/>
                  </a:lnTo>
                  <a:lnTo>
                    <a:pt x="3638" y="48"/>
                  </a:lnTo>
                  <a:lnTo>
                    <a:pt x="3638" y="46"/>
                  </a:lnTo>
                  <a:lnTo>
                    <a:pt x="3638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28" y="46"/>
                  </a:lnTo>
                  <a:lnTo>
                    <a:pt x="3628" y="46"/>
                  </a:lnTo>
                  <a:lnTo>
                    <a:pt x="3626" y="46"/>
                  </a:lnTo>
                  <a:lnTo>
                    <a:pt x="3626" y="46"/>
                  </a:lnTo>
                  <a:lnTo>
                    <a:pt x="3624" y="46"/>
                  </a:lnTo>
                  <a:lnTo>
                    <a:pt x="3624" y="46"/>
                  </a:lnTo>
                  <a:lnTo>
                    <a:pt x="3620" y="48"/>
                  </a:lnTo>
                  <a:lnTo>
                    <a:pt x="3620" y="48"/>
                  </a:lnTo>
                  <a:lnTo>
                    <a:pt x="3610" y="48"/>
                  </a:lnTo>
                  <a:lnTo>
                    <a:pt x="3610" y="48"/>
                  </a:lnTo>
                  <a:lnTo>
                    <a:pt x="3608" y="48"/>
                  </a:lnTo>
                  <a:lnTo>
                    <a:pt x="3608" y="48"/>
                  </a:lnTo>
                  <a:lnTo>
                    <a:pt x="3606" y="48"/>
                  </a:lnTo>
                  <a:lnTo>
                    <a:pt x="3606" y="48"/>
                  </a:lnTo>
                  <a:lnTo>
                    <a:pt x="3604" y="48"/>
                  </a:lnTo>
                  <a:lnTo>
                    <a:pt x="3604" y="48"/>
                  </a:lnTo>
                  <a:lnTo>
                    <a:pt x="3602" y="48"/>
                  </a:lnTo>
                  <a:lnTo>
                    <a:pt x="3602" y="48"/>
                  </a:lnTo>
                  <a:lnTo>
                    <a:pt x="3598" y="48"/>
                  </a:lnTo>
                  <a:lnTo>
                    <a:pt x="3598" y="48"/>
                  </a:lnTo>
                  <a:lnTo>
                    <a:pt x="3596" y="46"/>
                  </a:lnTo>
                  <a:lnTo>
                    <a:pt x="3596" y="46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0" y="48"/>
                  </a:lnTo>
                  <a:lnTo>
                    <a:pt x="3590" y="48"/>
                  </a:lnTo>
                  <a:lnTo>
                    <a:pt x="3588" y="48"/>
                  </a:lnTo>
                  <a:lnTo>
                    <a:pt x="3588" y="48"/>
                  </a:lnTo>
                  <a:lnTo>
                    <a:pt x="3586" y="48"/>
                  </a:lnTo>
                  <a:lnTo>
                    <a:pt x="3586" y="48"/>
                  </a:lnTo>
                  <a:lnTo>
                    <a:pt x="3582" y="48"/>
                  </a:lnTo>
                  <a:lnTo>
                    <a:pt x="3582" y="48"/>
                  </a:lnTo>
                  <a:lnTo>
                    <a:pt x="3576" y="48"/>
                  </a:lnTo>
                  <a:lnTo>
                    <a:pt x="3576" y="48"/>
                  </a:lnTo>
                  <a:lnTo>
                    <a:pt x="3572" y="48"/>
                  </a:lnTo>
                  <a:lnTo>
                    <a:pt x="3570" y="48"/>
                  </a:lnTo>
                  <a:lnTo>
                    <a:pt x="3570" y="48"/>
                  </a:lnTo>
                  <a:lnTo>
                    <a:pt x="3568" y="50"/>
                  </a:lnTo>
                  <a:lnTo>
                    <a:pt x="3568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2" y="50"/>
                  </a:lnTo>
                  <a:lnTo>
                    <a:pt x="3562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0" y="48"/>
                  </a:lnTo>
                  <a:lnTo>
                    <a:pt x="3560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6"/>
                  </a:lnTo>
                  <a:lnTo>
                    <a:pt x="3550" y="46"/>
                  </a:lnTo>
                  <a:lnTo>
                    <a:pt x="3548" y="48"/>
                  </a:lnTo>
                  <a:lnTo>
                    <a:pt x="3548" y="48"/>
                  </a:lnTo>
                  <a:lnTo>
                    <a:pt x="3548" y="46"/>
                  </a:lnTo>
                  <a:lnTo>
                    <a:pt x="3548" y="46"/>
                  </a:lnTo>
                  <a:lnTo>
                    <a:pt x="3546" y="46"/>
                  </a:lnTo>
                  <a:lnTo>
                    <a:pt x="3546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42" y="48"/>
                  </a:lnTo>
                  <a:lnTo>
                    <a:pt x="3542" y="48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36" y="48"/>
                  </a:lnTo>
                  <a:lnTo>
                    <a:pt x="3536" y="48"/>
                  </a:lnTo>
                  <a:lnTo>
                    <a:pt x="3534" y="48"/>
                  </a:lnTo>
                  <a:lnTo>
                    <a:pt x="3534" y="48"/>
                  </a:lnTo>
                  <a:lnTo>
                    <a:pt x="3526" y="48"/>
                  </a:lnTo>
                  <a:lnTo>
                    <a:pt x="3526" y="48"/>
                  </a:lnTo>
                  <a:lnTo>
                    <a:pt x="3524" y="48"/>
                  </a:lnTo>
                  <a:lnTo>
                    <a:pt x="3524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0" y="48"/>
                  </a:lnTo>
                  <a:lnTo>
                    <a:pt x="3520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50"/>
                  </a:lnTo>
                  <a:lnTo>
                    <a:pt x="3518" y="50"/>
                  </a:lnTo>
                  <a:lnTo>
                    <a:pt x="3512" y="48"/>
                  </a:lnTo>
                  <a:lnTo>
                    <a:pt x="3508" y="50"/>
                  </a:lnTo>
                  <a:lnTo>
                    <a:pt x="3508" y="50"/>
                  </a:lnTo>
                  <a:lnTo>
                    <a:pt x="3502" y="48"/>
                  </a:lnTo>
                  <a:lnTo>
                    <a:pt x="3502" y="48"/>
                  </a:lnTo>
                  <a:lnTo>
                    <a:pt x="3494" y="48"/>
                  </a:lnTo>
                  <a:lnTo>
                    <a:pt x="3494" y="48"/>
                  </a:lnTo>
                  <a:lnTo>
                    <a:pt x="3490" y="48"/>
                  </a:lnTo>
                  <a:lnTo>
                    <a:pt x="3490" y="48"/>
                  </a:lnTo>
                  <a:lnTo>
                    <a:pt x="3488" y="48"/>
                  </a:lnTo>
                  <a:lnTo>
                    <a:pt x="3488" y="48"/>
                  </a:lnTo>
                  <a:lnTo>
                    <a:pt x="3486" y="48"/>
                  </a:lnTo>
                  <a:lnTo>
                    <a:pt x="3486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6" y="48"/>
                  </a:lnTo>
                  <a:lnTo>
                    <a:pt x="3476" y="48"/>
                  </a:lnTo>
                  <a:lnTo>
                    <a:pt x="3474" y="48"/>
                  </a:lnTo>
                  <a:lnTo>
                    <a:pt x="3474" y="48"/>
                  </a:lnTo>
                  <a:lnTo>
                    <a:pt x="3472" y="48"/>
                  </a:lnTo>
                  <a:lnTo>
                    <a:pt x="3472" y="48"/>
                  </a:lnTo>
                  <a:lnTo>
                    <a:pt x="3470" y="48"/>
                  </a:lnTo>
                  <a:lnTo>
                    <a:pt x="3470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2" y="48"/>
                  </a:lnTo>
                  <a:lnTo>
                    <a:pt x="3462" y="48"/>
                  </a:lnTo>
                  <a:lnTo>
                    <a:pt x="3460" y="48"/>
                  </a:lnTo>
                  <a:lnTo>
                    <a:pt x="3460" y="48"/>
                  </a:lnTo>
                  <a:lnTo>
                    <a:pt x="3456" y="48"/>
                  </a:lnTo>
                  <a:lnTo>
                    <a:pt x="3456" y="48"/>
                  </a:lnTo>
                  <a:lnTo>
                    <a:pt x="3452" y="48"/>
                  </a:lnTo>
                  <a:lnTo>
                    <a:pt x="3452" y="48"/>
                  </a:lnTo>
                  <a:lnTo>
                    <a:pt x="3448" y="48"/>
                  </a:lnTo>
                  <a:lnTo>
                    <a:pt x="3448" y="48"/>
                  </a:lnTo>
                  <a:lnTo>
                    <a:pt x="3446" y="48"/>
                  </a:lnTo>
                  <a:lnTo>
                    <a:pt x="3446" y="48"/>
                  </a:lnTo>
                  <a:lnTo>
                    <a:pt x="3442" y="48"/>
                  </a:lnTo>
                  <a:lnTo>
                    <a:pt x="3442" y="48"/>
                  </a:lnTo>
                  <a:lnTo>
                    <a:pt x="3440" y="48"/>
                  </a:lnTo>
                  <a:lnTo>
                    <a:pt x="3440" y="48"/>
                  </a:lnTo>
                  <a:lnTo>
                    <a:pt x="3438" y="48"/>
                  </a:lnTo>
                  <a:lnTo>
                    <a:pt x="3438" y="48"/>
                  </a:lnTo>
                  <a:lnTo>
                    <a:pt x="3436" y="48"/>
                  </a:lnTo>
                  <a:lnTo>
                    <a:pt x="3436" y="48"/>
                  </a:lnTo>
                  <a:lnTo>
                    <a:pt x="3434" y="46"/>
                  </a:lnTo>
                  <a:lnTo>
                    <a:pt x="3434" y="46"/>
                  </a:lnTo>
                  <a:lnTo>
                    <a:pt x="3430" y="46"/>
                  </a:lnTo>
                  <a:lnTo>
                    <a:pt x="3430" y="46"/>
                  </a:lnTo>
                  <a:lnTo>
                    <a:pt x="3422" y="46"/>
                  </a:lnTo>
                  <a:lnTo>
                    <a:pt x="3422" y="46"/>
                  </a:lnTo>
                  <a:lnTo>
                    <a:pt x="3420" y="48"/>
                  </a:lnTo>
                  <a:lnTo>
                    <a:pt x="3420" y="48"/>
                  </a:lnTo>
                  <a:lnTo>
                    <a:pt x="3418" y="48"/>
                  </a:lnTo>
                  <a:lnTo>
                    <a:pt x="3418" y="48"/>
                  </a:lnTo>
                  <a:lnTo>
                    <a:pt x="3412" y="48"/>
                  </a:lnTo>
                  <a:lnTo>
                    <a:pt x="3412" y="48"/>
                  </a:lnTo>
                  <a:lnTo>
                    <a:pt x="3408" y="48"/>
                  </a:lnTo>
                  <a:lnTo>
                    <a:pt x="3408" y="48"/>
                  </a:lnTo>
                  <a:lnTo>
                    <a:pt x="3406" y="48"/>
                  </a:lnTo>
                  <a:lnTo>
                    <a:pt x="3406" y="48"/>
                  </a:lnTo>
                  <a:lnTo>
                    <a:pt x="3404" y="46"/>
                  </a:lnTo>
                  <a:lnTo>
                    <a:pt x="3404" y="46"/>
                  </a:lnTo>
                  <a:lnTo>
                    <a:pt x="3398" y="48"/>
                  </a:lnTo>
                  <a:lnTo>
                    <a:pt x="3398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88" y="46"/>
                  </a:lnTo>
                  <a:lnTo>
                    <a:pt x="3388" y="46"/>
                  </a:lnTo>
                  <a:lnTo>
                    <a:pt x="3386" y="48"/>
                  </a:lnTo>
                  <a:lnTo>
                    <a:pt x="3386" y="48"/>
                  </a:lnTo>
                  <a:lnTo>
                    <a:pt x="3382" y="48"/>
                  </a:lnTo>
                  <a:lnTo>
                    <a:pt x="3382" y="48"/>
                  </a:lnTo>
                  <a:lnTo>
                    <a:pt x="3380" y="50"/>
                  </a:lnTo>
                  <a:lnTo>
                    <a:pt x="3380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2" y="50"/>
                  </a:lnTo>
                  <a:lnTo>
                    <a:pt x="3372" y="50"/>
                  </a:lnTo>
                  <a:lnTo>
                    <a:pt x="3370" y="50"/>
                  </a:lnTo>
                  <a:lnTo>
                    <a:pt x="3370" y="50"/>
                  </a:lnTo>
                  <a:lnTo>
                    <a:pt x="3366" y="50"/>
                  </a:lnTo>
                  <a:lnTo>
                    <a:pt x="3366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0" y="50"/>
                  </a:lnTo>
                  <a:lnTo>
                    <a:pt x="3360" y="50"/>
                  </a:lnTo>
                  <a:lnTo>
                    <a:pt x="3358" y="50"/>
                  </a:lnTo>
                  <a:lnTo>
                    <a:pt x="3356" y="50"/>
                  </a:lnTo>
                  <a:lnTo>
                    <a:pt x="3356" y="50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0" y="48"/>
                  </a:lnTo>
                  <a:lnTo>
                    <a:pt x="3340" y="48"/>
                  </a:lnTo>
                  <a:lnTo>
                    <a:pt x="3332" y="48"/>
                  </a:lnTo>
                  <a:lnTo>
                    <a:pt x="3332" y="48"/>
                  </a:lnTo>
                  <a:lnTo>
                    <a:pt x="3328" y="46"/>
                  </a:lnTo>
                  <a:lnTo>
                    <a:pt x="3328" y="46"/>
                  </a:lnTo>
                  <a:lnTo>
                    <a:pt x="3324" y="44"/>
                  </a:lnTo>
                  <a:lnTo>
                    <a:pt x="3324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18" y="44"/>
                  </a:lnTo>
                  <a:lnTo>
                    <a:pt x="3318" y="44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6" y="46"/>
                  </a:lnTo>
                  <a:lnTo>
                    <a:pt x="3316" y="46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08" y="48"/>
                  </a:lnTo>
                  <a:lnTo>
                    <a:pt x="3308" y="48"/>
                  </a:lnTo>
                  <a:lnTo>
                    <a:pt x="3306" y="48"/>
                  </a:lnTo>
                  <a:lnTo>
                    <a:pt x="3306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2" y="46"/>
                  </a:lnTo>
                  <a:lnTo>
                    <a:pt x="3302" y="46"/>
                  </a:lnTo>
                  <a:lnTo>
                    <a:pt x="3302" y="48"/>
                  </a:lnTo>
                  <a:lnTo>
                    <a:pt x="3302" y="48"/>
                  </a:lnTo>
                  <a:lnTo>
                    <a:pt x="3298" y="46"/>
                  </a:lnTo>
                  <a:lnTo>
                    <a:pt x="3298" y="46"/>
                  </a:lnTo>
                  <a:lnTo>
                    <a:pt x="3294" y="44"/>
                  </a:lnTo>
                  <a:lnTo>
                    <a:pt x="3290" y="44"/>
                  </a:lnTo>
                  <a:lnTo>
                    <a:pt x="3282" y="46"/>
                  </a:lnTo>
                  <a:lnTo>
                    <a:pt x="3282" y="46"/>
                  </a:lnTo>
                  <a:lnTo>
                    <a:pt x="3276" y="44"/>
                  </a:lnTo>
                  <a:lnTo>
                    <a:pt x="3276" y="44"/>
                  </a:lnTo>
                  <a:lnTo>
                    <a:pt x="3268" y="44"/>
                  </a:lnTo>
                  <a:lnTo>
                    <a:pt x="3268" y="44"/>
                  </a:lnTo>
                  <a:lnTo>
                    <a:pt x="3266" y="44"/>
                  </a:lnTo>
                  <a:lnTo>
                    <a:pt x="3266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56" y="44"/>
                  </a:lnTo>
                  <a:lnTo>
                    <a:pt x="3256" y="44"/>
                  </a:lnTo>
                  <a:lnTo>
                    <a:pt x="3254" y="44"/>
                  </a:lnTo>
                  <a:lnTo>
                    <a:pt x="3254" y="44"/>
                  </a:lnTo>
                  <a:lnTo>
                    <a:pt x="3250" y="42"/>
                  </a:lnTo>
                  <a:lnTo>
                    <a:pt x="3248" y="42"/>
                  </a:lnTo>
                  <a:lnTo>
                    <a:pt x="3248" y="42"/>
                  </a:lnTo>
                  <a:lnTo>
                    <a:pt x="3246" y="44"/>
                  </a:lnTo>
                  <a:lnTo>
                    <a:pt x="3246" y="44"/>
                  </a:lnTo>
                  <a:lnTo>
                    <a:pt x="3244" y="44"/>
                  </a:lnTo>
                  <a:lnTo>
                    <a:pt x="3244" y="44"/>
                  </a:lnTo>
                  <a:lnTo>
                    <a:pt x="3238" y="44"/>
                  </a:lnTo>
                  <a:lnTo>
                    <a:pt x="3238" y="44"/>
                  </a:lnTo>
                  <a:lnTo>
                    <a:pt x="3234" y="44"/>
                  </a:lnTo>
                  <a:lnTo>
                    <a:pt x="3234" y="44"/>
                  </a:lnTo>
                  <a:lnTo>
                    <a:pt x="3230" y="44"/>
                  </a:lnTo>
                  <a:lnTo>
                    <a:pt x="3230" y="44"/>
                  </a:lnTo>
                  <a:lnTo>
                    <a:pt x="3226" y="44"/>
                  </a:lnTo>
                  <a:lnTo>
                    <a:pt x="3226" y="44"/>
                  </a:lnTo>
                  <a:lnTo>
                    <a:pt x="3222" y="46"/>
                  </a:lnTo>
                  <a:lnTo>
                    <a:pt x="3222" y="46"/>
                  </a:lnTo>
                  <a:lnTo>
                    <a:pt x="3218" y="44"/>
                  </a:lnTo>
                  <a:lnTo>
                    <a:pt x="3218" y="44"/>
                  </a:lnTo>
                  <a:lnTo>
                    <a:pt x="3212" y="44"/>
                  </a:lnTo>
                  <a:lnTo>
                    <a:pt x="3212" y="44"/>
                  </a:lnTo>
                  <a:lnTo>
                    <a:pt x="3202" y="46"/>
                  </a:lnTo>
                  <a:lnTo>
                    <a:pt x="3202" y="46"/>
                  </a:lnTo>
                  <a:lnTo>
                    <a:pt x="3198" y="44"/>
                  </a:lnTo>
                  <a:lnTo>
                    <a:pt x="3198" y="44"/>
                  </a:lnTo>
                  <a:lnTo>
                    <a:pt x="3194" y="44"/>
                  </a:lnTo>
                  <a:lnTo>
                    <a:pt x="3194" y="44"/>
                  </a:lnTo>
                  <a:lnTo>
                    <a:pt x="3190" y="44"/>
                  </a:lnTo>
                  <a:lnTo>
                    <a:pt x="3190" y="44"/>
                  </a:lnTo>
                  <a:lnTo>
                    <a:pt x="3186" y="44"/>
                  </a:lnTo>
                  <a:lnTo>
                    <a:pt x="3186" y="44"/>
                  </a:lnTo>
                  <a:lnTo>
                    <a:pt x="3180" y="44"/>
                  </a:lnTo>
                  <a:lnTo>
                    <a:pt x="3180" y="44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2" y="42"/>
                  </a:lnTo>
                  <a:lnTo>
                    <a:pt x="3172" y="42"/>
                  </a:lnTo>
                  <a:lnTo>
                    <a:pt x="3168" y="40"/>
                  </a:lnTo>
                  <a:lnTo>
                    <a:pt x="3168" y="40"/>
                  </a:lnTo>
                  <a:lnTo>
                    <a:pt x="3162" y="38"/>
                  </a:lnTo>
                  <a:lnTo>
                    <a:pt x="3162" y="38"/>
                  </a:lnTo>
                  <a:lnTo>
                    <a:pt x="3158" y="40"/>
                  </a:lnTo>
                  <a:lnTo>
                    <a:pt x="3158" y="40"/>
                  </a:lnTo>
                  <a:lnTo>
                    <a:pt x="3156" y="40"/>
                  </a:lnTo>
                  <a:lnTo>
                    <a:pt x="3156" y="40"/>
                  </a:lnTo>
                  <a:lnTo>
                    <a:pt x="3154" y="40"/>
                  </a:lnTo>
                  <a:lnTo>
                    <a:pt x="3154" y="40"/>
                  </a:lnTo>
                  <a:lnTo>
                    <a:pt x="3152" y="40"/>
                  </a:lnTo>
                  <a:lnTo>
                    <a:pt x="3152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38"/>
                  </a:lnTo>
                  <a:lnTo>
                    <a:pt x="3146" y="38"/>
                  </a:lnTo>
                  <a:lnTo>
                    <a:pt x="3146" y="36"/>
                  </a:lnTo>
                  <a:lnTo>
                    <a:pt x="3144" y="36"/>
                  </a:lnTo>
                  <a:lnTo>
                    <a:pt x="3144" y="36"/>
                  </a:lnTo>
                  <a:lnTo>
                    <a:pt x="3138" y="36"/>
                  </a:lnTo>
                  <a:lnTo>
                    <a:pt x="3138" y="36"/>
                  </a:lnTo>
                  <a:lnTo>
                    <a:pt x="3136" y="38"/>
                  </a:lnTo>
                  <a:lnTo>
                    <a:pt x="3136" y="38"/>
                  </a:lnTo>
                  <a:lnTo>
                    <a:pt x="3134" y="38"/>
                  </a:lnTo>
                  <a:lnTo>
                    <a:pt x="3134" y="38"/>
                  </a:lnTo>
                  <a:lnTo>
                    <a:pt x="3130" y="38"/>
                  </a:lnTo>
                  <a:lnTo>
                    <a:pt x="3130" y="38"/>
                  </a:lnTo>
                  <a:lnTo>
                    <a:pt x="3128" y="38"/>
                  </a:lnTo>
                  <a:lnTo>
                    <a:pt x="3128" y="38"/>
                  </a:lnTo>
                  <a:lnTo>
                    <a:pt x="3120" y="40"/>
                  </a:lnTo>
                  <a:lnTo>
                    <a:pt x="3120" y="40"/>
                  </a:lnTo>
                  <a:lnTo>
                    <a:pt x="3112" y="40"/>
                  </a:lnTo>
                  <a:lnTo>
                    <a:pt x="3112" y="40"/>
                  </a:lnTo>
                  <a:lnTo>
                    <a:pt x="3110" y="42"/>
                  </a:lnTo>
                  <a:lnTo>
                    <a:pt x="3110" y="42"/>
                  </a:lnTo>
                  <a:lnTo>
                    <a:pt x="3108" y="42"/>
                  </a:lnTo>
                  <a:lnTo>
                    <a:pt x="3108" y="42"/>
                  </a:lnTo>
                  <a:lnTo>
                    <a:pt x="3106" y="42"/>
                  </a:lnTo>
                  <a:lnTo>
                    <a:pt x="3106" y="42"/>
                  </a:lnTo>
                  <a:lnTo>
                    <a:pt x="3106" y="44"/>
                  </a:lnTo>
                  <a:lnTo>
                    <a:pt x="3106" y="44"/>
                  </a:lnTo>
                  <a:lnTo>
                    <a:pt x="3104" y="42"/>
                  </a:lnTo>
                  <a:lnTo>
                    <a:pt x="3104" y="42"/>
                  </a:lnTo>
                  <a:lnTo>
                    <a:pt x="3102" y="44"/>
                  </a:lnTo>
                  <a:lnTo>
                    <a:pt x="3102" y="44"/>
                  </a:lnTo>
                  <a:lnTo>
                    <a:pt x="3102" y="42"/>
                  </a:lnTo>
                  <a:lnTo>
                    <a:pt x="3102" y="42"/>
                  </a:lnTo>
                  <a:lnTo>
                    <a:pt x="3100" y="42"/>
                  </a:lnTo>
                  <a:lnTo>
                    <a:pt x="3100" y="42"/>
                  </a:lnTo>
                  <a:lnTo>
                    <a:pt x="3096" y="42"/>
                  </a:lnTo>
                  <a:lnTo>
                    <a:pt x="3096" y="42"/>
                  </a:lnTo>
                  <a:lnTo>
                    <a:pt x="3094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88" y="42"/>
                  </a:lnTo>
                  <a:lnTo>
                    <a:pt x="3088" y="42"/>
                  </a:lnTo>
                  <a:lnTo>
                    <a:pt x="3086" y="42"/>
                  </a:lnTo>
                  <a:lnTo>
                    <a:pt x="3086" y="42"/>
                  </a:lnTo>
                  <a:lnTo>
                    <a:pt x="3082" y="42"/>
                  </a:lnTo>
                  <a:lnTo>
                    <a:pt x="3082" y="42"/>
                  </a:lnTo>
                  <a:lnTo>
                    <a:pt x="3080" y="40"/>
                  </a:lnTo>
                  <a:lnTo>
                    <a:pt x="3080" y="40"/>
                  </a:lnTo>
                  <a:lnTo>
                    <a:pt x="3078" y="42"/>
                  </a:lnTo>
                  <a:lnTo>
                    <a:pt x="3078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2" y="42"/>
                  </a:lnTo>
                  <a:lnTo>
                    <a:pt x="3072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66" y="40"/>
                  </a:lnTo>
                  <a:lnTo>
                    <a:pt x="3066" y="40"/>
                  </a:lnTo>
                  <a:lnTo>
                    <a:pt x="3058" y="42"/>
                  </a:lnTo>
                  <a:lnTo>
                    <a:pt x="3052" y="40"/>
                  </a:lnTo>
                  <a:lnTo>
                    <a:pt x="3052" y="40"/>
                  </a:lnTo>
                  <a:lnTo>
                    <a:pt x="3050" y="40"/>
                  </a:lnTo>
                  <a:lnTo>
                    <a:pt x="3050" y="40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0" y="42"/>
                  </a:lnTo>
                  <a:lnTo>
                    <a:pt x="3040" y="42"/>
                  </a:lnTo>
                  <a:lnTo>
                    <a:pt x="3040" y="40"/>
                  </a:lnTo>
                  <a:lnTo>
                    <a:pt x="3040" y="40"/>
                  </a:lnTo>
                  <a:lnTo>
                    <a:pt x="3036" y="42"/>
                  </a:lnTo>
                  <a:lnTo>
                    <a:pt x="3036" y="42"/>
                  </a:lnTo>
                  <a:lnTo>
                    <a:pt x="3032" y="42"/>
                  </a:lnTo>
                  <a:lnTo>
                    <a:pt x="3032" y="42"/>
                  </a:lnTo>
                  <a:lnTo>
                    <a:pt x="3030" y="42"/>
                  </a:lnTo>
                  <a:lnTo>
                    <a:pt x="3030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2" y="42"/>
                  </a:lnTo>
                  <a:lnTo>
                    <a:pt x="3022" y="42"/>
                  </a:lnTo>
                  <a:lnTo>
                    <a:pt x="3020" y="42"/>
                  </a:lnTo>
                  <a:lnTo>
                    <a:pt x="3020" y="42"/>
                  </a:lnTo>
                  <a:lnTo>
                    <a:pt x="3014" y="42"/>
                  </a:lnTo>
                  <a:lnTo>
                    <a:pt x="3008" y="42"/>
                  </a:lnTo>
                  <a:lnTo>
                    <a:pt x="3008" y="42"/>
                  </a:lnTo>
                  <a:lnTo>
                    <a:pt x="3006" y="40"/>
                  </a:lnTo>
                  <a:lnTo>
                    <a:pt x="3004" y="42"/>
                  </a:lnTo>
                  <a:lnTo>
                    <a:pt x="3004" y="42"/>
                  </a:lnTo>
                  <a:lnTo>
                    <a:pt x="3002" y="40"/>
                  </a:lnTo>
                  <a:lnTo>
                    <a:pt x="3002" y="40"/>
                  </a:lnTo>
                  <a:lnTo>
                    <a:pt x="2998" y="40"/>
                  </a:lnTo>
                  <a:lnTo>
                    <a:pt x="2996" y="40"/>
                  </a:lnTo>
                  <a:lnTo>
                    <a:pt x="2996" y="40"/>
                  </a:lnTo>
                  <a:lnTo>
                    <a:pt x="2994" y="38"/>
                  </a:lnTo>
                  <a:lnTo>
                    <a:pt x="2994" y="38"/>
                  </a:lnTo>
                  <a:lnTo>
                    <a:pt x="2986" y="38"/>
                  </a:lnTo>
                  <a:lnTo>
                    <a:pt x="2986" y="38"/>
                  </a:lnTo>
                  <a:lnTo>
                    <a:pt x="2980" y="38"/>
                  </a:lnTo>
                  <a:lnTo>
                    <a:pt x="2976" y="38"/>
                  </a:lnTo>
                  <a:lnTo>
                    <a:pt x="2976" y="38"/>
                  </a:lnTo>
                  <a:lnTo>
                    <a:pt x="2972" y="38"/>
                  </a:lnTo>
                  <a:lnTo>
                    <a:pt x="2972" y="38"/>
                  </a:lnTo>
                  <a:lnTo>
                    <a:pt x="2970" y="38"/>
                  </a:lnTo>
                  <a:lnTo>
                    <a:pt x="2970" y="38"/>
                  </a:lnTo>
                  <a:lnTo>
                    <a:pt x="2962" y="40"/>
                  </a:lnTo>
                  <a:lnTo>
                    <a:pt x="2962" y="40"/>
                  </a:lnTo>
                  <a:lnTo>
                    <a:pt x="2954" y="38"/>
                  </a:lnTo>
                  <a:lnTo>
                    <a:pt x="2954" y="38"/>
                  </a:lnTo>
                  <a:lnTo>
                    <a:pt x="2946" y="40"/>
                  </a:lnTo>
                  <a:lnTo>
                    <a:pt x="2946" y="40"/>
                  </a:lnTo>
                  <a:lnTo>
                    <a:pt x="2942" y="38"/>
                  </a:lnTo>
                  <a:lnTo>
                    <a:pt x="2942" y="38"/>
                  </a:lnTo>
                  <a:lnTo>
                    <a:pt x="2940" y="38"/>
                  </a:lnTo>
                  <a:lnTo>
                    <a:pt x="2940" y="38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2" y="36"/>
                  </a:lnTo>
                  <a:lnTo>
                    <a:pt x="2932" y="36"/>
                  </a:lnTo>
                  <a:lnTo>
                    <a:pt x="2930" y="36"/>
                  </a:lnTo>
                  <a:lnTo>
                    <a:pt x="2930" y="36"/>
                  </a:lnTo>
                  <a:lnTo>
                    <a:pt x="2926" y="36"/>
                  </a:lnTo>
                  <a:lnTo>
                    <a:pt x="2926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18" y="38"/>
                  </a:lnTo>
                  <a:lnTo>
                    <a:pt x="2918" y="38"/>
                  </a:lnTo>
                  <a:lnTo>
                    <a:pt x="2914" y="38"/>
                  </a:lnTo>
                  <a:lnTo>
                    <a:pt x="2914" y="38"/>
                  </a:lnTo>
                  <a:lnTo>
                    <a:pt x="2910" y="36"/>
                  </a:lnTo>
                  <a:lnTo>
                    <a:pt x="2910" y="36"/>
                  </a:lnTo>
                  <a:lnTo>
                    <a:pt x="2904" y="36"/>
                  </a:lnTo>
                  <a:lnTo>
                    <a:pt x="2904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0" y="36"/>
                  </a:lnTo>
                  <a:lnTo>
                    <a:pt x="2900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4"/>
                  </a:lnTo>
                  <a:lnTo>
                    <a:pt x="2898" y="34"/>
                  </a:lnTo>
                  <a:lnTo>
                    <a:pt x="2896" y="34"/>
                  </a:lnTo>
                  <a:lnTo>
                    <a:pt x="2896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0" y="36"/>
                  </a:lnTo>
                  <a:lnTo>
                    <a:pt x="2890" y="36"/>
                  </a:lnTo>
                  <a:lnTo>
                    <a:pt x="2888" y="36"/>
                  </a:lnTo>
                  <a:lnTo>
                    <a:pt x="2888" y="36"/>
                  </a:lnTo>
                  <a:lnTo>
                    <a:pt x="2886" y="36"/>
                  </a:lnTo>
                  <a:lnTo>
                    <a:pt x="2886" y="36"/>
                  </a:lnTo>
                  <a:lnTo>
                    <a:pt x="2884" y="36"/>
                  </a:lnTo>
                  <a:lnTo>
                    <a:pt x="2884" y="36"/>
                  </a:lnTo>
                  <a:lnTo>
                    <a:pt x="2878" y="36"/>
                  </a:lnTo>
                  <a:lnTo>
                    <a:pt x="2878" y="36"/>
                  </a:lnTo>
                  <a:lnTo>
                    <a:pt x="2874" y="34"/>
                  </a:lnTo>
                  <a:lnTo>
                    <a:pt x="2874" y="34"/>
                  </a:lnTo>
                  <a:lnTo>
                    <a:pt x="2872" y="34"/>
                  </a:lnTo>
                  <a:lnTo>
                    <a:pt x="2872" y="34"/>
                  </a:lnTo>
                  <a:lnTo>
                    <a:pt x="2870" y="34"/>
                  </a:lnTo>
                  <a:lnTo>
                    <a:pt x="2870" y="34"/>
                  </a:lnTo>
                  <a:lnTo>
                    <a:pt x="2866" y="34"/>
                  </a:lnTo>
                  <a:lnTo>
                    <a:pt x="2866" y="34"/>
                  </a:lnTo>
                  <a:lnTo>
                    <a:pt x="2864" y="34"/>
                  </a:lnTo>
                  <a:lnTo>
                    <a:pt x="2864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58" y="34"/>
                  </a:lnTo>
                  <a:lnTo>
                    <a:pt x="2858" y="34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8"/>
                  </a:lnTo>
                  <a:lnTo>
                    <a:pt x="2858" y="38"/>
                  </a:lnTo>
                  <a:lnTo>
                    <a:pt x="2852" y="38"/>
                  </a:lnTo>
                  <a:lnTo>
                    <a:pt x="2852" y="38"/>
                  </a:lnTo>
                  <a:lnTo>
                    <a:pt x="2844" y="38"/>
                  </a:lnTo>
                  <a:lnTo>
                    <a:pt x="2844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0" y="38"/>
                  </a:lnTo>
                  <a:lnTo>
                    <a:pt x="2840" y="38"/>
                  </a:lnTo>
                  <a:lnTo>
                    <a:pt x="2834" y="38"/>
                  </a:lnTo>
                  <a:lnTo>
                    <a:pt x="2834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28" y="38"/>
                  </a:lnTo>
                  <a:lnTo>
                    <a:pt x="2828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4" y="38"/>
                  </a:lnTo>
                  <a:lnTo>
                    <a:pt x="2824" y="38"/>
                  </a:lnTo>
                  <a:lnTo>
                    <a:pt x="2820" y="38"/>
                  </a:lnTo>
                  <a:lnTo>
                    <a:pt x="2816" y="38"/>
                  </a:lnTo>
                  <a:lnTo>
                    <a:pt x="2816" y="38"/>
                  </a:lnTo>
                  <a:lnTo>
                    <a:pt x="2814" y="38"/>
                  </a:lnTo>
                  <a:lnTo>
                    <a:pt x="2814" y="38"/>
                  </a:lnTo>
                  <a:lnTo>
                    <a:pt x="2806" y="38"/>
                  </a:lnTo>
                  <a:lnTo>
                    <a:pt x="2806" y="38"/>
                  </a:lnTo>
                  <a:lnTo>
                    <a:pt x="2804" y="38"/>
                  </a:lnTo>
                  <a:lnTo>
                    <a:pt x="2804" y="38"/>
                  </a:lnTo>
                  <a:lnTo>
                    <a:pt x="2796" y="38"/>
                  </a:lnTo>
                  <a:lnTo>
                    <a:pt x="2796" y="38"/>
                  </a:lnTo>
                  <a:lnTo>
                    <a:pt x="2794" y="38"/>
                  </a:lnTo>
                  <a:lnTo>
                    <a:pt x="2794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86" y="38"/>
                  </a:lnTo>
                  <a:lnTo>
                    <a:pt x="2784" y="38"/>
                  </a:lnTo>
                  <a:lnTo>
                    <a:pt x="2784" y="38"/>
                  </a:lnTo>
                  <a:lnTo>
                    <a:pt x="2782" y="38"/>
                  </a:lnTo>
                  <a:lnTo>
                    <a:pt x="2782" y="38"/>
                  </a:lnTo>
                  <a:lnTo>
                    <a:pt x="2780" y="38"/>
                  </a:lnTo>
                  <a:lnTo>
                    <a:pt x="2780" y="38"/>
                  </a:lnTo>
                  <a:lnTo>
                    <a:pt x="2776" y="38"/>
                  </a:lnTo>
                  <a:lnTo>
                    <a:pt x="2776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68" y="38"/>
                  </a:lnTo>
                  <a:lnTo>
                    <a:pt x="2768" y="38"/>
                  </a:lnTo>
                  <a:lnTo>
                    <a:pt x="2764" y="38"/>
                  </a:lnTo>
                  <a:lnTo>
                    <a:pt x="2764" y="38"/>
                  </a:lnTo>
                  <a:lnTo>
                    <a:pt x="2762" y="38"/>
                  </a:lnTo>
                  <a:lnTo>
                    <a:pt x="2762" y="38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0" y="36"/>
                  </a:lnTo>
                  <a:lnTo>
                    <a:pt x="2760" y="36"/>
                  </a:lnTo>
                  <a:lnTo>
                    <a:pt x="2754" y="36"/>
                  </a:lnTo>
                  <a:lnTo>
                    <a:pt x="2754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48" y="36"/>
                  </a:lnTo>
                  <a:lnTo>
                    <a:pt x="2748" y="36"/>
                  </a:lnTo>
                  <a:lnTo>
                    <a:pt x="2746" y="36"/>
                  </a:lnTo>
                  <a:lnTo>
                    <a:pt x="2746" y="36"/>
                  </a:lnTo>
                  <a:lnTo>
                    <a:pt x="2744" y="38"/>
                  </a:lnTo>
                  <a:lnTo>
                    <a:pt x="2744" y="38"/>
                  </a:lnTo>
                  <a:lnTo>
                    <a:pt x="2742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6" y="38"/>
                  </a:lnTo>
                  <a:lnTo>
                    <a:pt x="2736" y="38"/>
                  </a:lnTo>
                  <a:lnTo>
                    <a:pt x="2728" y="38"/>
                  </a:lnTo>
                  <a:lnTo>
                    <a:pt x="2728" y="38"/>
                  </a:lnTo>
                  <a:lnTo>
                    <a:pt x="2724" y="38"/>
                  </a:lnTo>
                  <a:lnTo>
                    <a:pt x="2724" y="38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16" y="38"/>
                  </a:lnTo>
                  <a:lnTo>
                    <a:pt x="2716" y="38"/>
                  </a:lnTo>
                  <a:lnTo>
                    <a:pt x="2712" y="38"/>
                  </a:lnTo>
                  <a:lnTo>
                    <a:pt x="2712" y="38"/>
                  </a:lnTo>
                  <a:lnTo>
                    <a:pt x="2710" y="38"/>
                  </a:lnTo>
                  <a:lnTo>
                    <a:pt x="2706" y="38"/>
                  </a:lnTo>
                  <a:lnTo>
                    <a:pt x="2706" y="38"/>
                  </a:lnTo>
                  <a:lnTo>
                    <a:pt x="2700" y="38"/>
                  </a:lnTo>
                  <a:lnTo>
                    <a:pt x="2700" y="38"/>
                  </a:lnTo>
                  <a:lnTo>
                    <a:pt x="2694" y="38"/>
                  </a:lnTo>
                  <a:lnTo>
                    <a:pt x="2694" y="38"/>
                  </a:lnTo>
                  <a:lnTo>
                    <a:pt x="2692" y="36"/>
                  </a:lnTo>
                  <a:lnTo>
                    <a:pt x="2692" y="36"/>
                  </a:lnTo>
                  <a:lnTo>
                    <a:pt x="2688" y="36"/>
                  </a:lnTo>
                  <a:lnTo>
                    <a:pt x="2688" y="36"/>
                  </a:lnTo>
                  <a:lnTo>
                    <a:pt x="2686" y="36"/>
                  </a:lnTo>
                  <a:lnTo>
                    <a:pt x="2686" y="36"/>
                  </a:lnTo>
                  <a:lnTo>
                    <a:pt x="2684" y="36"/>
                  </a:lnTo>
                  <a:lnTo>
                    <a:pt x="2684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6" y="36"/>
                  </a:lnTo>
                  <a:lnTo>
                    <a:pt x="2676" y="36"/>
                  </a:lnTo>
                  <a:lnTo>
                    <a:pt x="2670" y="36"/>
                  </a:lnTo>
                  <a:lnTo>
                    <a:pt x="2670" y="36"/>
                  </a:lnTo>
                  <a:lnTo>
                    <a:pt x="2664" y="38"/>
                  </a:lnTo>
                  <a:lnTo>
                    <a:pt x="2664" y="38"/>
                  </a:lnTo>
                  <a:lnTo>
                    <a:pt x="2660" y="38"/>
                  </a:lnTo>
                  <a:lnTo>
                    <a:pt x="2660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4" y="38"/>
                  </a:lnTo>
                  <a:lnTo>
                    <a:pt x="2654" y="38"/>
                  </a:lnTo>
                  <a:lnTo>
                    <a:pt x="2648" y="38"/>
                  </a:lnTo>
                  <a:lnTo>
                    <a:pt x="2648" y="38"/>
                  </a:lnTo>
                  <a:lnTo>
                    <a:pt x="2644" y="38"/>
                  </a:lnTo>
                  <a:lnTo>
                    <a:pt x="2644" y="38"/>
                  </a:lnTo>
                  <a:lnTo>
                    <a:pt x="2642" y="38"/>
                  </a:lnTo>
                  <a:lnTo>
                    <a:pt x="2642" y="38"/>
                  </a:lnTo>
                  <a:lnTo>
                    <a:pt x="2640" y="38"/>
                  </a:lnTo>
                  <a:lnTo>
                    <a:pt x="2640" y="38"/>
                  </a:lnTo>
                  <a:lnTo>
                    <a:pt x="2636" y="40"/>
                  </a:lnTo>
                  <a:lnTo>
                    <a:pt x="2636" y="40"/>
                  </a:lnTo>
                  <a:lnTo>
                    <a:pt x="2634" y="40"/>
                  </a:lnTo>
                  <a:lnTo>
                    <a:pt x="2634" y="40"/>
                  </a:lnTo>
                  <a:lnTo>
                    <a:pt x="2632" y="40"/>
                  </a:lnTo>
                  <a:lnTo>
                    <a:pt x="2632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28" y="40"/>
                  </a:lnTo>
                  <a:lnTo>
                    <a:pt x="2628" y="40"/>
                  </a:lnTo>
                  <a:lnTo>
                    <a:pt x="2624" y="40"/>
                  </a:lnTo>
                  <a:lnTo>
                    <a:pt x="2624" y="40"/>
                  </a:lnTo>
                  <a:lnTo>
                    <a:pt x="2624" y="38"/>
                  </a:lnTo>
                  <a:lnTo>
                    <a:pt x="2624" y="38"/>
                  </a:lnTo>
                  <a:lnTo>
                    <a:pt x="2618" y="38"/>
                  </a:lnTo>
                  <a:lnTo>
                    <a:pt x="2618" y="38"/>
                  </a:lnTo>
                  <a:lnTo>
                    <a:pt x="2616" y="38"/>
                  </a:lnTo>
                  <a:lnTo>
                    <a:pt x="2616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2" y="38"/>
                  </a:lnTo>
                  <a:lnTo>
                    <a:pt x="2612" y="38"/>
                  </a:lnTo>
                  <a:lnTo>
                    <a:pt x="2608" y="38"/>
                  </a:lnTo>
                  <a:lnTo>
                    <a:pt x="2608" y="38"/>
                  </a:lnTo>
                  <a:lnTo>
                    <a:pt x="2604" y="38"/>
                  </a:lnTo>
                  <a:lnTo>
                    <a:pt x="2604" y="38"/>
                  </a:lnTo>
                  <a:lnTo>
                    <a:pt x="2602" y="36"/>
                  </a:lnTo>
                  <a:lnTo>
                    <a:pt x="2602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598" y="34"/>
                  </a:lnTo>
                  <a:lnTo>
                    <a:pt x="2598" y="34"/>
                  </a:lnTo>
                  <a:lnTo>
                    <a:pt x="2596" y="34"/>
                  </a:lnTo>
                  <a:lnTo>
                    <a:pt x="2596" y="34"/>
                  </a:lnTo>
                  <a:lnTo>
                    <a:pt x="2588" y="34"/>
                  </a:lnTo>
                  <a:lnTo>
                    <a:pt x="2588" y="34"/>
                  </a:lnTo>
                  <a:lnTo>
                    <a:pt x="2584" y="34"/>
                  </a:lnTo>
                  <a:lnTo>
                    <a:pt x="2584" y="34"/>
                  </a:lnTo>
                  <a:lnTo>
                    <a:pt x="2570" y="34"/>
                  </a:lnTo>
                  <a:lnTo>
                    <a:pt x="2570" y="34"/>
                  </a:lnTo>
                  <a:lnTo>
                    <a:pt x="2568" y="34"/>
                  </a:lnTo>
                  <a:lnTo>
                    <a:pt x="2568" y="34"/>
                  </a:lnTo>
                  <a:lnTo>
                    <a:pt x="2566" y="34"/>
                  </a:lnTo>
                  <a:lnTo>
                    <a:pt x="2566" y="34"/>
                  </a:lnTo>
                  <a:lnTo>
                    <a:pt x="2562" y="36"/>
                  </a:lnTo>
                  <a:lnTo>
                    <a:pt x="2562" y="36"/>
                  </a:lnTo>
                  <a:lnTo>
                    <a:pt x="2556" y="36"/>
                  </a:lnTo>
                  <a:lnTo>
                    <a:pt x="2556" y="36"/>
                  </a:lnTo>
                  <a:lnTo>
                    <a:pt x="2552" y="34"/>
                  </a:lnTo>
                  <a:lnTo>
                    <a:pt x="2552" y="34"/>
                  </a:lnTo>
                  <a:lnTo>
                    <a:pt x="2544" y="34"/>
                  </a:lnTo>
                  <a:lnTo>
                    <a:pt x="2544" y="34"/>
                  </a:lnTo>
                  <a:lnTo>
                    <a:pt x="2542" y="34"/>
                  </a:lnTo>
                  <a:lnTo>
                    <a:pt x="2542" y="34"/>
                  </a:lnTo>
                  <a:lnTo>
                    <a:pt x="2536" y="34"/>
                  </a:lnTo>
                  <a:lnTo>
                    <a:pt x="2536" y="34"/>
                  </a:lnTo>
                  <a:lnTo>
                    <a:pt x="2532" y="36"/>
                  </a:lnTo>
                  <a:lnTo>
                    <a:pt x="2532" y="36"/>
                  </a:lnTo>
                  <a:lnTo>
                    <a:pt x="2528" y="36"/>
                  </a:lnTo>
                  <a:lnTo>
                    <a:pt x="2528" y="36"/>
                  </a:lnTo>
                  <a:lnTo>
                    <a:pt x="2526" y="36"/>
                  </a:lnTo>
                  <a:lnTo>
                    <a:pt x="2526" y="36"/>
                  </a:lnTo>
                  <a:lnTo>
                    <a:pt x="2524" y="36"/>
                  </a:lnTo>
                  <a:lnTo>
                    <a:pt x="2524" y="36"/>
                  </a:lnTo>
                  <a:lnTo>
                    <a:pt x="2520" y="36"/>
                  </a:lnTo>
                  <a:lnTo>
                    <a:pt x="2520" y="36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2" y="38"/>
                  </a:lnTo>
                  <a:lnTo>
                    <a:pt x="2512" y="38"/>
                  </a:lnTo>
                  <a:lnTo>
                    <a:pt x="2512" y="36"/>
                  </a:lnTo>
                  <a:lnTo>
                    <a:pt x="2512" y="36"/>
                  </a:lnTo>
                  <a:lnTo>
                    <a:pt x="2510" y="36"/>
                  </a:lnTo>
                  <a:lnTo>
                    <a:pt x="2510" y="36"/>
                  </a:lnTo>
                  <a:lnTo>
                    <a:pt x="2508" y="36"/>
                  </a:lnTo>
                  <a:lnTo>
                    <a:pt x="2508" y="36"/>
                  </a:lnTo>
                  <a:lnTo>
                    <a:pt x="2506" y="36"/>
                  </a:lnTo>
                  <a:lnTo>
                    <a:pt x="2506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0" y="36"/>
                  </a:lnTo>
                  <a:lnTo>
                    <a:pt x="2500" y="36"/>
                  </a:lnTo>
                  <a:lnTo>
                    <a:pt x="2496" y="36"/>
                  </a:lnTo>
                  <a:lnTo>
                    <a:pt x="2496" y="3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4" y="36"/>
                  </a:lnTo>
                  <a:lnTo>
                    <a:pt x="2484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74" y="36"/>
                  </a:lnTo>
                  <a:lnTo>
                    <a:pt x="2474" y="36"/>
                  </a:lnTo>
                  <a:lnTo>
                    <a:pt x="2470" y="36"/>
                  </a:lnTo>
                  <a:lnTo>
                    <a:pt x="2470" y="36"/>
                  </a:lnTo>
                  <a:lnTo>
                    <a:pt x="2466" y="38"/>
                  </a:lnTo>
                  <a:lnTo>
                    <a:pt x="2466" y="38"/>
                  </a:lnTo>
                  <a:lnTo>
                    <a:pt x="2464" y="36"/>
                  </a:lnTo>
                  <a:lnTo>
                    <a:pt x="2464" y="36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2" y="36"/>
                  </a:lnTo>
                  <a:lnTo>
                    <a:pt x="2452" y="36"/>
                  </a:lnTo>
                  <a:lnTo>
                    <a:pt x="2448" y="38"/>
                  </a:lnTo>
                  <a:lnTo>
                    <a:pt x="2448" y="38"/>
                  </a:lnTo>
                  <a:lnTo>
                    <a:pt x="2446" y="38"/>
                  </a:lnTo>
                  <a:lnTo>
                    <a:pt x="2446" y="38"/>
                  </a:lnTo>
                  <a:lnTo>
                    <a:pt x="2442" y="40"/>
                  </a:lnTo>
                  <a:lnTo>
                    <a:pt x="2442" y="40"/>
                  </a:lnTo>
                  <a:lnTo>
                    <a:pt x="2438" y="40"/>
                  </a:lnTo>
                  <a:lnTo>
                    <a:pt x="2438" y="40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0" y="36"/>
                  </a:lnTo>
                  <a:lnTo>
                    <a:pt x="2430" y="36"/>
                  </a:lnTo>
                  <a:lnTo>
                    <a:pt x="2428" y="36"/>
                  </a:lnTo>
                  <a:lnTo>
                    <a:pt x="2428" y="36"/>
                  </a:lnTo>
                  <a:lnTo>
                    <a:pt x="2424" y="34"/>
                  </a:lnTo>
                  <a:lnTo>
                    <a:pt x="2424" y="34"/>
                  </a:lnTo>
                  <a:lnTo>
                    <a:pt x="2420" y="34"/>
                  </a:lnTo>
                  <a:lnTo>
                    <a:pt x="2420" y="34"/>
                  </a:lnTo>
                  <a:lnTo>
                    <a:pt x="2416" y="36"/>
                  </a:lnTo>
                  <a:lnTo>
                    <a:pt x="2416" y="36"/>
                  </a:lnTo>
                  <a:lnTo>
                    <a:pt x="2414" y="36"/>
                  </a:lnTo>
                  <a:lnTo>
                    <a:pt x="2414" y="36"/>
                  </a:lnTo>
                  <a:lnTo>
                    <a:pt x="2412" y="36"/>
                  </a:lnTo>
                  <a:lnTo>
                    <a:pt x="2412" y="36"/>
                  </a:lnTo>
                  <a:lnTo>
                    <a:pt x="2408" y="36"/>
                  </a:lnTo>
                  <a:lnTo>
                    <a:pt x="2408" y="36"/>
                  </a:lnTo>
                  <a:lnTo>
                    <a:pt x="2406" y="36"/>
                  </a:lnTo>
                  <a:lnTo>
                    <a:pt x="2406" y="36"/>
                  </a:lnTo>
                  <a:lnTo>
                    <a:pt x="2402" y="36"/>
                  </a:lnTo>
                  <a:lnTo>
                    <a:pt x="2402" y="36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398" y="38"/>
                  </a:lnTo>
                  <a:lnTo>
                    <a:pt x="2398" y="38"/>
                  </a:lnTo>
                  <a:lnTo>
                    <a:pt x="2396" y="36"/>
                  </a:lnTo>
                  <a:lnTo>
                    <a:pt x="2396" y="36"/>
                  </a:lnTo>
                  <a:lnTo>
                    <a:pt x="2394" y="36"/>
                  </a:lnTo>
                  <a:lnTo>
                    <a:pt x="2394" y="36"/>
                  </a:lnTo>
                  <a:lnTo>
                    <a:pt x="2392" y="36"/>
                  </a:lnTo>
                  <a:lnTo>
                    <a:pt x="2392" y="36"/>
                  </a:lnTo>
                  <a:lnTo>
                    <a:pt x="2388" y="36"/>
                  </a:lnTo>
                  <a:lnTo>
                    <a:pt x="2388" y="36"/>
                  </a:lnTo>
                  <a:lnTo>
                    <a:pt x="2384" y="34"/>
                  </a:lnTo>
                  <a:lnTo>
                    <a:pt x="2384" y="34"/>
                  </a:lnTo>
                  <a:lnTo>
                    <a:pt x="2380" y="36"/>
                  </a:lnTo>
                  <a:lnTo>
                    <a:pt x="2380" y="36"/>
                  </a:lnTo>
                  <a:lnTo>
                    <a:pt x="2374" y="36"/>
                  </a:lnTo>
                  <a:lnTo>
                    <a:pt x="2374" y="36"/>
                  </a:lnTo>
                  <a:lnTo>
                    <a:pt x="2372" y="38"/>
                  </a:lnTo>
                  <a:lnTo>
                    <a:pt x="2372" y="38"/>
                  </a:lnTo>
                  <a:lnTo>
                    <a:pt x="2368" y="38"/>
                  </a:lnTo>
                  <a:lnTo>
                    <a:pt x="2368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4" y="36"/>
                  </a:lnTo>
                  <a:lnTo>
                    <a:pt x="2364" y="36"/>
                  </a:lnTo>
                  <a:lnTo>
                    <a:pt x="2356" y="36"/>
                  </a:lnTo>
                  <a:lnTo>
                    <a:pt x="2356" y="36"/>
                  </a:lnTo>
                  <a:lnTo>
                    <a:pt x="2354" y="34"/>
                  </a:lnTo>
                  <a:lnTo>
                    <a:pt x="2354" y="34"/>
                  </a:lnTo>
                  <a:lnTo>
                    <a:pt x="2352" y="34"/>
                  </a:lnTo>
                  <a:lnTo>
                    <a:pt x="2352" y="34"/>
                  </a:lnTo>
                  <a:lnTo>
                    <a:pt x="2350" y="34"/>
                  </a:lnTo>
                  <a:lnTo>
                    <a:pt x="2350" y="34"/>
                  </a:lnTo>
                  <a:lnTo>
                    <a:pt x="2344" y="34"/>
                  </a:lnTo>
                  <a:lnTo>
                    <a:pt x="2344" y="34"/>
                  </a:lnTo>
                  <a:lnTo>
                    <a:pt x="2342" y="36"/>
                  </a:lnTo>
                  <a:lnTo>
                    <a:pt x="2342" y="36"/>
                  </a:lnTo>
                  <a:lnTo>
                    <a:pt x="2338" y="36"/>
                  </a:lnTo>
                  <a:lnTo>
                    <a:pt x="2338" y="36"/>
                  </a:lnTo>
                  <a:lnTo>
                    <a:pt x="2334" y="38"/>
                  </a:lnTo>
                  <a:lnTo>
                    <a:pt x="2334" y="38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6" y="36"/>
                  </a:lnTo>
                  <a:lnTo>
                    <a:pt x="2326" y="36"/>
                  </a:lnTo>
                  <a:lnTo>
                    <a:pt x="2324" y="34"/>
                  </a:lnTo>
                  <a:lnTo>
                    <a:pt x="2324" y="34"/>
                  </a:lnTo>
                  <a:lnTo>
                    <a:pt x="2320" y="34"/>
                  </a:lnTo>
                  <a:lnTo>
                    <a:pt x="2320" y="34"/>
                  </a:lnTo>
                  <a:lnTo>
                    <a:pt x="2318" y="34"/>
                  </a:lnTo>
                  <a:lnTo>
                    <a:pt x="2318" y="34"/>
                  </a:lnTo>
                  <a:lnTo>
                    <a:pt x="2312" y="34"/>
                  </a:lnTo>
                  <a:lnTo>
                    <a:pt x="2312" y="34"/>
                  </a:lnTo>
                  <a:lnTo>
                    <a:pt x="2306" y="34"/>
                  </a:lnTo>
                  <a:lnTo>
                    <a:pt x="2306" y="34"/>
                  </a:lnTo>
                  <a:lnTo>
                    <a:pt x="2300" y="34"/>
                  </a:lnTo>
                  <a:lnTo>
                    <a:pt x="2300" y="34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2" y="36"/>
                  </a:lnTo>
                  <a:lnTo>
                    <a:pt x="2292" y="36"/>
                  </a:lnTo>
                  <a:lnTo>
                    <a:pt x="2290" y="34"/>
                  </a:lnTo>
                  <a:lnTo>
                    <a:pt x="2290" y="34"/>
                  </a:lnTo>
                  <a:lnTo>
                    <a:pt x="2286" y="34"/>
                  </a:lnTo>
                  <a:lnTo>
                    <a:pt x="2286" y="34"/>
                  </a:lnTo>
                  <a:lnTo>
                    <a:pt x="2284" y="34"/>
                  </a:lnTo>
                  <a:lnTo>
                    <a:pt x="2284" y="34"/>
                  </a:lnTo>
                  <a:lnTo>
                    <a:pt x="2282" y="32"/>
                  </a:lnTo>
                  <a:lnTo>
                    <a:pt x="2282" y="32"/>
                  </a:lnTo>
                  <a:lnTo>
                    <a:pt x="2276" y="34"/>
                  </a:lnTo>
                  <a:lnTo>
                    <a:pt x="2276" y="34"/>
                  </a:lnTo>
                  <a:lnTo>
                    <a:pt x="2272" y="36"/>
                  </a:lnTo>
                  <a:lnTo>
                    <a:pt x="2272" y="36"/>
                  </a:lnTo>
                  <a:lnTo>
                    <a:pt x="2262" y="36"/>
                  </a:lnTo>
                  <a:lnTo>
                    <a:pt x="2262" y="36"/>
                  </a:lnTo>
                  <a:lnTo>
                    <a:pt x="2258" y="34"/>
                  </a:lnTo>
                  <a:lnTo>
                    <a:pt x="2258" y="34"/>
                  </a:lnTo>
                  <a:lnTo>
                    <a:pt x="2254" y="36"/>
                  </a:lnTo>
                  <a:lnTo>
                    <a:pt x="2254" y="36"/>
                  </a:lnTo>
                  <a:lnTo>
                    <a:pt x="2252" y="36"/>
                  </a:lnTo>
                  <a:lnTo>
                    <a:pt x="2248" y="34"/>
                  </a:lnTo>
                  <a:lnTo>
                    <a:pt x="2248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2" y="34"/>
                  </a:lnTo>
                  <a:lnTo>
                    <a:pt x="2242" y="34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26" y="38"/>
                  </a:lnTo>
                  <a:lnTo>
                    <a:pt x="2226" y="38"/>
                  </a:lnTo>
                  <a:lnTo>
                    <a:pt x="2218" y="38"/>
                  </a:lnTo>
                  <a:lnTo>
                    <a:pt x="2218" y="38"/>
                  </a:lnTo>
                  <a:lnTo>
                    <a:pt x="2216" y="40"/>
                  </a:lnTo>
                  <a:lnTo>
                    <a:pt x="2216" y="40"/>
                  </a:lnTo>
                  <a:lnTo>
                    <a:pt x="2212" y="40"/>
                  </a:lnTo>
                  <a:lnTo>
                    <a:pt x="2212" y="40"/>
                  </a:lnTo>
                  <a:lnTo>
                    <a:pt x="2210" y="38"/>
                  </a:lnTo>
                  <a:lnTo>
                    <a:pt x="2210" y="38"/>
                  </a:lnTo>
                  <a:lnTo>
                    <a:pt x="2208" y="36"/>
                  </a:lnTo>
                  <a:lnTo>
                    <a:pt x="2208" y="36"/>
                  </a:lnTo>
                  <a:lnTo>
                    <a:pt x="2204" y="36"/>
                  </a:lnTo>
                  <a:lnTo>
                    <a:pt x="2200" y="36"/>
                  </a:lnTo>
                  <a:lnTo>
                    <a:pt x="2200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0" y="36"/>
                  </a:lnTo>
                  <a:lnTo>
                    <a:pt x="2190" y="36"/>
                  </a:lnTo>
                  <a:lnTo>
                    <a:pt x="2186" y="36"/>
                  </a:lnTo>
                  <a:lnTo>
                    <a:pt x="2186" y="36"/>
                  </a:lnTo>
                  <a:lnTo>
                    <a:pt x="2184" y="36"/>
                  </a:lnTo>
                  <a:lnTo>
                    <a:pt x="2184" y="36"/>
                  </a:lnTo>
                  <a:lnTo>
                    <a:pt x="2178" y="36"/>
                  </a:lnTo>
                  <a:lnTo>
                    <a:pt x="2178" y="36"/>
                  </a:lnTo>
                  <a:lnTo>
                    <a:pt x="2170" y="36"/>
                  </a:lnTo>
                  <a:lnTo>
                    <a:pt x="2170" y="36"/>
                  </a:lnTo>
                  <a:lnTo>
                    <a:pt x="2168" y="38"/>
                  </a:lnTo>
                  <a:lnTo>
                    <a:pt x="2168" y="38"/>
                  </a:lnTo>
                  <a:lnTo>
                    <a:pt x="2164" y="38"/>
                  </a:lnTo>
                  <a:lnTo>
                    <a:pt x="2164" y="38"/>
                  </a:lnTo>
                  <a:lnTo>
                    <a:pt x="2162" y="38"/>
                  </a:lnTo>
                  <a:lnTo>
                    <a:pt x="2162" y="38"/>
                  </a:lnTo>
                  <a:lnTo>
                    <a:pt x="2158" y="38"/>
                  </a:lnTo>
                  <a:lnTo>
                    <a:pt x="2158" y="38"/>
                  </a:lnTo>
                  <a:lnTo>
                    <a:pt x="2154" y="36"/>
                  </a:lnTo>
                  <a:lnTo>
                    <a:pt x="2154" y="36"/>
                  </a:lnTo>
                  <a:lnTo>
                    <a:pt x="2148" y="38"/>
                  </a:lnTo>
                  <a:lnTo>
                    <a:pt x="2148" y="38"/>
                  </a:lnTo>
                  <a:lnTo>
                    <a:pt x="2144" y="36"/>
                  </a:lnTo>
                  <a:lnTo>
                    <a:pt x="2144" y="36"/>
                  </a:lnTo>
                  <a:lnTo>
                    <a:pt x="2140" y="36"/>
                  </a:lnTo>
                  <a:lnTo>
                    <a:pt x="2140" y="36"/>
                  </a:lnTo>
                  <a:lnTo>
                    <a:pt x="2130" y="36"/>
                  </a:lnTo>
                  <a:lnTo>
                    <a:pt x="2130" y="36"/>
                  </a:lnTo>
                  <a:lnTo>
                    <a:pt x="2128" y="36"/>
                  </a:lnTo>
                  <a:lnTo>
                    <a:pt x="2128" y="36"/>
                  </a:lnTo>
                  <a:lnTo>
                    <a:pt x="2124" y="36"/>
                  </a:lnTo>
                  <a:lnTo>
                    <a:pt x="2118" y="36"/>
                  </a:lnTo>
                  <a:lnTo>
                    <a:pt x="2118" y="36"/>
                  </a:lnTo>
                  <a:lnTo>
                    <a:pt x="2114" y="36"/>
                  </a:lnTo>
                  <a:lnTo>
                    <a:pt x="2110" y="38"/>
                  </a:lnTo>
                  <a:lnTo>
                    <a:pt x="2110" y="38"/>
                  </a:lnTo>
                  <a:lnTo>
                    <a:pt x="2102" y="38"/>
                  </a:lnTo>
                  <a:lnTo>
                    <a:pt x="2102" y="38"/>
                  </a:lnTo>
                  <a:lnTo>
                    <a:pt x="2100" y="36"/>
                  </a:lnTo>
                  <a:lnTo>
                    <a:pt x="2100" y="36"/>
                  </a:lnTo>
                  <a:lnTo>
                    <a:pt x="2096" y="36"/>
                  </a:lnTo>
                  <a:lnTo>
                    <a:pt x="2092" y="36"/>
                  </a:lnTo>
                  <a:lnTo>
                    <a:pt x="2092" y="36"/>
                  </a:lnTo>
                  <a:lnTo>
                    <a:pt x="2090" y="38"/>
                  </a:lnTo>
                  <a:lnTo>
                    <a:pt x="2090" y="38"/>
                  </a:lnTo>
                  <a:lnTo>
                    <a:pt x="2088" y="38"/>
                  </a:lnTo>
                  <a:lnTo>
                    <a:pt x="2088" y="38"/>
                  </a:lnTo>
                  <a:lnTo>
                    <a:pt x="2082" y="38"/>
                  </a:lnTo>
                  <a:lnTo>
                    <a:pt x="2082" y="38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2" y="40"/>
                  </a:lnTo>
                  <a:lnTo>
                    <a:pt x="2072" y="40"/>
                  </a:lnTo>
                  <a:lnTo>
                    <a:pt x="2068" y="40"/>
                  </a:lnTo>
                  <a:lnTo>
                    <a:pt x="2068" y="40"/>
                  </a:lnTo>
                  <a:lnTo>
                    <a:pt x="2062" y="40"/>
                  </a:lnTo>
                  <a:lnTo>
                    <a:pt x="2058" y="38"/>
                  </a:lnTo>
                  <a:lnTo>
                    <a:pt x="2058" y="38"/>
                  </a:lnTo>
                  <a:lnTo>
                    <a:pt x="2052" y="38"/>
                  </a:lnTo>
                  <a:lnTo>
                    <a:pt x="2052" y="38"/>
                  </a:lnTo>
                  <a:lnTo>
                    <a:pt x="2046" y="40"/>
                  </a:lnTo>
                  <a:lnTo>
                    <a:pt x="2042" y="40"/>
                  </a:lnTo>
                  <a:lnTo>
                    <a:pt x="2042" y="40"/>
                  </a:lnTo>
                  <a:lnTo>
                    <a:pt x="2040" y="40"/>
                  </a:lnTo>
                  <a:lnTo>
                    <a:pt x="2040" y="40"/>
                  </a:lnTo>
                  <a:lnTo>
                    <a:pt x="2036" y="40"/>
                  </a:lnTo>
                  <a:lnTo>
                    <a:pt x="2036" y="40"/>
                  </a:lnTo>
                  <a:lnTo>
                    <a:pt x="2030" y="40"/>
                  </a:lnTo>
                  <a:lnTo>
                    <a:pt x="2030" y="40"/>
                  </a:lnTo>
                  <a:lnTo>
                    <a:pt x="2024" y="40"/>
                  </a:lnTo>
                  <a:lnTo>
                    <a:pt x="2024" y="40"/>
                  </a:lnTo>
                  <a:lnTo>
                    <a:pt x="2020" y="40"/>
                  </a:lnTo>
                  <a:lnTo>
                    <a:pt x="2020" y="40"/>
                  </a:lnTo>
                  <a:lnTo>
                    <a:pt x="2018" y="40"/>
                  </a:lnTo>
                  <a:lnTo>
                    <a:pt x="2018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38"/>
                  </a:lnTo>
                  <a:lnTo>
                    <a:pt x="2016" y="38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08" y="40"/>
                  </a:lnTo>
                  <a:lnTo>
                    <a:pt x="2008" y="40"/>
                  </a:lnTo>
                  <a:lnTo>
                    <a:pt x="2006" y="40"/>
                  </a:lnTo>
                  <a:lnTo>
                    <a:pt x="2006" y="40"/>
                  </a:lnTo>
                  <a:lnTo>
                    <a:pt x="2000" y="40"/>
                  </a:lnTo>
                  <a:lnTo>
                    <a:pt x="2000" y="40"/>
                  </a:lnTo>
                  <a:lnTo>
                    <a:pt x="1998" y="40"/>
                  </a:lnTo>
                  <a:lnTo>
                    <a:pt x="1998" y="40"/>
                  </a:lnTo>
                  <a:lnTo>
                    <a:pt x="1996" y="40"/>
                  </a:lnTo>
                  <a:lnTo>
                    <a:pt x="1996" y="40"/>
                  </a:lnTo>
                  <a:lnTo>
                    <a:pt x="1994" y="40"/>
                  </a:lnTo>
                  <a:lnTo>
                    <a:pt x="1994" y="40"/>
                  </a:lnTo>
                  <a:lnTo>
                    <a:pt x="1988" y="38"/>
                  </a:lnTo>
                  <a:lnTo>
                    <a:pt x="1988" y="38"/>
                  </a:lnTo>
                  <a:lnTo>
                    <a:pt x="1984" y="38"/>
                  </a:lnTo>
                  <a:lnTo>
                    <a:pt x="1984" y="38"/>
                  </a:lnTo>
                  <a:lnTo>
                    <a:pt x="1976" y="38"/>
                  </a:lnTo>
                  <a:lnTo>
                    <a:pt x="1976" y="38"/>
                  </a:lnTo>
                  <a:lnTo>
                    <a:pt x="1972" y="38"/>
                  </a:lnTo>
                  <a:lnTo>
                    <a:pt x="1972" y="38"/>
                  </a:lnTo>
                  <a:lnTo>
                    <a:pt x="1968" y="40"/>
                  </a:lnTo>
                  <a:lnTo>
                    <a:pt x="1968" y="40"/>
                  </a:lnTo>
                  <a:lnTo>
                    <a:pt x="1964" y="40"/>
                  </a:lnTo>
                  <a:lnTo>
                    <a:pt x="1964" y="40"/>
                  </a:lnTo>
                  <a:lnTo>
                    <a:pt x="1960" y="40"/>
                  </a:lnTo>
                  <a:lnTo>
                    <a:pt x="1960" y="40"/>
                  </a:lnTo>
                  <a:lnTo>
                    <a:pt x="1958" y="40"/>
                  </a:lnTo>
                  <a:lnTo>
                    <a:pt x="1958" y="40"/>
                  </a:lnTo>
                  <a:lnTo>
                    <a:pt x="1950" y="40"/>
                  </a:lnTo>
                  <a:lnTo>
                    <a:pt x="1950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6" y="40"/>
                  </a:lnTo>
                  <a:lnTo>
                    <a:pt x="1946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34" y="40"/>
                  </a:lnTo>
                  <a:lnTo>
                    <a:pt x="1934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28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2" y="40"/>
                  </a:lnTo>
                  <a:lnTo>
                    <a:pt x="1922" y="40"/>
                  </a:lnTo>
                  <a:lnTo>
                    <a:pt x="1918" y="40"/>
                  </a:lnTo>
                  <a:lnTo>
                    <a:pt x="1918" y="40"/>
                  </a:lnTo>
                  <a:lnTo>
                    <a:pt x="1914" y="40"/>
                  </a:lnTo>
                  <a:lnTo>
                    <a:pt x="1914" y="40"/>
                  </a:lnTo>
                  <a:lnTo>
                    <a:pt x="1910" y="40"/>
                  </a:lnTo>
                  <a:lnTo>
                    <a:pt x="1910" y="40"/>
                  </a:lnTo>
                  <a:lnTo>
                    <a:pt x="1908" y="40"/>
                  </a:lnTo>
                  <a:lnTo>
                    <a:pt x="1908" y="40"/>
                  </a:lnTo>
                  <a:lnTo>
                    <a:pt x="1906" y="42"/>
                  </a:lnTo>
                  <a:lnTo>
                    <a:pt x="1906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4" y="42"/>
                  </a:lnTo>
                  <a:lnTo>
                    <a:pt x="1894" y="42"/>
                  </a:lnTo>
                  <a:lnTo>
                    <a:pt x="1888" y="42"/>
                  </a:lnTo>
                  <a:lnTo>
                    <a:pt x="1888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4" y="40"/>
                  </a:lnTo>
                  <a:lnTo>
                    <a:pt x="1884" y="40"/>
                  </a:lnTo>
                  <a:lnTo>
                    <a:pt x="1882" y="42"/>
                  </a:lnTo>
                  <a:lnTo>
                    <a:pt x="1882" y="42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0" y="40"/>
                  </a:lnTo>
                  <a:lnTo>
                    <a:pt x="1880" y="40"/>
                  </a:lnTo>
                  <a:lnTo>
                    <a:pt x="1876" y="40"/>
                  </a:lnTo>
                  <a:lnTo>
                    <a:pt x="1876" y="40"/>
                  </a:lnTo>
                  <a:lnTo>
                    <a:pt x="1874" y="42"/>
                  </a:lnTo>
                  <a:lnTo>
                    <a:pt x="1874" y="42"/>
                  </a:lnTo>
                  <a:lnTo>
                    <a:pt x="1870" y="42"/>
                  </a:lnTo>
                  <a:lnTo>
                    <a:pt x="1870" y="42"/>
                  </a:lnTo>
                  <a:lnTo>
                    <a:pt x="1866" y="44"/>
                  </a:lnTo>
                  <a:lnTo>
                    <a:pt x="1866" y="44"/>
                  </a:lnTo>
                  <a:lnTo>
                    <a:pt x="1860" y="42"/>
                  </a:lnTo>
                  <a:lnTo>
                    <a:pt x="1860" y="42"/>
                  </a:lnTo>
                  <a:lnTo>
                    <a:pt x="1856" y="42"/>
                  </a:lnTo>
                  <a:lnTo>
                    <a:pt x="1856" y="42"/>
                  </a:lnTo>
                  <a:lnTo>
                    <a:pt x="1848" y="42"/>
                  </a:lnTo>
                  <a:lnTo>
                    <a:pt x="1848" y="42"/>
                  </a:lnTo>
                  <a:lnTo>
                    <a:pt x="1846" y="42"/>
                  </a:lnTo>
                  <a:lnTo>
                    <a:pt x="1846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36" y="42"/>
                  </a:lnTo>
                  <a:lnTo>
                    <a:pt x="1832" y="42"/>
                  </a:lnTo>
                  <a:lnTo>
                    <a:pt x="1832" y="42"/>
                  </a:lnTo>
                  <a:lnTo>
                    <a:pt x="1832" y="38"/>
                  </a:lnTo>
                  <a:lnTo>
                    <a:pt x="1832" y="38"/>
                  </a:lnTo>
                  <a:lnTo>
                    <a:pt x="1830" y="38"/>
                  </a:lnTo>
                  <a:lnTo>
                    <a:pt x="1830" y="38"/>
                  </a:lnTo>
                  <a:lnTo>
                    <a:pt x="1828" y="40"/>
                  </a:lnTo>
                  <a:lnTo>
                    <a:pt x="1828" y="40"/>
                  </a:lnTo>
                  <a:lnTo>
                    <a:pt x="1826" y="40"/>
                  </a:lnTo>
                  <a:lnTo>
                    <a:pt x="1826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16" y="38"/>
                  </a:lnTo>
                  <a:lnTo>
                    <a:pt x="1816" y="38"/>
                  </a:lnTo>
                  <a:lnTo>
                    <a:pt x="1814" y="38"/>
                  </a:lnTo>
                  <a:lnTo>
                    <a:pt x="1812" y="40"/>
                  </a:lnTo>
                  <a:lnTo>
                    <a:pt x="1812" y="40"/>
                  </a:lnTo>
                  <a:lnTo>
                    <a:pt x="1812" y="42"/>
                  </a:lnTo>
                  <a:lnTo>
                    <a:pt x="1812" y="42"/>
                  </a:lnTo>
                  <a:lnTo>
                    <a:pt x="1804" y="42"/>
                  </a:lnTo>
                  <a:lnTo>
                    <a:pt x="1804" y="42"/>
                  </a:lnTo>
                  <a:lnTo>
                    <a:pt x="1798" y="42"/>
                  </a:lnTo>
                  <a:lnTo>
                    <a:pt x="1798" y="42"/>
                  </a:lnTo>
                  <a:lnTo>
                    <a:pt x="1790" y="44"/>
                  </a:lnTo>
                  <a:lnTo>
                    <a:pt x="1790" y="44"/>
                  </a:lnTo>
                  <a:lnTo>
                    <a:pt x="1786" y="44"/>
                  </a:lnTo>
                  <a:lnTo>
                    <a:pt x="1782" y="44"/>
                  </a:lnTo>
                  <a:lnTo>
                    <a:pt x="1782" y="44"/>
                  </a:lnTo>
                  <a:lnTo>
                    <a:pt x="1778" y="44"/>
                  </a:lnTo>
                  <a:lnTo>
                    <a:pt x="1778" y="44"/>
                  </a:lnTo>
                  <a:lnTo>
                    <a:pt x="1774" y="44"/>
                  </a:lnTo>
                  <a:lnTo>
                    <a:pt x="1774" y="44"/>
                  </a:lnTo>
                  <a:lnTo>
                    <a:pt x="1772" y="44"/>
                  </a:lnTo>
                  <a:lnTo>
                    <a:pt x="1768" y="44"/>
                  </a:lnTo>
                  <a:lnTo>
                    <a:pt x="1768" y="44"/>
                  </a:lnTo>
                  <a:lnTo>
                    <a:pt x="1766" y="44"/>
                  </a:lnTo>
                  <a:lnTo>
                    <a:pt x="1766" y="44"/>
                  </a:lnTo>
                  <a:lnTo>
                    <a:pt x="1762" y="44"/>
                  </a:lnTo>
                  <a:lnTo>
                    <a:pt x="1762" y="44"/>
                  </a:lnTo>
                  <a:lnTo>
                    <a:pt x="1756" y="44"/>
                  </a:lnTo>
                  <a:lnTo>
                    <a:pt x="1756" y="44"/>
                  </a:lnTo>
                  <a:lnTo>
                    <a:pt x="1752" y="44"/>
                  </a:lnTo>
                  <a:lnTo>
                    <a:pt x="1752" y="44"/>
                  </a:lnTo>
                  <a:lnTo>
                    <a:pt x="1748" y="44"/>
                  </a:lnTo>
                  <a:lnTo>
                    <a:pt x="1748" y="44"/>
                  </a:lnTo>
                  <a:lnTo>
                    <a:pt x="1746" y="44"/>
                  </a:lnTo>
                  <a:lnTo>
                    <a:pt x="1746" y="44"/>
                  </a:lnTo>
                  <a:lnTo>
                    <a:pt x="1744" y="44"/>
                  </a:lnTo>
                  <a:lnTo>
                    <a:pt x="1744" y="44"/>
                  </a:lnTo>
                  <a:lnTo>
                    <a:pt x="1742" y="44"/>
                  </a:lnTo>
                  <a:lnTo>
                    <a:pt x="1742" y="44"/>
                  </a:lnTo>
                  <a:lnTo>
                    <a:pt x="1738" y="44"/>
                  </a:lnTo>
                  <a:lnTo>
                    <a:pt x="1738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2" y="44"/>
                  </a:lnTo>
                  <a:lnTo>
                    <a:pt x="1732" y="44"/>
                  </a:lnTo>
                  <a:lnTo>
                    <a:pt x="1724" y="44"/>
                  </a:lnTo>
                  <a:lnTo>
                    <a:pt x="1718" y="46"/>
                  </a:lnTo>
                  <a:lnTo>
                    <a:pt x="1718" y="46"/>
                  </a:lnTo>
                  <a:lnTo>
                    <a:pt x="1718" y="44"/>
                  </a:lnTo>
                  <a:lnTo>
                    <a:pt x="1718" y="44"/>
                  </a:lnTo>
                  <a:lnTo>
                    <a:pt x="1716" y="44"/>
                  </a:lnTo>
                  <a:lnTo>
                    <a:pt x="1716" y="44"/>
                  </a:lnTo>
                  <a:lnTo>
                    <a:pt x="1706" y="44"/>
                  </a:lnTo>
                  <a:lnTo>
                    <a:pt x="1706" y="44"/>
                  </a:lnTo>
                  <a:lnTo>
                    <a:pt x="1702" y="44"/>
                  </a:lnTo>
                  <a:lnTo>
                    <a:pt x="1702" y="44"/>
                  </a:lnTo>
                  <a:lnTo>
                    <a:pt x="1698" y="44"/>
                  </a:lnTo>
                  <a:lnTo>
                    <a:pt x="1698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0" y="44"/>
                  </a:lnTo>
                  <a:lnTo>
                    <a:pt x="1690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2" y="44"/>
                  </a:lnTo>
                  <a:lnTo>
                    <a:pt x="1682" y="44"/>
                  </a:lnTo>
                  <a:lnTo>
                    <a:pt x="1678" y="44"/>
                  </a:lnTo>
                  <a:lnTo>
                    <a:pt x="1678" y="44"/>
                  </a:lnTo>
                  <a:lnTo>
                    <a:pt x="1672" y="44"/>
                  </a:lnTo>
                  <a:lnTo>
                    <a:pt x="1672" y="44"/>
                  </a:lnTo>
                  <a:lnTo>
                    <a:pt x="1670" y="44"/>
                  </a:lnTo>
                  <a:lnTo>
                    <a:pt x="1670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4" y="44"/>
                  </a:lnTo>
                  <a:lnTo>
                    <a:pt x="1664" y="44"/>
                  </a:lnTo>
                  <a:lnTo>
                    <a:pt x="1658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0" y="46"/>
                  </a:lnTo>
                  <a:lnTo>
                    <a:pt x="1650" y="46"/>
                  </a:lnTo>
                  <a:lnTo>
                    <a:pt x="1642" y="44"/>
                  </a:lnTo>
                  <a:lnTo>
                    <a:pt x="1642" y="44"/>
                  </a:lnTo>
                  <a:lnTo>
                    <a:pt x="1638" y="44"/>
                  </a:lnTo>
                  <a:lnTo>
                    <a:pt x="1638" y="44"/>
                  </a:lnTo>
                  <a:lnTo>
                    <a:pt x="1634" y="46"/>
                  </a:lnTo>
                  <a:lnTo>
                    <a:pt x="1634" y="46"/>
                  </a:lnTo>
                  <a:lnTo>
                    <a:pt x="1626" y="46"/>
                  </a:lnTo>
                  <a:lnTo>
                    <a:pt x="1626" y="46"/>
                  </a:lnTo>
                  <a:lnTo>
                    <a:pt x="1622" y="46"/>
                  </a:lnTo>
                  <a:lnTo>
                    <a:pt x="1622" y="46"/>
                  </a:lnTo>
                  <a:lnTo>
                    <a:pt x="1620" y="44"/>
                  </a:lnTo>
                  <a:lnTo>
                    <a:pt x="1620" y="44"/>
                  </a:lnTo>
                  <a:lnTo>
                    <a:pt x="1612" y="44"/>
                  </a:lnTo>
                  <a:lnTo>
                    <a:pt x="1612" y="44"/>
                  </a:lnTo>
                  <a:lnTo>
                    <a:pt x="1608" y="44"/>
                  </a:lnTo>
                  <a:lnTo>
                    <a:pt x="1608" y="44"/>
                  </a:lnTo>
                  <a:lnTo>
                    <a:pt x="1600" y="46"/>
                  </a:lnTo>
                  <a:lnTo>
                    <a:pt x="1600" y="46"/>
                  </a:lnTo>
                  <a:lnTo>
                    <a:pt x="1596" y="46"/>
                  </a:lnTo>
                  <a:lnTo>
                    <a:pt x="1596" y="46"/>
                  </a:lnTo>
                  <a:lnTo>
                    <a:pt x="1592" y="46"/>
                  </a:lnTo>
                  <a:lnTo>
                    <a:pt x="1592" y="46"/>
                  </a:lnTo>
                  <a:lnTo>
                    <a:pt x="1588" y="46"/>
                  </a:lnTo>
                  <a:lnTo>
                    <a:pt x="1588" y="46"/>
                  </a:lnTo>
                  <a:lnTo>
                    <a:pt x="1586" y="46"/>
                  </a:lnTo>
                  <a:lnTo>
                    <a:pt x="1586" y="46"/>
                  </a:lnTo>
                  <a:lnTo>
                    <a:pt x="1584" y="46"/>
                  </a:lnTo>
                  <a:lnTo>
                    <a:pt x="1584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76" y="46"/>
                  </a:lnTo>
                  <a:lnTo>
                    <a:pt x="1570" y="48"/>
                  </a:lnTo>
                  <a:lnTo>
                    <a:pt x="1570" y="48"/>
                  </a:lnTo>
                  <a:lnTo>
                    <a:pt x="1568" y="46"/>
                  </a:lnTo>
                  <a:lnTo>
                    <a:pt x="1568" y="46"/>
                  </a:lnTo>
                  <a:lnTo>
                    <a:pt x="1566" y="48"/>
                  </a:lnTo>
                  <a:lnTo>
                    <a:pt x="1566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58" y="46"/>
                  </a:lnTo>
                  <a:lnTo>
                    <a:pt x="1558" y="46"/>
                  </a:lnTo>
                  <a:lnTo>
                    <a:pt x="1554" y="44"/>
                  </a:lnTo>
                  <a:lnTo>
                    <a:pt x="1554" y="44"/>
                  </a:lnTo>
                  <a:lnTo>
                    <a:pt x="1550" y="46"/>
                  </a:lnTo>
                  <a:lnTo>
                    <a:pt x="1550" y="46"/>
                  </a:lnTo>
                  <a:lnTo>
                    <a:pt x="1546" y="46"/>
                  </a:lnTo>
                  <a:lnTo>
                    <a:pt x="1546" y="46"/>
                  </a:lnTo>
                  <a:lnTo>
                    <a:pt x="1544" y="46"/>
                  </a:lnTo>
                  <a:lnTo>
                    <a:pt x="1544" y="46"/>
                  </a:lnTo>
                  <a:lnTo>
                    <a:pt x="1540" y="48"/>
                  </a:lnTo>
                  <a:lnTo>
                    <a:pt x="1540" y="48"/>
                  </a:lnTo>
                  <a:lnTo>
                    <a:pt x="1538" y="46"/>
                  </a:lnTo>
                  <a:lnTo>
                    <a:pt x="1538" y="46"/>
                  </a:lnTo>
                  <a:lnTo>
                    <a:pt x="1536" y="44"/>
                  </a:lnTo>
                  <a:lnTo>
                    <a:pt x="1536" y="44"/>
                  </a:lnTo>
                  <a:lnTo>
                    <a:pt x="1534" y="44"/>
                  </a:lnTo>
                  <a:lnTo>
                    <a:pt x="1534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26" y="46"/>
                  </a:lnTo>
                  <a:lnTo>
                    <a:pt x="1526" y="46"/>
                  </a:lnTo>
                  <a:lnTo>
                    <a:pt x="1520" y="46"/>
                  </a:lnTo>
                  <a:lnTo>
                    <a:pt x="1520" y="46"/>
                  </a:lnTo>
                  <a:lnTo>
                    <a:pt x="1518" y="46"/>
                  </a:lnTo>
                  <a:lnTo>
                    <a:pt x="1518" y="46"/>
                  </a:lnTo>
                  <a:lnTo>
                    <a:pt x="1516" y="46"/>
                  </a:lnTo>
                  <a:lnTo>
                    <a:pt x="1516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2" y="46"/>
                  </a:lnTo>
                  <a:lnTo>
                    <a:pt x="1512" y="46"/>
                  </a:lnTo>
                  <a:lnTo>
                    <a:pt x="1506" y="44"/>
                  </a:lnTo>
                  <a:lnTo>
                    <a:pt x="1504" y="46"/>
                  </a:lnTo>
                  <a:lnTo>
                    <a:pt x="1504" y="46"/>
                  </a:lnTo>
                  <a:lnTo>
                    <a:pt x="1500" y="46"/>
                  </a:lnTo>
                  <a:lnTo>
                    <a:pt x="1500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0" y="46"/>
                  </a:lnTo>
                  <a:lnTo>
                    <a:pt x="1490" y="46"/>
                  </a:lnTo>
                  <a:lnTo>
                    <a:pt x="1488" y="46"/>
                  </a:lnTo>
                  <a:lnTo>
                    <a:pt x="1488" y="46"/>
                  </a:lnTo>
                  <a:lnTo>
                    <a:pt x="1486" y="46"/>
                  </a:lnTo>
                  <a:lnTo>
                    <a:pt x="1486" y="46"/>
                  </a:lnTo>
                  <a:lnTo>
                    <a:pt x="1484" y="46"/>
                  </a:lnTo>
                  <a:lnTo>
                    <a:pt x="1484" y="46"/>
                  </a:lnTo>
                  <a:lnTo>
                    <a:pt x="1480" y="46"/>
                  </a:lnTo>
                  <a:lnTo>
                    <a:pt x="1480" y="46"/>
                  </a:lnTo>
                  <a:lnTo>
                    <a:pt x="1480" y="44"/>
                  </a:lnTo>
                  <a:lnTo>
                    <a:pt x="1480" y="44"/>
                  </a:lnTo>
                  <a:lnTo>
                    <a:pt x="1476" y="44"/>
                  </a:lnTo>
                  <a:lnTo>
                    <a:pt x="1476" y="44"/>
                  </a:lnTo>
                  <a:lnTo>
                    <a:pt x="1470" y="46"/>
                  </a:lnTo>
                  <a:lnTo>
                    <a:pt x="1470" y="46"/>
                  </a:lnTo>
                  <a:lnTo>
                    <a:pt x="1466" y="44"/>
                  </a:lnTo>
                  <a:lnTo>
                    <a:pt x="1466" y="44"/>
                  </a:lnTo>
                  <a:lnTo>
                    <a:pt x="1464" y="44"/>
                  </a:lnTo>
                  <a:lnTo>
                    <a:pt x="1464" y="44"/>
                  </a:lnTo>
                  <a:lnTo>
                    <a:pt x="1462" y="44"/>
                  </a:lnTo>
                  <a:lnTo>
                    <a:pt x="1462" y="44"/>
                  </a:lnTo>
                  <a:lnTo>
                    <a:pt x="1458" y="44"/>
                  </a:lnTo>
                  <a:lnTo>
                    <a:pt x="1458" y="44"/>
                  </a:lnTo>
                  <a:lnTo>
                    <a:pt x="1456" y="44"/>
                  </a:lnTo>
                  <a:lnTo>
                    <a:pt x="1456" y="44"/>
                  </a:lnTo>
                  <a:lnTo>
                    <a:pt x="1452" y="44"/>
                  </a:lnTo>
                  <a:lnTo>
                    <a:pt x="1452" y="44"/>
                  </a:lnTo>
                  <a:lnTo>
                    <a:pt x="1450" y="44"/>
                  </a:lnTo>
                  <a:lnTo>
                    <a:pt x="1450" y="44"/>
                  </a:lnTo>
                  <a:lnTo>
                    <a:pt x="1442" y="44"/>
                  </a:lnTo>
                  <a:lnTo>
                    <a:pt x="1442" y="44"/>
                  </a:lnTo>
                  <a:lnTo>
                    <a:pt x="1438" y="42"/>
                  </a:lnTo>
                  <a:lnTo>
                    <a:pt x="1438" y="42"/>
                  </a:lnTo>
                  <a:lnTo>
                    <a:pt x="1434" y="42"/>
                  </a:lnTo>
                  <a:lnTo>
                    <a:pt x="1434" y="42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24" y="42"/>
                  </a:lnTo>
                  <a:lnTo>
                    <a:pt x="1424" y="42"/>
                  </a:lnTo>
                  <a:lnTo>
                    <a:pt x="1420" y="44"/>
                  </a:lnTo>
                  <a:lnTo>
                    <a:pt x="1420" y="44"/>
                  </a:lnTo>
                  <a:lnTo>
                    <a:pt x="1414" y="42"/>
                  </a:lnTo>
                  <a:lnTo>
                    <a:pt x="1414" y="42"/>
                  </a:lnTo>
                  <a:lnTo>
                    <a:pt x="1412" y="44"/>
                  </a:lnTo>
                  <a:lnTo>
                    <a:pt x="1412" y="44"/>
                  </a:lnTo>
                  <a:lnTo>
                    <a:pt x="1406" y="42"/>
                  </a:lnTo>
                  <a:lnTo>
                    <a:pt x="1406" y="42"/>
                  </a:lnTo>
                  <a:lnTo>
                    <a:pt x="1398" y="42"/>
                  </a:lnTo>
                  <a:lnTo>
                    <a:pt x="1398" y="42"/>
                  </a:lnTo>
                  <a:lnTo>
                    <a:pt x="1396" y="44"/>
                  </a:lnTo>
                  <a:lnTo>
                    <a:pt x="1396" y="44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0" y="44"/>
                  </a:lnTo>
                  <a:lnTo>
                    <a:pt x="1386" y="44"/>
                  </a:lnTo>
                  <a:lnTo>
                    <a:pt x="1386" y="44"/>
                  </a:lnTo>
                  <a:lnTo>
                    <a:pt x="1384" y="44"/>
                  </a:lnTo>
                  <a:lnTo>
                    <a:pt x="1384" y="44"/>
                  </a:lnTo>
                  <a:lnTo>
                    <a:pt x="1380" y="44"/>
                  </a:lnTo>
                  <a:lnTo>
                    <a:pt x="1380" y="44"/>
                  </a:lnTo>
                  <a:lnTo>
                    <a:pt x="1378" y="44"/>
                  </a:lnTo>
                  <a:lnTo>
                    <a:pt x="1378" y="44"/>
                  </a:lnTo>
                  <a:lnTo>
                    <a:pt x="1374" y="44"/>
                  </a:lnTo>
                  <a:lnTo>
                    <a:pt x="1374" y="44"/>
                  </a:lnTo>
                  <a:lnTo>
                    <a:pt x="1372" y="44"/>
                  </a:lnTo>
                  <a:lnTo>
                    <a:pt x="1372" y="44"/>
                  </a:lnTo>
                  <a:lnTo>
                    <a:pt x="1370" y="44"/>
                  </a:lnTo>
                  <a:lnTo>
                    <a:pt x="1370" y="44"/>
                  </a:lnTo>
                  <a:lnTo>
                    <a:pt x="1366" y="44"/>
                  </a:lnTo>
                  <a:lnTo>
                    <a:pt x="1366" y="44"/>
                  </a:lnTo>
                  <a:lnTo>
                    <a:pt x="1364" y="44"/>
                  </a:lnTo>
                  <a:lnTo>
                    <a:pt x="1364" y="44"/>
                  </a:lnTo>
                  <a:lnTo>
                    <a:pt x="1362" y="44"/>
                  </a:lnTo>
                  <a:lnTo>
                    <a:pt x="1362" y="44"/>
                  </a:lnTo>
                  <a:lnTo>
                    <a:pt x="1354" y="44"/>
                  </a:lnTo>
                  <a:lnTo>
                    <a:pt x="1354" y="44"/>
                  </a:lnTo>
                  <a:lnTo>
                    <a:pt x="1350" y="44"/>
                  </a:lnTo>
                  <a:lnTo>
                    <a:pt x="1350" y="44"/>
                  </a:lnTo>
                  <a:lnTo>
                    <a:pt x="1348" y="44"/>
                  </a:lnTo>
                  <a:lnTo>
                    <a:pt x="1348" y="44"/>
                  </a:lnTo>
                  <a:lnTo>
                    <a:pt x="1344" y="44"/>
                  </a:lnTo>
                  <a:lnTo>
                    <a:pt x="1344" y="44"/>
                  </a:lnTo>
                  <a:lnTo>
                    <a:pt x="1340" y="46"/>
                  </a:lnTo>
                  <a:lnTo>
                    <a:pt x="1340" y="46"/>
                  </a:lnTo>
                  <a:lnTo>
                    <a:pt x="1336" y="46"/>
                  </a:lnTo>
                  <a:lnTo>
                    <a:pt x="1336" y="46"/>
                  </a:lnTo>
                  <a:lnTo>
                    <a:pt x="1328" y="46"/>
                  </a:lnTo>
                  <a:lnTo>
                    <a:pt x="1328" y="46"/>
                  </a:lnTo>
                  <a:lnTo>
                    <a:pt x="1326" y="44"/>
                  </a:lnTo>
                  <a:lnTo>
                    <a:pt x="1326" y="44"/>
                  </a:lnTo>
                  <a:lnTo>
                    <a:pt x="1318" y="44"/>
                  </a:lnTo>
                  <a:lnTo>
                    <a:pt x="1318" y="44"/>
                  </a:lnTo>
                  <a:lnTo>
                    <a:pt x="1316" y="44"/>
                  </a:lnTo>
                  <a:lnTo>
                    <a:pt x="1316" y="44"/>
                  </a:lnTo>
                  <a:lnTo>
                    <a:pt x="1312" y="44"/>
                  </a:lnTo>
                  <a:lnTo>
                    <a:pt x="1312" y="44"/>
                  </a:lnTo>
                  <a:lnTo>
                    <a:pt x="1306" y="46"/>
                  </a:lnTo>
                  <a:lnTo>
                    <a:pt x="1306" y="46"/>
                  </a:lnTo>
                  <a:lnTo>
                    <a:pt x="1302" y="46"/>
                  </a:lnTo>
                  <a:lnTo>
                    <a:pt x="1296" y="46"/>
                  </a:lnTo>
                  <a:lnTo>
                    <a:pt x="1296" y="46"/>
                  </a:lnTo>
                  <a:lnTo>
                    <a:pt x="1290" y="46"/>
                  </a:lnTo>
                  <a:lnTo>
                    <a:pt x="1290" y="46"/>
                  </a:lnTo>
                  <a:lnTo>
                    <a:pt x="1288" y="46"/>
                  </a:lnTo>
                  <a:lnTo>
                    <a:pt x="1288" y="46"/>
                  </a:lnTo>
                  <a:lnTo>
                    <a:pt x="1284" y="44"/>
                  </a:lnTo>
                  <a:lnTo>
                    <a:pt x="1284" y="44"/>
                  </a:lnTo>
                  <a:lnTo>
                    <a:pt x="1282" y="46"/>
                  </a:lnTo>
                  <a:lnTo>
                    <a:pt x="1282" y="46"/>
                  </a:lnTo>
                  <a:lnTo>
                    <a:pt x="1276" y="46"/>
                  </a:lnTo>
                  <a:lnTo>
                    <a:pt x="1276" y="46"/>
                  </a:lnTo>
                  <a:lnTo>
                    <a:pt x="1274" y="46"/>
                  </a:lnTo>
                  <a:lnTo>
                    <a:pt x="1274" y="46"/>
                  </a:lnTo>
                  <a:lnTo>
                    <a:pt x="1272" y="46"/>
                  </a:lnTo>
                  <a:lnTo>
                    <a:pt x="1272" y="46"/>
                  </a:lnTo>
                  <a:lnTo>
                    <a:pt x="1266" y="44"/>
                  </a:lnTo>
                  <a:lnTo>
                    <a:pt x="1266" y="44"/>
                  </a:lnTo>
                  <a:lnTo>
                    <a:pt x="1262" y="44"/>
                  </a:lnTo>
                  <a:lnTo>
                    <a:pt x="1262" y="44"/>
                  </a:lnTo>
                  <a:lnTo>
                    <a:pt x="1260" y="44"/>
                  </a:lnTo>
                  <a:lnTo>
                    <a:pt x="1260" y="44"/>
                  </a:lnTo>
                  <a:lnTo>
                    <a:pt x="1258" y="46"/>
                  </a:lnTo>
                  <a:lnTo>
                    <a:pt x="1258" y="46"/>
                  </a:lnTo>
                  <a:lnTo>
                    <a:pt x="1254" y="46"/>
                  </a:lnTo>
                  <a:lnTo>
                    <a:pt x="1254" y="46"/>
                  </a:lnTo>
                  <a:lnTo>
                    <a:pt x="1250" y="48"/>
                  </a:lnTo>
                  <a:lnTo>
                    <a:pt x="1250" y="48"/>
                  </a:lnTo>
                  <a:lnTo>
                    <a:pt x="1248" y="46"/>
                  </a:lnTo>
                  <a:lnTo>
                    <a:pt x="1248" y="46"/>
                  </a:lnTo>
                  <a:lnTo>
                    <a:pt x="1248" y="48"/>
                  </a:lnTo>
                  <a:lnTo>
                    <a:pt x="1248" y="48"/>
                  </a:lnTo>
                  <a:lnTo>
                    <a:pt x="1246" y="46"/>
                  </a:lnTo>
                  <a:lnTo>
                    <a:pt x="1246" y="46"/>
                  </a:lnTo>
                  <a:lnTo>
                    <a:pt x="1244" y="46"/>
                  </a:lnTo>
                  <a:lnTo>
                    <a:pt x="1244" y="46"/>
                  </a:lnTo>
                  <a:lnTo>
                    <a:pt x="1240" y="48"/>
                  </a:lnTo>
                  <a:lnTo>
                    <a:pt x="1240" y="48"/>
                  </a:lnTo>
                  <a:lnTo>
                    <a:pt x="1236" y="44"/>
                  </a:lnTo>
                  <a:lnTo>
                    <a:pt x="1236" y="44"/>
                  </a:lnTo>
                  <a:lnTo>
                    <a:pt x="1230" y="46"/>
                  </a:lnTo>
                  <a:lnTo>
                    <a:pt x="1224" y="46"/>
                  </a:lnTo>
                  <a:lnTo>
                    <a:pt x="1224" y="46"/>
                  </a:lnTo>
                  <a:lnTo>
                    <a:pt x="1222" y="46"/>
                  </a:lnTo>
                  <a:lnTo>
                    <a:pt x="1218" y="46"/>
                  </a:lnTo>
                  <a:lnTo>
                    <a:pt x="1218" y="46"/>
                  </a:lnTo>
                  <a:lnTo>
                    <a:pt x="1216" y="44"/>
                  </a:lnTo>
                  <a:lnTo>
                    <a:pt x="1214" y="44"/>
                  </a:lnTo>
                  <a:lnTo>
                    <a:pt x="1214" y="44"/>
                  </a:lnTo>
                  <a:lnTo>
                    <a:pt x="1204" y="44"/>
                  </a:lnTo>
                  <a:lnTo>
                    <a:pt x="1204" y="44"/>
                  </a:lnTo>
                  <a:lnTo>
                    <a:pt x="1200" y="42"/>
                  </a:lnTo>
                  <a:lnTo>
                    <a:pt x="1200" y="42"/>
                  </a:lnTo>
                  <a:lnTo>
                    <a:pt x="1196" y="42"/>
                  </a:lnTo>
                  <a:lnTo>
                    <a:pt x="1196" y="42"/>
                  </a:lnTo>
                  <a:lnTo>
                    <a:pt x="1188" y="44"/>
                  </a:lnTo>
                  <a:lnTo>
                    <a:pt x="1188" y="44"/>
                  </a:lnTo>
                  <a:lnTo>
                    <a:pt x="1186" y="44"/>
                  </a:lnTo>
                  <a:lnTo>
                    <a:pt x="1186" y="44"/>
                  </a:lnTo>
                  <a:lnTo>
                    <a:pt x="1180" y="44"/>
                  </a:lnTo>
                  <a:lnTo>
                    <a:pt x="1180" y="44"/>
                  </a:lnTo>
                  <a:lnTo>
                    <a:pt x="1180" y="42"/>
                  </a:lnTo>
                  <a:lnTo>
                    <a:pt x="1180" y="42"/>
                  </a:lnTo>
                  <a:lnTo>
                    <a:pt x="1176" y="42"/>
                  </a:lnTo>
                  <a:lnTo>
                    <a:pt x="1176" y="42"/>
                  </a:lnTo>
                  <a:lnTo>
                    <a:pt x="1174" y="42"/>
                  </a:lnTo>
                  <a:lnTo>
                    <a:pt x="1174" y="42"/>
                  </a:lnTo>
                  <a:lnTo>
                    <a:pt x="1170" y="44"/>
                  </a:lnTo>
                  <a:lnTo>
                    <a:pt x="1170" y="44"/>
                  </a:lnTo>
                  <a:lnTo>
                    <a:pt x="1164" y="42"/>
                  </a:lnTo>
                  <a:lnTo>
                    <a:pt x="1164" y="42"/>
                  </a:lnTo>
                  <a:lnTo>
                    <a:pt x="1156" y="42"/>
                  </a:lnTo>
                  <a:lnTo>
                    <a:pt x="1156" y="42"/>
                  </a:lnTo>
                  <a:lnTo>
                    <a:pt x="1152" y="42"/>
                  </a:lnTo>
                  <a:lnTo>
                    <a:pt x="1152" y="42"/>
                  </a:lnTo>
                  <a:lnTo>
                    <a:pt x="1148" y="44"/>
                  </a:lnTo>
                  <a:lnTo>
                    <a:pt x="1148" y="44"/>
                  </a:lnTo>
                  <a:lnTo>
                    <a:pt x="1146" y="44"/>
                  </a:lnTo>
                  <a:lnTo>
                    <a:pt x="1144" y="44"/>
                  </a:lnTo>
                  <a:lnTo>
                    <a:pt x="1142" y="44"/>
                  </a:lnTo>
                  <a:lnTo>
                    <a:pt x="1142" y="44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38" y="42"/>
                  </a:lnTo>
                  <a:lnTo>
                    <a:pt x="1138" y="42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6" y="40"/>
                  </a:lnTo>
                  <a:lnTo>
                    <a:pt x="1136" y="40"/>
                  </a:lnTo>
                  <a:lnTo>
                    <a:pt x="1134" y="40"/>
                  </a:lnTo>
                  <a:lnTo>
                    <a:pt x="1134" y="40"/>
                  </a:lnTo>
                  <a:lnTo>
                    <a:pt x="1132" y="40"/>
                  </a:lnTo>
                  <a:lnTo>
                    <a:pt x="1132" y="40"/>
                  </a:lnTo>
                  <a:lnTo>
                    <a:pt x="1128" y="38"/>
                  </a:lnTo>
                  <a:lnTo>
                    <a:pt x="1128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2" y="38"/>
                  </a:lnTo>
                  <a:lnTo>
                    <a:pt x="1122" y="38"/>
                  </a:lnTo>
                  <a:lnTo>
                    <a:pt x="1120" y="40"/>
                  </a:lnTo>
                  <a:lnTo>
                    <a:pt x="1120" y="40"/>
                  </a:lnTo>
                  <a:lnTo>
                    <a:pt x="1114" y="42"/>
                  </a:lnTo>
                  <a:lnTo>
                    <a:pt x="1114" y="42"/>
                  </a:lnTo>
                  <a:lnTo>
                    <a:pt x="1112" y="44"/>
                  </a:lnTo>
                  <a:lnTo>
                    <a:pt x="1112" y="44"/>
                  </a:lnTo>
                  <a:lnTo>
                    <a:pt x="1104" y="42"/>
                  </a:lnTo>
                  <a:lnTo>
                    <a:pt x="1104" y="42"/>
                  </a:lnTo>
                  <a:lnTo>
                    <a:pt x="1102" y="44"/>
                  </a:lnTo>
                  <a:lnTo>
                    <a:pt x="1102" y="44"/>
                  </a:lnTo>
                  <a:lnTo>
                    <a:pt x="1096" y="44"/>
                  </a:lnTo>
                  <a:lnTo>
                    <a:pt x="1096" y="44"/>
                  </a:lnTo>
                  <a:lnTo>
                    <a:pt x="1094" y="42"/>
                  </a:lnTo>
                  <a:lnTo>
                    <a:pt x="1094" y="42"/>
                  </a:lnTo>
                  <a:lnTo>
                    <a:pt x="1090" y="44"/>
                  </a:lnTo>
                  <a:lnTo>
                    <a:pt x="1090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0" y="44"/>
                  </a:lnTo>
                  <a:lnTo>
                    <a:pt x="1080" y="44"/>
                  </a:lnTo>
                  <a:lnTo>
                    <a:pt x="1078" y="44"/>
                  </a:lnTo>
                  <a:lnTo>
                    <a:pt x="1078" y="44"/>
                  </a:lnTo>
                  <a:lnTo>
                    <a:pt x="1072" y="44"/>
                  </a:lnTo>
                  <a:lnTo>
                    <a:pt x="1072" y="44"/>
                  </a:lnTo>
                  <a:lnTo>
                    <a:pt x="1068" y="44"/>
                  </a:lnTo>
                  <a:lnTo>
                    <a:pt x="1068" y="44"/>
                  </a:lnTo>
                  <a:lnTo>
                    <a:pt x="1066" y="42"/>
                  </a:lnTo>
                  <a:lnTo>
                    <a:pt x="1066" y="42"/>
                  </a:lnTo>
                  <a:lnTo>
                    <a:pt x="1064" y="42"/>
                  </a:lnTo>
                  <a:lnTo>
                    <a:pt x="1062" y="44"/>
                  </a:lnTo>
                  <a:lnTo>
                    <a:pt x="1062" y="44"/>
                  </a:lnTo>
                  <a:lnTo>
                    <a:pt x="1056" y="44"/>
                  </a:lnTo>
                  <a:lnTo>
                    <a:pt x="1056" y="44"/>
                  </a:lnTo>
                  <a:lnTo>
                    <a:pt x="1054" y="44"/>
                  </a:lnTo>
                  <a:lnTo>
                    <a:pt x="1054" y="44"/>
                  </a:lnTo>
                  <a:lnTo>
                    <a:pt x="1052" y="46"/>
                  </a:lnTo>
                  <a:lnTo>
                    <a:pt x="1052" y="46"/>
                  </a:lnTo>
                  <a:lnTo>
                    <a:pt x="1050" y="44"/>
                  </a:lnTo>
                  <a:lnTo>
                    <a:pt x="1050" y="44"/>
                  </a:lnTo>
                  <a:lnTo>
                    <a:pt x="1050" y="46"/>
                  </a:lnTo>
                  <a:lnTo>
                    <a:pt x="1050" y="46"/>
                  </a:lnTo>
                  <a:lnTo>
                    <a:pt x="1046" y="44"/>
                  </a:lnTo>
                  <a:lnTo>
                    <a:pt x="1046" y="44"/>
                  </a:lnTo>
                  <a:lnTo>
                    <a:pt x="1044" y="44"/>
                  </a:lnTo>
                  <a:lnTo>
                    <a:pt x="1044" y="44"/>
                  </a:lnTo>
                  <a:lnTo>
                    <a:pt x="1042" y="46"/>
                  </a:lnTo>
                  <a:lnTo>
                    <a:pt x="1042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0" y="46"/>
                  </a:lnTo>
                  <a:lnTo>
                    <a:pt x="1030" y="46"/>
                  </a:lnTo>
                  <a:lnTo>
                    <a:pt x="1028" y="46"/>
                  </a:lnTo>
                  <a:lnTo>
                    <a:pt x="1028" y="46"/>
                  </a:lnTo>
                  <a:lnTo>
                    <a:pt x="1022" y="44"/>
                  </a:lnTo>
                  <a:lnTo>
                    <a:pt x="1022" y="44"/>
                  </a:lnTo>
                  <a:lnTo>
                    <a:pt x="1018" y="42"/>
                  </a:lnTo>
                  <a:lnTo>
                    <a:pt x="1018" y="42"/>
                  </a:lnTo>
                  <a:lnTo>
                    <a:pt x="1014" y="42"/>
                  </a:lnTo>
                  <a:lnTo>
                    <a:pt x="1014" y="42"/>
                  </a:lnTo>
                  <a:lnTo>
                    <a:pt x="1012" y="42"/>
                  </a:lnTo>
                  <a:lnTo>
                    <a:pt x="1012" y="42"/>
                  </a:lnTo>
                  <a:lnTo>
                    <a:pt x="1010" y="42"/>
                  </a:lnTo>
                  <a:lnTo>
                    <a:pt x="1010" y="42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6" y="44"/>
                  </a:lnTo>
                  <a:lnTo>
                    <a:pt x="1006" y="44"/>
                  </a:lnTo>
                  <a:lnTo>
                    <a:pt x="1002" y="44"/>
                  </a:lnTo>
                  <a:lnTo>
                    <a:pt x="1000" y="44"/>
                  </a:lnTo>
                  <a:lnTo>
                    <a:pt x="1000" y="44"/>
                  </a:lnTo>
                  <a:lnTo>
                    <a:pt x="996" y="44"/>
                  </a:lnTo>
                  <a:lnTo>
                    <a:pt x="996" y="44"/>
                  </a:lnTo>
                  <a:lnTo>
                    <a:pt x="996" y="42"/>
                  </a:lnTo>
                  <a:lnTo>
                    <a:pt x="996" y="42"/>
                  </a:lnTo>
                  <a:lnTo>
                    <a:pt x="992" y="42"/>
                  </a:lnTo>
                  <a:lnTo>
                    <a:pt x="992" y="42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0" y="40"/>
                  </a:lnTo>
                  <a:lnTo>
                    <a:pt x="990" y="40"/>
                  </a:lnTo>
                  <a:lnTo>
                    <a:pt x="988" y="40"/>
                  </a:lnTo>
                  <a:lnTo>
                    <a:pt x="988" y="40"/>
                  </a:lnTo>
                  <a:lnTo>
                    <a:pt x="982" y="42"/>
                  </a:lnTo>
                  <a:lnTo>
                    <a:pt x="982" y="42"/>
                  </a:lnTo>
                  <a:lnTo>
                    <a:pt x="980" y="40"/>
                  </a:lnTo>
                  <a:lnTo>
                    <a:pt x="980" y="40"/>
                  </a:lnTo>
                  <a:lnTo>
                    <a:pt x="974" y="42"/>
                  </a:lnTo>
                  <a:lnTo>
                    <a:pt x="968" y="42"/>
                  </a:lnTo>
                  <a:lnTo>
                    <a:pt x="968" y="42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66" y="40"/>
                  </a:lnTo>
                  <a:lnTo>
                    <a:pt x="966" y="40"/>
                  </a:lnTo>
                  <a:lnTo>
                    <a:pt x="964" y="40"/>
                  </a:lnTo>
                  <a:lnTo>
                    <a:pt x="964" y="40"/>
                  </a:lnTo>
                  <a:lnTo>
                    <a:pt x="960" y="42"/>
                  </a:lnTo>
                  <a:lnTo>
                    <a:pt x="960" y="42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2" y="44"/>
                  </a:lnTo>
                  <a:lnTo>
                    <a:pt x="952" y="44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48" y="46"/>
                  </a:lnTo>
                  <a:lnTo>
                    <a:pt x="948" y="46"/>
                  </a:lnTo>
                  <a:lnTo>
                    <a:pt x="942" y="46"/>
                  </a:lnTo>
                  <a:lnTo>
                    <a:pt x="942" y="46"/>
                  </a:lnTo>
                  <a:lnTo>
                    <a:pt x="936" y="44"/>
                  </a:lnTo>
                  <a:lnTo>
                    <a:pt x="936" y="44"/>
                  </a:lnTo>
                  <a:lnTo>
                    <a:pt x="934" y="42"/>
                  </a:lnTo>
                  <a:lnTo>
                    <a:pt x="934" y="42"/>
                  </a:lnTo>
                  <a:lnTo>
                    <a:pt x="930" y="42"/>
                  </a:lnTo>
                  <a:lnTo>
                    <a:pt x="930" y="42"/>
                  </a:lnTo>
                  <a:lnTo>
                    <a:pt x="930" y="40"/>
                  </a:lnTo>
                  <a:lnTo>
                    <a:pt x="930" y="40"/>
                  </a:lnTo>
                  <a:lnTo>
                    <a:pt x="922" y="42"/>
                  </a:lnTo>
                  <a:lnTo>
                    <a:pt x="912" y="42"/>
                  </a:lnTo>
                  <a:lnTo>
                    <a:pt x="912" y="42"/>
                  </a:lnTo>
                  <a:lnTo>
                    <a:pt x="910" y="44"/>
                  </a:lnTo>
                  <a:lnTo>
                    <a:pt x="910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2" y="46"/>
                  </a:lnTo>
                  <a:lnTo>
                    <a:pt x="902" y="46"/>
                  </a:lnTo>
                  <a:lnTo>
                    <a:pt x="900" y="44"/>
                  </a:lnTo>
                  <a:lnTo>
                    <a:pt x="900" y="44"/>
                  </a:lnTo>
                  <a:lnTo>
                    <a:pt x="896" y="44"/>
                  </a:lnTo>
                  <a:lnTo>
                    <a:pt x="892" y="44"/>
                  </a:lnTo>
                  <a:lnTo>
                    <a:pt x="892" y="44"/>
                  </a:lnTo>
                  <a:lnTo>
                    <a:pt x="890" y="44"/>
                  </a:lnTo>
                  <a:lnTo>
                    <a:pt x="890" y="44"/>
                  </a:lnTo>
                  <a:lnTo>
                    <a:pt x="888" y="46"/>
                  </a:lnTo>
                  <a:lnTo>
                    <a:pt x="888" y="46"/>
                  </a:lnTo>
                  <a:lnTo>
                    <a:pt x="882" y="44"/>
                  </a:lnTo>
                  <a:lnTo>
                    <a:pt x="882" y="44"/>
                  </a:lnTo>
                  <a:lnTo>
                    <a:pt x="876" y="42"/>
                  </a:lnTo>
                  <a:lnTo>
                    <a:pt x="876" y="42"/>
                  </a:lnTo>
                  <a:lnTo>
                    <a:pt x="874" y="42"/>
                  </a:lnTo>
                  <a:lnTo>
                    <a:pt x="870" y="42"/>
                  </a:lnTo>
                  <a:lnTo>
                    <a:pt x="870" y="42"/>
                  </a:lnTo>
                  <a:lnTo>
                    <a:pt x="866" y="44"/>
                  </a:lnTo>
                  <a:lnTo>
                    <a:pt x="866" y="44"/>
                  </a:lnTo>
                  <a:lnTo>
                    <a:pt x="862" y="46"/>
                  </a:lnTo>
                  <a:lnTo>
                    <a:pt x="862" y="46"/>
                  </a:lnTo>
                  <a:lnTo>
                    <a:pt x="858" y="46"/>
                  </a:lnTo>
                  <a:lnTo>
                    <a:pt x="858" y="46"/>
                  </a:lnTo>
                  <a:lnTo>
                    <a:pt x="856" y="44"/>
                  </a:lnTo>
                  <a:lnTo>
                    <a:pt x="856" y="44"/>
                  </a:lnTo>
                  <a:lnTo>
                    <a:pt x="852" y="44"/>
                  </a:lnTo>
                  <a:lnTo>
                    <a:pt x="852" y="44"/>
                  </a:lnTo>
                  <a:lnTo>
                    <a:pt x="850" y="44"/>
                  </a:lnTo>
                  <a:lnTo>
                    <a:pt x="850" y="44"/>
                  </a:lnTo>
                  <a:lnTo>
                    <a:pt x="848" y="40"/>
                  </a:lnTo>
                  <a:lnTo>
                    <a:pt x="846" y="40"/>
                  </a:lnTo>
                  <a:lnTo>
                    <a:pt x="846" y="40"/>
                  </a:lnTo>
                  <a:lnTo>
                    <a:pt x="844" y="42"/>
                  </a:lnTo>
                  <a:lnTo>
                    <a:pt x="844" y="42"/>
                  </a:lnTo>
                  <a:lnTo>
                    <a:pt x="840" y="42"/>
                  </a:lnTo>
                  <a:lnTo>
                    <a:pt x="836" y="40"/>
                  </a:lnTo>
                  <a:lnTo>
                    <a:pt x="836" y="40"/>
                  </a:lnTo>
                  <a:lnTo>
                    <a:pt x="834" y="38"/>
                  </a:lnTo>
                  <a:lnTo>
                    <a:pt x="834" y="38"/>
                  </a:lnTo>
                  <a:lnTo>
                    <a:pt x="830" y="40"/>
                  </a:lnTo>
                  <a:lnTo>
                    <a:pt x="828" y="38"/>
                  </a:lnTo>
                  <a:lnTo>
                    <a:pt x="828" y="38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16" y="42"/>
                  </a:lnTo>
                  <a:lnTo>
                    <a:pt x="816" y="42"/>
                  </a:lnTo>
                  <a:lnTo>
                    <a:pt x="812" y="40"/>
                  </a:lnTo>
                  <a:lnTo>
                    <a:pt x="812" y="40"/>
                  </a:lnTo>
                  <a:lnTo>
                    <a:pt x="808" y="40"/>
                  </a:lnTo>
                  <a:lnTo>
                    <a:pt x="808" y="40"/>
                  </a:lnTo>
                  <a:lnTo>
                    <a:pt x="806" y="40"/>
                  </a:lnTo>
                  <a:lnTo>
                    <a:pt x="806" y="40"/>
                  </a:lnTo>
                  <a:lnTo>
                    <a:pt x="804" y="40"/>
                  </a:lnTo>
                  <a:lnTo>
                    <a:pt x="804" y="40"/>
                  </a:lnTo>
                  <a:lnTo>
                    <a:pt x="802" y="38"/>
                  </a:lnTo>
                  <a:lnTo>
                    <a:pt x="802" y="38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794" y="42"/>
                  </a:lnTo>
                  <a:lnTo>
                    <a:pt x="794" y="42"/>
                  </a:lnTo>
                  <a:lnTo>
                    <a:pt x="792" y="40"/>
                  </a:lnTo>
                  <a:lnTo>
                    <a:pt x="792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88" y="42"/>
                  </a:lnTo>
                  <a:lnTo>
                    <a:pt x="788" y="42"/>
                  </a:lnTo>
                  <a:lnTo>
                    <a:pt x="786" y="42"/>
                  </a:lnTo>
                  <a:lnTo>
                    <a:pt x="786" y="42"/>
                  </a:lnTo>
                  <a:lnTo>
                    <a:pt x="782" y="40"/>
                  </a:lnTo>
                  <a:lnTo>
                    <a:pt x="782" y="40"/>
                  </a:lnTo>
                  <a:lnTo>
                    <a:pt x="778" y="40"/>
                  </a:lnTo>
                  <a:lnTo>
                    <a:pt x="778" y="40"/>
                  </a:lnTo>
                  <a:lnTo>
                    <a:pt x="776" y="42"/>
                  </a:lnTo>
                  <a:lnTo>
                    <a:pt x="772" y="42"/>
                  </a:lnTo>
                  <a:lnTo>
                    <a:pt x="772" y="42"/>
                  </a:lnTo>
                  <a:lnTo>
                    <a:pt x="770" y="42"/>
                  </a:lnTo>
                  <a:lnTo>
                    <a:pt x="770" y="42"/>
                  </a:lnTo>
                  <a:lnTo>
                    <a:pt x="766" y="40"/>
                  </a:lnTo>
                  <a:lnTo>
                    <a:pt x="766" y="40"/>
                  </a:lnTo>
                  <a:lnTo>
                    <a:pt x="764" y="40"/>
                  </a:lnTo>
                  <a:lnTo>
                    <a:pt x="764" y="40"/>
                  </a:lnTo>
                  <a:lnTo>
                    <a:pt x="762" y="42"/>
                  </a:lnTo>
                  <a:lnTo>
                    <a:pt x="762" y="42"/>
                  </a:lnTo>
                  <a:lnTo>
                    <a:pt x="758" y="42"/>
                  </a:lnTo>
                  <a:lnTo>
                    <a:pt x="758" y="42"/>
                  </a:lnTo>
                  <a:lnTo>
                    <a:pt x="756" y="42"/>
                  </a:lnTo>
                  <a:lnTo>
                    <a:pt x="756" y="42"/>
                  </a:lnTo>
                  <a:lnTo>
                    <a:pt x="752" y="42"/>
                  </a:lnTo>
                  <a:lnTo>
                    <a:pt x="752" y="42"/>
                  </a:lnTo>
                  <a:lnTo>
                    <a:pt x="744" y="44"/>
                  </a:lnTo>
                  <a:lnTo>
                    <a:pt x="744" y="44"/>
                  </a:lnTo>
                  <a:lnTo>
                    <a:pt x="738" y="42"/>
                  </a:lnTo>
                  <a:lnTo>
                    <a:pt x="738" y="42"/>
                  </a:lnTo>
                  <a:lnTo>
                    <a:pt x="734" y="40"/>
                  </a:lnTo>
                  <a:lnTo>
                    <a:pt x="734" y="40"/>
                  </a:lnTo>
                  <a:lnTo>
                    <a:pt x="732" y="42"/>
                  </a:lnTo>
                  <a:lnTo>
                    <a:pt x="732" y="42"/>
                  </a:lnTo>
                  <a:lnTo>
                    <a:pt x="728" y="42"/>
                  </a:lnTo>
                  <a:lnTo>
                    <a:pt x="726" y="42"/>
                  </a:lnTo>
                  <a:lnTo>
                    <a:pt x="726" y="42"/>
                  </a:lnTo>
                  <a:lnTo>
                    <a:pt x="724" y="42"/>
                  </a:lnTo>
                  <a:lnTo>
                    <a:pt x="724" y="42"/>
                  </a:lnTo>
                  <a:lnTo>
                    <a:pt x="720" y="42"/>
                  </a:lnTo>
                  <a:lnTo>
                    <a:pt x="720" y="42"/>
                  </a:lnTo>
                  <a:lnTo>
                    <a:pt x="718" y="42"/>
                  </a:lnTo>
                  <a:lnTo>
                    <a:pt x="718" y="42"/>
                  </a:lnTo>
                  <a:lnTo>
                    <a:pt x="712" y="42"/>
                  </a:lnTo>
                  <a:lnTo>
                    <a:pt x="712" y="42"/>
                  </a:lnTo>
                  <a:lnTo>
                    <a:pt x="710" y="42"/>
                  </a:lnTo>
                  <a:lnTo>
                    <a:pt x="710" y="42"/>
                  </a:lnTo>
                  <a:lnTo>
                    <a:pt x="706" y="42"/>
                  </a:lnTo>
                  <a:lnTo>
                    <a:pt x="706" y="42"/>
                  </a:lnTo>
                  <a:lnTo>
                    <a:pt x="704" y="44"/>
                  </a:lnTo>
                  <a:lnTo>
                    <a:pt x="704" y="44"/>
                  </a:lnTo>
                  <a:lnTo>
                    <a:pt x="702" y="42"/>
                  </a:lnTo>
                  <a:lnTo>
                    <a:pt x="702" y="42"/>
                  </a:lnTo>
                  <a:lnTo>
                    <a:pt x="696" y="44"/>
                  </a:lnTo>
                  <a:lnTo>
                    <a:pt x="696" y="44"/>
                  </a:lnTo>
                  <a:lnTo>
                    <a:pt x="692" y="44"/>
                  </a:lnTo>
                  <a:lnTo>
                    <a:pt x="692" y="44"/>
                  </a:lnTo>
                  <a:lnTo>
                    <a:pt x="690" y="44"/>
                  </a:lnTo>
                  <a:lnTo>
                    <a:pt x="690" y="44"/>
                  </a:lnTo>
                  <a:lnTo>
                    <a:pt x="688" y="44"/>
                  </a:lnTo>
                  <a:lnTo>
                    <a:pt x="688" y="44"/>
                  </a:lnTo>
                  <a:lnTo>
                    <a:pt x="686" y="44"/>
                  </a:lnTo>
                  <a:lnTo>
                    <a:pt x="686" y="44"/>
                  </a:lnTo>
                  <a:lnTo>
                    <a:pt x="680" y="44"/>
                  </a:lnTo>
                  <a:lnTo>
                    <a:pt x="680" y="44"/>
                  </a:lnTo>
                  <a:lnTo>
                    <a:pt x="676" y="44"/>
                  </a:lnTo>
                  <a:lnTo>
                    <a:pt x="676" y="44"/>
                  </a:lnTo>
                  <a:lnTo>
                    <a:pt x="668" y="44"/>
                  </a:lnTo>
                  <a:lnTo>
                    <a:pt x="660" y="42"/>
                  </a:lnTo>
                  <a:lnTo>
                    <a:pt x="660" y="42"/>
                  </a:lnTo>
                  <a:lnTo>
                    <a:pt x="658" y="42"/>
                  </a:lnTo>
                  <a:lnTo>
                    <a:pt x="658" y="42"/>
                  </a:lnTo>
                  <a:lnTo>
                    <a:pt x="654" y="42"/>
                  </a:lnTo>
                  <a:lnTo>
                    <a:pt x="652" y="42"/>
                  </a:lnTo>
                  <a:lnTo>
                    <a:pt x="652" y="42"/>
                  </a:lnTo>
                  <a:lnTo>
                    <a:pt x="648" y="42"/>
                  </a:lnTo>
                  <a:lnTo>
                    <a:pt x="648" y="42"/>
                  </a:lnTo>
                  <a:lnTo>
                    <a:pt x="646" y="42"/>
                  </a:lnTo>
                  <a:lnTo>
                    <a:pt x="64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4" y="42"/>
                  </a:lnTo>
                  <a:lnTo>
                    <a:pt x="634" y="42"/>
                  </a:lnTo>
                  <a:lnTo>
                    <a:pt x="630" y="42"/>
                  </a:lnTo>
                  <a:lnTo>
                    <a:pt x="630" y="42"/>
                  </a:lnTo>
                  <a:lnTo>
                    <a:pt x="628" y="42"/>
                  </a:lnTo>
                  <a:lnTo>
                    <a:pt x="628" y="42"/>
                  </a:lnTo>
                  <a:lnTo>
                    <a:pt x="622" y="42"/>
                  </a:lnTo>
                  <a:lnTo>
                    <a:pt x="622" y="42"/>
                  </a:lnTo>
                  <a:lnTo>
                    <a:pt x="614" y="42"/>
                  </a:lnTo>
                  <a:lnTo>
                    <a:pt x="614" y="42"/>
                  </a:lnTo>
                  <a:lnTo>
                    <a:pt x="612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6" y="42"/>
                  </a:lnTo>
                  <a:lnTo>
                    <a:pt x="606" y="42"/>
                  </a:lnTo>
                  <a:lnTo>
                    <a:pt x="604" y="42"/>
                  </a:lnTo>
                  <a:lnTo>
                    <a:pt x="604" y="42"/>
                  </a:lnTo>
                  <a:lnTo>
                    <a:pt x="600" y="42"/>
                  </a:lnTo>
                  <a:lnTo>
                    <a:pt x="600" y="42"/>
                  </a:lnTo>
                  <a:lnTo>
                    <a:pt x="596" y="42"/>
                  </a:lnTo>
                  <a:lnTo>
                    <a:pt x="596" y="42"/>
                  </a:lnTo>
                  <a:lnTo>
                    <a:pt x="594" y="42"/>
                  </a:lnTo>
                  <a:lnTo>
                    <a:pt x="594" y="42"/>
                  </a:lnTo>
                  <a:lnTo>
                    <a:pt x="588" y="42"/>
                  </a:lnTo>
                  <a:lnTo>
                    <a:pt x="588" y="42"/>
                  </a:lnTo>
                  <a:lnTo>
                    <a:pt x="586" y="42"/>
                  </a:lnTo>
                  <a:lnTo>
                    <a:pt x="586" y="42"/>
                  </a:lnTo>
                  <a:lnTo>
                    <a:pt x="582" y="42"/>
                  </a:lnTo>
                  <a:lnTo>
                    <a:pt x="582" y="42"/>
                  </a:lnTo>
                  <a:lnTo>
                    <a:pt x="580" y="42"/>
                  </a:lnTo>
                  <a:lnTo>
                    <a:pt x="580" y="42"/>
                  </a:lnTo>
                  <a:lnTo>
                    <a:pt x="576" y="42"/>
                  </a:lnTo>
                  <a:lnTo>
                    <a:pt x="576" y="42"/>
                  </a:lnTo>
                  <a:lnTo>
                    <a:pt x="574" y="42"/>
                  </a:lnTo>
                  <a:lnTo>
                    <a:pt x="574" y="42"/>
                  </a:lnTo>
                  <a:lnTo>
                    <a:pt x="570" y="42"/>
                  </a:lnTo>
                  <a:lnTo>
                    <a:pt x="570" y="42"/>
                  </a:lnTo>
                  <a:lnTo>
                    <a:pt x="566" y="42"/>
                  </a:lnTo>
                  <a:lnTo>
                    <a:pt x="566" y="42"/>
                  </a:lnTo>
                  <a:lnTo>
                    <a:pt x="564" y="42"/>
                  </a:lnTo>
                  <a:lnTo>
                    <a:pt x="564" y="42"/>
                  </a:lnTo>
                  <a:lnTo>
                    <a:pt x="560" y="42"/>
                  </a:lnTo>
                  <a:lnTo>
                    <a:pt x="560" y="42"/>
                  </a:lnTo>
                  <a:lnTo>
                    <a:pt x="542" y="42"/>
                  </a:lnTo>
                  <a:lnTo>
                    <a:pt x="542" y="42"/>
                  </a:lnTo>
                  <a:lnTo>
                    <a:pt x="540" y="44"/>
                  </a:lnTo>
                  <a:lnTo>
                    <a:pt x="540" y="44"/>
                  </a:lnTo>
                  <a:lnTo>
                    <a:pt x="536" y="42"/>
                  </a:lnTo>
                  <a:lnTo>
                    <a:pt x="532" y="44"/>
                  </a:lnTo>
                  <a:lnTo>
                    <a:pt x="532" y="44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6" y="44"/>
                  </a:lnTo>
                  <a:lnTo>
                    <a:pt x="526" y="44"/>
                  </a:lnTo>
                  <a:lnTo>
                    <a:pt x="518" y="44"/>
                  </a:lnTo>
                  <a:lnTo>
                    <a:pt x="518" y="44"/>
                  </a:lnTo>
                  <a:lnTo>
                    <a:pt x="514" y="46"/>
                  </a:lnTo>
                  <a:lnTo>
                    <a:pt x="514" y="46"/>
                  </a:lnTo>
                  <a:lnTo>
                    <a:pt x="510" y="46"/>
                  </a:lnTo>
                  <a:lnTo>
                    <a:pt x="510" y="46"/>
                  </a:lnTo>
                  <a:lnTo>
                    <a:pt x="508" y="46"/>
                  </a:lnTo>
                  <a:lnTo>
                    <a:pt x="508" y="46"/>
                  </a:lnTo>
                  <a:lnTo>
                    <a:pt x="504" y="46"/>
                  </a:lnTo>
                  <a:lnTo>
                    <a:pt x="504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6" y="46"/>
                  </a:lnTo>
                  <a:lnTo>
                    <a:pt x="496" y="46"/>
                  </a:lnTo>
                  <a:lnTo>
                    <a:pt x="494" y="46"/>
                  </a:lnTo>
                  <a:lnTo>
                    <a:pt x="494" y="46"/>
                  </a:lnTo>
                  <a:lnTo>
                    <a:pt x="490" y="46"/>
                  </a:lnTo>
                  <a:lnTo>
                    <a:pt x="490" y="46"/>
                  </a:lnTo>
                  <a:lnTo>
                    <a:pt x="486" y="44"/>
                  </a:lnTo>
                  <a:lnTo>
                    <a:pt x="486" y="44"/>
                  </a:lnTo>
                  <a:lnTo>
                    <a:pt x="484" y="44"/>
                  </a:lnTo>
                  <a:lnTo>
                    <a:pt x="484" y="44"/>
                  </a:lnTo>
                  <a:lnTo>
                    <a:pt x="482" y="44"/>
                  </a:lnTo>
                  <a:lnTo>
                    <a:pt x="482" y="44"/>
                  </a:lnTo>
                  <a:lnTo>
                    <a:pt x="478" y="44"/>
                  </a:lnTo>
                  <a:lnTo>
                    <a:pt x="478" y="44"/>
                  </a:lnTo>
                  <a:lnTo>
                    <a:pt x="476" y="44"/>
                  </a:lnTo>
                  <a:lnTo>
                    <a:pt x="476" y="44"/>
                  </a:lnTo>
                  <a:lnTo>
                    <a:pt x="472" y="46"/>
                  </a:lnTo>
                  <a:lnTo>
                    <a:pt x="468" y="44"/>
                  </a:lnTo>
                  <a:lnTo>
                    <a:pt x="468" y="44"/>
                  </a:lnTo>
                  <a:lnTo>
                    <a:pt x="466" y="46"/>
                  </a:lnTo>
                  <a:lnTo>
                    <a:pt x="464" y="46"/>
                  </a:lnTo>
                  <a:lnTo>
                    <a:pt x="464" y="46"/>
                  </a:lnTo>
                  <a:lnTo>
                    <a:pt x="464" y="44"/>
                  </a:lnTo>
                  <a:lnTo>
                    <a:pt x="464" y="44"/>
                  </a:lnTo>
                  <a:lnTo>
                    <a:pt x="462" y="44"/>
                  </a:lnTo>
                  <a:lnTo>
                    <a:pt x="462" y="44"/>
                  </a:lnTo>
                  <a:lnTo>
                    <a:pt x="462" y="42"/>
                  </a:lnTo>
                  <a:lnTo>
                    <a:pt x="462" y="42"/>
                  </a:lnTo>
                  <a:lnTo>
                    <a:pt x="456" y="42"/>
                  </a:lnTo>
                  <a:lnTo>
                    <a:pt x="456" y="42"/>
                  </a:lnTo>
                  <a:lnTo>
                    <a:pt x="450" y="42"/>
                  </a:lnTo>
                  <a:lnTo>
                    <a:pt x="450" y="42"/>
                  </a:lnTo>
                  <a:lnTo>
                    <a:pt x="448" y="44"/>
                  </a:lnTo>
                  <a:lnTo>
                    <a:pt x="448" y="44"/>
                  </a:lnTo>
                  <a:lnTo>
                    <a:pt x="442" y="44"/>
                  </a:lnTo>
                  <a:lnTo>
                    <a:pt x="442" y="44"/>
                  </a:lnTo>
                  <a:lnTo>
                    <a:pt x="438" y="44"/>
                  </a:lnTo>
                  <a:lnTo>
                    <a:pt x="438" y="44"/>
                  </a:lnTo>
                  <a:lnTo>
                    <a:pt x="436" y="46"/>
                  </a:lnTo>
                  <a:lnTo>
                    <a:pt x="436" y="46"/>
                  </a:lnTo>
                  <a:lnTo>
                    <a:pt x="432" y="44"/>
                  </a:lnTo>
                  <a:lnTo>
                    <a:pt x="432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0" y="42"/>
                  </a:lnTo>
                  <a:lnTo>
                    <a:pt x="420" y="42"/>
                  </a:lnTo>
                  <a:lnTo>
                    <a:pt x="418" y="44"/>
                  </a:lnTo>
                  <a:lnTo>
                    <a:pt x="418" y="44"/>
                  </a:lnTo>
                  <a:lnTo>
                    <a:pt x="416" y="42"/>
                  </a:lnTo>
                  <a:lnTo>
                    <a:pt x="416" y="40"/>
                  </a:lnTo>
                  <a:lnTo>
                    <a:pt x="416" y="40"/>
                  </a:lnTo>
                  <a:lnTo>
                    <a:pt x="412" y="40"/>
                  </a:lnTo>
                  <a:lnTo>
                    <a:pt x="412" y="40"/>
                  </a:lnTo>
                  <a:lnTo>
                    <a:pt x="412" y="42"/>
                  </a:lnTo>
                  <a:lnTo>
                    <a:pt x="412" y="42"/>
                  </a:lnTo>
                  <a:lnTo>
                    <a:pt x="410" y="44"/>
                  </a:lnTo>
                  <a:lnTo>
                    <a:pt x="410" y="44"/>
                  </a:lnTo>
                  <a:lnTo>
                    <a:pt x="404" y="44"/>
                  </a:lnTo>
                  <a:lnTo>
                    <a:pt x="404" y="44"/>
                  </a:lnTo>
                  <a:lnTo>
                    <a:pt x="400" y="44"/>
                  </a:lnTo>
                  <a:lnTo>
                    <a:pt x="400" y="44"/>
                  </a:lnTo>
                  <a:lnTo>
                    <a:pt x="396" y="42"/>
                  </a:lnTo>
                  <a:lnTo>
                    <a:pt x="396" y="42"/>
                  </a:lnTo>
                  <a:lnTo>
                    <a:pt x="394" y="44"/>
                  </a:lnTo>
                  <a:lnTo>
                    <a:pt x="394" y="44"/>
                  </a:lnTo>
                  <a:lnTo>
                    <a:pt x="390" y="44"/>
                  </a:lnTo>
                  <a:lnTo>
                    <a:pt x="390" y="44"/>
                  </a:lnTo>
                  <a:lnTo>
                    <a:pt x="386" y="42"/>
                  </a:lnTo>
                  <a:lnTo>
                    <a:pt x="386" y="42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4" y="42"/>
                  </a:lnTo>
                  <a:lnTo>
                    <a:pt x="374" y="42"/>
                  </a:lnTo>
                  <a:lnTo>
                    <a:pt x="368" y="42"/>
                  </a:lnTo>
                  <a:lnTo>
                    <a:pt x="368" y="42"/>
                  </a:lnTo>
                  <a:lnTo>
                    <a:pt x="366" y="42"/>
                  </a:lnTo>
                  <a:lnTo>
                    <a:pt x="366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0" y="42"/>
                  </a:lnTo>
                  <a:lnTo>
                    <a:pt x="360" y="42"/>
                  </a:lnTo>
                  <a:lnTo>
                    <a:pt x="358" y="42"/>
                  </a:lnTo>
                  <a:lnTo>
                    <a:pt x="358" y="42"/>
                  </a:lnTo>
                  <a:lnTo>
                    <a:pt x="352" y="44"/>
                  </a:lnTo>
                  <a:lnTo>
                    <a:pt x="352" y="44"/>
                  </a:lnTo>
                  <a:lnTo>
                    <a:pt x="344" y="42"/>
                  </a:lnTo>
                  <a:lnTo>
                    <a:pt x="344" y="42"/>
                  </a:lnTo>
                  <a:lnTo>
                    <a:pt x="342" y="44"/>
                  </a:lnTo>
                  <a:lnTo>
                    <a:pt x="342" y="44"/>
                  </a:lnTo>
                  <a:lnTo>
                    <a:pt x="338" y="42"/>
                  </a:lnTo>
                  <a:lnTo>
                    <a:pt x="338" y="42"/>
                  </a:lnTo>
                  <a:lnTo>
                    <a:pt x="330" y="44"/>
                  </a:lnTo>
                  <a:lnTo>
                    <a:pt x="330" y="44"/>
                  </a:lnTo>
                  <a:lnTo>
                    <a:pt x="328" y="44"/>
                  </a:lnTo>
                  <a:lnTo>
                    <a:pt x="328" y="44"/>
                  </a:lnTo>
                  <a:lnTo>
                    <a:pt x="322" y="42"/>
                  </a:lnTo>
                  <a:lnTo>
                    <a:pt x="322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0" y="42"/>
                  </a:lnTo>
                  <a:lnTo>
                    <a:pt x="310" y="42"/>
                  </a:lnTo>
                  <a:lnTo>
                    <a:pt x="310" y="40"/>
                  </a:lnTo>
                  <a:lnTo>
                    <a:pt x="310" y="40"/>
                  </a:lnTo>
                  <a:lnTo>
                    <a:pt x="308" y="40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06" y="42"/>
                  </a:lnTo>
                  <a:lnTo>
                    <a:pt x="306" y="42"/>
                  </a:lnTo>
                  <a:lnTo>
                    <a:pt x="298" y="42"/>
                  </a:lnTo>
                  <a:lnTo>
                    <a:pt x="298" y="42"/>
                  </a:lnTo>
                  <a:lnTo>
                    <a:pt x="296" y="42"/>
                  </a:lnTo>
                  <a:lnTo>
                    <a:pt x="296" y="42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90" y="42"/>
                  </a:lnTo>
                  <a:lnTo>
                    <a:pt x="290" y="42"/>
                  </a:lnTo>
                  <a:lnTo>
                    <a:pt x="288" y="42"/>
                  </a:lnTo>
                  <a:lnTo>
                    <a:pt x="288" y="42"/>
                  </a:lnTo>
                  <a:lnTo>
                    <a:pt x="286" y="42"/>
                  </a:lnTo>
                  <a:lnTo>
                    <a:pt x="286" y="42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282" y="42"/>
                  </a:lnTo>
                  <a:lnTo>
                    <a:pt x="282" y="42"/>
                  </a:lnTo>
                  <a:lnTo>
                    <a:pt x="278" y="40"/>
                  </a:lnTo>
                  <a:lnTo>
                    <a:pt x="278" y="40"/>
                  </a:lnTo>
                  <a:lnTo>
                    <a:pt x="276" y="40"/>
                  </a:lnTo>
                  <a:lnTo>
                    <a:pt x="274" y="40"/>
                  </a:lnTo>
                  <a:lnTo>
                    <a:pt x="274" y="40"/>
                  </a:lnTo>
                  <a:lnTo>
                    <a:pt x="270" y="40"/>
                  </a:lnTo>
                  <a:lnTo>
                    <a:pt x="270" y="40"/>
                  </a:lnTo>
                  <a:lnTo>
                    <a:pt x="268" y="42"/>
                  </a:lnTo>
                  <a:lnTo>
                    <a:pt x="268" y="42"/>
                  </a:lnTo>
                  <a:lnTo>
                    <a:pt x="264" y="40"/>
                  </a:lnTo>
                  <a:lnTo>
                    <a:pt x="264" y="40"/>
                  </a:lnTo>
                  <a:lnTo>
                    <a:pt x="260" y="40"/>
                  </a:lnTo>
                  <a:lnTo>
                    <a:pt x="260" y="40"/>
                  </a:lnTo>
                  <a:lnTo>
                    <a:pt x="258" y="40"/>
                  </a:lnTo>
                  <a:lnTo>
                    <a:pt x="258" y="40"/>
                  </a:lnTo>
                  <a:lnTo>
                    <a:pt x="252" y="40"/>
                  </a:lnTo>
                  <a:lnTo>
                    <a:pt x="252" y="40"/>
                  </a:lnTo>
                  <a:lnTo>
                    <a:pt x="246" y="40"/>
                  </a:lnTo>
                  <a:lnTo>
                    <a:pt x="242" y="40"/>
                  </a:lnTo>
                  <a:lnTo>
                    <a:pt x="242" y="40"/>
                  </a:lnTo>
                  <a:lnTo>
                    <a:pt x="238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28" y="40"/>
                  </a:lnTo>
                  <a:lnTo>
                    <a:pt x="228" y="40"/>
                  </a:lnTo>
                  <a:lnTo>
                    <a:pt x="224" y="40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22" y="40"/>
                  </a:lnTo>
                  <a:lnTo>
                    <a:pt x="218" y="40"/>
                  </a:lnTo>
                  <a:lnTo>
                    <a:pt x="218" y="40"/>
                  </a:lnTo>
                  <a:lnTo>
                    <a:pt x="216" y="40"/>
                  </a:lnTo>
                  <a:lnTo>
                    <a:pt x="216" y="40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208" y="40"/>
                  </a:lnTo>
                  <a:lnTo>
                    <a:pt x="208" y="40"/>
                  </a:lnTo>
                  <a:lnTo>
                    <a:pt x="204" y="42"/>
                  </a:lnTo>
                  <a:lnTo>
                    <a:pt x="204" y="42"/>
                  </a:lnTo>
                  <a:lnTo>
                    <a:pt x="200" y="40"/>
                  </a:lnTo>
                  <a:lnTo>
                    <a:pt x="200" y="40"/>
                  </a:lnTo>
                  <a:lnTo>
                    <a:pt x="190" y="40"/>
                  </a:lnTo>
                  <a:lnTo>
                    <a:pt x="190" y="40"/>
                  </a:lnTo>
                  <a:lnTo>
                    <a:pt x="188" y="40"/>
                  </a:lnTo>
                  <a:lnTo>
                    <a:pt x="188" y="40"/>
                  </a:lnTo>
                  <a:lnTo>
                    <a:pt x="176" y="40"/>
                  </a:lnTo>
                  <a:lnTo>
                    <a:pt x="176" y="40"/>
                  </a:lnTo>
                  <a:lnTo>
                    <a:pt x="172" y="42"/>
                  </a:lnTo>
                  <a:lnTo>
                    <a:pt x="172" y="42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66" y="42"/>
                  </a:lnTo>
                  <a:lnTo>
                    <a:pt x="166" y="42"/>
                  </a:lnTo>
                  <a:lnTo>
                    <a:pt x="162" y="42"/>
                  </a:lnTo>
                  <a:lnTo>
                    <a:pt x="158" y="42"/>
                  </a:lnTo>
                  <a:lnTo>
                    <a:pt x="158" y="42"/>
                  </a:lnTo>
                  <a:lnTo>
                    <a:pt x="158" y="40"/>
                  </a:lnTo>
                  <a:lnTo>
                    <a:pt x="158" y="40"/>
                  </a:lnTo>
                  <a:lnTo>
                    <a:pt x="156" y="40"/>
                  </a:lnTo>
                  <a:lnTo>
                    <a:pt x="156" y="40"/>
                  </a:lnTo>
                  <a:lnTo>
                    <a:pt x="156" y="38"/>
                  </a:lnTo>
                  <a:lnTo>
                    <a:pt x="156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6" y="38"/>
                  </a:lnTo>
                  <a:lnTo>
                    <a:pt x="146" y="38"/>
                  </a:lnTo>
                  <a:lnTo>
                    <a:pt x="142" y="38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38" y="40"/>
                  </a:lnTo>
                  <a:lnTo>
                    <a:pt x="138" y="40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0" y="40"/>
                  </a:lnTo>
                  <a:lnTo>
                    <a:pt x="130" y="40"/>
                  </a:lnTo>
                  <a:lnTo>
                    <a:pt x="126" y="38"/>
                  </a:lnTo>
                  <a:lnTo>
                    <a:pt x="126" y="38"/>
                  </a:lnTo>
                  <a:lnTo>
                    <a:pt x="124" y="38"/>
                  </a:lnTo>
                  <a:lnTo>
                    <a:pt x="124" y="38"/>
                  </a:lnTo>
                  <a:lnTo>
                    <a:pt x="122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06" y="40"/>
                  </a:lnTo>
                  <a:lnTo>
                    <a:pt x="106" y="40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0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1" name="Freeform 6"/>
            <p:cNvSpPr>
              <a:spLocks noEditPoints="1"/>
            </p:cNvSpPr>
            <p:nvPr userDrawn="1"/>
          </p:nvSpPr>
          <p:spPr bwMode="gray">
            <a:xfrm>
              <a:off x="377760" y="6195126"/>
              <a:ext cx="8418958" cy="60192"/>
            </a:xfrm>
            <a:custGeom>
              <a:avLst/>
              <a:gdLst>
                <a:gd name="T0" fmla="*/ 3752 w 3916"/>
                <a:gd name="T1" fmla="*/ 12 h 28"/>
                <a:gd name="T2" fmla="*/ 3576 w 3916"/>
                <a:gd name="T3" fmla="*/ 14 h 28"/>
                <a:gd name="T4" fmla="*/ 3450 w 3916"/>
                <a:gd name="T5" fmla="*/ 14 h 28"/>
                <a:gd name="T6" fmla="*/ 3348 w 3916"/>
                <a:gd name="T7" fmla="*/ 12 h 28"/>
                <a:gd name="T8" fmla="*/ 3206 w 3916"/>
                <a:gd name="T9" fmla="*/ 12 h 28"/>
                <a:gd name="T10" fmla="*/ 3108 w 3916"/>
                <a:gd name="T11" fmla="*/ 10 h 28"/>
                <a:gd name="T12" fmla="*/ 2950 w 3916"/>
                <a:gd name="T13" fmla="*/ 12 h 28"/>
                <a:gd name="T14" fmla="*/ 2916 w 3916"/>
                <a:gd name="T15" fmla="*/ 10 h 28"/>
                <a:gd name="T16" fmla="*/ 2826 w 3916"/>
                <a:gd name="T17" fmla="*/ 10 h 28"/>
                <a:gd name="T18" fmla="*/ 2684 w 3916"/>
                <a:gd name="T19" fmla="*/ 8 h 28"/>
                <a:gd name="T20" fmla="*/ 2550 w 3916"/>
                <a:gd name="T21" fmla="*/ 6 h 28"/>
                <a:gd name="T22" fmla="*/ 2400 w 3916"/>
                <a:gd name="T23" fmla="*/ 4 h 28"/>
                <a:gd name="T24" fmla="*/ 2252 w 3916"/>
                <a:gd name="T25" fmla="*/ 6 h 28"/>
                <a:gd name="T26" fmla="*/ 2078 w 3916"/>
                <a:gd name="T27" fmla="*/ 4 h 28"/>
                <a:gd name="T28" fmla="*/ 1694 w 3916"/>
                <a:gd name="T29" fmla="*/ 4 h 28"/>
                <a:gd name="T30" fmla="*/ 1488 w 3916"/>
                <a:gd name="T31" fmla="*/ 4 h 28"/>
                <a:gd name="T32" fmla="*/ 1294 w 3916"/>
                <a:gd name="T33" fmla="*/ 6 h 28"/>
                <a:gd name="T34" fmla="*/ 1254 w 3916"/>
                <a:gd name="T35" fmla="*/ 10 h 28"/>
                <a:gd name="T36" fmla="*/ 1126 w 3916"/>
                <a:gd name="T37" fmla="*/ 10 h 28"/>
                <a:gd name="T38" fmla="*/ 1048 w 3916"/>
                <a:gd name="T39" fmla="*/ 8 h 28"/>
                <a:gd name="T40" fmla="*/ 1044 w 3916"/>
                <a:gd name="T41" fmla="*/ 8 h 28"/>
                <a:gd name="T42" fmla="*/ 900 w 3916"/>
                <a:gd name="T43" fmla="*/ 8 h 28"/>
                <a:gd name="T44" fmla="*/ 720 w 3916"/>
                <a:gd name="T45" fmla="*/ 6 h 28"/>
                <a:gd name="T46" fmla="*/ 480 w 3916"/>
                <a:gd name="T47" fmla="*/ 6 h 28"/>
                <a:gd name="T48" fmla="*/ 338 w 3916"/>
                <a:gd name="T49" fmla="*/ 2 h 28"/>
                <a:gd name="T50" fmla="*/ 194 w 3916"/>
                <a:gd name="T51" fmla="*/ 0 h 28"/>
                <a:gd name="T52" fmla="*/ 56 w 3916"/>
                <a:gd name="T53" fmla="*/ 2 h 28"/>
                <a:gd name="T54" fmla="*/ 0 w 3916"/>
                <a:gd name="T55" fmla="*/ 10 h 28"/>
                <a:gd name="T56" fmla="*/ 64 w 3916"/>
                <a:gd name="T57" fmla="*/ 10 h 28"/>
                <a:gd name="T58" fmla="*/ 192 w 3916"/>
                <a:gd name="T59" fmla="*/ 10 h 28"/>
                <a:gd name="T60" fmla="*/ 294 w 3916"/>
                <a:gd name="T61" fmla="*/ 10 h 28"/>
                <a:gd name="T62" fmla="*/ 390 w 3916"/>
                <a:gd name="T63" fmla="*/ 12 h 28"/>
                <a:gd name="T64" fmla="*/ 610 w 3916"/>
                <a:gd name="T65" fmla="*/ 12 h 28"/>
                <a:gd name="T66" fmla="*/ 778 w 3916"/>
                <a:gd name="T67" fmla="*/ 14 h 28"/>
                <a:gd name="T68" fmla="*/ 884 w 3916"/>
                <a:gd name="T69" fmla="*/ 12 h 28"/>
                <a:gd name="T70" fmla="*/ 962 w 3916"/>
                <a:gd name="T71" fmla="*/ 14 h 28"/>
                <a:gd name="T72" fmla="*/ 1062 w 3916"/>
                <a:gd name="T73" fmla="*/ 16 h 28"/>
                <a:gd name="T74" fmla="*/ 1214 w 3916"/>
                <a:gd name="T75" fmla="*/ 16 h 28"/>
                <a:gd name="T76" fmla="*/ 1338 w 3916"/>
                <a:gd name="T77" fmla="*/ 18 h 28"/>
                <a:gd name="T78" fmla="*/ 1394 w 3916"/>
                <a:gd name="T79" fmla="*/ 18 h 28"/>
                <a:gd name="T80" fmla="*/ 1782 w 3916"/>
                <a:gd name="T81" fmla="*/ 20 h 28"/>
                <a:gd name="T82" fmla="*/ 1952 w 3916"/>
                <a:gd name="T83" fmla="*/ 20 h 28"/>
                <a:gd name="T84" fmla="*/ 2142 w 3916"/>
                <a:gd name="T85" fmla="*/ 22 h 28"/>
                <a:gd name="T86" fmla="*/ 2328 w 3916"/>
                <a:gd name="T87" fmla="*/ 22 h 28"/>
                <a:gd name="T88" fmla="*/ 2476 w 3916"/>
                <a:gd name="T89" fmla="*/ 22 h 28"/>
                <a:gd name="T90" fmla="*/ 2586 w 3916"/>
                <a:gd name="T91" fmla="*/ 22 h 28"/>
                <a:gd name="T92" fmla="*/ 2840 w 3916"/>
                <a:gd name="T93" fmla="*/ 22 h 28"/>
                <a:gd name="T94" fmla="*/ 2984 w 3916"/>
                <a:gd name="T95" fmla="*/ 24 h 28"/>
                <a:gd name="T96" fmla="*/ 3156 w 3916"/>
                <a:gd name="T97" fmla="*/ 24 h 28"/>
                <a:gd name="T98" fmla="*/ 3214 w 3916"/>
                <a:gd name="T99" fmla="*/ 24 h 28"/>
                <a:gd name="T100" fmla="*/ 3334 w 3916"/>
                <a:gd name="T101" fmla="*/ 26 h 28"/>
                <a:gd name="T102" fmla="*/ 3470 w 3916"/>
                <a:gd name="T103" fmla="*/ 26 h 28"/>
                <a:gd name="T104" fmla="*/ 3578 w 3916"/>
                <a:gd name="T105" fmla="*/ 26 h 28"/>
                <a:gd name="T106" fmla="*/ 3658 w 3916"/>
                <a:gd name="T107" fmla="*/ 26 h 28"/>
                <a:gd name="T108" fmla="*/ 3810 w 3916"/>
                <a:gd name="T109" fmla="*/ 28 h 28"/>
                <a:gd name="T110" fmla="*/ 3832 w 3916"/>
                <a:gd name="T111" fmla="*/ 26 h 28"/>
                <a:gd name="T112" fmla="*/ 3878 w 3916"/>
                <a:gd name="T113" fmla="*/ 24 h 28"/>
                <a:gd name="T114" fmla="*/ 3916 w 3916"/>
                <a:gd name="T115" fmla="*/ 18 h 28"/>
                <a:gd name="T116" fmla="*/ 3844 w 3916"/>
                <a:gd name="T117" fmla="*/ 14 h 28"/>
                <a:gd name="T118" fmla="*/ 746 w 3916"/>
                <a:gd name="T119" fmla="*/ 8 h 28"/>
                <a:gd name="T120" fmla="*/ 2876 w 3916"/>
                <a:gd name="T121" fmla="*/ 18 h 28"/>
                <a:gd name="T122" fmla="*/ 3162 w 3916"/>
                <a:gd name="T123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16" h="28">
                  <a:moveTo>
                    <a:pt x="3820" y="12"/>
                  </a:moveTo>
                  <a:lnTo>
                    <a:pt x="3820" y="12"/>
                  </a:lnTo>
                  <a:lnTo>
                    <a:pt x="3816" y="14"/>
                  </a:lnTo>
                  <a:lnTo>
                    <a:pt x="3816" y="14"/>
                  </a:lnTo>
                  <a:lnTo>
                    <a:pt x="3796" y="14"/>
                  </a:lnTo>
                  <a:lnTo>
                    <a:pt x="3796" y="14"/>
                  </a:lnTo>
                  <a:lnTo>
                    <a:pt x="3752" y="12"/>
                  </a:lnTo>
                  <a:lnTo>
                    <a:pt x="3752" y="12"/>
                  </a:lnTo>
                  <a:lnTo>
                    <a:pt x="3738" y="14"/>
                  </a:lnTo>
                  <a:lnTo>
                    <a:pt x="3738" y="14"/>
                  </a:lnTo>
                  <a:lnTo>
                    <a:pt x="3684" y="14"/>
                  </a:lnTo>
                  <a:lnTo>
                    <a:pt x="3634" y="14"/>
                  </a:lnTo>
                  <a:lnTo>
                    <a:pt x="3634" y="14"/>
                  </a:lnTo>
                  <a:lnTo>
                    <a:pt x="3604" y="14"/>
                  </a:lnTo>
                  <a:lnTo>
                    <a:pt x="3576" y="14"/>
                  </a:lnTo>
                  <a:lnTo>
                    <a:pt x="3576" y="14"/>
                  </a:lnTo>
                  <a:lnTo>
                    <a:pt x="3562" y="14"/>
                  </a:lnTo>
                  <a:lnTo>
                    <a:pt x="3548" y="12"/>
                  </a:lnTo>
                  <a:lnTo>
                    <a:pt x="3548" y="12"/>
                  </a:lnTo>
                  <a:lnTo>
                    <a:pt x="3530" y="12"/>
                  </a:lnTo>
                  <a:lnTo>
                    <a:pt x="3530" y="12"/>
                  </a:lnTo>
                  <a:lnTo>
                    <a:pt x="3488" y="12"/>
                  </a:lnTo>
                  <a:lnTo>
                    <a:pt x="3468" y="12"/>
                  </a:lnTo>
                  <a:lnTo>
                    <a:pt x="3450" y="14"/>
                  </a:lnTo>
                  <a:lnTo>
                    <a:pt x="3450" y="14"/>
                  </a:lnTo>
                  <a:lnTo>
                    <a:pt x="3440" y="12"/>
                  </a:lnTo>
                  <a:lnTo>
                    <a:pt x="3430" y="12"/>
                  </a:lnTo>
                  <a:lnTo>
                    <a:pt x="3410" y="12"/>
                  </a:lnTo>
                  <a:lnTo>
                    <a:pt x="3410" y="12"/>
                  </a:lnTo>
                  <a:lnTo>
                    <a:pt x="3380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32" y="12"/>
                  </a:lnTo>
                  <a:lnTo>
                    <a:pt x="3316" y="14"/>
                  </a:lnTo>
                  <a:lnTo>
                    <a:pt x="3316" y="14"/>
                  </a:lnTo>
                  <a:lnTo>
                    <a:pt x="3266" y="12"/>
                  </a:lnTo>
                  <a:lnTo>
                    <a:pt x="3216" y="12"/>
                  </a:lnTo>
                  <a:lnTo>
                    <a:pt x="3216" y="12"/>
                  </a:lnTo>
                  <a:lnTo>
                    <a:pt x="3206" y="12"/>
                  </a:lnTo>
                  <a:lnTo>
                    <a:pt x="3206" y="12"/>
                  </a:lnTo>
                  <a:lnTo>
                    <a:pt x="3198" y="14"/>
                  </a:lnTo>
                  <a:lnTo>
                    <a:pt x="3198" y="14"/>
                  </a:lnTo>
                  <a:lnTo>
                    <a:pt x="3170" y="12"/>
                  </a:lnTo>
                  <a:lnTo>
                    <a:pt x="3156" y="12"/>
                  </a:lnTo>
                  <a:lnTo>
                    <a:pt x="3142" y="14"/>
                  </a:lnTo>
                  <a:lnTo>
                    <a:pt x="3142" y="14"/>
                  </a:lnTo>
                  <a:lnTo>
                    <a:pt x="3124" y="12"/>
                  </a:lnTo>
                  <a:lnTo>
                    <a:pt x="3108" y="10"/>
                  </a:lnTo>
                  <a:lnTo>
                    <a:pt x="3074" y="12"/>
                  </a:lnTo>
                  <a:lnTo>
                    <a:pt x="3074" y="12"/>
                  </a:lnTo>
                  <a:lnTo>
                    <a:pt x="3064" y="10"/>
                  </a:lnTo>
                  <a:lnTo>
                    <a:pt x="3064" y="10"/>
                  </a:lnTo>
                  <a:lnTo>
                    <a:pt x="3012" y="10"/>
                  </a:lnTo>
                  <a:lnTo>
                    <a:pt x="2960" y="10"/>
                  </a:lnTo>
                  <a:lnTo>
                    <a:pt x="2960" y="10"/>
                  </a:lnTo>
                  <a:lnTo>
                    <a:pt x="2950" y="12"/>
                  </a:lnTo>
                  <a:lnTo>
                    <a:pt x="2950" y="12"/>
                  </a:lnTo>
                  <a:lnTo>
                    <a:pt x="2944" y="10"/>
                  </a:lnTo>
                  <a:lnTo>
                    <a:pt x="2944" y="10"/>
                  </a:lnTo>
                  <a:lnTo>
                    <a:pt x="2936" y="12"/>
                  </a:lnTo>
                  <a:lnTo>
                    <a:pt x="2936" y="12"/>
                  </a:lnTo>
                  <a:lnTo>
                    <a:pt x="2932" y="10"/>
                  </a:lnTo>
                  <a:lnTo>
                    <a:pt x="2932" y="10"/>
                  </a:lnTo>
                  <a:lnTo>
                    <a:pt x="2916" y="10"/>
                  </a:lnTo>
                  <a:lnTo>
                    <a:pt x="2902" y="10"/>
                  </a:lnTo>
                  <a:lnTo>
                    <a:pt x="2902" y="10"/>
                  </a:lnTo>
                  <a:lnTo>
                    <a:pt x="2882" y="10"/>
                  </a:lnTo>
                  <a:lnTo>
                    <a:pt x="2858" y="10"/>
                  </a:lnTo>
                  <a:lnTo>
                    <a:pt x="2858" y="10"/>
                  </a:lnTo>
                  <a:lnTo>
                    <a:pt x="2844" y="10"/>
                  </a:lnTo>
                  <a:lnTo>
                    <a:pt x="2834" y="10"/>
                  </a:lnTo>
                  <a:lnTo>
                    <a:pt x="2826" y="10"/>
                  </a:lnTo>
                  <a:lnTo>
                    <a:pt x="2826" y="10"/>
                  </a:lnTo>
                  <a:lnTo>
                    <a:pt x="2788" y="8"/>
                  </a:lnTo>
                  <a:lnTo>
                    <a:pt x="2750" y="8"/>
                  </a:lnTo>
                  <a:lnTo>
                    <a:pt x="2750" y="8"/>
                  </a:lnTo>
                  <a:lnTo>
                    <a:pt x="2728" y="8"/>
                  </a:lnTo>
                  <a:lnTo>
                    <a:pt x="2706" y="8"/>
                  </a:lnTo>
                  <a:lnTo>
                    <a:pt x="2706" y="8"/>
                  </a:lnTo>
                  <a:lnTo>
                    <a:pt x="2684" y="8"/>
                  </a:lnTo>
                  <a:lnTo>
                    <a:pt x="2662" y="8"/>
                  </a:lnTo>
                  <a:lnTo>
                    <a:pt x="2662" y="8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578" y="8"/>
                  </a:lnTo>
                  <a:lnTo>
                    <a:pt x="2578" y="8"/>
                  </a:lnTo>
                  <a:lnTo>
                    <a:pt x="2560" y="6"/>
                  </a:lnTo>
                  <a:lnTo>
                    <a:pt x="2550" y="6"/>
                  </a:lnTo>
                  <a:lnTo>
                    <a:pt x="2542" y="8"/>
                  </a:lnTo>
                  <a:lnTo>
                    <a:pt x="2542" y="8"/>
                  </a:lnTo>
                  <a:lnTo>
                    <a:pt x="2538" y="6"/>
                  </a:lnTo>
                  <a:lnTo>
                    <a:pt x="2534" y="6"/>
                  </a:lnTo>
                  <a:lnTo>
                    <a:pt x="2526" y="6"/>
                  </a:lnTo>
                  <a:lnTo>
                    <a:pt x="2526" y="6"/>
                  </a:lnTo>
                  <a:lnTo>
                    <a:pt x="2442" y="6"/>
                  </a:lnTo>
                  <a:lnTo>
                    <a:pt x="2400" y="4"/>
                  </a:lnTo>
                  <a:lnTo>
                    <a:pt x="2358" y="4"/>
                  </a:lnTo>
                  <a:lnTo>
                    <a:pt x="2358" y="4"/>
                  </a:lnTo>
                  <a:lnTo>
                    <a:pt x="2344" y="6"/>
                  </a:lnTo>
                  <a:lnTo>
                    <a:pt x="2328" y="6"/>
                  </a:lnTo>
                  <a:lnTo>
                    <a:pt x="2328" y="6"/>
                  </a:lnTo>
                  <a:lnTo>
                    <a:pt x="2280" y="6"/>
                  </a:lnTo>
                  <a:lnTo>
                    <a:pt x="2280" y="6"/>
                  </a:lnTo>
                  <a:lnTo>
                    <a:pt x="2252" y="6"/>
                  </a:lnTo>
                  <a:lnTo>
                    <a:pt x="2224" y="6"/>
                  </a:lnTo>
                  <a:lnTo>
                    <a:pt x="2224" y="6"/>
                  </a:lnTo>
                  <a:lnTo>
                    <a:pt x="2174" y="6"/>
                  </a:lnTo>
                  <a:lnTo>
                    <a:pt x="2122" y="4"/>
                  </a:lnTo>
                  <a:lnTo>
                    <a:pt x="2122" y="4"/>
                  </a:lnTo>
                  <a:lnTo>
                    <a:pt x="2100" y="6"/>
                  </a:lnTo>
                  <a:lnTo>
                    <a:pt x="2088" y="6"/>
                  </a:lnTo>
                  <a:lnTo>
                    <a:pt x="2078" y="4"/>
                  </a:lnTo>
                  <a:lnTo>
                    <a:pt x="2078" y="4"/>
                  </a:lnTo>
                  <a:lnTo>
                    <a:pt x="2042" y="4"/>
                  </a:lnTo>
                  <a:lnTo>
                    <a:pt x="2004" y="4"/>
                  </a:lnTo>
                  <a:lnTo>
                    <a:pt x="2004" y="4"/>
                  </a:lnTo>
                  <a:lnTo>
                    <a:pt x="1888" y="4"/>
                  </a:lnTo>
                  <a:lnTo>
                    <a:pt x="1888" y="4"/>
                  </a:lnTo>
                  <a:lnTo>
                    <a:pt x="1792" y="4"/>
                  </a:lnTo>
                  <a:lnTo>
                    <a:pt x="1694" y="4"/>
                  </a:lnTo>
                  <a:lnTo>
                    <a:pt x="1694" y="4"/>
                  </a:lnTo>
                  <a:lnTo>
                    <a:pt x="1634" y="4"/>
                  </a:lnTo>
                  <a:lnTo>
                    <a:pt x="1604" y="4"/>
                  </a:lnTo>
                  <a:lnTo>
                    <a:pt x="1574" y="6"/>
                  </a:lnTo>
                  <a:lnTo>
                    <a:pt x="1574" y="6"/>
                  </a:lnTo>
                  <a:lnTo>
                    <a:pt x="1552" y="4"/>
                  </a:lnTo>
                  <a:lnTo>
                    <a:pt x="1532" y="4"/>
                  </a:lnTo>
                  <a:lnTo>
                    <a:pt x="1488" y="4"/>
                  </a:lnTo>
                  <a:lnTo>
                    <a:pt x="1488" y="4"/>
                  </a:lnTo>
                  <a:lnTo>
                    <a:pt x="1462" y="6"/>
                  </a:lnTo>
                  <a:lnTo>
                    <a:pt x="1462" y="6"/>
                  </a:lnTo>
                  <a:lnTo>
                    <a:pt x="1416" y="6"/>
                  </a:lnTo>
                  <a:lnTo>
                    <a:pt x="1370" y="6"/>
                  </a:lnTo>
                  <a:lnTo>
                    <a:pt x="1370" y="6"/>
                  </a:lnTo>
                  <a:lnTo>
                    <a:pt x="1332" y="6"/>
                  </a:lnTo>
                  <a:lnTo>
                    <a:pt x="1294" y="6"/>
                  </a:lnTo>
                  <a:lnTo>
                    <a:pt x="1294" y="6"/>
                  </a:lnTo>
                  <a:lnTo>
                    <a:pt x="1280" y="6"/>
                  </a:lnTo>
                  <a:lnTo>
                    <a:pt x="1266" y="10"/>
                  </a:lnTo>
                  <a:lnTo>
                    <a:pt x="1266" y="10"/>
                  </a:lnTo>
                  <a:lnTo>
                    <a:pt x="1264" y="8"/>
                  </a:lnTo>
                  <a:lnTo>
                    <a:pt x="1260" y="8"/>
                  </a:lnTo>
                  <a:lnTo>
                    <a:pt x="1256" y="8"/>
                  </a:lnTo>
                  <a:lnTo>
                    <a:pt x="1254" y="10"/>
                  </a:lnTo>
                  <a:lnTo>
                    <a:pt x="1254" y="10"/>
                  </a:lnTo>
                  <a:lnTo>
                    <a:pt x="1232" y="8"/>
                  </a:lnTo>
                  <a:lnTo>
                    <a:pt x="1212" y="8"/>
                  </a:lnTo>
                  <a:lnTo>
                    <a:pt x="1192" y="8"/>
                  </a:lnTo>
                  <a:lnTo>
                    <a:pt x="1170" y="8"/>
                  </a:lnTo>
                  <a:lnTo>
                    <a:pt x="1170" y="8"/>
                  </a:lnTo>
                  <a:lnTo>
                    <a:pt x="1148" y="8"/>
                  </a:lnTo>
                  <a:lnTo>
                    <a:pt x="1126" y="10"/>
                  </a:lnTo>
                  <a:lnTo>
                    <a:pt x="1126" y="10"/>
                  </a:lnTo>
                  <a:lnTo>
                    <a:pt x="1114" y="8"/>
                  </a:lnTo>
                  <a:lnTo>
                    <a:pt x="1102" y="8"/>
                  </a:lnTo>
                  <a:lnTo>
                    <a:pt x="1076" y="10"/>
                  </a:lnTo>
                  <a:lnTo>
                    <a:pt x="1076" y="10"/>
                  </a:lnTo>
                  <a:lnTo>
                    <a:pt x="1064" y="8"/>
                  </a:lnTo>
                  <a:lnTo>
                    <a:pt x="1056" y="6"/>
                  </a:lnTo>
                  <a:lnTo>
                    <a:pt x="1048" y="8"/>
                  </a:lnTo>
                  <a:lnTo>
                    <a:pt x="1048" y="8"/>
                  </a:lnTo>
                  <a:lnTo>
                    <a:pt x="1046" y="8"/>
                  </a:lnTo>
                  <a:lnTo>
                    <a:pt x="1046" y="12"/>
                  </a:lnTo>
                  <a:lnTo>
                    <a:pt x="1046" y="12"/>
                  </a:lnTo>
                  <a:lnTo>
                    <a:pt x="1046" y="10"/>
                  </a:lnTo>
                  <a:lnTo>
                    <a:pt x="1046" y="10"/>
                  </a:lnTo>
                  <a:lnTo>
                    <a:pt x="1046" y="8"/>
                  </a:lnTo>
                  <a:lnTo>
                    <a:pt x="1044" y="8"/>
                  </a:lnTo>
                  <a:lnTo>
                    <a:pt x="1044" y="8"/>
                  </a:lnTo>
                  <a:lnTo>
                    <a:pt x="1000" y="8"/>
                  </a:lnTo>
                  <a:lnTo>
                    <a:pt x="958" y="8"/>
                  </a:lnTo>
                  <a:lnTo>
                    <a:pt x="958" y="8"/>
                  </a:lnTo>
                  <a:lnTo>
                    <a:pt x="928" y="6"/>
                  </a:lnTo>
                  <a:lnTo>
                    <a:pt x="914" y="6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38" y="4"/>
                  </a:lnTo>
                  <a:lnTo>
                    <a:pt x="780" y="4"/>
                  </a:lnTo>
                  <a:lnTo>
                    <a:pt x="720" y="6"/>
                  </a:lnTo>
                  <a:lnTo>
                    <a:pt x="662" y="6"/>
                  </a:lnTo>
                  <a:lnTo>
                    <a:pt x="662" y="6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508" y="4"/>
                  </a:lnTo>
                  <a:lnTo>
                    <a:pt x="508" y="4"/>
                  </a:lnTo>
                  <a:lnTo>
                    <a:pt x="480" y="6"/>
                  </a:lnTo>
                  <a:lnTo>
                    <a:pt x="480" y="6"/>
                  </a:lnTo>
                  <a:lnTo>
                    <a:pt x="444" y="4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372" y="4"/>
                  </a:lnTo>
                  <a:lnTo>
                    <a:pt x="372" y="4"/>
                  </a:lnTo>
                  <a:lnTo>
                    <a:pt x="356" y="2"/>
                  </a:lnTo>
                  <a:lnTo>
                    <a:pt x="338" y="2"/>
                  </a:lnTo>
                  <a:lnTo>
                    <a:pt x="338" y="2"/>
                  </a:lnTo>
                  <a:lnTo>
                    <a:pt x="326" y="4"/>
                  </a:lnTo>
                  <a:lnTo>
                    <a:pt x="326" y="4"/>
                  </a:lnTo>
                  <a:lnTo>
                    <a:pt x="300" y="2"/>
                  </a:lnTo>
                  <a:lnTo>
                    <a:pt x="300" y="2"/>
                  </a:lnTo>
                  <a:lnTo>
                    <a:pt x="268" y="2"/>
                  </a:lnTo>
                  <a:lnTo>
                    <a:pt x="236" y="2"/>
                  </a:lnTo>
                  <a:lnTo>
                    <a:pt x="236" y="2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180" y="2"/>
                  </a:lnTo>
                  <a:lnTo>
                    <a:pt x="180" y="2"/>
                  </a:lnTo>
                  <a:lnTo>
                    <a:pt x="158" y="2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20" y="2"/>
                  </a:lnTo>
                  <a:lnTo>
                    <a:pt x="1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98" y="10"/>
                  </a:lnTo>
                  <a:lnTo>
                    <a:pt x="136" y="10"/>
                  </a:lnTo>
                  <a:lnTo>
                    <a:pt x="136" y="10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80" y="10"/>
                  </a:lnTo>
                  <a:lnTo>
                    <a:pt x="192" y="10"/>
                  </a:lnTo>
                  <a:lnTo>
                    <a:pt x="192" y="10"/>
                  </a:lnTo>
                  <a:lnTo>
                    <a:pt x="200" y="12"/>
                  </a:lnTo>
                  <a:lnTo>
                    <a:pt x="200" y="12"/>
                  </a:lnTo>
                  <a:lnTo>
                    <a:pt x="222" y="12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80" y="10"/>
                  </a:lnTo>
                  <a:lnTo>
                    <a:pt x="280" y="10"/>
                  </a:lnTo>
                  <a:lnTo>
                    <a:pt x="294" y="10"/>
                  </a:lnTo>
                  <a:lnTo>
                    <a:pt x="310" y="12"/>
                  </a:lnTo>
                  <a:lnTo>
                    <a:pt x="310" y="12"/>
                  </a:lnTo>
                  <a:lnTo>
                    <a:pt x="326" y="10"/>
                  </a:lnTo>
                  <a:lnTo>
                    <a:pt x="342" y="10"/>
                  </a:lnTo>
                  <a:lnTo>
                    <a:pt x="342" y="10"/>
                  </a:lnTo>
                  <a:lnTo>
                    <a:pt x="352" y="12"/>
                  </a:lnTo>
                  <a:lnTo>
                    <a:pt x="352" y="12"/>
                  </a:lnTo>
                  <a:lnTo>
                    <a:pt x="390" y="12"/>
                  </a:lnTo>
                  <a:lnTo>
                    <a:pt x="430" y="12"/>
                  </a:lnTo>
                  <a:lnTo>
                    <a:pt x="430" y="12"/>
                  </a:lnTo>
                  <a:lnTo>
                    <a:pt x="452" y="12"/>
                  </a:lnTo>
                  <a:lnTo>
                    <a:pt x="472" y="12"/>
                  </a:lnTo>
                  <a:lnTo>
                    <a:pt x="494" y="12"/>
                  </a:lnTo>
                  <a:lnTo>
                    <a:pt x="516" y="14"/>
                  </a:lnTo>
                  <a:lnTo>
                    <a:pt x="516" y="14"/>
                  </a:lnTo>
                  <a:lnTo>
                    <a:pt x="610" y="12"/>
                  </a:lnTo>
                  <a:lnTo>
                    <a:pt x="706" y="14"/>
                  </a:lnTo>
                  <a:lnTo>
                    <a:pt x="706" y="14"/>
                  </a:lnTo>
                  <a:lnTo>
                    <a:pt x="712" y="12"/>
                  </a:lnTo>
                  <a:lnTo>
                    <a:pt x="720" y="12"/>
                  </a:lnTo>
                  <a:lnTo>
                    <a:pt x="720" y="12"/>
                  </a:lnTo>
                  <a:lnTo>
                    <a:pt x="750" y="12"/>
                  </a:lnTo>
                  <a:lnTo>
                    <a:pt x="778" y="14"/>
                  </a:lnTo>
                  <a:lnTo>
                    <a:pt x="778" y="14"/>
                  </a:lnTo>
                  <a:lnTo>
                    <a:pt x="794" y="12"/>
                  </a:lnTo>
                  <a:lnTo>
                    <a:pt x="810" y="12"/>
                  </a:lnTo>
                  <a:lnTo>
                    <a:pt x="826" y="12"/>
                  </a:lnTo>
                  <a:lnTo>
                    <a:pt x="840" y="10"/>
                  </a:lnTo>
                  <a:lnTo>
                    <a:pt x="840" y="10"/>
                  </a:lnTo>
                  <a:lnTo>
                    <a:pt x="850" y="12"/>
                  </a:lnTo>
                  <a:lnTo>
                    <a:pt x="862" y="12"/>
                  </a:lnTo>
                  <a:lnTo>
                    <a:pt x="884" y="12"/>
                  </a:lnTo>
                  <a:lnTo>
                    <a:pt x="884" y="12"/>
                  </a:lnTo>
                  <a:lnTo>
                    <a:pt x="906" y="14"/>
                  </a:lnTo>
                  <a:lnTo>
                    <a:pt x="928" y="14"/>
                  </a:lnTo>
                  <a:lnTo>
                    <a:pt x="928" y="14"/>
                  </a:lnTo>
                  <a:lnTo>
                    <a:pt x="934" y="14"/>
                  </a:lnTo>
                  <a:lnTo>
                    <a:pt x="940" y="12"/>
                  </a:lnTo>
                  <a:lnTo>
                    <a:pt x="940" y="12"/>
                  </a:lnTo>
                  <a:lnTo>
                    <a:pt x="962" y="14"/>
                  </a:lnTo>
                  <a:lnTo>
                    <a:pt x="982" y="14"/>
                  </a:lnTo>
                  <a:lnTo>
                    <a:pt x="1020" y="14"/>
                  </a:lnTo>
                  <a:lnTo>
                    <a:pt x="1020" y="14"/>
                  </a:lnTo>
                  <a:lnTo>
                    <a:pt x="1032" y="14"/>
                  </a:lnTo>
                  <a:lnTo>
                    <a:pt x="1042" y="14"/>
                  </a:lnTo>
                  <a:lnTo>
                    <a:pt x="1052" y="14"/>
                  </a:lnTo>
                  <a:lnTo>
                    <a:pt x="1062" y="16"/>
                  </a:lnTo>
                  <a:lnTo>
                    <a:pt x="1062" y="16"/>
                  </a:lnTo>
                  <a:lnTo>
                    <a:pt x="1096" y="16"/>
                  </a:lnTo>
                  <a:lnTo>
                    <a:pt x="1126" y="16"/>
                  </a:lnTo>
                  <a:lnTo>
                    <a:pt x="1160" y="16"/>
                  </a:lnTo>
                  <a:lnTo>
                    <a:pt x="1194" y="14"/>
                  </a:lnTo>
                  <a:lnTo>
                    <a:pt x="1194" y="14"/>
                  </a:lnTo>
                  <a:lnTo>
                    <a:pt x="1198" y="16"/>
                  </a:lnTo>
                  <a:lnTo>
                    <a:pt x="1202" y="16"/>
                  </a:lnTo>
                  <a:lnTo>
                    <a:pt x="1214" y="16"/>
                  </a:lnTo>
                  <a:lnTo>
                    <a:pt x="1214" y="16"/>
                  </a:lnTo>
                  <a:lnTo>
                    <a:pt x="1252" y="16"/>
                  </a:lnTo>
                  <a:lnTo>
                    <a:pt x="1270" y="16"/>
                  </a:lnTo>
                  <a:lnTo>
                    <a:pt x="1290" y="16"/>
                  </a:lnTo>
                  <a:lnTo>
                    <a:pt x="1290" y="16"/>
                  </a:lnTo>
                  <a:lnTo>
                    <a:pt x="1302" y="14"/>
                  </a:lnTo>
                  <a:lnTo>
                    <a:pt x="1314" y="16"/>
                  </a:lnTo>
                  <a:lnTo>
                    <a:pt x="1338" y="18"/>
                  </a:lnTo>
                  <a:lnTo>
                    <a:pt x="1338" y="18"/>
                  </a:lnTo>
                  <a:lnTo>
                    <a:pt x="1346" y="16"/>
                  </a:lnTo>
                  <a:lnTo>
                    <a:pt x="1346" y="16"/>
                  </a:lnTo>
                  <a:lnTo>
                    <a:pt x="1364" y="16"/>
                  </a:lnTo>
                  <a:lnTo>
                    <a:pt x="1364" y="16"/>
                  </a:lnTo>
                  <a:lnTo>
                    <a:pt x="1380" y="18"/>
                  </a:lnTo>
                  <a:lnTo>
                    <a:pt x="1394" y="18"/>
                  </a:lnTo>
                  <a:lnTo>
                    <a:pt x="1394" y="18"/>
                  </a:lnTo>
                  <a:lnTo>
                    <a:pt x="1404" y="18"/>
                  </a:lnTo>
                  <a:lnTo>
                    <a:pt x="1404" y="18"/>
                  </a:lnTo>
                  <a:lnTo>
                    <a:pt x="1504" y="18"/>
                  </a:lnTo>
                  <a:lnTo>
                    <a:pt x="1504" y="18"/>
                  </a:lnTo>
                  <a:lnTo>
                    <a:pt x="1740" y="18"/>
                  </a:lnTo>
                  <a:lnTo>
                    <a:pt x="1740" y="18"/>
                  </a:lnTo>
                  <a:lnTo>
                    <a:pt x="1760" y="20"/>
                  </a:lnTo>
                  <a:lnTo>
                    <a:pt x="1782" y="20"/>
                  </a:lnTo>
                  <a:lnTo>
                    <a:pt x="1804" y="20"/>
                  </a:lnTo>
                  <a:lnTo>
                    <a:pt x="1826" y="22"/>
                  </a:lnTo>
                  <a:lnTo>
                    <a:pt x="1826" y="22"/>
                  </a:lnTo>
                  <a:lnTo>
                    <a:pt x="1832" y="20"/>
                  </a:lnTo>
                  <a:lnTo>
                    <a:pt x="1838" y="20"/>
                  </a:lnTo>
                  <a:lnTo>
                    <a:pt x="1838" y="20"/>
                  </a:lnTo>
                  <a:lnTo>
                    <a:pt x="1894" y="20"/>
                  </a:lnTo>
                  <a:lnTo>
                    <a:pt x="1952" y="20"/>
                  </a:lnTo>
                  <a:lnTo>
                    <a:pt x="1952" y="20"/>
                  </a:lnTo>
                  <a:lnTo>
                    <a:pt x="2008" y="20"/>
                  </a:lnTo>
                  <a:lnTo>
                    <a:pt x="2064" y="20"/>
                  </a:lnTo>
                  <a:lnTo>
                    <a:pt x="2064" y="20"/>
                  </a:lnTo>
                  <a:lnTo>
                    <a:pt x="2082" y="20"/>
                  </a:lnTo>
                  <a:lnTo>
                    <a:pt x="2102" y="20"/>
                  </a:lnTo>
                  <a:lnTo>
                    <a:pt x="2122" y="20"/>
                  </a:lnTo>
                  <a:lnTo>
                    <a:pt x="2142" y="22"/>
                  </a:lnTo>
                  <a:lnTo>
                    <a:pt x="2142" y="22"/>
                  </a:lnTo>
                  <a:lnTo>
                    <a:pt x="2220" y="20"/>
                  </a:lnTo>
                  <a:lnTo>
                    <a:pt x="2300" y="22"/>
                  </a:lnTo>
                  <a:lnTo>
                    <a:pt x="2300" y="22"/>
                  </a:lnTo>
                  <a:lnTo>
                    <a:pt x="2320" y="20"/>
                  </a:lnTo>
                  <a:lnTo>
                    <a:pt x="2320" y="20"/>
                  </a:lnTo>
                  <a:lnTo>
                    <a:pt x="2328" y="22"/>
                  </a:lnTo>
                  <a:lnTo>
                    <a:pt x="2328" y="22"/>
                  </a:lnTo>
                  <a:lnTo>
                    <a:pt x="2334" y="20"/>
                  </a:lnTo>
                  <a:lnTo>
                    <a:pt x="2340" y="20"/>
                  </a:lnTo>
                  <a:lnTo>
                    <a:pt x="2340" y="20"/>
                  </a:lnTo>
                  <a:lnTo>
                    <a:pt x="2404" y="20"/>
                  </a:lnTo>
                  <a:lnTo>
                    <a:pt x="2438" y="20"/>
                  </a:lnTo>
                  <a:lnTo>
                    <a:pt x="2468" y="24"/>
                  </a:lnTo>
                  <a:lnTo>
                    <a:pt x="2468" y="24"/>
                  </a:lnTo>
                  <a:lnTo>
                    <a:pt x="2476" y="22"/>
                  </a:lnTo>
                  <a:lnTo>
                    <a:pt x="2486" y="22"/>
                  </a:lnTo>
                  <a:lnTo>
                    <a:pt x="2502" y="22"/>
                  </a:lnTo>
                  <a:lnTo>
                    <a:pt x="2502" y="22"/>
                  </a:lnTo>
                  <a:lnTo>
                    <a:pt x="2534" y="22"/>
                  </a:lnTo>
                  <a:lnTo>
                    <a:pt x="2568" y="20"/>
                  </a:lnTo>
                  <a:lnTo>
                    <a:pt x="2568" y="20"/>
                  </a:lnTo>
                  <a:lnTo>
                    <a:pt x="2586" y="22"/>
                  </a:lnTo>
                  <a:lnTo>
                    <a:pt x="2586" y="22"/>
                  </a:lnTo>
                  <a:lnTo>
                    <a:pt x="2624" y="22"/>
                  </a:lnTo>
                  <a:lnTo>
                    <a:pt x="2624" y="22"/>
                  </a:lnTo>
                  <a:lnTo>
                    <a:pt x="2642" y="20"/>
                  </a:lnTo>
                  <a:lnTo>
                    <a:pt x="2642" y="20"/>
                  </a:lnTo>
                  <a:lnTo>
                    <a:pt x="2706" y="22"/>
                  </a:lnTo>
                  <a:lnTo>
                    <a:pt x="2764" y="22"/>
                  </a:lnTo>
                  <a:lnTo>
                    <a:pt x="2764" y="22"/>
                  </a:lnTo>
                  <a:lnTo>
                    <a:pt x="2840" y="22"/>
                  </a:lnTo>
                  <a:lnTo>
                    <a:pt x="2840" y="22"/>
                  </a:lnTo>
                  <a:lnTo>
                    <a:pt x="2888" y="24"/>
                  </a:lnTo>
                  <a:lnTo>
                    <a:pt x="2910" y="24"/>
                  </a:lnTo>
                  <a:lnTo>
                    <a:pt x="2932" y="22"/>
                  </a:lnTo>
                  <a:lnTo>
                    <a:pt x="2932" y="22"/>
                  </a:lnTo>
                  <a:lnTo>
                    <a:pt x="2946" y="24"/>
                  </a:lnTo>
                  <a:lnTo>
                    <a:pt x="2960" y="24"/>
                  </a:lnTo>
                  <a:lnTo>
                    <a:pt x="2984" y="24"/>
                  </a:lnTo>
                  <a:lnTo>
                    <a:pt x="2984" y="24"/>
                  </a:lnTo>
                  <a:lnTo>
                    <a:pt x="3024" y="24"/>
                  </a:lnTo>
                  <a:lnTo>
                    <a:pt x="3024" y="24"/>
                  </a:lnTo>
                  <a:lnTo>
                    <a:pt x="3088" y="24"/>
                  </a:lnTo>
                  <a:lnTo>
                    <a:pt x="3088" y="24"/>
                  </a:lnTo>
                  <a:lnTo>
                    <a:pt x="3132" y="24"/>
                  </a:lnTo>
                  <a:lnTo>
                    <a:pt x="3132" y="24"/>
                  </a:lnTo>
                  <a:lnTo>
                    <a:pt x="3156" y="24"/>
                  </a:lnTo>
                  <a:lnTo>
                    <a:pt x="3178" y="24"/>
                  </a:lnTo>
                  <a:lnTo>
                    <a:pt x="3178" y="24"/>
                  </a:lnTo>
                  <a:lnTo>
                    <a:pt x="3190" y="24"/>
                  </a:lnTo>
                  <a:lnTo>
                    <a:pt x="3202" y="26"/>
                  </a:lnTo>
                  <a:lnTo>
                    <a:pt x="3202" y="26"/>
                  </a:lnTo>
                  <a:lnTo>
                    <a:pt x="3208" y="24"/>
                  </a:lnTo>
                  <a:lnTo>
                    <a:pt x="3208" y="24"/>
                  </a:lnTo>
                  <a:lnTo>
                    <a:pt x="3214" y="24"/>
                  </a:lnTo>
                  <a:lnTo>
                    <a:pt x="3222" y="26"/>
                  </a:lnTo>
                  <a:lnTo>
                    <a:pt x="3222" y="26"/>
                  </a:lnTo>
                  <a:lnTo>
                    <a:pt x="3246" y="26"/>
                  </a:lnTo>
                  <a:lnTo>
                    <a:pt x="3268" y="24"/>
                  </a:lnTo>
                  <a:lnTo>
                    <a:pt x="3268" y="24"/>
                  </a:lnTo>
                  <a:lnTo>
                    <a:pt x="3278" y="26"/>
                  </a:lnTo>
                  <a:lnTo>
                    <a:pt x="3278" y="26"/>
                  </a:lnTo>
                  <a:lnTo>
                    <a:pt x="3334" y="26"/>
                  </a:lnTo>
                  <a:lnTo>
                    <a:pt x="3390" y="26"/>
                  </a:lnTo>
                  <a:lnTo>
                    <a:pt x="3390" y="26"/>
                  </a:lnTo>
                  <a:lnTo>
                    <a:pt x="3404" y="26"/>
                  </a:lnTo>
                  <a:lnTo>
                    <a:pt x="3418" y="24"/>
                  </a:lnTo>
                  <a:lnTo>
                    <a:pt x="3418" y="24"/>
                  </a:lnTo>
                  <a:lnTo>
                    <a:pt x="3446" y="24"/>
                  </a:lnTo>
                  <a:lnTo>
                    <a:pt x="3470" y="26"/>
                  </a:lnTo>
                  <a:lnTo>
                    <a:pt x="3470" y="26"/>
                  </a:lnTo>
                  <a:lnTo>
                    <a:pt x="3496" y="26"/>
                  </a:lnTo>
                  <a:lnTo>
                    <a:pt x="3496" y="26"/>
                  </a:lnTo>
                  <a:lnTo>
                    <a:pt x="3532" y="24"/>
                  </a:lnTo>
                  <a:lnTo>
                    <a:pt x="3532" y="24"/>
                  </a:lnTo>
                  <a:lnTo>
                    <a:pt x="3544" y="24"/>
                  </a:lnTo>
                  <a:lnTo>
                    <a:pt x="3556" y="26"/>
                  </a:lnTo>
                  <a:lnTo>
                    <a:pt x="3556" y="26"/>
                  </a:lnTo>
                  <a:lnTo>
                    <a:pt x="3578" y="26"/>
                  </a:lnTo>
                  <a:lnTo>
                    <a:pt x="3598" y="26"/>
                  </a:lnTo>
                  <a:lnTo>
                    <a:pt x="3598" y="26"/>
                  </a:lnTo>
                  <a:lnTo>
                    <a:pt x="3622" y="26"/>
                  </a:lnTo>
                  <a:lnTo>
                    <a:pt x="3622" y="26"/>
                  </a:lnTo>
                  <a:lnTo>
                    <a:pt x="3634" y="26"/>
                  </a:lnTo>
                  <a:lnTo>
                    <a:pt x="3646" y="26"/>
                  </a:lnTo>
                  <a:lnTo>
                    <a:pt x="3646" y="26"/>
                  </a:lnTo>
                  <a:lnTo>
                    <a:pt x="3658" y="26"/>
                  </a:lnTo>
                  <a:lnTo>
                    <a:pt x="3670" y="26"/>
                  </a:lnTo>
                  <a:lnTo>
                    <a:pt x="3670" y="26"/>
                  </a:lnTo>
                  <a:lnTo>
                    <a:pt x="3706" y="26"/>
                  </a:lnTo>
                  <a:lnTo>
                    <a:pt x="3742" y="26"/>
                  </a:lnTo>
                  <a:lnTo>
                    <a:pt x="3742" y="26"/>
                  </a:lnTo>
                  <a:lnTo>
                    <a:pt x="3788" y="26"/>
                  </a:lnTo>
                  <a:lnTo>
                    <a:pt x="3788" y="26"/>
                  </a:lnTo>
                  <a:lnTo>
                    <a:pt x="3810" y="28"/>
                  </a:lnTo>
                  <a:lnTo>
                    <a:pt x="3810" y="28"/>
                  </a:lnTo>
                  <a:lnTo>
                    <a:pt x="3816" y="26"/>
                  </a:lnTo>
                  <a:lnTo>
                    <a:pt x="3816" y="26"/>
                  </a:lnTo>
                  <a:lnTo>
                    <a:pt x="3820" y="26"/>
                  </a:lnTo>
                  <a:lnTo>
                    <a:pt x="3824" y="28"/>
                  </a:lnTo>
                  <a:lnTo>
                    <a:pt x="3824" y="28"/>
                  </a:lnTo>
                  <a:lnTo>
                    <a:pt x="3832" y="26"/>
                  </a:lnTo>
                  <a:lnTo>
                    <a:pt x="3832" y="26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4"/>
                  </a:lnTo>
                  <a:lnTo>
                    <a:pt x="3850" y="24"/>
                  </a:lnTo>
                  <a:lnTo>
                    <a:pt x="3856" y="26"/>
                  </a:lnTo>
                  <a:lnTo>
                    <a:pt x="3864" y="26"/>
                  </a:lnTo>
                  <a:lnTo>
                    <a:pt x="3878" y="24"/>
                  </a:lnTo>
                  <a:lnTo>
                    <a:pt x="3878" y="24"/>
                  </a:lnTo>
                  <a:lnTo>
                    <a:pt x="3890" y="24"/>
                  </a:lnTo>
                  <a:lnTo>
                    <a:pt x="3890" y="24"/>
                  </a:lnTo>
                  <a:lnTo>
                    <a:pt x="3900" y="24"/>
                  </a:lnTo>
                  <a:lnTo>
                    <a:pt x="3906" y="22"/>
                  </a:lnTo>
                  <a:lnTo>
                    <a:pt x="3910" y="20"/>
                  </a:lnTo>
                  <a:lnTo>
                    <a:pt x="3910" y="20"/>
                  </a:lnTo>
                  <a:lnTo>
                    <a:pt x="3914" y="20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6"/>
                  </a:lnTo>
                  <a:lnTo>
                    <a:pt x="3916" y="14"/>
                  </a:lnTo>
                  <a:lnTo>
                    <a:pt x="3916" y="14"/>
                  </a:lnTo>
                  <a:lnTo>
                    <a:pt x="3868" y="14"/>
                  </a:lnTo>
                  <a:lnTo>
                    <a:pt x="3844" y="14"/>
                  </a:lnTo>
                  <a:lnTo>
                    <a:pt x="3820" y="12"/>
                  </a:lnTo>
                  <a:lnTo>
                    <a:pt x="3820" y="12"/>
                  </a:lnTo>
                  <a:close/>
                  <a:moveTo>
                    <a:pt x="744" y="10"/>
                  </a:moveTo>
                  <a:lnTo>
                    <a:pt x="744" y="10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6" y="8"/>
                  </a:lnTo>
                  <a:lnTo>
                    <a:pt x="744" y="10"/>
                  </a:lnTo>
                  <a:lnTo>
                    <a:pt x="744" y="10"/>
                  </a:lnTo>
                  <a:close/>
                  <a:moveTo>
                    <a:pt x="2874" y="18"/>
                  </a:moveTo>
                  <a:lnTo>
                    <a:pt x="2874" y="18"/>
                  </a:lnTo>
                  <a:lnTo>
                    <a:pt x="2874" y="16"/>
                  </a:lnTo>
                  <a:lnTo>
                    <a:pt x="2874" y="16"/>
                  </a:lnTo>
                  <a:lnTo>
                    <a:pt x="2876" y="18"/>
                  </a:lnTo>
                  <a:lnTo>
                    <a:pt x="2876" y="18"/>
                  </a:lnTo>
                  <a:lnTo>
                    <a:pt x="2874" y="18"/>
                  </a:lnTo>
                  <a:lnTo>
                    <a:pt x="2874" y="18"/>
                  </a:lnTo>
                  <a:close/>
                  <a:moveTo>
                    <a:pt x="3160" y="18"/>
                  </a:moveTo>
                  <a:lnTo>
                    <a:pt x="3160" y="18"/>
                  </a:lnTo>
                  <a:lnTo>
                    <a:pt x="3160" y="16"/>
                  </a:lnTo>
                  <a:lnTo>
                    <a:pt x="3160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0" y="18"/>
                  </a:lnTo>
                  <a:lnTo>
                    <a:pt x="316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0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5627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281113"/>
            <a:ext cx="3591731" cy="4791076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281113"/>
            <a:ext cx="3765550" cy="4791076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DF13B-F67F-4AC9-9D3E-BD49C9AC58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NetApp Confidential - Internal Use Only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7" name="Group 6"/>
          <p:cNvGrpSpPr/>
          <p:nvPr userDrawn="1"/>
        </p:nvGrpSpPr>
        <p:grpSpPr bwMode="gray">
          <a:xfrm>
            <a:off x="347662" y="6445714"/>
            <a:ext cx="8449056" cy="107486"/>
            <a:chOff x="347662" y="6160730"/>
            <a:chExt cx="8449056" cy="107486"/>
          </a:xfrm>
        </p:grpSpPr>
        <p:sp>
          <p:nvSpPr>
            <p:cNvPr id="8" name="Freeform 5"/>
            <p:cNvSpPr>
              <a:spLocks/>
            </p:cNvSpPr>
            <p:nvPr userDrawn="1"/>
          </p:nvSpPr>
          <p:spPr bwMode="gray">
            <a:xfrm>
              <a:off x="347662" y="6160730"/>
              <a:ext cx="8449056" cy="107486"/>
            </a:xfrm>
            <a:custGeom>
              <a:avLst/>
              <a:gdLst>
                <a:gd name="T0" fmla="*/ 116 w 3930"/>
                <a:gd name="T1" fmla="*/ 4 h 50"/>
                <a:gd name="T2" fmla="*/ 258 w 3930"/>
                <a:gd name="T3" fmla="*/ 2 h 50"/>
                <a:gd name="T4" fmla="*/ 376 w 3930"/>
                <a:gd name="T5" fmla="*/ 2 h 50"/>
                <a:gd name="T6" fmla="*/ 494 w 3930"/>
                <a:gd name="T7" fmla="*/ 6 h 50"/>
                <a:gd name="T8" fmla="*/ 628 w 3930"/>
                <a:gd name="T9" fmla="*/ 8 h 50"/>
                <a:gd name="T10" fmla="*/ 774 w 3930"/>
                <a:gd name="T11" fmla="*/ 6 h 50"/>
                <a:gd name="T12" fmla="*/ 894 w 3930"/>
                <a:gd name="T13" fmla="*/ 4 h 50"/>
                <a:gd name="T14" fmla="*/ 1038 w 3930"/>
                <a:gd name="T15" fmla="*/ 4 h 50"/>
                <a:gd name="T16" fmla="*/ 1196 w 3930"/>
                <a:gd name="T17" fmla="*/ 2 h 50"/>
                <a:gd name="T18" fmla="*/ 1326 w 3930"/>
                <a:gd name="T19" fmla="*/ 4 h 50"/>
                <a:gd name="T20" fmla="*/ 1428 w 3930"/>
                <a:gd name="T21" fmla="*/ 4 h 50"/>
                <a:gd name="T22" fmla="*/ 1568 w 3930"/>
                <a:gd name="T23" fmla="*/ 6 h 50"/>
                <a:gd name="T24" fmla="*/ 1710 w 3930"/>
                <a:gd name="T25" fmla="*/ 6 h 50"/>
                <a:gd name="T26" fmla="*/ 1826 w 3930"/>
                <a:gd name="T27" fmla="*/ 8 h 50"/>
                <a:gd name="T28" fmla="*/ 1950 w 3930"/>
                <a:gd name="T29" fmla="*/ 4 h 50"/>
                <a:gd name="T30" fmla="*/ 2106 w 3930"/>
                <a:gd name="T31" fmla="*/ 4 h 50"/>
                <a:gd name="T32" fmla="*/ 2234 w 3930"/>
                <a:gd name="T33" fmla="*/ 2 h 50"/>
                <a:gd name="T34" fmla="*/ 2354 w 3930"/>
                <a:gd name="T35" fmla="*/ 2 h 50"/>
                <a:gd name="T36" fmla="*/ 2498 w 3930"/>
                <a:gd name="T37" fmla="*/ 6 h 50"/>
                <a:gd name="T38" fmla="*/ 2580 w 3930"/>
                <a:gd name="T39" fmla="*/ 4 h 50"/>
                <a:gd name="T40" fmla="*/ 2684 w 3930"/>
                <a:gd name="T41" fmla="*/ 4 h 50"/>
                <a:gd name="T42" fmla="*/ 2830 w 3930"/>
                <a:gd name="T43" fmla="*/ 4 h 50"/>
                <a:gd name="T44" fmla="*/ 2932 w 3930"/>
                <a:gd name="T45" fmla="*/ 6 h 50"/>
                <a:gd name="T46" fmla="*/ 3058 w 3930"/>
                <a:gd name="T47" fmla="*/ 6 h 50"/>
                <a:gd name="T48" fmla="*/ 3176 w 3930"/>
                <a:gd name="T49" fmla="*/ 10 h 50"/>
                <a:gd name="T50" fmla="*/ 3262 w 3930"/>
                <a:gd name="T51" fmla="*/ 14 h 50"/>
                <a:gd name="T52" fmla="*/ 3340 w 3930"/>
                <a:gd name="T53" fmla="*/ 12 h 50"/>
                <a:gd name="T54" fmla="*/ 3456 w 3930"/>
                <a:gd name="T55" fmla="*/ 18 h 50"/>
                <a:gd name="T56" fmla="*/ 3592 w 3930"/>
                <a:gd name="T57" fmla="*/ 16 h 50"/>
                <a:gd name="T58" fmla="*/ 3648 w 3930"/>
                <a:gd name="T59" fmla="*/ 16 h 50"/>
                <a:gd name="T60" fmla="*/ 3784 w 3930"/>
                <a:gd name="T61" fmla="*/ 20 h 50"/>
                <a:gd name="T62" fmla="*/ 3846 w 3930"/>
                <a:gd name="T63" fmla="*/ 24 h 50"/>
                <a:gd name="T64" fmla="*/ 3874 w 3930"/>
                <a:gd name="T65" fmla="*/ 36 h 50"/>
                <a:gd name="T66" fmla="*/ 3782 w 3930"/>
                <a:gd name="T67" fmla="*/ 42 h 50"/>
                <a:gd name="T68" fmla="*/ 3676 w 3930"/>
                <a:gd name="T69" fmla="*/ 46 h 50"/>
                <a:gd name="T70" fmla="*/ 3570 w 3930"/>
                <a:gd name="T71" fmla="*/ 48 h 50"/>
                <a:gd name="T72" fmla="*/ 3518 w 3930"/>
                <a:gd name="T73" fmla="*/ 48 h 50"/>
                <a:gd name="T74" fmla="*/ 3396 w 3930"/>
                <a:gd name="T75" fmla="*/ 48 h 50"/>
                <a:gd name="T76" fmla="*/ 3304 w 3930"/>
                <a:gd name="T77" fmla="*/ 48 h 50"/>
                <a:gd name="T78" fmla="*/ 3152 w 3930"/>
                <a:gd name="T79" fmla="*/ 40 h 50"/>
                <a:gd name="T80" fmla="*/ 3042 w 3930"/>
                <a:gd name="T81" fmla="*/ 42 h 50"/>
                <a:gd name="T82" fmla="*/ 2898 w 3930"/>
                <a:gd name="T83" fmla="*/ 36 h 50"/>
                <a:gd name="T84" fmla="*/ 2814 w 3930"/>
                <a:gd name="T85" fmla="*/ 38 h 50"/>
                <a:gd name="T86" fmla="*/ 2692 w 3930"/>
                <a:gd name="T87" fmla="*/ 36 h 50"/>
                <a:gd name="T88" fmla="*/ 2588 w 3930"/>
                <a:gd name="T89" fmla="*/ 34 h 50"/>
                <a:gd name="T90" fmla="*/ 2466 w 3930"/>
                <a:gd name="T91" fmla="*/ 38 h 50"/>
                <a:gd name="T92" fmla="*/ 2356 w 3930"/>
                <a:gd name="T93" fmla="*/ 36 h 50"/>
                <a:gd name="T94" fmla="*/ 2212 w 3930"/>
                <a:gd name="T95" fmla="*/ 40 h 50"/>
                <a:gd name="T96" fmla="*/ 2040 w 3930"/>
                <a:gd name="T97" fmla="*/ 40 h 50"/>
                <a:gd name="T98" fmla="*/ 1922 w 3930"/>
                <a:gd name="T99" fmla="*/ 40 h 50"/>
                <a:gd name="T100" fmla="*/ 1804 w 3930"/>
                <a:gd name="T101" fmla="*/ 42 h 50"/>
                <a:gd name="T102" fmla="*/ 1642 w 3930"/>
                <a:gd name="T103" fmla="*/ 44 h 50"/>
                <a:gd name="T104" fmla="*/ 1492 w 3930"/>
                <a:gd name="T105" fmla="*/ 46 h 50"/>
                <a:gd name="T106" fmla="*/ 1354 w 3930"/>
                <a:gd name="T107" fmla="*/ 44 h 50"/>
                <a:gd name="T108" fmla="*/ 1180 w 3930"/>
                <a:gd name="T109" fmla="*/ 44 h 50"/>
                <a:gd name="T110" fmla="*/ 1052 w 3930"/>
                <a:gd name="T111" fmla="*/ 46 h 50"/>
                <a:gd name="T112" fmla="*/ 936 w 3930"/>
                <a:gd name="T113" fmla="*/ 44 h 50"/>
                <a:gd name="T114" fmla="*/ 790 w 3930"/>
                <a:gd name="T115" fmla="*/ 40 h 50"/>
                <a:gd name="T116" fmla="*/ 636 w 3930"/>
                <a:gd name="T117" fmla="*/ 42 h 50"/>
                <a:gd name="T118" fmla="*/ 494 w 3930"/>
                <a:gd name="T119" fmla="*/ 46 h 50"/>
                <a:gd name="T120" fmla="*/ 362 w 3930"/>
                <a:gd name="T121" fmla="*/ 42 h 50"/>
                <a:gd name="T122" fmla="*/ 222 w 3930"/>
                <a:gd name="T123" fmla="*/ 40 h 50"/>
                <a:gd name="T124" fmla="*/ 70 w 3930"/>
                <a:gd name="T125" fmla="*/ 3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30" h="50">
                  <a:moveTo>
                    <a:pt x="2" y="14"/>
                  </a:move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10" y="4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16" y="4"/>
                  </a:lnTo>
                  <a:lnTo>
                    <a:pt x="116" y="4"/>
                  </a:lnTo>
                  <a:lnTo>
                    <a:pt x="120" y="4"/>
                  </a:lnTo>
                  <a:lnTo>
                    <a:pt x="120" y="4"/>
                  </a:lnTo>
                  <a:lnTo>
                    <a:pt x="124" y="4"/>
                  </a:lnTo>
                  <a:lnTo>
                    <a:pt x="124" y="4"/>
                  </a:lnTo>
                  <a:lnTo>
                    <a:pt x="128" y="4"/>
                  </a:lnTo>
                  <a:lnTo>
                    <a:pt x="134" y="4"/>
                  </a:lnTo>
                  <a:lnTo>
                    <a:pt x="134" y="4"/>
                  </a:lnTo>
                  <a:lnTo>
                    <a:pt x="136" y="4"/>
                  </a:lnTo>
                  <a:lnTo>
                    <a:pt x="136" y="4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8" y="2"/>
                  </a:lnTo>
                  <a:lnTo>
                    <a:pt x="148" y="2"/>
                  </a:lnTo>
                  <a:lnTo>
                    <a:pt x="150" y="2"/>
                  </a:lnTo>
                  <a:lnTo>
                    <a:pt x="150" y="2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64" y="2"/>
                  </a:lnTo>
                  <a:lnTo>
                    <a:pt x="164" y="2"/>
                  </a:lnTo>
                  <a:lnTo>
                    <a:pt x="168" y="2"/>
                  </a:lnTo>
                  <a:lnTo>
                    <a:pt x="174" y="4"/>
                  </a:lnTo>
                  <a:lnTo>
                    <a:pt x="174" y="4"/>
                  </a:lnTo>
                  <a:lnTo>
                    <a:pt x="178" y="2"/>
                  </a:lnTo>
                  <a:lnTo>
                    <a:pt x="178" y="2"/>
                  </a:lnTo>
                  <a:lnTo>
                    <a:pt x="180" y="4"/>
                  </a:lnTo>
                  <a:lnTo>
                    <a:pt x="180" y="4"/>
                  </a:lnTo>
                  <a:lnTo>
                    <a:pt x="182" y="2"/>
                  </a:lnTo>
                  <a:lnTo>
                    <a:pt x="182" y="2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88" y="4"/>
                  </a:lnTo>
                  <a:lnTo>
                    <a:pt x="188" y="4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10" y="2"/>
                  </a:lnTo>
                  <a:lnTo>
                    <a:pt x="210" y="2"/>
                  </a:lnTo>
                  <a:lnTo>
                    <a:pt x="212" y="2"/>
                  </a:lnTo>
                  <a:lnTo>
                    <a:pt x="212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4"/>
                  </a:lnTo>
                  <a:lnTo>
                    <a:pt x="214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8" y="4"/>
                  </a:lnTo>
                  <a:lnTo>
                    <a:pt x="218" y="4"/>
                  </a:lnTo>
                  <a:lnTo>
                    <a:pt x="224" y="4"/>
                  </a:lnTo>
                  <a:lnTo>
                    <a:pt x="224" y="4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244" y="2"/>
                  </a:lnTo>
                  <a:lnTo>
                    <a:pt x="244" y="2"/>
                  </a:lnTo>
                  <a:lnTo>
                    <a:pt x="248" y="2"/>
                  </a:lnTo>
                  <a:lnTo>
                    <a:pt x="248" y="2"/>
                  </a:lnTo>
                  <a:lnTo>
                    <a:pt x="252" y="2"/>
                  </a:lnTo>
                  <a:lnTo>
                    <a:pt x="252" y="2"/>
                  </a:lnTo>
                  <a:lnTo>
                    <a:pt x="256" y="2"/>
                  </a:lnTo>
                  <a:lnTo>
                    <a:pt x="256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60" y="2"/>
                  </a:lnTo>
                  <a:lnTo>
                    <a:pt x="260" y="2"/>
                  </a:lnTo>
                  <a:lnTo>
                    <a:pt x="262" y="2"/>
                  </a:lnTo>
                  <a:lnTo>
                    <a:pt x="262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70" y="2"/>
                  </a:lnTo>
                  <a:lnTo>
                    <a:pt x="270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8" y="2"/>
                  </a:lnTo>
                  <a:lnTo>
                    <a:pt x="278" y="2"/>
                  </a:lnTo>
                  <a:lnTo>
                    <a:pt x="280" y="2"/>
                  </a:lnTo>
                  <a:lnTo>
                    <a:pt x="280" y="2"/>
                  </a:lnTo>
                  <a:lnTo>
                    <a:pt x="280" y="4"/>
                  </a:lnTo>
                  <a:lnTo>
                    <a:pt x="280" y="4"/>
                  </a:lnTo>
                  <a:lnTo>
                    <a:pt x="282" y="2"/>
                  </a:lnTo>
                  <a:lnTo>
                    <a:pt x="282" y="2"/>
                  </a:lnTo>
                  <a:lnTo>
                    <a:pt x="288" y="2"/>
                  </a:lnTo>
                  <a:lnTo>
                    <a:pt x="288" y="2"/>
                  </a:lnTo>
                  <a:lnTo>
                    <a:pt x="290" y="2"/>
                  </a:lnTo>
                  <a:lnTo>
                    <a:pt x="290" y="2"/>
                  </a:lnTo>
                  <a:lnTo>
                    <a:pt x="296" y="2"/>
                  </a:lnTo>
                  <a:lnTo>
                    <a:pt x="296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302" y="2"/>
                  </a:lnTo>
                  <a:lnTo>
                    <a:pt x="302" y="2"/>
                  </a:lnTo>
                  <a:lnTo>
                    <a:pt x="306" y="2"/>
                  </a:lnTo>
                  <a:lnTo>
                    <a:pt x="306" y="2"/>
                  </a:lnTo>
                  <a:lnTo>
                    <a:pt x="310" y="2"/>
                  </a:lnTo>
                  <a:lnTo>
                    <a:pt x="312" y="2"/>
                  </a:lnTo>
                  <a:lnTo>
                    <a:pt x="312" y="2"/>
                  </a:lnTo>
                  <a:lnTo>
                    <a:pt x="318" y="2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24" y="4"/>
                  </a:lnTo>
                  <a:lnTo>
                    <a:pt x="324" y="4"/>
                  </a:lnTo>
                  <a:lnTo>
                    <a:pt x="324" y="2"/>
                  </a:lnTo>
                  <a:lnTo>
                    <a:pt x="326" y="2"/>
                  </a:lnTo>
                  <a:lnTo>
                    <a:pt x="326" y="2"/>
                  </a:lnTo>
                  <a:lnTo>
                    <a:pt x="332" y="2"/>
                  </a:lnTo>
                  <a:lnTo>
                    <a:pt x="332" y="2"/>
                  </a:lnTo>
                  <a:lnTo>
                    <a:pt x="336" y="2"/>
                  </a:lnTo>
                  <a:lnTo>
                    <a:pt x="342" y="2"/>
                  </a:lnTo>
                  <a:lnTo>
                    <a:pt x="342" y="2"/>
                  </a:lnTo>
                  <a:lnTo>
                    <a:pt x="344" y="2"/>
                  </a:lnTo>
                  <a:lnTo>
                    <a:pt x="348" y="2"/>
                  </a:lnTo>
                  <a:lnTo>
                    <a:pt x="348" y="2"/>
                  </a:lnTo>
                  <a:lnTo>
                    <a:pt x="352" y="2"/>
                  </a:lnTo>
                  <a:lnTo>
                    <a:pt x="352" y="2"/>
                  </a:lnTo>
                  <a:lnTo>
                    <a:pt x="354" y="2"/>
                  </a:lnTo>
                  <a:lnTo>
                    <a:pt x="354" y="2"/>
                  </a:lnTo>
                  <a:lnTo>
                    <a:pt x="358" y="2"/>
                  </a:lnTo>
                  <a:lnTo>
                    <a:pt x="360" y="2"/>
                  </a:lnTo>
                  <a:lnTo>
                    <a:pt x="360" y="2"/>
                  </a:lnTo>
                  <a:lnTo>
                    <a:pt x="360" y="4"/>
                  </a:lnTo>
                  <a:lnTo>
                    <a:pt x="360" y="6"/>
                  </a:lnTo>
                  <a:lnTo>
                    <a:pt x="360" y="6"/>
                  </a:lnTo>
                  <a:lnTo>
                    <a:pt x="362" y="4"/>
                  </a:lnTo>
                  <a:lnTo>
                    <a:pt x="364" y="2"/>
                  </a:lnTo>
                  <a:lnTo>
                    <a:pt x="364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4" y="4"/>
                  </a:lnTo>
                  <a:lnTo>
                    <a:pt x="374" y="4"/>
                  </a:lnTo>
                  <a:lnTo>
                    <a:pt x="376" y="2"/>
                  </a:lnTo>
                  <a:lnTo>
                    <a:pt x="376" y="2"/>
                  </a:lnTo>
                  <a:lnTo>
                    <a:pt x="378" y="4"/>
                  </a:lnTo>
                  <a:lnTo>
                    <a:pt x="378" y="4"/>
                  </a:lnTo>
                  <a:lnTo>
                    <a:pt x="384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4"/>
                  </a:lnTo>
                  <a:lnTo>
                    <a:pt x="390" y="4"/>
                  </a:lnTo>
                  <a:lnTo>
                    <a:pt x="390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6" y="6"/>
                  </a:lnTo>
                  <a:lnTo>
                    <a:pt x="396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402" y="4"/>
                  </a:lnTo>
                  <a:lnTo>
                    <a:pt x="402" y="4"/>
                  </a:lnTo>
                  <a:lnTo>
                    <a:pt x="406" y="6"/>
                  </a:lnTo>
                  <a:lnTo>
                    <a:pt x="406" y="6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2" y="6"/>
                  </a:lnTo>
                  <a:lnTo>
                    <a:pt x="412" y="4"/>
                  </a:lnTo>
                  <a:lnTo>
                    <a:pt x="412" y="4"/>
                  </a:lnTo>
                  <a:lnTo>
                    <a:pt x="420" y="4"/>
                  </a:lnTo>
                  <a:lnTo>
                    <a:pt x="420" y="4"/>
                  </a:lnTo>
                  <a:lnTo>
                    <a:pt x="424" y="4"/>
                  </a:lnTo>
                  <a:lnTo>
                    <a:pt x="424" y="4"/>
                  </a:lnTo>
                  <a:lnTo>
                    <a:pt x="428" y="6"/>
                  </a:lnTo>
                  <a:lnTo>
                    <a:pt x="428" y="6"/>
                  </a:lnTo>
                  <a:lnTo>
                    <a:pt x="430" y="4"/>
                  </a:lnTo>
                  <a:lnTo>
                    <a:pt x="430" y="4"/>
                  </a:lnTo>
                  <a:lnTo>
                    <a:pt x="432" y="6"/>
                  </a:lnTo>
                  <a:lnTo>
                    <a:pt x="432" y="6"/>
                  </a:lnTo>
                  <a:lnTo>
                    <a:pt x="436" y="4"/>
                  </a:lnTo>
                  <a:lnTo>
                    <a:pt x="436" y="4"/>
                  </a:lnTo>
                  <a:lnTo>
                    <a:pt x="442" y="4"/>
                  </a:lnTo>
                  <a:lnTo>
                    <a:pt x="442" y="4"/>
                  </a:lnTo>
                  <a:lnTo>
                    <a:pt x="446" y="4"/>
                  </a:lnTo>
                  <a:lnTo>
                    <a:pt x="446" y="4"/>
                  </a:lnTo>
                  <a:lnTo>
                    <a:pt x="448" y="4"/>
                  </a:lnTo>
                  <a:lnTo>
                    <a:pt x="448" y="4"/>
                  </a:lnTo>
                  <a:lnTo>
                    <a:pt x="450" y="6"/>
                  </a:lnTo>
                  <a:lnTo>
                    <a:pt x="450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8" y="6"/>
                  </a:lnTo>
                  <a:lnTo>
                    <a:pt x="458" y="6"/>
                  </a:lnTo>
                  <a:lnTo>
                    <a:pt x="458" y="8"/>
                  </a:lnTo>
                  <a:lnTo>
                    <a:pt x="458" y="8"/>
                  </a:lnTo>
                  <a:lnTo>
                    <a:pt x="460" y="6"/>
                  </a:lnTo>
                  <a:lnTo>
                    <a:pt x="460" y="6"/>
                  </a:lnTo>
                  <a:lnTo>
                    <a:pt x="464" y="8"/>
                  </a:lnTo>
                  <a:lnTo>
                    <a:pt x="464" y="8"/>
                  </a:lnTo>
                  <a:lnTo>
                    <a:pt x="468" y="6"/>
                  </a:lnTo>
                  <a:lnTo>
                    <a:pt x="468" y="6"/>
                  </a:lnTo>
                  <a:lnTo>
                    <a:pt x="472" y="6"/>
                  </a:lnTo>
                  <a:lnTo>
                    <a:pt x="472" y="6"/>
                  </a:lnTo>
                  <a:lnTo>
                    <a:pt x="476" y="6"/>
                  </a:lnTo>
                  <a:lnTo>
                    <a:pt x="476" y="6"/>
                  </a:lnTo>
                  <a:lnTo>
                    <a:pt x="478" y="6"/>
                  </a:lnTo>
                  <a:lnTo>
                    <a:pt x="478" y="6"/>
                  </a:lnTo>
                  <a:lnTo>
                    <a:pt x="482" y="6"/>
                  </a:lnTo>
                  <a:lnTo>
                    <a:pt x="482" y="6"/>
                  </a:lnTo>
                  <a:lnTo>
                    <a:pt x="484" y="6"/>
                  </a:lnTo>
                  <a:lnTo>
                    <a:pt x="484" y="6"/>
                  </a:lnTo>
                  <a:lnTo>
                    <a:pt x="490" y="4"/>
                  </a:lnTo>
                  <a:lnTo>
                    <a:pt x="490" y="4"/>
                  </a:lnTo>
                  <a:lnTo>
                    <a:pt x="490" y="6"/>
                  </a:lnTo>
                  <a:lnTo>
                    <a:pt x="490" y="6"/>
                  </a:lnTo>
                  <a:lnTo>
                    <a:pt x="494" y="6"/>
                  </a:lnTo>
                  <a:lnTo>
                    <a:pt x="494" y="6"/>
                  </a:lnTo>
                  <a:lnTo>
                    <a:pt x="498" y="6"/>
                  </a:lnTo>
                  <a:lnTo>
                    <a:pt x="498" y="6"/>
                  </a:lnTo>
                  <a:lnTo>
                    <a:pt x="506" y="6"/>
                  </a:lnTo>
                  <a:lnTo>
                    <a:pt x="516" y="6"/>
                  </a:lnTo>
                  <a:lnTo>
                    <a:pt x="516" y="6"/>
                  </a:lnTo>
                  <a:lnTo>
                    <a:pt x="518" y="6"/>
                  </a:lnTo>
                  <a:lnTo>
                    <a:pt x="518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4" y="6"/>
                  </a:lnTo>
                  <a:lnTo>
                    <a:pt x="524" y="6"/>
                  </a:lnTo>
                  <a:lnTo>
                    <a:pt x="526" y="6"/>
                  </a:lnTo>
                  <a:lnTo>
                    <a:pt x="526" y="6"/>
                  </a:lnTo>
                  <a:lnTo>
                    <a:pt x="528" y="6"/>
                  </a:lnTo>
                  <a:lnTo>
                    <a:pt x="528" y="6"/>
                  </a:lnTo>
                  <a:lnTo>
                    <a:pt x="530" y="6"/>
                  </a:lnTo>
                  <a:lnTo>
                    <a:pt x="530" y="6"/>
                  </a:lnTo>
                  <a:lnTo>
                    <a:pt x="532" y="6"/>
                  </a:lnTo>
                  <a:lnTo>
                    <a:pt x="532" y="6"/>
                  </a:lnTo>
                  <a:lnTo>
                    <a:pt x="534" y="6"/>
                  </a:lnTo>
                  <a:lnTo>
                    <a:pt x="534" y="6"/>
                  </a:lnTo>
                  <a:lnTo>
                    <a:pt x="536" y="6"/>
                  </a:lnTo>
                  <a:lnTo>
                    <a:pt x="536" y="6"/>
                  </a:lnTo>
                  <a:lnTo>
                    <a:pt x="540" y="4"/>
                  </a:lnTo>
                  <a:lnTo>
                    <a:pt x="540" y="4"/>
                  </a:lnTo>
                  <a:lnTo>
                    <a:pt x="542" y="4"/>
                  </a:lnTo>
                  <a:lnTo>
                    <a:pt x="542" y="4"/>
                  </a:lnTo>
                  <a:lnTo>
                    <a:pt x="544" y="4"/>
                  </a:lnTo>
                  <a:lnTo>
                    <a:pt x="544" y="4"/>
                  </a:lnTo>
                  <a:lnTo>
                    <a:pt x="548" y="4"/>
                  </a:lnTo>
                  <a:lnTo>
                    <a:pt x="548" y="4"/>
                  </a:lnTo>
                  <a:lnTo>
                    <a:pt x="550" y="4"/>
                  </a:lnTo>
                  <a:lnTo>
                    <a:pt x="550" y="4"/>
                  </a:lnTo>
                  <a:lnTo>
                    <a:pt x="556" y="4"/>
                  </a:lnTo>
                  <a:lnTo>
                    <a:pt x="560" y="4"/>
                  </a:lnTo>
                  <a:lnTo>
                    <a:pt x="560" y="4"/>
                  </a:lnTo>
                  <a:lnTo>
                    <a:pt x="562" y="6"/>
                  </a:lnTo>
                  <a:lnTo>
                    <a:pt x="562" y="6"/>
                  </a:lnTo>
                  <a:lnTo>
                    <a:pt x="568" y="6"/>
                  </a:lnTo>
                  <a:lnTo>
                    <a:pt x="568" y="6"/>
                  </a:lnTo>
                  <a:lnTo>
                    <a:pt x="570" y="4"/>
                  </a:lnTo>
                  <a:lnTo>
                    <a:pt x="570" y="4"/>
                  </a:lnTo>
                  <a:lnTo>
                    <a:pt x="572" y="4"/>
                  </a:lnTo>
                  <a:lnTo>
                    <a:pt x="572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8" y="6"/>
                  </a:lnTo>
                  <a:lnTo>
                    <a:pt x="578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6" y="6"/>
                  </a:lnTo>
                  <a:lnTo>
                    <a:pt x="586" y="6"/>
                  </a:lnTo>
                  <a:lnTo>
                    <a:pt x="590" y="6"/>
                  </a:lnTo>
                  <a:lnTo>
                    <a:pt x="590" y="6"/>
                  </a:lnTo>
                  <a:lnTo>
                    <a:pt x="592" y="4"/>
                  </a:lnTo>
                  <a:lnTo>
                    <a:pt x="592" y="4"/>
                  </a:lnTo>
                  <a:lnTo>
                    <a:pt x="594" y="4"/>
                  </a:lnTo>
                  <a:lnTo>
                    <a:pt x="596" y="6"/>
                  </a:lnTo>
                  <a:lnTo>
                    <a:pt x="596" y="6"/>
                  </a:lnTo>
                  <a:lnTo>
                    <a:pt x="600" y="8"/>
                  </a:lnTo>
                  <a:lnTo>
                    <a:pt x="600" y="8"/>
                  </a:lnTo>
                  <a:lnTo>
                    <a:pt x="602" y="8"/>
                  </a:lnTo>
                  <a:lnTo>
                    <a:pt x="604" y="8"/>
                  </a:lnTo>
                  <a:lnTo>
                    <a:pt x="604" y="8"/>
                  </a:lnTo>
                  <a:lnTo>
                    <a:pt x="606" y="8"/>
                  </a:lnTo>
                  <a:lnTo>
                    <a:pt x="606" y="8"/>
                  </a:lnTo>
                  <a:lnTo>
                    <a:pt x="612" y="8"/>
                  </a:lnTo>
                  <a:lnTo>
                    <a:pt x="612" y="8"/>
                  </a:lnTo>
                  <a:lnTo>
                    <a:pt x="616" y="6"/>
                  </a:lnTo>
                  <a:lnTo>
                    <a:pt x="616" y="6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20" y="10"/>
                  </a:lnTo>
                  <a:lnTo>
                    <a:pt x="620" y="10"/>
                  </a:lnTo>
                  <a:lnTo>
                    <a:pt x="628" y="8"/>
                  </a:lnTo>
                  <a:lnTo>
                    <a:pt x="628" y="8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634" y="8"/>
                  </a:lnTo>
                  <a:lnTo>
                    <a:pt x="634" y="8"/>
                  </a:lnTo>
                  <a:lnTo>
                    <a:pt x="636" y="6"/>
                  </a:lnTo>
                  <a:lnTo>
                    <a:pt x="636" y="6"/>
                  </a:lnTo>
                  <a:lnTo>
                    <a:pt x="644" y="6"/>
                  </a:lnTo>
                  <a:lnTo>
                    <a:pt x="644" y="6"/>
                  </a:lnTo>
                  <a:lnTo>
                    <a:pt x="646" y="6"/>
                  </a:lnTo>
                  <a:lnTo>
                    <a:pt x="646" y="6"/>
                  </a:lnTo>
                  <a:lnTo>
                    <a:pt x="650" y="4"/>
                  </a:lnTo>
                  <a:lnTo>
                    <a:pt x="650" y="4"/>
                  </a:lnTo>
                  <a:lnTo>
                    <a:pt x="652" y="6"/>
                  </a:lnTo>
                  <a:lnTo>
                    <a:pt x="652" y="6"/>
                  </a:lnTo>
                  <a:lnTo>
                    <a:pt x="658" y="6"/>
                  </a:lnTo>
                  <a:lnTo>
                    <a:pt x="658" y="6"/>
                  </a:lnTo>
                  <a:lnTo>
                    <a:pt x="660" y="6"/>
                  </a:lnTo>
                  <a:lnTo>
                    <a:pt x="660" y="6"/>
                  </a:lnTo>
                  <a:lnTo>
                    <a:pt x="664" y="4"/>
                  </a:lnTo>
                  <a:lnTo>
                    <a:pt x="664" y="4"/>
                  </a:lnTo>
                  <a:lnTo>
                    <a:pt x="664" y="6"/>
                  </a:lnTo>
                  <a:lnTo>
                    <a:pt x="664" y="6"/>
                  </a:lnTo>
                  <a:lnTo>
                    <a:pt x="668" y="6"/>
                  </a:lnTo>
                  <a:lnTo>
                    <a:pt x="668" y="6"/>
                  </a:lnTo>
                  <a:lnTo>
                    <a:pt x="670" y="6"/>
                  </a:lnTo>
                  <a:lnTo>
                    <a:pt x="670" y="6"/>
                  </a:lnTo>
                  <a:lnTo>
                    <a:pt x="674" y="6"/>
                  </a:lnTo>
                  <a:lnTo>
                    <a:pt x="674" y="6"/>
                  </a:lnTo>
                  <a:lnTo>
                    <a:pt x="676" y="6"/>
                  </a:lnTo>
                  <a:lnTo>
                    <a:pt x="678" y="6"/>
                  </a:lnTo>
                  <a:lnTo>
                    <a:pt x="678" y="6"/>
                  </a:lnTo>
                  <a:lnTo>
                    <a:pt x="682" y="4"/>
                  </a:lnTo>
                  <a:lnTo>
                    <a:pt x="682" y="4"/>
                  </a:lnTo>
                  <a:lnTo>
                    <a:pt x="684" y="4"/>
                  </a:lnTo>
                  <a:lnTo>
                    <a:pt x="684" y="4"/>
                  </a:lnTo>
                  <a:lnTo>
                    <a:pt x="686" y="4"/>
                  </a:lnTo>
                  <a:lnTo>
                    <a:pt x="686" y="4"/>
                  </a:lnTo>
                  <a:lnTo>
                    <a:pt x="688" y="4"/>
                  </a:lnTo>
                  <a:lnTo>
                    <a:pt x="688" y="4"/>
                  </a:lnTo>
                  <a:lnTo>
                    <a:pt x="690" y="6"/>
                  </a:lnTo>
                  <a:lnTo>
                    <a:pt x="690" y="6"/>
                  </a:lnTo>
                  <a:lnTo>
                    <a:pt x="692" y="6"/>
                  </a:lnTo>
                  <a:lnTo>
                    <a:pt x="692" y="6"/>
                  </a:lnTo>
                  <a:lnTo>
                    <a:pt x="696" y="6"/>
                  </a:lnTo>
                  <a:lnTo>
                    <a:pt x="696" y="6"/>
                  </a:lnTo>
                  <a:lnTo>
                    <a:pt x="700" y="6"/>
                  </a:lnTo>
                  <a:lnTo>
                    <a:pt x="700" y="6"/>
                  </a:lnTo>
                  <a:lnTo>
                    <a:pt x="706" y="6"/>
                  </a:lnTo>
                  <a:lnTo>
                    <a:pt x="706" y="6"/>
                  </a:lnTo>
                  <a:lnTo>
                    <a:pt x="706" y="8"/>
                  </a:lnTo>
                  <a:lnTo>
                    <a:pt x="706" y="8"/>
                  </a:lnTo>
                  <a:lnTo>
                    <a:pt x="708" y="10"/>
                  </a:lnTo>
                  <a:lnTo>
                    <a:pt x="708" y="10"/>
                  </a:lnTo>
                  <a:lnTo>
                    <a:pt x="712" y="10"/>
                  </a:lnTo>
                  <a:lnTo>
                    <a:pt x="712" y="10"/>
                  </a:lnTo>
                  <a:lnTo>
                    <a:pt x="716" y="8"/>
                  </a:lnTo>
                  <a:lnTo>
                    <a:pt x="716" y="8"/>
                  </a:lnTo>
                  <a:lnTo>
                    <a:pt x="722" y="8"/>
                  </a:lnTo>
                  <a:lnTo>
                    <a:pt x="722" y="8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34" y="4"/>
                  </a:lnTo>
                  <a:lnTo>
                    <a:pt x="734" y="4"/>
                  </a:lnTo>
                  <a:lnTo>
                    <a:pt x="746" y="4"/>
                  </a:lnTo>
                  <a:lnTo>
                    <a:pt x="746" y="4"/>
                  </a:lnTo>
                  <a:lnTo>
                    <a:pt x="746" y="6"/>
                  </a:lnTo>
                  <a:lnTo>
                    <a:pt x="746" y="6"/>
                  </a:lnTo>
                  <a:lnTo>
                    <a:pt x="750" y="6"/>
                  </a:lnTo>
                  <a:lnTo>
                    <a:pt x="754" y="6"/>
                  </a:lnTo>
                  <a:lnTo>
                    <a:pt x="754" y="6"/>
                  </a:lnTo>
                  <a:lnTo>
                    <a:pt x="764" y="6"/>
                  </a:lnTo>
                  <a:lnTo>
                    <a:pt x="764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70" y="6"/>
                  </a:lnTo>
                  <a:lnTo>
                    <a:pt x="770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8" y="8"/>
                  </a:lnTo>
                  <a:lnTo>
                    <a:pt x="778" y="8"/>
                  </a:lnTo>
                  <a:lnTo>
                    <a:pt x="780" y="8"/>
                  </a:lnTo>
                  <a:lnTo>
                    <a:pt x="780" y="8"/>
                  </a:lnTo>
                  <a:lnTo>
                    <a:pt x="780" y="6"/>
                  </a:lnTo>
                  <a:lnTo>
                    <a:pt x="780" y="6"/>
                  </a:lnTo>
                  <a:lnTo>
                    <a:pt x="784" y="6"/>
                  </a:lnTo>
                  <a:lnTo>
                    <a:pt x="786" y="6"/>
                  </a:lnTo>
                  <a:lnTo>
                    <a:pt x="786" y="6"/>
                  </a:lnTo>
                  <a:lnTo>
                    <a:pt x="788" y="8"/>
                  </a:lnTo>
                  <a:lnTo>
                    <a:pt x="788" y="8"/>
                  </a:lnTo>
                  <a:lnTo>
                    <a:pt x="790" y="8"/>
                  </a:lnTo>
                  <a:lnTo>
                    <a:pt x="790" y="8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8" y="6"/>
                  </a:lnTo>
                  <a:lnTo>
                    <a:pt x="798" y="6"/>
                  </a:lnTo>
                  <a:lnTo>
                    <a:pt x="800" y="6"/>
                  </a:lnTo>
                  <a:lnTo>
                    <a:pt x="800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8" y="6"/>
                  </a:lnTo>
                  <a:lnTo>
                    <a:pt x="808" y="6"/>
                  </a:lnTo>
                  <a:lnTo>
                    <a:pt x="810" y="6"/>
                  </a:lnTo>
                  <a:lnTo>
                    <a:pt x="810" y="6"/>
                  </a:lnTo>
                  <a:lnTo>
                    <a:pt x="812" y="4"/>
                  </a:lnTo>
                  <a:lnTo>
                    <a:pt x="812" y="4"/>
                  </a:lnTo>
                  <a:lnTo>
                    <a:pt x="816" y="4"/>
                  </a:lnTo>
                  <a:lnTo>
                    <a:pt x="816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20" y="4"/>
                  </a:lnTo>
                  <a:lnTo>
                    <a:pt x="820" y="4"/>
                  </a:lnTo>
                  <a:lnTo>
                    <a:pt x="822" y="4"/>
                  </a:lnTo>
                  <a:lnTo>
                    <a:pt x="822" y="4"/>
                  </a:lnTo>
                  <a:lnTo>
                    <a:pt x="826" y="4"/>
                  </a:lnTo>
                  <a:lnTo>
                    <a:pt x="826" y="4"/>
                  </a:lnTo>
                  <a:lnTo>
                    <a:pt x="832" y="4"/>
                  </a:lnTo>
                  <a:lnTo>
                    <a:pt x="832" y="4"/>
                  </a:lnTo>
                  <a:lnTo>
                    <a:pt x="834" y="4"/>
                  </a:lnTo>
                  <a:lnTo>
                    <a:pt x="834" y="4"/>
                  </a:lnTo>
                  <a:lnTo>
                    <a:pt x="838" y="4"/>
                  </a:lnTo>
                  <a:lnTo>
                    <a:pt x="838" y="4"/>
                  </a:lnTo>
                  <a:lnTo>
                    <a:pt x="840" y="4"/>
                  </a:lnTo>
                  <a:lnTo>
                    <a:pt x="840" y="4"/>
                  </a:lnTo>
                  <a:lnTo>
                    <a:pt x="848" y="4"/>
                  </a:lnTo>
                  <a:lnTo>
                    <a:pt x="848" y="4"/>
                  </a:lnTo>
                  <a:lnTo>
                    <a:pt x="850" y="6"/>
                  </a:lnTo>
                  <a:lnTo>
                    <a:pt x="850" y="6"/>
                  </a:lnTo>
                  <a:lnTo>
                    <a:pt x="852" y="6"/>
                  </a:lnTo>
                  <a:lnTo>
                    <a:pt x="852" y="6"/>
                  </a:lnTo>
                  <a:lnTo>
                    <a:pt x="854" y="6"/>
                  </a:lnTo>
                  <a:lnTo>
                    <a:pt x="854" y="6"/>
                  </a:lnTo>
                  <a:lnTo>
                    <a:pt x="856" y="6"/>
                  </a:lnTo>
                  <a:lnTo>
                    <a:pt x="856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4" y="4"/>
                  </a:lnTo>
                  <a:lnTo>
                    <a:pt x="864" y="4"/>
                  </a:lnTo>
                  <a:lnTo>
                    <a:pt x="868" y="4"/>
                  </a:lnTo>
                  <a:lnTo>
                    <a:pt x="868" y="4"/>
                  </a:lnTo>
                  <a:lnTo>
                    <a:pt x="874" y="4"/>
                  </a:lnTo>
                  <a:lnTo>
                    <a:pt x="880" y="4"/>
                  </a:lnTo>
                  <a:lnTo>
                    <a:pt x="880" y="4"/>
                  </a:lnTo>
                  <a:lnTo>
                    <a:pt x="888" y="4"/>
                  </a:lnTo>
                  <a:lnTo>
                    <a:pt x="888" y="4"/>
                  </a:lnTo>
                  <a:lnTo>
                    <a:pt x="894" y="4"/>
                  </a:lnTo>
                  <a:lnTo>
                    <a:pt x="894" y="4"/>
                  </a:lnTo>
                  <a:lnTo>
                    <a:pt x="896" y="4"/>
                  </a:lnTo>
                  <a:lnTo>
                    <a:pt x="896" y="4"/>
                  </a:lnTo>
                  <a:lnTo>
                    <a:pt x="912" y="4"/>
                  </a:lnTo>
                  <a:lnTo>
                    <a:pt x="912" y="4"/>
                  </a:lnTo>
                  <a:lnTo>
                    <a:pt x="914" y="6"/>
                  </a:lnTo>
                  <a:lnTo>
                    <a:pt x="914" y="6"/>
                  </a:lnTo>
                  <a:lnTo>
                    <a:pt x="928" y="6"/>
                  </a:lnTo>
                  <a:lnTo>
                    <a:pt x="928" y="6"/>
                  </a:lnTo>
                  <a:lnTo>
                    <a:pt x="930" y="6"/>
                  </a:lnTo>
                  <a:lnTo>
                    <a:pt x="930" y="6"/>
                  </a:lnTo>
                  <a:lnTo>
                    <a:pt x="932" y="4"/>
                  </a:lnTo>
                  <a:lnTo>
                    <a:pt x="932" y="4"/>
                  </a:lnTo>
                  <a:lnTo>
                    <a:pt x="936" y="6"/>
                  </a:lnTo>
                  <a:lnTo>
                    <a:pt x="936" y="6"/>
                  </a:lnTo>
                  <a:lnTo>
                    <a:pt x="942" y="4"/>
                  </a:lnTo>
                  <a:lnTo>
                    <a:pt x="942" y="4"/>
                  </a:lnTo>
                  <a:lnTo>
                    <a:pt x="948" y="4"/>
                  </a:lnTo>
                  <a:lnTo>
                    <a:pt x="948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2" y="4"/>
                  </a:lnTo>
                  <a:lnTo>
                    <a:pt x="952" y="4"/>
                  </a:lnTo>
                  <a:lnTo>
                    <a:pt x="954" y="4"/>
                  </a:lnTo>
                  <a:lnTo>
                    <a:pt x="954" y="4"/>
                  </a:lnTo>
                  <a:lnTo>
                    <a:pt x="956" y="4"/>
                  </a:lnTo>
                  <a:lnTo>
                    <a:pt x="960" y="4"/>
                  </a:lnTo>
                  <a:lnTo>
                    <a:pt x="960" y="4"/>
                  </a:lnTo>
                  <a:lnTo>
                    <a:pt x="962" y="4"/>
                  </a:lnTo>
                  <a:lnTo>
                    <a:pt x="962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2"/>
                  </a:lnTo>
                  <a:lnTo>
                    <a:pt x="968" y="2"/>
                  </a:lnTo>
                  <a:lnTo>
                    <a:pt x="980" y="6"/>
                  </a:lnTo>
                  <a:lnTo>
                    <a:pt x="980" y="6"/>
                  </a:lnTo>
                  <a:lnTo>
                    <a:pt x="984" y="6"/>
                  </a:lnTo>
                  <a:lnTo>
                    <a:pt x="988" y="6"/>
                  </a:lnTo>
                  <a:lnTo>
                    <a:pt x="988" y="6"/>
                  </a:lnTo>
                  <a:lnTo>
                    <a:pt x="990" y="4"/>
                  </a:lnTo>
                  <a:lnTo>
                    <a:pt x="990" y="4"/>
                  </a:lnTo>
                  <a:lnTo>
                    <a:pt x="994" y="4"/>
                  </a:lnTo>
                  <a:lnTo>
                    <a:pt x="994" y="4"/>
                  </a:lnTo>
                  <a:lnTo>
                    <a:pt x="996" y="4"/>
                  </a:lnTo>
                  <a:lnTo>
                    <a:pt x="996" y="4"/>
                  </a:lnTo>
                  <a:lnTo>
                    <a:pt x="998" y="6"/>
                  </a:lnTo>
                  <a:lnTo>
                    <a:pt x="998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4" y="4"/>
                  </a:lnTo>
                  <a:lnTo>
                    <a:pt x="1004" y="4"/>
                  </a:lnTo>
                  <a:lnTo>
                    <a:pt x="1008" y="4"/>
                  </a:lnTo>
                  <a:lnTo>
                    <a:pt x="1008" y="4"/>
                  </a:lnTo>
                  <a:lnTo>
                    <a:pt x="1010" y="4"/>
                  </a:lnTo>
                  <a:lnTo>
                    <a:pt x="1010" y="4"/>
                  </a:lnTo>
                  <a:lnTo>
                    <a:pt x="1014" y="2"/>
                  </a:lnTo>
                  <a:lnTo>
                    <a:pt x="1014" y="2"/>
                  </a:lnTo>
                  <a:lnTo>
                    <a:pt x="1018" y="2"/>
                  </a:lnTo>
                  <a:lnTo>
                    <a:pt x="1018" y="2"/>
                  </a:lnTo>
                  <a:lnTo>
                    <a:pt x="1020" y="2"/>
                  </a:lnTo>
                  <a:lnTo>
                    <a:pt x="1024" y="4"/>
                  </a:lnTo>
                  <a:lnTo>
                    <a:pt x="1024" y="4"/>
                  </a:lnTo>
                  <a:lnTo>
                    <a:pt x="1026" y="2"/>
                  </a:lnTo>
                  <a:lnTo>
                    <a:pt x="1026" y="2"/>
                  </a:lnTo>
                  <a:lnTo>
                    <a:pt x="1030" y="4"/>
                  </a:lnTo>
                  <a:lnTo>
                    <a:pt x="1030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4" y="6"/>
                  </a:lnTo>
                  <a:lnTo>
                    <a:pt x="1034" y="6"/>
                  </a:lnTo>
                  <a:lnTo>
                    <a:pt x="1036" y="6"/>
                  </a:lnTo>
                  <a:lnTo>
                    <a:pt x="1036" y="6"/>
                  </a:lnTo>
                  <a:lnTo>
                    <a:pt x="1038" y="6"/>
                  </a:lnTo>
                  <a:lnTo>
                    <a:pt x="1038" y="6"/>
                  </a:lnTo>
                  <a:lnTo>
                    <a:pt x="1038" y="4"/>
                  </a:lnTo>
                  <a:lnTo>
                    <a:pt x="1038" y="4"/>
                  </a:lnTo>
                  <a:lnTo>
                    <a:pt x="1042" y="4"/>
                  </a:lnTo>
                  <a:lnTo>
                    <a:pt x="1042" y="4"/>
                  </a:lnTo>
                  <a:lnTo>
                    <a:pt x="1046" y="2"/>
                  </a:lnTo>
                  <a:lnTo>
                    <a:pt x="1046" y="2"/>
                  </a:lnTo>
                  <a:lnTo>
                    <a:pt x="1058" y="6"/>
                  </a:lnTo>
                  <a:lnTo>
                    <a:pt x="1058" y="6"/>
                  </a:lnTo>
                  <a:lnTo>
                    <a:pt x="1060" y="4"/>
                  </a:lnTo>
                  <a:lnTo>
                    <a:pt x="1060" y="4"/>
                  </a:lnTo>
                  <a:lnTo>
                    <a:pt x="1066" y="4"/>
                  </a:lnTo>
                  <a:lnTo>
                    <a:pt x="1066" y="4"/>
                  </a:lnTo>
                  <a:lnTo>
                    <a:pt x="1068" y="6"/>
                  </a:lnTo>
                  <a:lnTo>
                    <a:pt x="1068" y="6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6" y="4"/>
                  </a:lnTo>
                  <a:lnTo>
                    <a:pt x="1080" y="6"/>
                  </a:lnTo>
                  <a:lnTo>
                    <a:pt x="1080" y="6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8" y="4"/>
                  </a:lnTo>
                  <a:lnTo>
                    <a:pt x="1088" y="4"/>
                  </a:lnTo>
                  <a:lnTo>
                    <a:pt x="1092" y="2"/>
                  </a:lnTo>
                  <a:lnTo>
                    <a:pt x="1092" y="2"/>
                  </a:lnTo>
                  <a:lnTo>
                    <a:pt x="1098" y="2"/>
                  </a:lnTo>
                  <a:lnTo>
                    <a:pt x="1098" y="2"/>
                  </a:lnTo>
                  <a:lnTo>
                    <a:pt x="1102" y="2"/>
                  </a:lnTo>
                  <a:lnTo>
                    <a:pt x="1102" y="2"/>
                  </a:lnTo>
                  <a:lnTo>
                    <a:pt x="1104" y="2"/>
                  </a:lnTo>
                  <a:lnTo>
                    <a:pt x="1104" y="2"/>
                  </a:lnTo>
                  <a:lnTo>
                    <a:pt x="1108" y="2"/>
                  </a:lnTo>
                  <a:lnTo>
                    <a:pt x="1108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8" y="0"/>
                  </a:lnTo>
                  <a:lnTo>
                    <a:pt x="1118" y="0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1136" y="0"/>
                  </a:lnTo>
                  <a:lnTo>
                    <a:pt x="1136" y="0"/>
                  </a:lnTo>
                  <a:lnTo>
                    <a:pt x="1140" y="0"/>
                  </a:lnTo>
                  <a:lnTo>
                    <a:pt x="1140" y="0"/>
                  </a:lnTo>
                  <a:lnTo>
                    <a:pt x="1146" y="0"/>
                  </a:lnTo>
                  <a:lnTo>
                    <a:pt x="1146" y="0"/>
                  </a:lnTo>
                  <a:lnTo>
                    <a:pt x="1152" y="0"/>
                  </a:lnTo>
                  <a:lnTo>
                    <a:pt x="1152" y="0"/>
                  </a:lnTo>
                  <a:lnTo>
                    <a:pt x="1156" y="0"/>
                  </a:lnTo>
                  <a:lnTo>
                    <a:pt x="1156" y="0"/>
                  </a:lnTo>
                  <a:lnTo>
                    <a:pt x="1158" y="0"/>
                  </a:lnTo>
                  <a:lnTo>
                    <a:pt x="1158" y="0"/>
                  </a:lnTo>
                  <a:lnTo>
                    <a:pt x="1162" y="0"/>
                  </a:lnTo>
                  <a:lnTo>
                    <a:pt x="1162" y="0"/>
                  </a:lnTo>
                  <a:lnTo>
                    <a:pt x="1166" y="0"/>
                  </a:lnTo>
                  <a:lnTo>
                    <a:pt x="1166" y="0"/>
                  </a:lnTo>
                  <a:lnTo>
                    <a:pt x="1172" y="0"/>
                  </a:lnTo>
                  <a:lnTo>
                    <a:pt x="1172" y="0"/>
                  </a:lnTo>
                  <a:lnTo>
                    <a:pt x="1174" y="0"/>
                  </a:lnTo>
                  <a:lnTo>
                    <a:pt x="1174" y="0"/>
                  </a:lnTo>
                  <a:lnTo>
                    <a:pt x="1178" y="2"/>
                  </a:lnTo>
                  <a:lnTo>
                    <a:pt x="1178" y="2"/>
                  </a:lnTo>
                  <a:lnTo>
                    <a:pt x="1186" y="2"/>
                  </a:lnTo>
                  <a:lnTo>
                    <a:pt x="1186" y="2"/>
                  </a:lnTo>
                  <a:lnTo>
                    <a:pt x="1190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8" y="2"/>
                  </a:lnTo>
                  <a:lnTo>
                    <a:pt x="1198" y="2"/>
                  </a:lnTo>
                  <a:lnTo>
                    <a:pt x="1200" y="0"/>
                  </a:lnTo>
                  <a:lnTo>
                    <a:pt x="1200" y="0"/>
                  </a:lnTo>
                  <a:lnTo>
                    <a:pt x="1206" y="2"/>
                  </a:lnTo>
                  <a:lnTo>
                    <a:pt x="1206" y="2"/>
                  </a:lnTo>
                  <a:lnTo>
                    <a:pt x="1208" y="2"/>
                  </a:lnTo>
                  <a:lnTo>
                    <a:pt x="1208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2" y="2"/>
                  </a:lnTo>
                  <a:lnTo>
                    <a:pt x="1212" y="2"/>
                  </a:lnTo>
                  <a:lnTo>
                    <a:pt x="1218" y="2"/>
                  </a:lnTo>
                  <a:lnTo>
                    <a:pt x="1218" y="2"/>
                  </a:lnTo>
                  <a:lnTo>
                    <a:pt x="1220" y="0"/>
                  </a:lnTo>
                  <a:lnTo>
                    <a:pt x="1220" y="0"/>
                  </a:lnTo>
                  <a:lnTo>
                    <a:pt x="1222" y="0"/>
                  </a:lnTo>
                  <a:lnTo>
                    <a:pt x="1222" y="0"/>
                  </a:lnTo>
                  <a:lnTo>
                    <a:pt x="1224" y="2"/>
                  </a:lnTo>
                  <a:lnTo>
                    <a:pt x="1224" y="2"/>
                  </a:lnTo>
                  <a:lnTo>
                    <a:pt x="1232" y="2"/>
                  </a:lnTo>
                  <a:lnTo>
                    <a:pt x="1232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6" y="2"/>
                  </a:lnTo>
                  <a:lnTo>
                    <a:pt x="1236" y="2"/>
                  </a:lnTo>
                  <a:lnTo>
                    <a:pt x="1240" y="2"/>
                  </a:lnTo>
                  <a:lnTo>
                    <a:pt x="1240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8" y="2"/>
                  </a:lnTo>
                  <a:lnTo>
                    <a:pt x="1248" y="2"/>
                  </a:lnTo>
                  <a:lnTo>
                    <a:pt x="1252" y="4"/>
                  </a:lnTo>
                  <a:lnTo>
                    <a:pt x="1252" y="4"/>
                  </a:lnTo>
                  <a:lnTo>
                    <a:pt x="1254" y="2"/>
                  </a:lnTo>
                  <a:lnTo>
                    <a:pt x="1254" y="2"/>
                  </a:lnTo>
                  <a:lnTo>
                    <a:pt x="1256" y="4"/>
                  </a:lnTo>
                  <a:lnTo>
                    <a:pt x="1256" y="4"/>
                  </a:lnTo>
                  <a:lnTo>
                    <a:pt x="1260" y="4"/>
                  </a:lnTo>
                  <a:lnTo>
                    <a:pt x="1260" y="4"/>
                  </a:lnTo>
                  <a:lnTo>
                    <a:pt x="1260" y="2"/>
                  </a:lnTo>
                  <a:lnTo>
                    <a:pt x="1260" y="2"/>
                  </a:lnTo>
                  <a:lnTo>
                    <a:pt x="1262" y="4"/>
                  </a:lnTo>
                  <a:lnTo>
                    <a:pt x="1262" y="4"/>
                  </a:lnTo>
                  <a:lnTo>
                    <a:pt x="1266" y="2"/>
                  </a:lnTo>
                  <a:lnTo>
                    <a:pt x="1266" y="2"/>
                  </a:lnTo>
                  <a:lnTo>
                    <a:pt x="1268" y="6"/>
                  </a:lnTo>
                  <a:lnTo>
                    <a:pt x="1268" y="6"/>
                  </a:lnTo>
                  <a:lnTo>
                    <a:pt x="1276" y="6"/>
                  </a:lnTo>
                  <a:lnTo>
                    <a:pt x="1276" y="6"/>
                  </a:lnTo>
                  <a:lnTo>
                    <a:pt x="1280" y="6"/>
                  </a:lnTo>
                  <a:lnTo>
                    <a:pt x="1282" y="4"/>
                  </a:lnTo>
                  <a:lnTo>
                    <a:pt x="1282" y="4"/>
                  </a:lnTo>
                  <a:lnTo>
                    <a:pt x="1286" y="4"/>
                  </a:lnTo>
                  <a:lnTo>
                    <a:pt x="1286" y="4"/>
                  </a:lnTo>
                  <a:lnTo>
                    <a:pt x="1288" y="4"/>
                  </a:lnTo>
                  <a:lnTo>
                    <a:pt x="1288" y="4"/>
                  </a:lnTo>
                  <a:lnTo>
                    <a:pt x="1294" y="4"/>
                  </a:lnTo>
                  <a:lnTo>
                    <a:pt x="1294" y="4"/>
                  </a:lnTo>
                  <a:lnTo>
                    <a:pt x="1300" y="2"/>
                  </a:lnTo>
                  <a:lnTo>
                    <a:pt x="1300" y="2"/>
                  </a:lnTo>
                  <a:lnTo>
                    <a:pt x="1302" y="4"/>
                  </a:lnTo>
                  <a:lnTo>
                    <a:pt x="1302" y="4"/>
                  </a:lnTo>
                  <a:lnTo>
                    <a:pt x="1304" y="4"/>
                  </a:lnTo>
                  <a:lnTo>
                    <a:pt x="1304" y="4"/>
                  </a:lnTo>
                  <a:lnTo>
                    <a:pt x="1314" y="2"/>
                  </a:lnTo>
                  <a:lnTo>
                    <a:pt x="1314" y="2"/>
                  </a:lnTo>
                  <a:lnTo>
                    <a:pt x="1318" y="4"/>
                  </a:lnTo>
                  <a:lnTo>
                    <a:pt x="1322" y="2"/>
                  </a:lnTo>
                  <a:lnTo>
                    <a:pt x="1322" y="2"/>
                  </a:lnTo>
                  <a:lnTo>
                    <a:pt x="1324" y="4"/>
                  </a:lnTo>
                  <a:lnTo>
                    <a:pt x="1324" y="4"/>
                  </a:lnTo>
                  <a:lnTo>
                    <a:pt x="1326" y="4"/>
                  </a:lnTo>
                  <a:lnTo>
                    <a:pt x="1326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2" y="4"/>
                  </a:lnTo>
                  <a:lnTo>
                    <a:pt x="1332" y="4"/>
                  </a:lnTo>
                  <a:lnTo>
                    <a:pt x="1336" y="4"/>
                  </a:lnTo>
                  <a:lnTo>
                    <a:pt x="1336" y="4"/>
                  </a:lnTo>
                  <a:lnTo>
                    <a:pt x="1340" y="4"/>
                  </a:lnTo>
                  <a:lnTo>
                    <a:pt x="1344" y="4"/>
                  </a:lnTo>
                  <a:lnTo>
                    <a:pt x="1344" y="4"/>
                  </a:lnTo>
                  <a:lnTo>
                    <a:pt x="1346" y="4"/>
                  </a:lnTo>
                  <a:lnTo>
                    <a:pt x="1346" y="4"/>
                  </a:lnTo>
                  <a:lnTo>
                    <a:pt x="1348" y="4"/>
                  </a:lnTo>
                  <a:lnTo>
                    <a:pt x="1348" y="4"/>
                  </a:lnTo>
                  <a:lnTo>
                    <a:pt x="1352" y="4"/>
                  </a:lnTo>
                  <a:lnTo>
                    <a:pt x="1352" y="4"/>
                  </a:lnTo>
                  <a:lnTo>
                    <a:pt x="1356" y="4"/>
                  </a:lnTo>
                  <a:lnTo>
                    <a:pt x="1356" y="4"/>
                  </a:lnTo>
                  <a:lnTo>
                    <a:pt x="1360" y="4"/>
                  </a:lnTo>
                  <a:lnTo>
                    <a:pt x="1360" y="4"/>
                  </a:lnTo>
                  <a:lnTo>
                    <a:pt x="1362" y="4"/>
                  </a:lnTo>
                  <a:lnTo>
                    <a:pt x="1362" y="4"/>
                  </a:lnTo>
                  <a:lnTo>
                    <a:pt x="1366" y="6"/>
                  </a:lnTo>
                  <a:lnTo>
                    <a:pt x="1366" y="6"/>
                  </a:lnTo>
                  <a:lnTo>
                    <a:pt x="1366" y="8"/>
                  </a:lnTo>
                  <a:lnTo>
                    <a:pt x="1366" y="8"/>
                  </a:lnTo>
                  <a:lnTo>
                    <a:pt x="1368" y="8"/>
                  </a:lnTo>
                  <a:lnTo>
                    <a:pt x="1370" y="8"/>
                  </a:lnTo>
                  <a:lnTo>
                    <a:pt x="1370" y="8"/>
                  </a:lnTo>
                  <a:lnTo>
                    <a:pt x="1374" y="6"/>
                  </a:lnTo>
                  <a:lnTo>
                    <a:pt x="1374" y="6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6" y="4"/>
                  </a:lnTo>
                  <a:lnTo>
                    <a:pt x="1376" y="4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8" y="4"/>
                  </a:lnTo>
                  <a:lnTo>
                    <a:pt x="1378" y="4"/>
                  </a:lnTo>
                  <a:lnTo>
                    <a:pt x="1378" y="6"/>
                  </a:lnTo>
                  <a:lnTo>
                    <a:pt x="1378" y="6"/>
                  </a:lnTo>
                  <a:lnTo>
                    <a:pt x="1384" y="4"/>
                  </a:lnTo>
                  <a:lnTo>
                    <a:pt x="1384" y="4"/>
                  </a:lnTo>
                  <a:lnTo>
                    <a:pt x="1386" y="6"/>
                  </a:lnTo>
                  <a:lnTo>
                    <a:pt x="1386" y="6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90" y="6"/>
                  </a:lnTo>
                  <a:lnTo>
                    <a:pt x="1390" y="6"/>
                  </a:lnTo>
                  <a:lnTo>
                    <a:pt x="1394" y="6"/>
                  </a:lnTo>
                  <a:lnTo>
                    <a:pt x="1394" y="6"/>
                  </a:lnTo>
                  <a:lnTo>
                    <a:pt x="1396" y="6"/>
                  </a:lnTo>
                  <a:lnTo>
                    <a:pt x="1396" y="6"/>
                  </a:lnTo>
                  <a:lnTo>
                    <a:pt x="1398" y="6"/>
                  </a:lnTo>
                  <a:lnTo>
                    <a:pt x="1398" y="6"/>
                  </a:lnTo>
                  <a:lnTo>
                    <a:pt x="1400" y="4"/>
                  </a:lnTo>
                  <a:lnTo>
                    <a:pt x="1400" y="4"/>
                  </a:lnTo>
                  <a:lnTo>
                    <a:pt x="1402" y="6"/>
                  </a:lnTo>
                  <a:lnTo>
                    <a:pt x="1402" y="6"/>
                  </a:lnTo>
                  <a:lnTo>
                    <a:pt x="1402" y="4"/>
                  </a:lnTo>
                  <a:lnTo>
                    <a:pt x="1402" y="4"/>
                  </a:lnTo>
                  <a:lnTo>
                    <a:pt x="1404" y="4"/>
                  </a:lnTo>
                  <a:lnTo>
                    <a:pt x="1404" y="4"/>
                  </a:lnTo>
                  <a:lnTo>
                    <a:pt x="1404" y="6"/>
                  </a:lnTo>
                  <a:lnTo>
                    <a:pt x="1404" y="6"/>
                  </a:lnTo>
                  <a:lnTo>
                    <a:pt x="1406" y="4"/>
                  </a:lnTo>
                  <a:lnTo>
                    <a:pt x="1406" y="4"/>
                  </a:lnTo>
                  <a:lnTo>
                    <a:pt x="1412" y="6"/>
                  </a:lnTo>
                  <a:lnTo>
                    <a:pt x="1412" y="6"/>
                  </a:lnTo>
                  <a:lnTo>
                    <a:pt x="1414" y="6"/>
                  </a:lnTo>
                  <a:lnTo>
                    <a:pt x="1414" y="6"/>
                  </a:lnTo>
                  <a:lnTo>
                    <a:pt x="1416" y="6"/>
                  </a:lnTo>
                  <a:lnTo>
                    <a:pt x="1416" y="6"/>
                  </a:lnTo>
                  <a:lnTo>
                    <a:pt x="1420" y="4"/>
                  </a:lnTo>
                  <a:lnTo>
                    <a:pt x="1420" y="4"/>
                  </a:lnTo>
                  <a:lnTo>
                    <a:pt x="1428" y="4"/>
                  </a:lnTo>
                  <a:lnTo>
                    <a:pt x="1428" y="4"/>
                  </a:lnTo>
                  <a:lnTo>
                    <a:pt x="1432" y="4"/>
                  </a:lnTo>
                  <a:lnTo>
                    <a:pt x="1432" y="4"/>
                  </a:lnTo>
                  <a:lnTo>
                    <a:pt x="1434" y="6"/>
                  </a:lnTo>
                  <a:lnTo>
                    <a:pt x="1434" y="6"/>
                  </a:lnTo>
                  <a:lnTo>
                    <a:pt x="1436" y="6"/>
                  </a:lnTo>
                  <a:lnTo>
                    <a:pt x="1436" y="6"/>
                  </a:lnTo>
                  <a:lnTo>
                    <a:pt x="1438" y="6"/>
                  </a:lnTo>
                  <a:lnTo>
                    <a:pt x="1438" y="6"/>
                  </a:lnTo>
                  <a:lnTo>
                    <a:pt x="1440" y="6"/>
                  </a:lnTo>
                  <a:lnTo>
                    <a:pt x="1440" y="6"/>
                  </a:lnTo>
                  <a:lnTo>
                    <a:pt x="1444" y="6"/>
                  </a:lnTo>
                  <a:lnTo>
                    <a:pt x="1444" y="6"/>
                  </a:lnTo>
                  <a:lnTo>
                    <a:pt x="1446" y="6"/>
                  </a:lnTo>
                  <a:lnTo>
                    <a:pt x="1446" y="6"/>
                  </a:lnTo>
                  <a:lnTo>
                    <a:pt x="1450" y="6"/>
                  </a:lnTo>
                  <a:lnTo>
                    <a:pt x="1450" y="6"/>
                  </a:lnTo>
                  <a:lnTo>
                    <a:pt x="1452" y="6"/>
                  </a:lnTo>
                  <a:lnTo>
                    <a:pt x="1452" y="6"/>
                  </a:lnTo>
                  <a:lnTo>
                    <a:pt x="1454" y="4"/>
                  </a:lnTo>
                  <a:lnTo>
                    <a:pt x="1454" y="4"/>
                  </a:lnTo>
                  <a:lnTo>
                    <a:pt x="1456" y="4"/>
                  </a:lnTo>
                  <a:lnTo>
                    <a:pt x="1456" y="4"/>
                  </a:lnTo>
                  <a:lnTo>
                    <a:pt x="1462" y="4"/>
                  </a:lnTo>
                  <a:lnTo>
                    <a:pt x="1462" y="4"/>
                  </a:lnTo>
                  <a:lnTo>
                    <a:pt x="1464" y="4"/>
                  </a:lnTo>
                  <a:lnTo>
                    <a:pt x="1464" y="4"/>
                  </a:lnTo>
                  <a:lnTo>
                    <a:pt x="1468" y="4"/>
                  </a:lnTo>
                  <a:lnTo>
                    <a:pt x="1468" y="4"/>
                  </a:lnTo>
                  <a:lnTo>
                    <a:pt x="1472" y="4"/>
                  </a:lnTo>
                  <a:lnTo>
                    <a:pt x="1472" y="4"/>
                  </a:lnTo>
                  <a:lnTo>
                    <a:pt x="1476" y="4"/>
                  </a:lnTo>
                  <a:lnTo>
                    <a:pt x="1476" y="4"/>
                  </a:lnTo>
                  <a:lnTo>
                    <a:pt x="1480" y="4"/>
                  </a:lnTo>
                  <a:lnTo>
                    <a:pt x="1480" y="4"/>
                  </a:lnTo>
                  <a:lnTo>
                    <a:pt x="1484" y="6"/>
                  </a:lnTo>
                  <a:lnTo>
                    <a:pt x="1484" y="6"/>
                  </a:lnTo>
                  <a:lnTo>
                    <a:pt x="1486" y="6"/>
                  </a:lnTo>
                  <a:lnTo>
                    <a:pt x="1486" y="6"/>
                  </a:lnTo>
                  <a:lnTo>
                    <a:pt x="1488" y="6"/>
                  </a:lnTo>
                  <a:lnTo>
                    <a:pt x="1488" y="6"/>
                  </a:lnTo>
                  <a:lnTo>
                    <a:pt x="1492" y="4"/>
                  </a:lnTo>
                  <a:lnTo>
                    <a:pt x="1492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500" y="4"/>
                  </a:lnTo>
                  <a:lnTo>
                    <a:pt x="1500" y="4"/>
                  </a:lnTo>
                  <a:lnTo>
                    <a:pt x="1504" y="4"/>
                  </a:lnTo>
                  <a:lnTo>
                    <a:pt x="1504" y="4"/>
                  </a:lnTo>
                  <a:lnTo>
                    <a:pt x="1506" y="4"/>
                  </a:lnTo>
                  <a:lnTo>
                    <a:pt x="1506" y="4"/>
                  </a:lnTo>
                  <a:lnTo>
                    <a:pt x="1512" y="4"/>
                  </a:lnTo>
                  <a:lnTo>
                    <a:pt x="1512" y="4"/>
                  </a:lnTo>
                  <a:lnTo>
                    <a:pt x="1514" y="6"/>
                  </a:lnTo>
                  <a:lnTo>
                    <a:pt x="1514" y="6"/>
                  </a:lnTo>
                  <a:lnTo>
                    <a:pt x="1520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8" y="4"/>
                  </a:lnTo>
                  <a:lnTo>
                    <a:pt x="1528" y="4"/>
                  </a:lnTo>
                  <a:lnTo>
                    <a:pt x="1532" y="4"/>
                  </a:lnTo>
                  <a:lnTo>
                    <a:pt x="1532" y="4"/>
                  </a:lnTo>
                  <a:lnTo>
                    <a:pt x="1540" y="4"/>
                  </a:lnTo>
                  <a:lnTo>
                    <a:pt x="1540" y="4"/>
                  </a:lnTo>
                  <a:lnTo>
                    <a:pt x="1542" y="4"/>
                  </a:lnTo>
                  <a:lnTo>
                    <a:pt x="1542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50" y="6"/>
                  </a:lnTo>
                  <a:lnTo>
                    <a:pt x="1550" y="6"/>
                  </a:lnTo>
                  <a:lnTo>
                    <a:pt x="1556" y="4"/>
                  </a:lnTo>
                  <a:lnTo>
                    <a:pt x="1556" y="4"/>
                  </a:lnTo>
                  <a:lnTo>
                    <a:pt x="1560" y="6"/>
                  </a:lnTo>
                  <a:lnTo>
                    <a:pt x="1560" y="6"/>
                  </a:lnTo>
                  <a:lnTo>
                    <a:pt x="1564" y="4"/>
                  </a:lnTo>
                  <a:lnTo>
                    <a:pt x="1568" y="6"/>
                  </a:lnTo>
                  <a:lnTo>
                    <a:pt x="1568" y="6"/>
                  </a:lnTo>
                  <a:lnTo>
                    <a:pt x="1574" y="4"/>
                  </a:lnTo>
                  <a:lnTo>
                    <a:pt x="1574" y="4"/>
                  </a:lnTo>
                  <a:lnTo>
                    <a:pt x="1576" y="6"/>
                  </a:lnTo>
                  <a:lnTo>
                    <a:pt x="1576" y="6"/>
                  </a:lnTo>
                  <a:lnTo>
                    <a:pt x="1578" y="4"/>
                  </a:lnTo>
                  <a:lnTo>
                    <a:pt x="1578" y="4"/>
                  </a:lnTo>
                  <a:lnTo>
                    <a:pt x="1586" y="6"/>
                  </a:lnTo>
                  <a:lnTo>
                    <a:pt x="1586" y="6"/>
                  </a:lnTo>
                  <a:lnTo>
                    <a:pt x="1588" y="6"/>
                  </a:lnTo>
                  <a:lnTo>
                    <a:pt x="1588" y="6"/>
                  </a:lnTo>
                  <a:lnTo>
                    <a:pt x="1592" y="6"/>
                  </a:lnTo>
                  <a:lnTo>
                    <a:pt x="1592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6" y="4"/>
                  </a:lnTo>
                  <a:lnTo>
                    <a:pt x="1596" y="4"/>
                  </a:lnTo>
                  <a:lnTo>
                    <a:pt x="1602" y="4"/>
                  </a:lnTo>
                  <a:lnTo>
                    <a:pt x="1602" y="4"/>
                  </a:lnTo>
                  <a:lnTo>
                    <a:pt x="1608" y="4"/>
                  </a:lnTo>
                  <a:lnTo>
                    <a:pt x="1608" y="4"/>
                  </a:lnTo>
                  <a:lnTo>
                    <a:pt x="1610" y="4"/>
                  </a:lnTo>
                  <a:lnTo>
                    <a:pt x="1610" y="4"/>
                  </a:lnTo>
                  <a:lnTo>
                    <a:pt x="1612" y="4"/>
                  </a:lnTo>
                  <a:lnTo>
                    <a:pt x="1612" y="4"/>
                  </a:lnTo>
                  <a:lnTo>
                    <a:pt x="1616" y="4"/>
                  </a:lnTo>
                  <a:lnTo>
                    <a:pt x="1616" y="4"/>
                  </a:lnTo>
                  <a:lnTo>
                    <a:pt x="1618" y="4"/>
                  </a:lnTo>
                  <a:lnTo>
                    <a:pt x="1618" y="4"/>
                  </a:lnTo>
                  <a:lnTo>
                    <a:pt x="1624" y="4"/>
                  </a:lnTo>
                  <a:lnTo>
                    <a:pt x="1624" y="4"/>
                  </a:lnTo>
                  <a:lnTo>
                    <a:pt x="1626" y="4"/>
                  </a:lnTo>
                  <a:lnTo>
                    <a:pt x="1626" y="4"/>
                  </a:lnTo>
                  <a:lnTo>
                    <a:pt x="1628" y="4"/>
                  </a:lnTo>
                  <a:lnTo>
                    <a:pt x="1628" y="4"/>
                  </a:lnTo>
                  <a:lnTo>
                    <a:pt x="1632" y="4"/>
                  </a:lnTo>
                  <a:lnTo>
                    <a:pt x="1632" y="4"/>
                  </a:lnTo>
                  <a:lnTo>
                    <a:pt x="1634" y="4"/>
                  </a:lnTo>
                  <a:lnTo>
                    <a:pt x="1634" y="4"/>
                  </a:lnTo>
                  <a:lnTo>
                    <a:pt x="1640" y="4"/>
                  </a:lnTo>
                  <a:lnTo>
                    <a:pt x="1640" y="4"/>
                  </a:lnTo>
                  <a:lnTo>
                    <a:pt x="1642" y="4"/>
                  </a:lnTo>
                  <a:lnTo>
                    <a:pt x="1642" y="4"/>
                  </a:lnTo>
                  <a:lnTo>
                    <a:pt x="1644" y="4"/>
                  </a:lnTo>
                  <a:lnTo>
                    <a:pt x="1644" y="4"/>
                  </a:lnTo>
                  <a:lnTo>
                    <a:pt x="1648" y="4"/>
                  </a:lnTo>
                  <a:lnTo>
                    <a:pt x="1648" y="4"/>
                  </a:lnTo>
                  <a:lnTo>
                    <a:pt x="1650" y="4"/>
                  </a:lnTo>
                  <a:lnTo>
                    <a:pt x="1650" y="4"/>
                  </a:lnTo>
                  <a:lnTo>
                    <a:pt x="1656" y="4"/>
                  </a:lnTo>
                  <a:lnTo>
                    <a:pt x="1656" y="4"/>
                  </a:lnTo>
                  <a:lnTo>
                    <a:pt x="1658" y="4"/>
                  </a:lnTo>
                  <a:lnTo>
                    <a:pt x="1658" y="4"/>
                  </a:lnTo>
                  <a:lnTo>
                    <a:pt x="1662" y="4"/>
                  </a:lnTo>
                  <a:lnTo>
                    <a:pt x="1662" y="4"/>
                  </a:lnTo>
                  <a:lnTo>
                    <a:pt x="1664" y="4"/>
                  </a:lnTo>
                  <a:lnTo>
                    <a:pt x="1664" y="4"/>
                  </a:lnTo>
                  <a:lnTo>
                    <a:pt x="1668" y="4"/>
                  </a:lnTo>
                  <a:lnTo>
                    <a:pt x="1668" y="4"/>
                  </a:lnTo>
                  <a:lnTo>
                    <a:pt x="1670" y="4"/>
                  </a:lnTo>
                  <a:lnTo>
                    <a:pt x="1670" y="4"/>
                  </a:lnTo>
                  <a:lnTo>
                    <a:pt x="1680" y="4"/>
                  </a:lnTo>
                  <a:lnTo>
                    <a:pt x="1680" y="4"/>
                  </a:lnTo>
                  <a:lnTo>
                    <a:pt x="1688" y="6"/>
                  </a:lnTo>
                  <a:lnTo>
                    <a:pt x="1688" y="6"/>
                  </a:lnTo>
                  <a:lnTo>
                    <a:pt x="1690" y="6"/>
                  </a:lnTo>
                  <a:lnTo>
                    <a:pt x="1690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6" y="4"/>
                  </a:lnTo>
                  <a:lnTo>
                    <a:pt x="1696" y="4"/>
                  </a:lnTo>
                  <a:lnTo>
                    <a:pt x="1702" y="6"/>
                  </a:lnTo>
                  <a:lnTo>
                    <a:pt x="1702" y="6"/>
                  </a:lnTo>
                  <a:lnTo>
                    <a:pt x="1704" y="8"/>
                  </a:lnTo>
                  <a:lnTo>
                    <a:pt x="1704" y="8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10" y="6"/>
                  </a:lnTo>
                  <a:lnTo>
                    <a:pt x="1710" y="6"/>
                  </a:lnTo>
                  <a:lnTo>
                    <a:pt x="1712" y="8"/>
                  </a:lnTo>
                  <a:lnTo>
                    <a:pt x="1712" y="8"/>
                  </a:lnTo>
                  <a:lnTo>
                    <a:pt x="1714" y="6"/>
                  </a:lnTo>
                  <a:lnTo>
                    <a:pt x="1718" y="6"/>
                  </a:lnTo>
                  <a:lnTo>
                    <a:pt x="1718" y="6"/>
                  </a:lnTo>
                  <a:lnTo>
                    <a:pt x="1722" y="6"/>
                  </a:lnTo>
                  <a:lnTo>
                    <a:pt x="1722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6" y="8"/>
                  </a:lnTo>
                  <a:lnTo>
                    <a:pt x="1726" y="8"/>
                  </a:lnTo>
                  <a:lnTo>
                    <a:pt x="1728" y="8"/>
                  </a:lnTo>
                  <a:lnTo>
                    <a:pt x="1730" y="6"/>
                  </a:lnTo>
                  <a:lnTo>
                    <a:pt x="1730" y="6"/>
                  </a:lnTo>
                  <a:lnTo>
                    <a:pt x="1734" y="6"/>
                  </a:lnTo>
                  <a:lnTo>
                    <a:pt x="1734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8" y="6"/>
                  </a:lnTo>
                  <a:lnTo>
                    <a:pt x="1738" y="6"/>
                  </a:lnTo>
                  <a:lnTo>
                    <a:pt x="1750" y="4"/>
                  </a:lnTo>
                  <a:lnTo>
                    <a:pt x="1750" y="4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8" y="6"/>
                  </a:lnTo>
                  <a:lnTo>
                    <a:pt x="1758" y="6"/>
                  </a:lnTo>
                  <a:lnTo>
                    <a:pt x="1762" y="6"/>
                  </a:lnTo>
                  <a:lnTo>
                    <a:pt x="1762" y="6"/>
                  </a:lnTo>
                  <a:lnTo>
                    <a:pt x="1764" y="4"/>
                  </a:lnTo>
                  <a:lnTo>
                    <a:pt x="1764" y="4"/>
                  </a:lnTo>
                  <a:lnTo>
                    <a:pt x="1766" y="6"/>
                  </a:lnTo>
                  <a:lnTo>
                    <a:pt x="1766" y="6"/>
                  </a:lnTo>
                  <a:lnTo>
                    <a:pt x="1770" y="4"/>
                  </a:lnTo>
                  <a:lnTo>
                    <a:pt x="1770" y="4"/>
                  </a:lnTo>
                  <a:lnTo>
                    <a:pt x="1772" y="6"/>
                  </a:lnTo>
                  <a:lnTo>
                    <a:pt x="1772" y="6"/>
                  </a:lnTo>
                  <a:lnTo>
                    <a:pt x="1776" y="4"/>
                  </a:lnTo>
                  <a:lnTo>
                    <a:pt x="1776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4" y="6"/>
                  </a:lnTo>
                  <a:lnTo>
                    <a:pt x="1784" y="6"/>
                  </a:lnTo>
                  <a:lnTo>
                    <a:pt x="1792" y="6"/>
                  </a:lnTo>
                  <a:lnTo>
                    <a:pt x="1792" y="6"/>
                  </a:lnTo>
                  <a:lnTo>
                    <a:pt x="1794" y="4"/>
                  </a:lnTo>
                  <a:lnTo>
                    <a:pt x="1794" y="4"/>
                  </a:lnTo>
                  <a:lnTo>
                    <a:pt x="1798" y="6"/>
                  </a:lnTo>
                  <a:lnTo>
                    <a:pt x="1798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2" y="4"/>
                  </a:lnTo>
                  <a:lnTo>
                    <a:pt x="1802" y="4"/>
                  </a:lnTo>
                  <a:lnTo>
                    <a:pt x="1802" y="6"/>
                  </a:lnTo>
                  <a:lnTo>
                    <a:pt x="1802" y="6"/>
                  </a:lnTo>
                  <a:lnTo>
                    <a:pt x="1804" y="4"/>
                  </a:lnTo>
                  <a:lnTo>
                    <a:pt x="1804" y="4"/>
                  </a:lnTo>
                  <a:lnTo>
                    <a:pt x="1804" y="6"/>
                  </a:lnTo>
                  <a:lnTo>
                    <a:pt x="1804" y="6"/>
                  </a:lnTo>
                  <a:lnTo>
                    <a:pt x="1812" y="6"/>
                  </a:lnTo>
                  <a:lnTo>
                    <a:pt x="1812" y="6"/>
                  </a:lnTo>
                  <a:lnTo>
                    <a:pt x="1814" y="6"/>
                  </a:lnTo>
                  <a:lnTo>
                    <a:pt x="1814" y="6"/>
                  </a:lnTo>
                  <a:lnTo>
                    <a:pt x="1816" y="6"/>
                  </a:lnTo>
                  <a:lnTo>
                    <a:pt x="1816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4" y="6"/>
                  </a:lnTo>
                  <a:lnTo>
                    <a:pt x="1824" y="6"/>
                  </a:lnTo>
                  <a:lnTo>
                    <a:pt x="1826" y="6"/>
                  </a:lnTo>
                  <a:lnTo>
                    <a:pt x="1826" y="6"/>
                  </a:lnTo>
                  <a:lnTo>
                    <a:pt x="1826" y="8"/>
                  </a:lnTo>
                  <a:lnTo>
                    <a:pt x="1826" y="8"/>
                  </a:lnTo>
                  <a:lnTo>
                    <a:pt x="1828" y="8"/>
                  </a:lnTo>
                  <a:lnTo>
                    <a:pt x="1828" y="8"/>
                  </a:lnTo>
                  <a:lnTo>
                    <a:pt x="1832" y="8"/>
                  </a:lnTo>
                  <a:lnTo>
                    <a:pt x="1832" y="8"/>
                  </a:lnTo>
                  <a:lnTo>
                    <a:pt x="1836" y="6"/>
                  </a:lnTo>
                  <a:lnTo>
                    <a:pt x="1836" y="6"/>
                  </a:lnTo>
                  <a:lnTo>
                    <a:pt x="1838" y="6"/>
                  </a:lnTo>
                  <a:lnTo>
                    <a:pt x="1838" y="6"/>
                  </a:lnTo>
                  <a:lnTo>
                    <a:pt x="1840" y="6"/>
                  </a:lnTo>
                  <a:lnTo>
                    <a:pt x="1840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4" y="6"/>
                  </a:lnTo>
                  <a:lnTo>
                    <a:pt x="1844" y="6"/>
                  </a:lnTo>
                  <a:lnTo>
                    <a:pt x="1846" y="6"/>
                  </a:lnTo>
                  <a:lnTo>
                    <a:pt x="1846" y="6"/>
                  </a:lnTo>
                  <a:lnTo>
                    <a:pt x="1848" y="6"/>
                  </a:lnTo>
                  <a:lnTo>
                    <a:pt x="1848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2" y="6"/>
                  </a:lnTo>
                  <a:lnTo>
                    <a:pt x="1852" y="6"/>
                  </a:lnTo>
                  <a:lnTo>
                    <a:pt x="1854" y="6"/>
                  </a:lnTo>
                  <a:lnTo>
                    <a:pt x="1854" y="6"/>
                  </a:lnTo>
                  <a:lnTo>
                    <a:pt x="1858" y="6"/>
                  </a:lnTo>
                  <a:lnTo>
                    <a:pt x="1858" y="6"/>
                  </a:lnTo>
                  <a:lnTo>
                    <a:pt x="1860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6" y="6"/>
                  </a:lnTo>
                  <a:lnTo>
                    <a:pt x="1866" y="6"/>
                  </a:lnTo>
                  <a:lnTo>
                    <a:pt x="1872" y="6"/>
                  </a:lnTo>
                  <a:lnTo>
                    <a:pt x="1872" y="6"/>
                  </a:lnTo>
                  <a:lnTo>
                    <a:pt x="1880" y="6"/>
                  </a:lnTo>
                  <a:lnTo>
                    <a:pt x="1880" y="6"/>
                  </a:lnTo>
                  <a:lnTo>
                    <a:pt x="1882" y="6"/>
                  </a:lnTo>
                  <a:lnTo>
                    <a:pt x="1882" y="6"/>
                  </a:lnTo>
                  <a:lnTo>
                    <a:pt x="1888" y="6"/>
                  </a:lnTo>
                  <a:lnTo>
                    <a:pt x="1888" y="6"/>
                  </a:lnTo>
                  <a:lnTo>
                    <a:pt x="1892" y="6"/>
                  </a:lnTo>
                  <a:lnTo>
                    <a:pt x="1892" y="6"/>
                  </a:lnTo>
                  <a:lnTo>
                    <a:pt x="1896" y="6"/>
                  </a:lnTo>
                  <a:lnTo>
                    <a:pt x="1896" y="6"/>
                  </a:lnTo>
                  <a:lnTo>
                    <a:pt x="1898" y="6"/>
                  </a:lnTo>
                  <a:lnTo>
                    <a:pt x="1898" y="6"/>
                  </a:lnTo>
                  <a:lnTo>
                    <a:pt x="1902" y="4"/>
                  </a:lnTo>
                  <a:lnTo>
                    <a:pt x="1902" y="4"/>
                  </a:lnTo>
                  <a:lnTo>
                    <a:pt x="1906" y="6"/>
                  </a:lnTo>
                  <a:lnTo>
                    <a:pt x="1906" y="6"/>
                  </a:lnTo>
                  <a:lnTo>
                    <a:pt x="1914" y="4"/>
                  </a:lnTo>
                  <a:lnTo>
                    <a:pt x="1914" y="4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8" y="8"/>
                  </a:lnTo>
                  <a:lnTo>
                    <a:pt x="1918" y="8"/>
                  </a:lnTo>
                  <a:lnTo>
                    <a:pt x="1922" y="8"/>
                  </a:lnTo>
                  <a:lnTo>
                    <a:pt x="1926" y="8"/>
                  </a:lnTo>
                  <a:lnTo>
                    <a:pt x="1926" y="8"/>
                  </a:lnTo>
                  <a:lnTo>
                    <a:pt x="1928" y="10"/>
                  </a:lnTo>
                  <a:lnTo>
                    <a:pt x="1928" y="10"/>
                  </a:lnTo>
                  <a:lnTo>
                    <a:pt x="1934" y="8"/>
                  </a:lnTo>
                  <a:lnTo>
                    <a:pt x="1934" y="8"/>
                  </a:lnTo>
                  <a:lnTo>
                    <a:pt x="1944" y="6"/>
                  </a:lnTo>
                  <a:lnTo>
                    <a:pt x="1944" y="6"/>
                  </a:lnTo>
                  <a:lnTo>
                    <a:pt x="1946" y="6"/>
                  </a:lnTo>
                  <a:lnTo>
                    <a:pt x="1946" y="6"/>
                  </a:lnTo>
                  <a:lnTo>
                    <a:pt x="1948" y="4"/>
                  </a:lnTo>
                  <a:lnTo>
                    <a:pt x="1948" y="4"/>
                  </a:lnTo>
                  <a:lnTo>
                    <a:pt x="1950" y="4"/>
                  </a:lnTo>
                  <a:lnTo>
                    <a:pt x="1950" y="4"/>
                  </a:lnTo>
                  <a:lnTo>
                    <a:pt x="1950" y="6"/>
                  </a:lnTo>
                  <a:lnTo>
                    <a:pt x="1950" y="6"/>
                  </a:lnTo>
                  <a:lnTo>
                    <a:pt x="1954" y="6"/>
                  </a:lnTo>
                  <a:lnTo>
                    <a:pt x="1954" y="6"/>
                  </a:lnTo>
                  <a:lnTo>
                    <a:pt x="1960" y="6"/>
                  </a:lnTo>
                  <a:lnTo>
                    <a:pt x="1960" y="6"/>
                  </a:lnTo>
                  <a:lnTo>
                    <a:pt x="1960" y="4"/>
                  </a:lnTo>
                  <a:lnTo>
                    <a:pt x="1960" y="4"/>
                  </a:lnTo>
                  <a:lnTo>
                    <a:pt x="1962" y="4"/>
                  </a:lnTo>
                  <a:lnTo>
                    <a:pt x="1962" y="4"/>
                  </a:lnTo>
                  <a:lnTo>
                    <a:pt x="1968" y="6"/>
                  </a:lnTo>
                  <a:lnTo>
                    <a:pt x="1968" y="6"/>
                  </a:lnTo>
                  <a:lnTo>
                    <a:pt x="1970" y="6"/>
                  </a:lnTo>
                  <a:lnTo>
                    <a:pt x="1970" y="6"/>
                  </a:lnTo>
                  <a:lnTo>
                    <a:pt x="1972" y="6"/>
                  </a:lnTo>
                  <a:lnTo>
                    <a:pt x="1972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6" y="6"/>
                  </a:lnTo>
                  <a:lnTo>
                    <a:pt x="1976" y="6"/>
                  </a:lnTo>
                  <a:lnTo>
                    <a:pt x="1978" y="8"/>
                  </a:lnTo>
                  <a:lnTo>
                    <a:pt x="1978" y="8"/>
                  </a:lnTo>
                  <a:lnTo>
                    <a:pt x="1978" y="6"/>
                  </a:lnTo>
                  <a:lnTo>
                    <a:pt x="1978" y="6"/>
                  </a:lnTo>
                  <a:lnTo>
                    <a:pt x="1982" y="6"/>
                  </a:lnTo>
                  <a:lnTo>
                    <a:pt x="1982" y="6"/>
                  </a:lnTo>
                  <a:lnTo>
                    <a:pt x="1986" y="8"/>
                  </a:lnTo>
                  <a:lnTo>
                    <a:pt x="1986" y="8"/>
                  </a:lnTo>
                  <a:lnTo>
                    <a:pt x="1994" y="8"/>
                  </a:lnTo>
                  <a:lnTo>
                    <a:pt x="1994" y="8"/>
                  </a:lnTo>
                  <a:lnTo>
                    <a:pt x="1996" y="6"/>
                  </a:lnTo>
                  <a:lnTo>
                    <a:pt x="1996" y="6"/>
                  </a:lnTo>
                  <a:lnTo>
                    <a:pt x="2000" y="6"/>
                  </a:lnTo>
                  <a:lnTo>
                    <a:pt x="2000" y="6"/>
                  </a:lnTo>
                  <a:lnTo>
                    <a:pt x="2002" y="4"/>
                  </a:lnTo>
                  <a:lnTo>
                    <a:pt x="2002" y="4"/>
                  </a:lnTo>
                  <a:lnTo>
                    <a:pt x="2010" y="4"/>
                  </a:lnTo>
                  <a:lnTo>
                    <a:pt x="2010" y="4"/>
                  </a:lnTo>
                  <a:lnTo>
                    <a:pt x="2012" y="4"/>
                  </a:lnTo>
                  <a:lnTo>
                    <a:pt x="2012" y="4"/>
                  </a:lnTo>
                  <a:lnTo>
                    <a:pt x="2014" y="4"/>
                  </a:lnTo>
                  <a:lnTo>
                    <a:pt x="2014" y="4"/>
                  </a:lnTo>
                  <a:lnTo>
                    <a:pt x="2016" y="4"/>
                  </a:lnTo>
                  <a:lnTo>
                    <a:pt x="2016" y="4"/>
                  </a:lnTo>
                  <a:lnTo>
                    <a:pt x="2018" y="4"/>
                  </a:lnTo>
                  <a:lnTo>
                    <a:pt x="2018" y="4"/>
                  </a:lnTo>
                  <a:lnTo>
                    <a:pt x="2032" y="4"/>
                  </a:lnTo>
                  <a:lnTo>
                    <a:pt x="2032" y="4"/>
                  </a:lnTo>
                  <a:lnTo>
                    <a:pt x="2040" y="4"/>
                  </a:lnTo>
                  <a:lnTo>
                    <a:pt x="2040" y="4"/>
                  </a:lnTo>
                  <a:lnTo>
                    <a:pt x="2050" y="4"/>
                  </a:lnTo>
                  <a:lnTo>
                    <a:pt x="2050" y="4"/>
                  </a:lnTo>
                  <a:lnTo>
                    <a:pt x="2052" y="4"/>
                  </a:lnTo>
                  <a:lnTo>
                    <a:pt x="2052" y="4"/>
                  </a:lnTo>
                  <a:lnTo>
                    <a:pt x="2054" y="4"/>
                  </a:lnTo>
                  <a:lnTo>
                    <a:pt x="2054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60" y="4"/>
                  </a:lnTo>
                  <a:lnTo>
                    <a:pt x="2060" y="4"/>
                  </a:lnTo>
                  <a:lnTo>
                    <a:pt x="2066" y="4"/>
                  </a:lnTo>
                  <a:lnTo>
                    <a:pt x="2066" y="4"/>
                  </a:lnTo>
                  <a:lnTo>
                    <a:pt x="2070" y="4"/>
                  </a:lnTo>
                  <a:lnTo>
                    <a:pt x="2070" y="4"/>
                  </a:lnTo>
                  <a:lnTo>
                    <a:pt x="2072" y="4"/>
                  </a:lnTo>
                  <a:lnTo>
                    <a:pt x="2072" y="4"/>
                  </a:lnTo>
                  <a:lnTo>
                    <a:pt x="2074" y="6"/>
                  </a:lnTo>
                  <a:lnTo>
                    <a:pt x="2074" y="6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86" y="4"/>
                  </a:lnTo>
                  <a:lnTo>
                    <a:pt x="2086" y="4"/>
                  </a:lnTo>
                  <a:lnTo>
                    <a:pt x="2088" y="4"/>
                  </a:lnTo>
                  <a:lnTo>
                    <a:pt x="2088" y="4"/>
                  </a:lnTo>
                  <a:lnTo>
                    <a:pt x="2092" y="4"/>
                  </a:lnTo>
                  <a:lnTo>
                    <a:pt x="2092" y="4"/>
                  </a:lnTo>
                  <a:lnTo>
                    <a:pt x="2096" y="4"/>
                  </a:lnTo>
                  <a:lnTo>
                    <a:pt x="2096" y="4"/>
                  </a:lnTo>
                  <a:lnTo>
                    <a:pt x="2098" y="4"/>
                  </a:lnTo>
                  <a:lnTo>
                    <a:pt x="2098" y="4"/>
                  </a:lnTo>
                  <a:lnTo>
                    <a:pt x="2106" y="4"/>
                  </a:lnTo>
                  <a:lnTo>
                    <a:pt x="2106" y="4"/>
                  </a:lnTo>
                  <a:lnTo>
                    <a:pt x="2108" y="4"/>
                  </a:lnTo>
                  <a:lnTo>
                    <a:pt x="2108" y="4"/>
                  </a:lnTo>
                  <a:lnTo>
                    <a:pt x="2114" y="4"/>
                  </a:lnTo>
                  <a:lnTo>
                    <a:pt x="2114" y="4"/>
                  </a:lnTo>
                  <a:lnTo>
                    <a:pt x="2116" y="4"/>
                  </a:lnTo>
                  <a:lnTo>
                    <a:pt x="2116" y="4"/>
                  </a:lnTo>
                  <a:lnTo>
                    <a:pt x="2118" y="4"/>
                  </a:lnTo>
                  <a:lnTo>
                    <a:pt x="2118" y="4"/>
                  </a:lnTo>
                  <a:lnTo>
                    <a:pt x="2124" y="4"/>
                  </a:lnTo>
                  <a:lnTo>
                    <a:pt x="2124" y="4"/>
                  </a:lnTo>
                  <a:lnTo>
                    <a:pt x="2132" y="4"/>
                  </a:lnTo>
                  <a:lnTo>
                    <a:pt x="2132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8" y="4"/>
                  </a:lnTo>
                  <a:lnTo>
                    <a:pt x="2138" y="4"/>
                  </a:lnTo>
                  <a:lnTo>
                    <a:pt x="2144" y="4"/>
                  </a:lnTo>
                  <a:lnTo>
                    <a:pt x="2144" y="4"/>
                  </a:lnTo>
                  <a:lnTo>
                    <a:pt x="2146" y="4"/>
                  </a:lnTo>
                  <a:lnTo>
                    <a:pt x="2146" y="4"/>
                  </a:lnTo>
                  <a:lnTo>
                    <a:pt x="2150" y="4"/>
                  </a:lnTo>
                  <a:lnTo>
                    <a:pt x="2150" y="4"/>
                  </a:lnTo>
                  <a:lnTo>
                    <a:pt x="2154" y="4"/>
                  </a:lnTo>
                  <a:lnTo>
                    <a:pt x="2154" y="4"/>
                  </a:lnTo>
                  <a:lnTo>
                    <a:pt x="2156" y="4"/>
                  </a:lnTo>
                  <a:lnTo>
                    <a:pt x="2156" y="4"/>
                  </a:lnTo>
                  <a:lnTo>
                    <a:pt x="2160" y="4"/>
                  </a:lnTo>
                  <a:lnTo>
                    <a:pt x="2160" y="4"/>
                  </a:lnTo>
                  <a:lnTo>
                    <a:pt x="2164" y="4"/>
                  </a:lnTo>
                  <a:lnTo>
                    <a:pt x="2164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72" y="4"/>
                  </a:lnTo>
                  <a:lnTo>
                    <a:pt x="2172" y="4"/>
                  </a:lnTo>
                  <a:lnTo>
                    <a:pt x="2178" y="4"/>
                  </a:lnTo>
                  <a:lnTo>
                    <a:pt x="2178" y="4"/>
                  </a:lnTo>
                  <a:lnTo>
                    <a:pt x="2182" y="4"/>
                  </a:lnTo>
                  <a:lnTo>
                    <a:pt x="2182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8" y="4"/>
                  </a:lnTo>
                  <a:lnTo>
                    <a:pt x="2188" y="4"/>
                  </a:lnTo>
                  <a:lnTo>
                    <a:pt x="2190" y="2"/>
                  </a:lnTo>
                  <a:lnTo>
                    <a:pt x="219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6" y="4"/>
                  </a:lnTo>
                  <a:lnTo>
                    <a:pt x="2206" y="4"/>
                  </a:lnTo>
                  <a:lnTo>
                    <a:pt x="2210" y="4"/>
                  </a:lnTo>
                  <a:lnTo>
                    <a:pt x="2210" y="4"/>
                  </a:lnTo>
                  <a:lnTo>
                    <a:pt x="2216" y="2"/>
                  </a:lnTo>
                  <a:lnTo>
                    <a:pt x="2216" y="2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6" y="2"/>
                  </a:lnTo>
                  <a:lnTo>
                    <a:pt x="2230" y="4"/>
                  </a:lnTo>
                  <a:lnTo>
                    <a:pt x="2230" y="4"/>
                  </a:lnTo>
                  <a:lnTo>
                    <a:pt x="2232" y="2"/>
                  </a:lnTo>
                  <a:lnTo>
                    <a:pt x="2232" y="2"/>
                  </a:lnTo>
                  <a:lnTo>
                    <a:pt x="2234" y="2"/>
                  </a:lnTo>
                  <a:lnTo>
                    <a:pt x="2234" y="2"/>
                  </a:lnTo>
                  <a:lnTo>
                    <a:pt x="2236" y="2"/>
                  </a:lnTo>
                  <a:lnTo>
                    <a:pt x="2236" y="2"/>
                  </a:lnTo>
                  <a:lnTo>
                    <a:pt x="2240" y="2"/>
                  </a:lnTo>
                  <a:lnTo>
                    <a:pt x="2240" y="2"/>
                  </a:lnTo>
                  <a:lnTo>
                    <a:pt x="2248" y="4"/>
                  </a:lnTo>
                  <a:lnTo>
                    <a:pt x="2248" y="4"/>
                  </a:lnTo>
                  <a:lnTo>
                    <a:pt x="2252" y="2"/>
                  </a:lnTo>
                  <a:lnTo>
                    <a:pt x="2252" y="2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62" y="2"/>
                  </a:lnTo>
                  <a:lnTo>
                    <a:pt x="2262" y="2"/>
                  </a:lnTo>
                  <a:lnTo>
                    <a:pt x="2266" y="4"/>
                  </a:lnTo>
                  <a:lnTo>
                    <a:pt x="2266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82" y="4"/>
                  </a:lnTo>
                  <a:lnTo>
                    <a:pt x="2282" y="4"/>
                  </a:lnTo>
                  <a:lnTo>
                    <a:pt x="2286" y="4"/>
                  </a:lnTo>
                  <a:lnTo>
                    <a:pt x="2286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90" y="4"/>
                  </a:lnTo>
                  <a:lnTo>
                    <a:pt x="2290" y="4"/>
                  </a:lnTo>
                  <a:lnTo>
                    <a:pt x="2292" y="2"/>
                  </a:lnTo>
                  <a:lnTo>
                    <a:pt x="2296" y="2"/>
                  </a:lnTo>
                  <a:lnTo>
                    <a:pt x="2296" y="2"/>
                  </a:lnTo>
                  <a:lnTo>
                    <a:pt x="2298" y="2"/>
                  </a:lnTo>
                  <a:lnTo>
                    <a:pt x="2298" y="2"/>
                  </a:lnTo>
                  <a:lnTo>
                    <a:pt x="2304" y="2"/>
                  </a:lnTo>
                  <a:lnTo>
                    <a:pt x="2304" y="2"/>
                  </a:lnTo>
                  <a:lnTo>
                    <a:pt x="2306" y="2"/>
                  </a:lnTo>
                  <a:lnTo>
                    <a:pt x="2306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6" y="2"/>
                  </a:lnTo>
                  <a:lnTo>
                    <a:pt x="2316" y="2"/>
                  </a:lnTo>
                  <a:lnTo>
                    <a:pt x="2318" y="2"/>
                  </a:lnTo>
                  <a:lnTo>
                    <a:pt x="2318" y="2"/>
                  </a:lnTo>
                  <a:lnTo>
                    <a:pt x="2322" y="2"/>
                  </a:lnTo>
                  <a:lnTo>
                    <a:pt x="2322" y="2"/>
                  </a:lnTo>
                  <a:lnTo>
                    <a:pt x="2328" y="2"/>
                  </a:lnTo>
                  <a:lnTo>
                    <a:pt x="2328" y="2"/>
                  </a:lnTo>
                  <a:lnTo>
                    <a:pt x="2330" y="2"/>
                  </a:lnTo>
                  <a:lnTo>
                    <a:pt x="2330" y="2"/>
                  </a:lnTo>
                  <a:lnTo>
                    <a:pt x="2334" y="4"/>
                  </a:lnTo>
                  <a:lnTo>
                    <a:pt x="2334" y="4"/>
                  </a:lnTo>
                  <a:lnTo>
                    <a:pt x="2338" y="2"/>
                  </a:lnTo>
                  <a:lnTo>
                    <a:pt x="2338" y="2"/>
                  </a:lnTo>
                  <a:lnTo>
                    <a:pt x="2344" y="2"/>
                  </a:lnTo>
                  <a:lnTo>
                    <a:pt x="2344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64" y="2"/>
                  </a:lnTo>
                  <a:lnTo>
                    <a:pt x="2364" y="2"/>
                  </a:lnTo>
                  <a:lnTo>
                    <a:pt x="2366" y="4"/>
                  </a:lnTo>
                  <a:lnTo>
                    <a:pt x="2366" y="4"/>
                  </a:lnTo>
                  <a:lnTo>
                    <a:pt x="2368" y="4"/>
                  </a:lnTo>
                  <a:lnTo>
                    <a:pt x="2368" y="4"/>
                  </a:lnTo>
                  <a:lnTo>
                    <a:pt x="2370" y="4"/>
                  </a:lnTo>
                  <a:lnTo>
                    <a:pt x="2370" y="4"/>
                  </a:lnTo>
                  <a:lnTo>
                    <a:pt x="2374" y="2"/>
                  </a:lnTo>
                  <a:lnTo>
                    <a:pt x="2374" y="2"/>
                  </a:lnTo>
                  <a:lnTo>
                    <a:pt x="2378" y="2"/>
                  </a:lnTo>
                  <a:lnTo>
                    <a:pt x="2378" y="2"/>
                  </a:lnTo>
                  <a:lnTo>
                    <a:pt x="2380" y="2"/>
                  </a:lnTo>
                  <a:lnTo>
                    <a:pt x="2384" y="2"/>
                  </a:lnTo>
                  <a:lnTo>
                    <a:pt x="2384" y="2"/>
                  </a:lnTo>
                  <a:lnTo>
                    <a:pt x="2388" y="2"/>
                  </a:lnTo>
                  <a:lnTo>
                    <a:pt x="2390" y="2"/>
                  </a:lnTo>
                  <a:lnTo>
                    <a:pt x="2390" y="2"/>
                  </a:lnTo>
                  <a:lnTo>
                    <a:pt x="2398" y="2"/>
                  </a:lnTo>
                  <a:lnTo>
                    <a:pt x="2398" y="2"/>
                  </a:lnTo>
                  <a:lnTo>
                    <a:pt x="2402" y="2"/>
                  </a:lnTo>
                  <a:lnTo>
                    <a:pt x="2402" y="2"/>
                  </a:lnTo>
                  <a:lnTo>
                    <a:pt x="2404" y="2"/>
                  </a:lnTo>
                  <a:lnTo>
                    <a:pt x="2404" y="2"/>
                  </a:lnTo>
                  <a:lnTo>
                    <a:pt x="2406" y="2"/>
                  </a:lnTo>
                  <a:lnTo>
                    <a:pt x="2406" y="2"/>
                  </a:lnTo>
                  <a:lnTo>
                    <a:pt x="2410" y="2"/>
                  </a:lnTo>
                  <a:lnTo>
                    <a:pt x="2410" y="2"/>
                  </a:lnTo>
                  <a:lnTo>
                    <a:pt x="2414" y="4"/>
                  </a:lnTo>
                  <a:lnTo>
                    <a:pt x="2414" y="4"/>
                  </a:lnTo>
                  <a:lnTo>
                    <a:pt x="2414" y="6"/>
                  </a:lnTo>
                  <a:lnTo>
                    <a:pt x="2414" y="6"/>
                  </a:lnTo>
                  <a:lnTo>
                    <a:pt x="2418" y="4"/>
                  </a:lnTo>
                  <a:lnTo>
                    <a:pt x="2418" y="4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2" y="6"/>
                  </a:lnTo>
                  <a:lnTo>
                    <a:pt x="2422" y="6"/>
                  </a:lnTo>
                  <a:lnTo>
                    <a:pt x="2428" y="6"/>
                  </a:lnTo>
                  <a:lnTo>
                    <a:pt x="2434" y="6"/>
                  </a:lnTo>
                  <a:lnTo>
                    <a:pt x="2434" y="6"/>
                  </a:lnTo>
                  <a:lnTo>
                    <a:pt x="2436" y="6"/>
                  </a:lnTo>
                  <a:lnTo>
                    <a:pt x="2436" y="6"/>
                  </a:lnTo>
                  <a:lnTo>
                    <a:pt x="2442" y="4"/>
                  </a:lnTo>
                  <a:lnTo>
                    <a:pt x="2442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50" y="4"/>
                  </a:lnTo>
                  <a:lnTo>
                    <a:pt x="2450" y="4"/>
                  </a:lnTo>
                  <a:lnTo>
                    <a:pt x="2452" y="4"/>
                  </a:lnTo>
                  <a:lnTo>
                    <a:pt x="2452" y="4"/>
                  </a:lnTo>
                  <a:lnTo>
                    <a:pt x="2460" y="4"/>
                  </a:lnTo>
                  <a:lnTo>
                    <a:pt x="2460" y="4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4" y="8"/>
                  </a:lnTo>
                  <a:lnTo>
                    <a:pt x="2464" y="8"/>
                  </a:lnTo>
                  <a:lnTo>
                    <a:pt x="2468" y="6"/>
                  </a:lnTo>
                  <a:lnTo>
                    <a:pt x="2474" y="4"/>
                  </a:lnTo>
                  <a:lnTo>
                    <a:pt x="2474" y="4"/>
                  </a:lnTo>
                  <a:lnTo>
                    <a:pt x="2476" y="6"/>
                  </a:lnTo>
                  <a:lnTo>
                    <a:pt x="2476" y="6"/>
                  </a:lnTo>
                  <a:lnTo>
                    <a:pt x="2478" y="6"/>
                  </a:lnTo>
                  <a:lnTo>
                    <a:pt x="2478" y="6"/>
                  </a:lnTo>
                  <a:lnTo>
                    <a:pt x="2484" y="6"/>
                  </a:lnTo>
                  <a:lnTo>
                    <a:pt x="2484" y="6"/>
                  </a:lnTo>
                  <a:lnTo>
                    <a:pt x="2486" y="6"/>
                  </a:lnTo>
                  <a:lnTo>
                    <a:pt x="2486" y="6"/>
                  </a:lnTo>
                  <a:lnTo>
                    <a:pt x="2492" y="6"/>
                  </a:lnTo>
                  <a:lnTo>
                    <a:pt x="2492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502" y="6"/>
                  </a:lnTo>
                  <a:lnTo>
                    <a:pt x="2502" y="6"/>
                  </a:lnTo>
                  <a:lnTo>
                    <a:pt x="2504" y="6"/>
                  </a:lnTo>
                  <a:lnTo>
                    <a:pt x="2504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4"/>
                  </a:lnTo>
                  <a:lnTo>
                    <a:pt x="2506" y="4"/>
                  </a:lnTo>
                  <a:lnTo>
                    <a:pt x="2518" y="4"/>
                  </a:lnTo>
                  <a:lnTo>
                    <a:pt x="2518" y="4"/>
                  </a:lnTo>
                  <a:lnTo>
                    <a:pt x="2522" y="6"/>
                  </a:lnTo>
                  <a:lnTo>
                    <a:pt x="2522" y="6"/>
                  </a:lnTo>
                  <a:lnTo>
                    <a:pt x="2524" y="6"/>
                  </a:lnTo>
                  <a:lnTo>
                    <a:pt x="2524" y="6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8" y="4"/>
                  </a:lnTo>
                  <a:lnTo>
                    <a:pt x="2528" y="4"/>
                  </a:lnTo>
                  <a:lnTo>
                    <a:pt x="2536" y="4"/>
                  </a:lnTo>
                  <a:lnTo>
                    <a:pt x="2536" y="4"/>
                  </a:lnTo>
                  <a:lnTo>
                    <a:pt x="2538" y="4"/>
                  </a:lnTo>
                  <a:lnTo>
                    <a:pt x="2538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52" y="6"/>
                  </a:lnTo>
                  <a:lnTo>
                    <a:pt x="2552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60" y="6"/>
                  </a:lnTo>
                  <a:lnTo>
                    <a:pt x="2560" y="6"/>
                  </a:lnTo>
                  <a:lnTo>
                    <a:pt x="2562" y="6"/>
                  </a:lnTo>
                  <a:lnTo>
                    <a:pt x="2562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70" y="4"/>
                  </a:lnTo>
                  <a:lnTo>
                    <a:pt x="2570" y="4"/>
                  </a:lnTo>
                  <a:lnTo>
                    <a:pt x="2574" y="4"/>
                  </a:lnTo>
                  <a:lnTo>
                    <a:pt x="2574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8" y="4"/>
                  </a:lnTo>
                  <a:lnTo>
                    <a:pt x="2578" y="4"/>
                  </a:lnTo>
                  <a:lnTo>
                    <a:pt x="2580" y="4"/>
                  </a:lnTo>
                  <a:lnTo>
                    <a:pt x="2580" y="4"/>
                  </a:lnTo>
                  <a:lnTo>
                    <a:pt x="2580" y="6"/>
                  </a:lnTo>
                  <a:lnTo>
                    <a:pt x="2580" y="6"/>
                  </a:lnTo>
                  <a:lnTo>
                    <a:pt x="2584" y="6"/>
                  </a:lnTo>
                  <a:lnTo>
                    <a:pt x="2584" y="6"/>
                  </a:lnTo>
                  <a:lnTo>
                    <a:pt x="2590" y="6"/>
                  </a:lnTo>
                  <a:lnTo>
                    <a:pt x="2590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4" y="6"/>
                  </a:lnTo>
                  <a:lnTo>
                    <a:pt x="2594" y="6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600" y="6"/>
                  </a:lnTo>
                  <a:lnTo>
                    <a:pt x="2600" y="6"/>
                  </a:lnTo>
                  <a:lnTo>
                    <a:pt x="2608" y="6"/>
                  </a:lnTo>
                  <a:lnTo>
                    <a:pt x="2608" y="6"/>
                  </a:lnTo>
                  <a:lnTo>
                    <a:pt x="2612" y="6"/>
                  </a:lnTo>
                  <a:lnTo>
                    <a:pt x="2612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8" y="8"/>
                  </a:lnTo>
                  <a:lnTo>
                    <a:pt x="2618" y="8"/>
                  </a:lnTo>
                  <a:lnTo>
                    <a:pt x="2620" y="8"/>
                  </a:lnTo>
                  <a:lnTo>
                    <a:pt x="2620" y="8"/>
                  </a:lnTo>
                  <a:lnTo>
                    <a:pt x="2626" y="6"/>
                  </a:lnTo>
                  <a:lnTo>
                    <a:pt x="2626" y="6"/>
                  </a:lnTo>
                  <a:lnTo>
                    <a:pt x="2628" y="8"/>
                  </a:lnTo>
                  <a:lnTo>
                    <a:pt x="2628" y="8"/>
                  </a:lnTo>
                  <a:lnTo>
                    <a:pt x="2630" y="8"/>
                  </a:lnTo>
                  <a:lnTo>
                    <a:pt x="2630" y="8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6" y="12"/>
                  </a:lnTo>
                  <a:lnTo>
                    <a:pt x="2636" y="12"/>
                  </a:lnTo>
                  <a:lnTo>
                    <a:pt x="2636" y="10"/>
                  </a:lnTo>
                  <a:lnTo>
                    <a:pt x="2636" y="10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4" y="6"/>
                  </a:lnTo>
                  <a:lnTo>
                    <a:pt x="2644" y="6"/>
                  </a:lnTo>
                  <a:lnTo>
                    <a:pt x="2646" y="6"/>
                  </a:lnTo>
                  <a:lnTo>
                    <a:pt x="2646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60" y="6"/>
                  </a:lnTo>
                  <a:lnTo>
                    <a:pt x="2660" y="6"/>
                  </a:lnTo>
                  <a:lnTo>
                    <a:pt x="2662" y="6"/>
                  </a:lnTo>
                  <a:lnTo>
                    <a:pt x="2662" y="6"/>
                  </a:lnTo>
                  <a:lnTo>
                    <a:pt x="2664" y="4"/>
                  </a:lnTo>
                  <a:lnTo>
                    <a:pt x="2664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74" y="4"/>
                  </a:lnTo>
                  <a:lnTo>
                    <a:pt x="2674" y="4"/>
                  </a:lnTo>
                  <a:lnTo>
                    <a:pt x="2678" y="4"/>
                  </a:lnTo>
                  <a:lnTo>
                    <a:pt x="2678" y="4"/>
                  </a:lnTo>
                  <a:lnTo>
                    <a:pt x="2682" y="4"/>
                  </a:lnTo>
                  <a:lnTo>
                    <a:pt x="2682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90" y="2"/>
                  </a:lnTo>
                  <a:lnTo>
                    <a:pt x="2690" y="2"/>
                  </a:lnTo>
                  <a:lnTo>
                    <a:pt x="2692" y="4"/>
                  </a:lnTo>
                  <a:lnTo>
                    <a:pt x="2692" y="4"/>
                  </a:lnTo>
                  <a:lnTo>
                    <a:pt x="2698" y="4"/>
                  </a:lnTo>
                  <a:lnTo>
                    <a:pt x="2698" y="4"/>
                  </a:lnTo>
                  <a:lnTo>
                    <a:pt x="2704" y="4"/>
                  </a:lnTo>
                  <a:lnTo>
                    <a:pt x="2704" y="4"/>
                  </a:lnTo>
                  <a:lnTo>
                    <a:pt x="2712" y="2"/>
                  </a:lnTo>
                  <a:lnTo>
                    <a:pt x="2712" y="2"/>
                  </a:lnTo>
                  <a:lnTo>
                    <a:pt x="2714" y="4"/>
                  </a:lnTo>
                  <a:lnTo>
                    <a:pt x="2714" y="4"/>
                  </a:lnTo>
                  <a:lnTo>
                    <a:pt x="2718" y="4"/>
                  </a:lnTo>
                  <a:lnTo>
                    <a:pt x="2718" y="4"/>
                  </a:lnTo>
                  <a:lnTo>
                    <a:pt x="2724" y="4"/>
                  </a:lnTo>
                  <a:lnTo>
                    <a:pt x="2724" y="4"/>
                  </a:lnTo>
                  <a:lnTo>
                    <a:pt x="2728" y="4"/>
                  </a:lnTo>
                  <a:lnTo>
                    <a:pt x="2728" y="4"/>
                  </a:lnTo>
                  <a:lnTo>
                    <a:pt x="2732" y="4"/>
                  </a:lnTo>
                  <a:lnTo>
                    <a:pt x="2732" y="4"/>
                  </a:lnTo>
                  <a:lnTo>
                    <a:pt x="2740" y="4"/>
                  </a:lnTo>
                  <a:lnTo>
                    <a:pt x="2740" y="4"/>
                  </a:lnTo>
                  <a:lnTo>
                    <a:pt x="2742" y="4"/>
                  </a:lnTo>
                  <a:lnTo>
                    <a:pt x="2742" y="4"/>
                  </a:lnTo>
                  <a:lnTo>
                    <a:pt x="2748" y="2"/>
                  </a:lnTo>
                  <a:lnTo>
                    <a:pt x="2748" y="2"/>
                  </a:lnTo>
                  <a:lnTo>
                    <a:pt x="2754" y="2"/>
                  </a:lnTo>
                  <a:lnTo>
                    <a:pt x="2754" y="2"/>
                  </a:lnTo>
                  <a:lnTo>
                    <a:pt x="2758" y="4"/>
                  </a:lnTo>
                  <a:lnTo>
                    <a:pt x="2758" y="4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8" y="2"/>
                  </a:lnTo>
                  <a:lnTo>
                    <a:pt x="2768" y="2"/>
                  </a:lnTo>
                  <a:lnTo>
                    <a:pt x="2772" y="4"/>
                  </a:lnTo>
                  <a:lnTo>
                    <a:pt x="2772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6" y="4"/>
                  </a:lnTo>
                  <a:lnTo>
                    <a:pt x="2776" y="4"/>
                  </a:lnTo>
                  <a:lnTo>
                    <a:pt x="2782" y="2"/>
                  </a:lnTo>
                  <a:lnTo>
                    <a:pt x="2782" y="2"/>
                  </a:lnTo>
                  <a:lnTo>
                    <a:pt x="2784" y="4"/>
                  </a:lnTo>
                  <a:lnTo>
                    <a:pt x="2784" y="4"/>
                  </a:lnTo>
                  <a:lnTo>
                    <a:pt x="2784" y="2"/>
                  </a:lnTo>
                  <a:lnTo>
                    <a:pt x="2784" y="2"/>
                  </a:lnTo>
                  <a:lnTo>
                    <a:pt x="2796" y="4"/>
                  </a:lnTo>
                  <a:lnTo>
                    <a:pt x="2796" y="4"/>
                  </a:lnTo>
                  <a:lnTo>
                    <a:pt x="2802" y="4"/>
                  </a:lnTo>
                  <a:lnTo>
                    <a:pt x="2802" y="4"/>
                  </a:lnTo>
                  <a:lnTo>
                    <a:pt x="2806" y="4"/>
                  </a:lnTo>
                  <a:lnTo>
                    <a:pt x="2806" y="4"/>
                  </a:lnTo>
                  <a:lnTo>
                    <a:pt x="2810" y="4"/>
                  </a:lnTo>
                  <a:lnTo>
                    <a:pt x="2810" y="4"/>
                  </a:lnTo>
                  <a:lnTo>
                    <a:pt x="2814" y="4"/>
                  </a:lnTo>
                  <a:lnTo>
                    <a:pt x="2814" y="4"/>
                  </a:lnTo>
                  <a:lnTo>
                    <a:pt x="2818" y="4"/>
                  </a:lnTo>
                  <a:lnTo>
                    <a:pt x="2818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6" y="4"/>
                  </a:lnTo>
                  <a:lnTo>
                    <a:pt x="2826" y="4"/>
                  </a:lnTo>
                  <a:lnTo>
                    <a:pt x="2828" y="4"/>
                  </a:lnTo>
                  <a:lnTo>
                    <a:pt x="2828" y="4"/>
                  </a:lnTo>
                  <a:lnTo>
                    <a:pt x="2830" y="4"/>
                  </a:lnTo>
                  <a:lnTo>
                    <a:pt x="2830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42" y="6"/>
                  </a:lnTo>
                  <a:lnTo>
                    <a:pt x="2842" y="6"/>
                  </a:lnTo>
                  <a:lnTo>
                    <a:pt x="2848" y="6"/>
                  </a:lnTo>
                  <a:lnTo>
                    <a:pt x="2852" y="6"/>
                  </a:lnTo>
                  <a:lnTo>
                    <a:pt x="2852" y="6"/>
                  </a:lnTo>
                  <a:lnTo>
                    <a:pt x="2854" y="4"/>
                  </a:lnTo>
                  <a:lnTo>
                    <a:pt x="2854" y="4"/>
                  </a:lnTo>
                  <a:lnTo>
                    <a:pt x="2856" y="4"/>
                  </a:lnTo>
                  <a:lnTo>
                    <a:pt x="2856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62" y="6"/>
                  </a:lnTo>
                  <a:lnTo>
                    <a:pt x="2862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6" y="6"/>
                  </a:lnTo>
                  <a:lnTo>
                    <a:pt x="2866" y="6"/>
                  </a:lnTo>
                  <a:lnTo>
                    <a:pt x="2868" y="6"/>
                  </a:lnTo>
                  <a:lnTo>
                    <a:pt x="2868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4" y="6"/>
                  </a:lnTo>
                  <a:lnTo>
                    <a:pt x="2874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80" y="6"/>
                  </a:lnTo>
                  <a:lnTo>
                    <a:pt x="2880" y="6"/>
                  </a:lnTo>
                  <a:lnTo>
                    <a:pt x="2882" y="6"/>
                  </a:lnTo>
                  <a:lnTo>
                    <a:pt x="2882" y="6"/>
                  </a:lnTo>
                  <a:lnTo>
                    <a:pt x="2888" y="6"/>
                  </a:lnTo>
                  <a:lnTo>
                    <a:pt x="2888" y="6"/>
                  </a:lnTo>
                  <a:lnTo>
                    <a:pt x="2892" y="6"/>
                  </a:lnTo>
                  <a:lnTo>
                    <a:pt x="2892" y="6"/>
                  </a:lnTo>
                  <a:lnTo>
                    <a:pt x="2898" y="6"/>
                  </a:lnTo>
                  <a:lnTo>
                    <a:pt x="2898" y="6"/>
                  </a:lnTo>
                  <a:lnTo>
                    <a:pt x="2906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20" y="6"/>
                  </a:lnTo>
                  <a:lnTo>
                    <a:pt x="2920" y="6"/>
                  </a:lnTo>
                  <a:lnTo>
                    <a:pt x="2928" y="6"/>
                  </a:lnTo>
                  <a:lnTo>
                    <a:pt x="2928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8" y="6"/>
                  </a:lnTo>
                  <a:lnTo>
                    <a:pt x="2938" y="6"/>
                  </a:lnTo>
                  <a:lnTo>
                    <a:pt x="2944" y="4"/>
                  </a:lnTo>
                  <a:lnTo>
                    <a:pt x="2944" y="4"/>
                  </a:lnTo>
                  <a:lnTo>
                    <a:pt x="2948" y="6"/>
                  </a:lnTo>
                  <a:lnTo>
                    <a:pt x="2948" y="6"/>
                  </a:lnTo>
                  <a:lnTo>
                    <a:pt x="2950" y="6"/>
                  </a:lnTo>
                  <a:lnTo>
                    <a:pt x="2950" y="6"/>
                  </a:lnTo>
                  <a:lnTo>
                    <a:pt x="2956" y="6"/>
                  </a:lnTo>
                  <a:lnTo>
                    <a:pt x="2956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2" y="6"/>
                  </a:lnTo>
                  <a:lnTo>
                    <a:pt x="2962" y="6"/>
                  </a:lnTo>
                  <a:lnTo>
                    <a:pt x="2968" y="8"/>
                  </a:lnTo>
                  <a:lnTo>
                    <a:pt x="2974" y="8"/>
                  </a:lnTo>
                  <a:lnTo>
                    <a:pt x="2974" y="8"/>
                  </a:lnTo>
                  <a:lnTo>
                    <a:pt x="2980" y="8"/>
                  </a:lnTo>
                  <a:lnTo>
                    <a:pt x="2980" y="8"/>
                  </a:lnTo>
                  <a:lnTo>
                    <a:pt x="2984" y="8"/>
                  </a:lnTo>
                  <a:lnTo>
                    <a:pt x="2984" y="8"/>
                  </a:lnTo>
                  <a:lnTo>
                    <a:pt x="2988" y="8"/>
                  </a:lnTo>
                  <a:lnTo>
                    <a:pt x="2988" y="8"/>
                  </a:lnTo>
                  <a:lnTo>
                    <a:pt x="2994" y="8"/>
                  </a:lnTo>
                  <a:lnTo>
                    <a:pt x="2994" y="8"/>
                  </a:lnTo>
                  <a:lnTo>
                    <a:pt x="2998" y="6"/>
                  </a:lnTo>
                  <a:lnTo>
                    <a:pt x="2998" y="6"/>
                  </a:lnTo>
                  <a:lnTo>
                    <a:pt x="3000" y="6"/>
                  </a:lnTo>
                  <a:lnTo>
                    <a:pt x="3000" y="6"/>
                  </a:lnTo>
                  <a:lnTo>
                    <a:pt x="3002" y="6"/>
                  </a:lnTo>
                  <a:lnTo>
                    <a:pt x="3002" y="6"/>
                  </a:lnTo>
                  <a:lnTo>
                    <a:pt x="3008" y="6"/>
                  </a:lnTo>
                  <a:lnTo>
                    <a:pt x="3008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4" y="6"/>
                  </a:lnTo>
                  <a:lnTo>
                    <a:pt x="3014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2" y="8"/>
                  </a:lnTo>
                  <a:lnTo>
                    <a:pt x="3022" y="8"/>
                  </a:lnTo>
                  <a:lnTo>
                    <a:pt x="3024" y="8"/>
                  </a:lnTo>
                  <a:lnTo>
                    <a:pt x="3024" y="8"/>
                  </a:lnTo>
                  <a:lnTo>
                    <a:pt x="3024" y="6"/>
                  </a:lnTo>
                  <a:lnTo>
                    <a:pt x="3024" y="6"/>
                  </a:lnTo>
                  <a:lnTo>
                    <a:pt x="3028" y="8"/>
                  </a:lnTo>
                  <a:lnTo>
                    <a:pt x="3032" y="8"/>
                  </a:lnTo>
                  <a:lnTo>
                    <a:pt x="3032" y="8"/>
                  </a:lnTo>
                  <a:lnTo>
                    <a:pt x="3036" y="8"/>
                  </a:lnTo>
                  <a:lnTo>
                    <a:pt x="3036" y="8"/>
                  </a:lnTo>
                  <a:lnTo>
                    <a:pt x="3040" y="8"/>
                  </a:lnTo>
                  <a:lnTo>
                    <a:pt x="3040" y="8"/>
                  </a:lnTo>
                  <a:lnTo>
                    <a:pt x="3044" y="8"/>
                  </a:lnTo>
                  <a:lnTo>
                    <a:pt x="3044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6" y="8"/>
                  </a:lnTo>
                  <a:lnTo>
                    <a:pt x="3056" y="8"/>
                  </a:lnTo>
                  <a:lnTo>
                    <a:pt x="3058" y="6"/>
                  </a:lnTo>
                  <a:lnTo>
                    <a:pt x="3058" y="6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4" y="8"/>
                  </a:lnTo>
                  <a:lnTo>
                    <a:pt x="3064" y="8"/>
                  </a:lnTo>
                  <a:lnTo>
                    <a:pt x="3066" y="8"/>
                  </a:lnTo>
                  <a:lnTo>
                    <a:pt x="3066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2" y="8"/>
                  </a:lnTo>
                  <a:lnTo>
                    <a:pt x="3072" y="8"/>
                  </a:lnTo>
                  <a:lnTo>
                    <a:pt x="3074" y="8"/>
                  </a:lnTo>
                  <a:lnTo>
                    <a:pt x="3074" y="8"/>
                  </a:lnTo>
                  <a:lnTo>
                    <a:pt x="3078" y="6"/>
                  </a:lnTo>
                  <a:lnTo>
                    <a:pt x="3078" y="6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8" y="6"/>
                  </a:lnTo>
                  <a:lnTo>
                    <a:pt x="3088" y="6"/>
                  </a:lnTo>
                  <a:lnTo>
                    <a:pt x="3090" y="8"/>
                  </a:lnTo>
                  <a:lnTo>
                    <a:pt x="3090" y="8"/>
                  </a:lnTo>
                  <a:lnTo>
                    <a:pt x="3090" y="6"/>
                  </a:lnTo>
                  <a:lnTo>
                    <a:pt x="3090" y="6"/>
                  </a:lnTo>
                  <a:lnTo>
                    <a:pt x="3092" y="8"/>
                  </a:lnTo>
                  <a:lnTo>
                    <a:pt x="3092" y="8"/>
                  </a:lnTo>
                  <a:lnTo>
                    <a:pt x="3094" y="8"/>
                  </a:lnTo>
                  <a:lnTo>
                    <a:pt x="3094" y="8"/>
                  </a:lnTo>
                  <a:lnTo>
                    <a:pt x="3098" y="8"/>
                  </a:lnTo>
                  <a:lnTo>
                    <a:pt x="3098" y="8"/>
                  </a:lnTo>
                  <a:lnTo>
                    <a:pt x="3100" y="8"/>
                  </a:lnTo>
                  <a:lnTo>
                    <a:pt x="3100" y="8"/>
                  </a:lnTo>
                  <a:lnTo>
                    <a:pt x="3108" y="8"/>
                  </a:lnTo>
                  <a:lnTo>
                    <a:pt x="3108" y="8"/>
                  </a:lnTo>
                  <a:lnTo>
                    <a:pt x="3110" y="8"/>
                  </a:lnTo>
                  <a:lnTo>
                    <a:pt x="3110" y="8"/>
                  </a:lnTo>
                  <a:lnTo>
                    <a:pt x="3114" y="8"/>
                  </a:lnTo>
                  <a:lnTo>
                    <a:pt x="3114" y="8"/>
                  </a:lnTo>
                  <a:lnTo>
                    <a:pt x="3120" y="8"/>
                  </a:lnTo>
                  <a:lnTo>
                    <a:pt x="3120" y="8"/>
                  </a:lnTo>
                  <a:lnTo>
                    <a:pt x="3124" y="8"/>
                  </a:lnTo>
                  <a:lnTo>
                    <a:pt x="3124" y="8"/>
                  </a:lnTo>
                  <a:lnTo>
                    <a:pt x="3132" y="8"/>
                  </a:lnTo>
                  <a:lnTo>
                    <a:pt x="3132" y="8"/>
                  </a:lnTo>
                  <a:lnTo>
                    <a:pt x="3140" y="8"/>
                  </a:lnTo>
                  <a:lnTo>
                    <a:pt x="3140" y="8"/>
                  </a:lnTo>
                  <a:lnTo>
                    <a:pt x="3142" y="8"/>
                  </a:lnTo>
                  <a:lnTo>
                    <a:pt x="3142" y="8"/>
                  </a:lnTo>
                  <a:lnTo>
                    <a:pt x="3148" y="10"/>
                  </a:lnTo>
                  <a:lnTo>
                    <a:pt x="314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60" y="8"/>
                  </a:lnTo>
                  <a:lnTo>
                    <a:pt x="3160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4" y="8"/>
                  </a:lnTo>
                  <a:lnTo>
                    <a:pt x="3164" y="8"/>
                  </a:lnTo>
                  <a:lnTo>
                    <a:pt x="3168" y="8"/>
                  </a:lnTo>
                  <a:lnTo>
                    <a:pt x="3168" y="8"/>
                  </a:lnTo>
                  <a:lnTo>
                    <a:pt x="3168" y="10"/>
                  </a:lnTo>
                  <a:lnTo>
                    <a:pt x="3168" y="10"/>
                  </a:lnTo>
                  <a:lnTo>
                    <a:pt x="3170" y="8"/>
                  </a:lnTo>
                  <a:lnTo>
                    <a:pt x="3170" y="8"/>
                  </a:lnTo>
                  <a:lnTo>
                    <a:pt x="3172" y="10"/>
                  </a:lnTo>
                  <a:lnTo>
                    <a:pt x="3172" y="10"/>
                  </a:lnTo>
                  <a:lnTo>
                    <a:pt x="3174" y="10"/>
                  </a:lnTo>
                  <a:lnTo>
                    <a:pt x="3174" y="10"/>
                  </a:lnTo>
                  <a:lnTo>
                    <a:pt x="3176" y="10"/>
                  </a:lnTo>
                  <a:lnTo>
                    <a:pt x="3176" y="10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78" y="8"/>
                  </a:lnTo>
                  <a:lnTo>
                    <a:pt x="3178" y="8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82" y="8"/>
                  </a:lnTo>
                  <a:lnTo>
                    <a:pt x="3182" y="8"/>
                  </a:lnTo>
                  <a:lnTo>
                    <a:pt x="3186" y="8"/>
                  </a:lnTo>
                  <a:lnTo>
                    <a:pt x="3186" y="8"/>
                  </a:lnTo>
                  <a:lnTo>
                    <a:pt x="3188" y="10"/>
                  </a:lnTo>
                  <a:lnTo>
                    <a:pt x="3188" y="10"/>
                  </a:lnTo>
                  <a:lnTo>
                    <a:pt x="3194" y="10"/>
                  </a:lnTo>
                  <a:lnTo>
                    <a:pt x="3194" y="10"/>
                  </a:lnTo>
                  <a:lnTo>
                    <a:pt x="3198" y="8"/>
                  </a:lnTo>
                  <a:lnTo>
                    <a:pt x="3198" y="8"/>
                  </a:lnTo>
                  <a:lnTo>
                    <a:pt x="3202" y="8"/>
                  </a:lnTo>
                  <a:lnTo>
                    <a:pt x="3202" y="8"/>
                  </a:lnTo>
                  <a:lnTo>
                    <a:pt x="3206" y="8"/>
                  </a:lnTo>
                  <a:lnTo>
                    <a:pt x="3206" y="8"/>
                  </a:lnTo>
                  <a:lnTo>
                    <a:pt x="3210" y="10"/>
                  </a:lnTo>
                  <a:lnTo>
                    <a:pt x="3210" y="10"/>
                  </a:lnTo>
                  <a:lnTo>
                    <a:pt x="3214" y="10"/>
                  </a:lnTo>
                  <a:lnTo>
                    <a:pt x="3214" y="10"/>
                  </a:lnTo>
                  <a:lnTo>
                    <a:pt x="3218" y="10"/>
                  </a:lnTo>
                  <a:lnTo>
                    <a:pt x="3218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2" y="10"/>
                  </a:lnTo>
                  <a:lnTo>
                    <a:pt x="3222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2" y="10"/>
                  </a:lnTo>
                  <a:lnTo>
                    <a:pt x="3232" y="10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6" y="12"/>
                  </a:lnTo>
                  <a:lnTo>
                    <a:pt x="3236" y="12"/>
                  </a:lnTo>
                  <a:lnTo>
                    <a:pt x="3238" y="12"/>
                  </a:lnTo>
                  <a:lnTo>
                    <a:pt x="3238" y="12"/>
                  </a:lnTo>
                  <a:lnTo>
                    <a:pt x="3240" y="10"/>
                  </a:lnTo>
                  <a:lnTo>
                    <a:pt x="3240" y="10"/>
                  </a:lnTo>
                  <a:lnTo>
                    <a:pt x="3246" y="12"/>
                  </a:lnTo>
                  <a:lnTo>
                    <a:pt x="3246" y="12"/>
                  </a:lnTo>
                  <a:lnTo>
                    <a:pt x="3248" y="12"/>
                  </a:lnTo>
                  <a:lnTo>
                    <a:pt x="3248" y="12"/>
                  </a:lnTo>
                  <a:lnTo>
                    <a:pt x="3252" y="12"/>
                  </a:lnTo>
                  <a:lnTo>
                    <a:pt x="3256" y="12"/>
                  </a:lnTo>
                  <a:lnTo>
                    <a:pt x="3256" y="12"/>
                  </a:lnTo>
                  <a:lnTo>
                    <a:pt x="3258" y="12"/>
                  </a:lnTo>
                  <a:lnTo>
                    <a:pt x="3258" y="12"/>
                  </a:lnTo>
                  <a:lnTo>
                    <a:pt x="3260" y="12"/>
                  </a:lnTo>
                  <a:lnTo>
                    <a:pt x="3260" y="12"/>
                  </a:lnTo>
                  <a:lnTo>
                    <a:pt x="3262" y="12"/>
                  </a:lnTo>
                  <a:lnTo>
                    <a:pt x="3262" y="12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6"/>
                  </a:lnTo>
                  <a:lnTo>
                    <a:pt x="3262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8"/>
                  </a:lnTo>
                  <a:lnTo>
                    <a:pt x="3264" y="18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8" y="14"/>
                  </a:lnTo>
                  <a:lnTo>
                    <a:pt x="3268" y="14"/>
                  </a:lnTo>
                  <a:lnTo>
                    <a:pt x="3268" y="12"/>
                  </a:lnTo>
                  <a:lnTo>
                    <a:pt x="3268" y="12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4" y="14"/>
                  </a:lnTo>
                  <a:lnTo>
                    <a:pt x="3274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8" y="14"/>
                  </a:lnTo>
                  <a:lnTo>
                    <a:pt x="3278" y="14"/>
                  </a:lnTo>
                  <a:lnTo>
                    <a:pt x="3280" y="14"/>
                  </a:lnTo>
                  <a:lnTo>
                    <a:pt x="3280" y="14"/>
                  </a:lnTo>
                  <a:lnTo>
                    <a:pt x="3282" y="14"/>
                  </a:lnTo>
                  <a:lnTo>
                    <a:pt x="3282" y="14"/>
                  </a:lnTo>
                  <a:lnTo>
                    <a:pt x="3284" y="14"/>
                  </a:lnTo>
                  <a:lnTo>
                    <a:pt x="3284" y="14"/>
                  </a:lnTo>
                  <a:lnTo>
                    <a:pt x="3290" y="12"/>
                  </a:lnTo>
                  <a:lnTo>
                    <a:pt x="3290" y="12"/>
                  </a:lnTo>
                  <a:lnTo>
                    <a:pt x="3294" y="12"/>
                  </a:lnTo>
                  <a:lnTo>
                    <a:pt x="3298" y="12"/>
                  </a:lnTo>
                  <a:lnTo>
                    <a:pt x="3298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2" y="12"/>
                  </a:lnTo>
                  <a:lnTo>
                    <a:pt x="3302" y="12"/>
                  </a:lnTo>
                  <a:lnTo>
                    <a:pt x="3304" y="12"/>
                  </a:lnTo>
                  <a:lnTo>
                    <a:pt x="3304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6" y="12"/>
                  </a:lnTo>
                  <a:lnTo>
                    <a:pt x="3316" y="12"/>
                  </a:lnTo>
                  <a:lnTo>
                    <a:pt x="3322" y="12"/>
                  </a:lnTo>
                  <a:lnTo>
                    <a:pt x="3322" y="12"/>
                  </a:lnTo>
                  <a:lnTo>
                    <a:pt x="3324" y="14"/>
                  </a:lnTo>
                  <a:lnTo>
                    <a:pt x="3324" y="14"/>
                  </a:lnTo>
                  <a:lnTo>
                    <a:pt x="3328" y="14"/>
                  </a:lnTo>
                  <a:lnTo>
                    <a:pt x="3328" y="14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4" y="12"/>
                  </a:lnTo>
                  <a:lnTo>
                    <a:pt x="3334" y="12"/>
                  </a:lnTo>
                  <a:lnTo>
                    <a:pt x="3340" y="12"/>
                  </a:lnTo>
                  <a:lnTo>
                    <a:pt x="3340" y="12"/>
                  </a:lnTo>
                  <a:lnTo>
                    <a:pt x="3344" y="12"/>
                  </a:lnTo>
                  <a:lnTo>
                    <a:pt x="3344" y="12"/>
                  </a:lnTo>
                  <a:lnTo>
                    <a:pt x="3346" y="12"/>
                  </a:lnTo>
                  <a:lnTo>
                    <a:pt x="3346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52" y="12"/>
                  </a:lnTo>
                  <a:lnTo>
                    <a:pt x="3352" y="12"/>
                  </a:lnTo>
                  <a:lnTo>
                    <a:pt x="3362" y="12"/>
                  </a:lnTo>
                  <a:lnTo>
                    <a:pt x="3362" y="12"/>
                  </a:lnTo>
                  <a:lnTo>
                    <a:pt x="3366" y="12"/>
                  </a:lnTo>
                  <a:lnTo>
                    <a:pt x="3366" y="12"/>
                  </a:lnTo>
                  <a:lnTo>
                    <a:pt x="3372" y="12"/>
                  </a:lnTo>
                  <a:lnTo>
                    <a:pt x="3372" y="12"/>
                  </a:lnTo>
                  <a:lnTo>
                    <a:pt x="3374" y="14"/>
                  </a:lnTo>
                  <a:lnTo>
                    <a:pt x="3374" y="14"/>
                  </a:lnTo>
                  <a:lnTo>
                    <a:pt x="3378" y="14"/>
                  </a:lnTo>
                  <a:lnTo>
                    <a:pt x="3378" y="14"/>
                  </a:lnTo>
                  <a:lnTo>
                    <a:pt x="3382" y="14"/>
                  </a:lnTo>
                  <a:lnTo>
                    <a:pt x="3384" y="14"/>
                  </a:lnTo>
                  <a:lnTo>
                    <a:pt x="3384" y="14"/>
                  </a:lnTo>
                  <a:lnTo>
                    <a:pt x="3392" y="12"/>
                  </a:lnTo>
                  <a:lnTo>
                    <a:pt x="3392" y="12"/>
                  </a:lnTo>
                  <a:lnTo>
                    <a:pt x="3396" y="14"/>
                  </a:lnTo>
                  <a:lnTo>
                    <a:pt x="3396" y="14"/>
                  </a:lnTo>
                  <a:lnTo>
                    <a:pt x="3408" y="12"/>
                  </a:lnTo>
                  <a:lnTo>
                    <a:pt x="3408" y="12"/>
                  </a:lnTo>
                  <a:lnTo>
                    <a:pt x="3412" y="12"/>
                  </a:lnTo>
                  <a:lnTo>
                    <a:pt x="3412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4" y="12"/>
                  </a:lnTo>
                  <a:lnTo>
                    <a:pt x="3424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32" y="12"/>
                  </a:lnTo>
                  <a:lnTo>
                    <a:pt x="3432" y="12"/>
                  </a:lnTo>
                  <a:lnTo>
                    <a:pt x="3434" y="12"/>
                  </a:lnTo>
                  <a:lnTo>
                    <a:pt x="3434" y="12"/>
                  </a:lnTo>
                  <a:lnTo>
                    <a:pt x="3438" y="12"/>
                  </a:lnTo>
                  <a:lnTo>
                    <a:pt x="3438" y="12"/>
                  </a:lnTo>
                  <a:lnTo>
                    <a:pt x="3440" y="12"/>
                  </a:lnTo>
                  <a:lnTo>
                    <a:pt x="3440" y="12"/>
                  </a:lnTo>
                  <a:lnTo>
                    <a:pt x="3442" y="12"/>
                  </a:lnTo>
                  <a:lnTo>
                    <a:pt x="3442" y="12"/>
                  </a:lnTo>
                  <a:lnTo>
                    <a:pt x="3444" y="12"/>
                  </a:lnTo>
                  <a:lnTo>
                    <a:pt x="3444" y="12"/>
                  </a:lnTo>
                  <a:lnTo>
                    <a:pt x="3446" y="12"/>
                  </a:lnTo>
                  <a:lnTo>
                    <a:pt x="3446" y="12"/>
                  </a:lnTo>
                  <a:lnTo>
                    <a:pt x="3448" y="12"/>
                  </a:lnTo>
                  <a:lnTo>
                    <a:pt x="3448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4" y="16"/>
                  </a:lnTo>
                  <a:lnTo>
                    <a:pt x="3454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8" y="18"/>
                  </a:lnTo>
                  <a:lnTo>
                    <a:pt x="3458" y="18"/>
                  </a:lnTo>
                  <a:lnTo>
                    <a:pt x="3470" y="18"/>
                  </a:lnTo>
                  <a:lnTo>
                    <a:pt x="3470" y="18"/>
                  </a:lnTo>
                  <a:lnTo>
                    <a:pt x="3478" y="16"/>
                  </a:lnTo>
                  <a:lnTo>
                    <a:pt x="3478" y="16"/>
                  </a:lnTo>
                  <a:lnTo>
                    <a:pt x="3480" y="16"/>
                  </a:lnTo>
                  <a:lnTo>
                    <a:pt x="3480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8" y="14"/>
                  </a:lnTo>
                  <a:lnTo>
                    <a:pt x="3488" y="14"/>
                  </a:lnTo>
                  <a:lnTo>
                    <a:pt x="3490" y="14"/>
                  </a:lnTo>
                  <a:lnTo>
                    <a:pt x="3490" y="14"/>
                  </a:lnTo>
                  <a:lnTo>
                    <a:pt x="3494" y="14"/>
                  </a:lnTo>
                  <a:lnTo>
                    <a:pt x="3494" y="14"/>
                  </a:lnTo>
                  <a:lnTo>
                    <a:pt x="3498" y="12"/>
                  </a:lnTo>
                  <a:lnTo>
                    <a:pt x="3500" y="14"/>
                  </a:lnTo>
                  <a:lnTo>
                    <a:pt x="3500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6" y="14"/>
                  </a:lnTo>
                  <a:lnTo>
                    <a:pt x="3506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10" y="14"/>
                  </a:lnTo>
                  <a:lnTo>
                    <a:pt x="3510" y="14"/>
                  </a:lnTo>
                  <a:lnTo>
                    <a:pt x="3514" y="16"/>
                  </a:lnTo>
                  <a:lnTo>
                    <a:pt x="3514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2" y="16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6" y="18"/>
                  </a:lnTo>
                  <a:lnTo>
                    <a:pt x="3526" y="18"/>
                  </a:lnTo>
                  <a:lnTo>
                    <a:pt x="3530" y="18"/>
                  </a:lnTo>
                  <a:lnTo>
                    <a:pt x="3530" y="18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2" y="16"/>
                  </a:lnTo>
                  <a:lnTo>
                    <a:pt x="3532" y="16"/>
                  </a:lnTo>
                  <a:lnTo>
                    <a:pt x="3534" y="14"/>
                  </a:lnTo>
                  <a:lnTo>
                    <a:pt x="3534" y="14"/>
                  </a:lnTo>
                  <a:lnTo>
                    <a:pt x="3540" y="12"/>
                  </a:lnTo>
                  <a:lnTo>
                    <a:pt x="3540" y="12"/>
                  </a:lnTo>
                  <a:lnTo>
                    <a:pt x="3554" y="14"/>
                  </a:lnTo>
                  <a:lnTo>
                    <a:pt x="3554" y="14"/>
                  </a:lnTo>
                  <a:lnTo>
                    <a:pt x="3556" y="14"/>
                  </a:lnTo>
                  <a:lnTo>
                    <a:pt x="3556" y="14"/>
                  </a:lnTo>
                  <a:lnTo>
                    <a:pt x="3560" y="14"/>
                  </a:lnTo>
                  <a:lnTo>
                    <a:pt x="3560" y="14"/>
                  </a:lnTo>
                  <a:lnTo>
                    <a:pt x="3566" y="14"/>
                  </a:lnTo>
                  <a:lnTo>
                    <a:pt x="3572" y="14"/>
                  </a:lnTo>
                  <a:lnTo>
                    <a:pt x="3572" y="14"/>
                  </a:lnTo>
                  <a:lnTo>
                    <a:pt x="3576" y="14"/>
                  </a:lnTo>
                  <a:lnTo>
                    <a:pt x="3582" y="14"/>
                  </a:lnTo>
                  <a:lnTo>
                    <a:pt x="3582" y="14"/>
                  </a:lnTo>
                  <a:lnTo>
                    <a:pt x="3588" y="14"/>
                  </a:lnTo>
                  <a:lnTo>
                    <a:pt x="3588" y="14"/>
                  </a:lnTo>
                  <a:lnTo>
                    <a:pt x="3592" y="16"/>
                  </a:lnTo>
                  <a:lnTo>
                    <a:pt x="3592" y="16"/>
                  </a:lnTo>
                  <a:lnTo>
                    <a:pt x="3600" y="16"/>
                  </a:lnTo>
                  <a:lnTo>
                    <a:pt x="3600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4" y="18"/>
                  </a:lnTo>
                  <a:lnTo>
                    <a:pt x="3604" y="18"/>
                  </a:lnTo>
                  <a:lnTo>
                    <a:pt x="3614" y="16"/>
                  </a:lnTo>
                  <a:lnTo>
                    <a:pt x="3614" y="16"/>
                  </a:lnTo>
                  <a:lnTo>
                    <a:pt x="3616" y="16"/>
                  </a:lnTo>
                  <a:lnTo>
                    <a:pt x="3616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4"/>
                  </a:lnTo>
                  <a:lnTo>
                    <a:pt x="3618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4"/>
                  </a:lnTo>
                  <a:lnTo>
                    <a:pt x="3620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2" y="14"/>
                  </a:lnTo>
                  <a:lnTo>
                    <a:pt x="3622" y="14"/>
                  </a:lnTo>
                  <a:lnTo>
                    <a:pt x="3622" y="16"/>
                  </a:lnTo>
                  <a:lnTo>
                    <a:pt x="3622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50" y="16"/>
                  </a:lnTo>
                  <a:lnTo>
                    <a:pt x="3650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6" y="14"/>
                  </a:lnTo>
                  <a:lnTo>
                    <a:pt x="3658" y="14"/>
                  </a:lnTo>
                  <a:lnTo>
                    <a:pt x="3658" y="14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62" y="20"/>
                  </a:lnTo>
                  <a:lnTo>
                    <a:pt x="3662" y="20"/>
                  </a:lnTo>
                  <a:lnTo>
                    <a:pt x="3668" y="20"/>
                  </a:lnTo>
                  <a:lnTo>
                    <a:pt x="3672" y="20"/>
                  </a:lnTo>
                  <a:lnTo>
                    <a:pt x="3672" y="20"/>
                  </a:lnTo>
                  <a:lnTo>
                    <a:pt x="3678" y="22"/>
                  </a:lnTo>
                  <a:lnTo>
                    <a:pt x="3684" y="22"/>
                  </a:lnTo>
                  <a:lnTo>
                    <a:pt x="3684" y="22"/>
                  </a:lnTo>
                  <a:lnTo>
                    <a:pt x="3688" y="20"/>
                  </a:lnTo>
                  <a:lnTo>
                    <a:pt x="3688" y="20"/>
                  </a:lnTo>
                  <a:lnTo>
                    <a:pt x="3690" y="20"/>
                  </a:lnTo>
                  <a:lnTo>
                    <a:pt x="3690" y="20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4" y="18"/>
                  </a:lnTo>
                  <a:lnTo>
                    <a:pt x="3694" y="18"/>
                  </a:lnTo>
                  <a:lnTo>
                    <a:pt x="3698" y="18"/>
                  </a:lnTo>
                  <a:lnTo>
                    <a:pt x="3698" y="18"/>
                  </a:lnTo>
                  <a:lnTo>
                    <a:pt x="3702" y="16"/>
                  </a:lnTo>
                  <a:lnTo>
                    <a:pt x="3702" y="16"/>
                  </a:lnTo>
                  <a:lnTo>
                    <a:pt x="3708" y="18"/>
                  </a:lnTo>
                  <a:lnTo>
                    <a:pt x="3708" y="18"/>
                  </a:lnTo>
                  <a:lnTo>
                    <a:pt x="3710" y="18"/>
                  </a:lnTo>
                  <a:lnTo>
                    <a:pt x="3710" y="18"/>
                  </a:lnTo>
                  <a:lnTo>
                    <a:pt x="3714" y="18"/>
                  </a:lnTo>
                  <a:lnTo>
                    <a:pt x="3714" y="18"/>
                  </a:lnTo>
                  <a:lnTo>
                    <a:pt x="3716" y="18"/>
                  </a:lnTo>
                  <a:lnTo>
                    <a:pt x="3716" y="18"/>
                  </a:lnTo>
                  <a:lnTo>
                    <a:pt x="3720" y="18"/>
                  </a:lnTo>
                  <a:lnTo>
                    <a:pt x="3720" y="18"/>
                  </a:lnTo>
                  <a:lnTo>
                    <a:pt x="3726" y="18"/>
                  </a:lnTo>
                  <a:lnTo>
                    <a:pt x="3726" y="18"/>
                  </a:lnTo>
                  <a:lnTo>
                    <a:pt x="3732" y="18"/>
                  </a:lnTo>
                  <a:lnTo>
                    <a:pt x="3732" y="18"/>
                  </a:lnTo>
                  <a:lnTo>
                    <a:pt x="3734" y="18"/>
                  </a:lnTo>
                  <a:lnTo>
                    <a:pt x="3734" y="18"/>
                  </a:lnTo>
                  <a:lnTo>
                    <a:pt x="3740" y="18"/>
                  </a:lnTo>
                  <a:lnTo>
                    <a:pt x="3740" y="18"/>
                  </a:lnTo>
                  <a:lnTo>
                    <a:pt x="3748" y="18"/>
                  </a:lnTo>
                  <a:lnTo>
                    <a:pt x="3748" y="18"/>
                  </a:lnTo>
                  <a:lnTo>
                    <a:pt x="3756" y="18"/>
                  </a:lnTo>
                  <a:lnTo>
                    <a:pt x="3756" y="18"/>
                  </a:lnTo>
                  <a:lnTo>
                    <a:pt x="3760" y="20"/>
                  </a:lnTo>
                  <a:lnTo>
                    <a:pt x="3760" y="20"/>
                  </a:lnTo>
                  <a:lnTo>
                    <a:pt x="3764" y="20"/>
                  </a:lnTo>
                  <a:lnTo>
                    <a:pt x="3764" y="20"/>
                  </a:lnTo>
                  <a:lnTo>
                    <a:pt x="3770" y="20"/>
                  </a:lnTo>
                  <a:lnTo>
                    <a:pt x="3770" y="20"/>
                  </a:lnTo>
                  <a:lnTo>
                    <a:pt x="3772" y="20"/>
                  </a:lnTo>
                  <a:lnTo>
                    <a:pt x="3772" y="20"/>
                  </a:lnTo>
                  <a:lnTo>
                    <a:pt x="3776" y="20"/>
                  </a:lnTo>
                  <a:lnTo>
                    <a:pt x="3776" y="20"/>
                  </a:lnTo>
                  <a:lnTo>
                    <a:pt x="3778" y="20"/>
                  </a:lnTo>
                  <a:lnTo>
                    <a:pt x="3780" y="20"/>
                  </a:lnTo>
                  <a:lnTo>
                    <a:pt x="3780" y="20"/>
                  </a:lnTo>
                  <a:lnTo>
                    <a:pt x="3782" y="20"/>
                  </a:lnTo>
                  <a:lnTo>
                    <a:pt x="3782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8" y="20"/>
                  </a:lnTo>
                  <a:lnTo>
                    <a:pt x="3788" y="20"/>
                  </a:lnTo>
                  <a:lnTo>
                    <a:pt x="3790" y="22"/>
                  </a:lnTo>
                  <a:lnTo>
                    <a:pt x="3790" y="22"/>
                  </a:lnTo>
                  <a:lnTo>
                    <a:pt x="3794" y="22"/>
                  </a:lnTo>
                  <a:lnTo>
                    <a:pt x="3794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8" y="20"/>
                  </a:lnTo>
                  <a:lnTo>
                    <a:pt x="3798" y="20"/>
                  </a:lnTo>
                  <a:lnTo>
                    <a:pt x="3802" y="22"/>
                  </a:lnTo>
                  <a:lnTo>
                    <a:pt x="3802" y="22"/>
                  </a:lnTo>
                  <a:lnTo>
                    <a:pt x="3802" y="20"/>
                  </a:lnTo>
                  <a:lnTo>
                    <a:pt x="3802" y="20"/>
                  </a:lnTo>
                  <a:lnTo>
                    <a:pt x="3804" y="20"/>
                  </a:lnTo>
                  <a:lnTo>
                    <a:pt x="3804" y="20"/>
                  </a:lnTo>
                  <a:lnTo>
                    <a:pt x="3804" y="22"/>
                  </a:lnTo>
                  <a:lnTo>
                    <a:pt x="3804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2" y="22"/>
                  </a:lnTo>
                  <a:lnTo>
                    <a:pt x="3812" y="22"/>
                  </a:lnTo>
                  <a:lnTo>
                    <a:pt x="3814" y="22"/>
                  </a:lnTo>
                  <a:lnTo>
                    <a:pt x="3814" y="22"/>
                  </a:lnTo>
                  <a:lnTo>
                    <a:pt x="3816" y="22"/>
                  </a:lnTo>
                  <a:lnTo>
                    <a:pt x="3816" y="22"/>
                  </a:lnTo>
                  <a:lnTo>
                    <a:pt x="3818" y="22"/>
                  </a:lnTo>
                  <a:lnTo>
                    <a:pt x="3818" y="22"/>
                  </a:lnTo>
                  <a:lnTo>
                    <a:pt x="3822" y="22"/>
                  </a:lnTo>
                  <a:lnTo>
                    <a:pt x="3822" y="22"/>
                  </a:lnTo>
                  <a:lnTo>
                    <a:pt x="3824" y="22"/>
                  </a:lnTo>
                  <a:lnTo>
                    <a:pt x="3824" y="22"/>
                  </a:lnTo>
                  <a:lnTo>
                    <a:pt x="3828" y="24"/>
                  </a:lnTo>
                  <a:lnTo>
                    <a:pt x="3828" y="24"/>
                  </a:lnTo>
                  <a:lnTo>
                    <a:pt x="3828" y="22"/>
                  </a:lnTo>
                  <a:lnTo>
                    <a:pt x="3828" y="22"/>
                  </a:lnTo>
                  <a:lnTo>
                    <a:pt x="3830" y="24"/>
                  </a:lnTo>
                  <a:lnTo>
                    <a:pt x="3830" y="24"/>
                  </a:lnTo>
                  <a:lnTo>
                    <a:pt x="3832" y="24"/>
                  </a:lnTo>
                  <a:lnTo>
                    <a:pt x="3832" y="24"/>
                  </a:lnTo>
                  <a:lnTo>
                    <a:pt x="3834" y="24"/>
                  </a:lnTo>
                  <a:lnTo>
                    <a:pt x="3834" y="24"/>
                  </a:lnTo>
                  <a:lnTo>
                    <a:pt x="3836" y="24"/>
                  </a:lnTo>
                  <a:lnTo>
                    <a:pt x="3836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6"/>
                  </a:lnTo>
                  <a:lnTo>
                    <a:pt x="3850" y="26"/>
                  </a:lnTo>
                  <a:lnTo>
                    <a:pt x="3860" y="26"/>
                  </a:lnTo>
                  <a:lnTo>
                    <a:pt x="3860" y="26"/>
                  </a:lnTo>
                  <a:lnTo>
                    <a:pt x="3864" y="24"/>
                  </a:lnTo>
                  <a:lnTo>
                    <a:pt x="3864" y="24"/>
                  </a:lnTo>
                  <a:lnTo>
                    <a:pt x="3868" y="26"/>
                  </a:lnTo>
                  <a:lnTo>
                    <a:pt x="3868" y="26"/>
                  </a:lnTo>
                  <a:lnTo>
                    <a:pt x="3876" y="26"/>
                  </a:lnTo>
                  <a:lnTo>
                    <a:pt x="3876" y="26"/>
                  </a:lnTo>
                  <a:lnTo>
                    <a:pt x="3878" y="26"/>
                  </a:lnTo>
                  <a:lnTo>
                    <a:pt x="3878" y="26"/>
                  </a:lnTo>
                  <a:lnTo>
                    <a:pt x="3890" y="28"/>
                  </a:lnTo>
                  <a:lnTo>
                    <a:pt x="3890" y="28"/>
                  </a:lnTo>
                  <a:lnTo>
                    <a:pt x="3892" y="28"/>
                  </a:lnTo>
                  <a:lnTo>
                    <a:pt x="3892" y="28"/>
                  </a:lnTo>
                  <a:lnTo>
                    <a:pt x="3902" y="28"/>
                  </a:lnTo>
                  <a:lnTo>
                    <a:pt x="3902" y="28"/>
                  </a:lnTo>
                  <a:lnTo>
                    <a:pt x="3904" y="30"/>
                  </a:lnTo>
                  <a:lnTo>
                    <a:pt x="3904" y="30"/>
                  </a:lnTo>
                  <a:lnTo>
                    <a:pt x="3908" y="28"/>
                  </a:lnTo>
                  <a:lnTo>
                    <a:pt x="3908" y="28"/>
                  </a:lnTo>
                  <a:lnTo>
                    <a:pt x="3910" y="28"/>
                  </a:lnTo>
                  <a:lnTo>
                    <a:pt x="3910" y="28"/>
                  </a:lnTo>
                  <a:lnTo>
                    <a:pt x="3912" y="28"/>
                  </a:lnTo>
                  <a:lnTo>
                    <a:pt x="3912" y="28"/>
                  </a:lnTo>
                  <a:lnTo>
                    <a:pt x="3918" y="30"/>
                  </a:lnTo>
                  <a:lnTo>
                    <a:pt x="3918" y="30"/>
                  </a:lnTo>
                  <a:lnTo>
                    <a:pt x="3922" y="30"/>
                  </a:lnTo>
                  <a:lnTo>
                    <a:pt x="3922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30" y="32"/>
                  </a:lnTo>
                  <a:lnTo>
                    <a:pt x="3930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898" y="34"/>
                  </a:lnTo>
                  <a:lnTo>
                    <a:pt x="3898" y="34"/>
                  </a:lnTo>
                  <a:lnTo>
                    <a:pt x="3892" y="36"/>
                  </a:lnTo>
                  <a:lnTo>
                    <a:pt x="3892" y="36"/>
                  </a:lnTo>
                  <a:lnTo>
                    <a:pt x="3890" y="36"/>
                  </a:lnTo>
                  <a:lnTo>
                    <a:pt x="3890" y="36"/>
                  </a:lnTo>
                  <a:lnTo>
                    <a:pt x="3888" y="36"/>
                  </a:lnTo>
                  <a:lnTo>
                    <a:pt x="3888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4" y="36"/>
                  </a:lnTo>
                  <a:lnTo>
                    <a:pt x="3884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6" y="36"/>
                  </a:lnTo>
                  <a:lnTo>
                    <a:pt x="3876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8"/>
                  </a:lnTo>
                  <a:lnTo>
                    <a:pt x="3874" y="38"/>
                  </a:lnTo>
                  <a:lnTo>
                    <a:pt x="3870" y="38"/>
                  </a:lnTo>
                  <a:lnTo>
                    <a:pt x="3870" y="38"/>
                  </a:lnTo>
                  <a:lnTo>
                    <a:pt x="3864" y="38"/>
                  </a:lnTo>
                  <a:lnTo>
                    <a:pt x="3864" y="38"/>
                  </a:lnTo>
                  <a:lnTo>
                    <a:pt x="3854" y="38"/>
                  </a:lnTo>
                  <a:lnTo>
                    <a:pt x="3854" y="38"/>
                  </a:lnTo>
                  <a:lnTo>
                    <a:pt x="3850" y="36"/>
                  </a:lnTo>
                  <a:lnTo>
                    <a:pt x="3850" y="36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2" y="34"/>
                  </a:lnTo>
                  <a:lnTo>
                    <a:pt x="3842" y="34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0" y="38"/>
                  </a:lnTo>
                  <a:lnTo>
                    <a:pt x="3840" y="38"/>
                  </a:lnTo>
                  <a:lnTo>
                    <a:pt x="3832" y="38"/>
                  </a:lnTo>
                  <a:lnTo>
                    <a:pt x="3832" y="38"/>
                  </a:lnTo>
                  <a:lnTo>
                    <a:pt x="3830" y="38"/>
                  </a:lnTo>
                  <a:lnTo>
                    <a:pt x="3830" y="38"/>
                  </a:lnTo>
                  <a:lnTo>
                    <a:pt x="3828" y="38"/>
                  </a:lnTo>
                  <a:lnTo>
                    <a:pt x="3828" y="38"/>
                  </a:lnTo>
                  <a:lnTo>
                    <a:pt x="3826" y="38"/>
                  </a:lnTo>
                  <a:lnTo>
                    <a:pt x="3826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2" y="38"/>
                  </a:lnTo>
                  <a:lnTo>
                    <a:pt x="3822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12" y="40"/>
                  </a:lnTo>
                  <a:lnTo>
                    <a:pt x="3812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2" y="42"/>
                  </a:lnTo>
                  <a:lnTo>
                    <a:pt x="3802" y="42"/>
                  </a:lnTo>
                  <a:lnTo>
                    <a:pt x="3800" y="42"/>
                  </a:lnTo>
                  <a:lnTo>
                    <a:pt x="3800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88" y="42"/>
                  </a:lnTo>
                  <a:lnTo>
                    <a:pt x="3788" y="42"/>
                  </a:lnTo>
                  <a:lnTo>
                    <a:pt x="3782" y="42"/>
                  </a:lnTo>
                  <a:lnTo>
                    <a:pt x="3782" y="42"/>
                  </a:lnTo>
                  <a:lnTo>
                    <a:pt x="3780" y="42"/>
                  </a:lnTo>
                  <a:lnTo>
                    <a:pt x="3780" y="42"/>
                  </a:lnTo>
                  <a:lnTo>
                    <a:pt x="3772" y="42"/>
                  </a:lnTo>
                  <a:lnTo>
                    <a:pt x="3772" y="42"/>
                  </a:lnTo>
                  <a:lnTo>
                    <a:pt x="3762" y="40"/>
                  </a:lnTo>
                  <a:lnTo>
                    <a:pt x="3762" y="40"/>
                  </a:lnTo>
                  <a:lnTo>
                    <a:pt x="3758" y="42"/>
                  </a:lnTo>
                  <a:lnTo>
                    <a:pt x="3758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6" y="42"/>
                  </a:lnTo>
                  <a:lnTo>
                    <a:pt x="3746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2" y="42"/>
                  </a:lnTo>
                  <a:lnTo>
                    <a:pt x="3742" y="42"/>
                  </a:lnTo>
                  <a:lnTo>
                    <a:pt x="3740" y="42"/>
                  </a:lnTo>
                  <a:lnTo>
                    <a:pt x="3740" y="42"/>
                  </a:lnTo>
                  <a:lnTo>
                    <a:pt x="3738" y="42"/>
                  </a:lnTo>
                  <a:lnTo>
                    <a:pt x="3738" y="42"/>
                  </a:lnTo>
                  <a:lnTo>
                    <a:pt x="3736" y="42"/>
                  </a:lnTo>
                  <a:lnTo>
                    <a:pt x="3736" y="42"/>
                  </a:lnTo>
                  <a:lnTo>
                    <a:pt x="3730" y="42"/>
                  </a:lnTo>
                  <a:lnTo>
                    <a:pt x="3730" y="42"/>
                  </a:lnTo>
                  <a:lnTo>
                    <a:pt x="3728" y="42"/>
                  </a:lnTo>
                  <a:lnTo>
                    <a:pt x="3728" y="42"/>
                  </a:lnTo>
                  <a:lnTo>
                    <a:pt x="3724" y="42"/>
                  </a:lnTo>
                  <a:lnTo>
                    <a:pt x="3724" y="42"/>
                  </a:lnTo>
                  <a:lnTo>
                    <a:pt x="3720" y="42"/>
                  </a:lnTo>
                  <a:lnTo>
                    <a:pt x="3720" y="42"/>
                  </a:lnTo>
                  <a:lnTo>
                    <a:pt x="3718" y="42"/>
                  </a:lnTo>
                  <a:lnTo>
                    <a:pt x="3718" y="42"/>
                  </a:lnTo>
                  <a:lnTo>
                    <a:pt x="3714" y="42"/>
                  </a:lnTo>
                  <a:lnTo>
                    <a:pt x="3714" y="42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6" y="44"/>
                  </a:lnTo>
                  <a:lnTo>
                    <a:pt x="3706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0" y="46"/>
                  </a:lnTo>
                  <a:lnTo>
                    <a:pt x="3690" y="46"/>
                  </a:lnTo>
                  <a:lnTo>
                    <a:pt x="3688" y="46"/>
                  </a:lnTo>
                  <a:lnTo>
                    <a:pt x="3688" y="46"/>
                  </a:lnTo>
                  <a:lnTo>
                    <a:pt x="3684" y="46"/>
                  </a:lnTo>
                  <a:lnTo>
                    <a:pt x="3684" y="46"/>
                  </a:lnTo>
                  <a:lnTo>
                    <a:pt x="3680" y="46"/>
                  </a:lnTo>
                  <a:lnTo>
                    <a:pt x="3680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4" y="46"/>
                  </a:lnTo>
                  <a:lnTo>
                    <a:pt x="3674" y="46"/>
                  </a:lnTo>
                  <a:lnTo>
                    <a:pt x="3670" y="48"/>
                  </a:lnTo>
                  <a:lnTo>
                    <a:pt x="3670" y="48"/>
                  </a:lnTo>
                  <a:lnTo>
                    <a:pt x="3664" y="46"/>
                  </a:lnTo>
                  <a:lnTo>
                    <a:pt x="3664" y="46"/>
                  </a:lnTo>
                  <a:lnTo>
                    <a:pt x="3660" y="44"/>
                  </a:lnTo>
                  <a:lnTo>
                    <a:pt x="3660" y="44"/>
                  </a:lnTo>
                  <a:lnTo>
                    <a:pt x="3658" y="44"/>
                  </a:lnTo>
                  <a:lnTo>
                    <a:pt x="3658" y="44"/>
                  </a:lnTo>
                  <a:lnTo>
                    <a:pt x="3656" y="44"/>
                  </a:lnTo>
                  <a:lnTo>
                    <a:pt x="3656" y="44"/>
                  </a:lnTo>
                  <a:lnTo>
                    <a:pt x="3652" y="46"/>
                  </a:lnTo>
                  <a:lnTo>
                    <a:pt x="3652" y="46"/>
                  </a:lnTo>
                  <a:lnTo>
                    <a:pt x="3650" y="48"/>
                  </a:lnTo>
                  <a:lnTo>
                    <a:pt x="3650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2" y="48"/>
                  </a:lnTo>
                  <a:lnTo>
                    <a:pt x="3642" y="48"/>
                  </a:lnTo>
                  <a:lnTo>
                    <a:pt x="3638" y="48"/>
                  </a:lnTo>
                  <a:lnTo>
                    <a:pt x="3638" y="48"/>
                  </a:lnTo>
                  <a:lnTo>
                    <a:pt x="3638" y="46"/>
                  </a:lnTo>
                  <a:lnTo>
                    <a:pt x="3638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28" y="46"/>
                  </a:lnTo>
                  <a:lnTo>
                    <a:pt x="3628" y="46"/>
                  </a:lnTo>
                  <a:lnTo>
                    <a:pt x="3626" y="46"/>
                  </a:lnTo>
                  <a:lnTo>
                    <a:pt x="3626" y="46"/>
                  </a:lnTo>
                  <a:lnTo>
                    <a:pt x="3624" y="46"/>
                  </a:lnTo>
                  <a:lnTo>
                    <a:pt x="3624" y="46"/>
                  </a:lnTo>
                  <a:lnTo>
                    <a:pt x="3620" y="48"/>
                  </a:lnTo>
                  <a:lnTo>
                    <a:pt x="3620" y="48"/>
                  </a:lnTo>
                  <a:lnTo>
                    <a:pt x="3610" y="48"/>
                  </a:lnTo>
                  <a:lnTo>
                    <a:pt x="3610" y="48"/>
                  </a:lnTo>
                  <a:lnTo>
                    <a:pt x="3608" y="48"/>
                  </a:lnTo>
                  <a:lnTo>
                    <a:pt x="3608" y="48"/>
                  </a:lnTo>
                  <a:lnTo>
                    <a:pt x="3606" y="48"/>
                  </a:lnTo>
                  <a:lnTo>
                    <a:pt x="3606" y="48"/>
                  </a:lnTo>
                  <a:lnTo>
                    <a:pt x="3604" y="48"/>
                  </a:lnTo>
                  <a:lnTo>
                    <a:pt x="3604" y="48"/>
                  </a:lnTo>
                  <a:lnTo>
                    <a:pt x="3602" y="48"/>
                  </a:lnTo>
                  <a:lnTo>
                    <a:pt x="3602" y="48"/>
                  </a:lnTo>
                  <a:lnTo>
                    <a:pt x="3598" y="48"/>
                  </a:lnTo>
                  <a:lnTo>
                    <a:pt x="3598" y="48"/>
                  </a:lnTo>
                  <a:lnTo>
                    <a:pt x="3596" y="46"/>
                  </a:lnTo>
                  <a:lnTo>
                    <a:pt x="3596" y="46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0" y="48"/>
                  </a:lnTo>
                  <a:lnTo>
                    <a:pt x="3590" y="48"/>
                  </a:lnTo>
                  <a:lnTo>
                    <a:pt x="3588" y="48"/>
                  </a:lnTo>
                  <a:lnTo>
                    <a:pt x="3588" y="48"/>
                  </a:lnTo>
                  <a:lnTo>
                    <a:pt x="3586" y="48"/>
                  </a:lnTo>
                  <a:lnTo>
                    <a:pt x="3586" y="48"/>
                  </a:lnTo>
                  <a:lnTo>
                    <a:pt x="3582" y="48"/>
                  </a:lnTo>
                  <a:lnTo>
                    <a:pt x="3582" y="48"/>
                  </a:lnTo>
                  <a:lnTo>
                    <a:pt x="3576" y="48"/>
                  </a:lnTo>
                  <a:lnTo>
                    <a:pt x="3576" y="48"/>
                  </a:lnTo>
                  <a:lnTo>
                    <a:pt x="3572" y="48"/>
                  </a:lnTo>
                  <a:lnTo>
                    <a:pt x="3570" y="48"/>
                  </a:lnTo>
                  <a:lnTo>
                    <a:pt x="3570" y="48"/>
                  </a:lnTo>
                  <a:lnTo>
                    <a:pt x="3568" y="50"/>
                  </a:lnTo>
                  <a:lnTo>
                    <a:pt x="3568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2" y="50"/>
                  </a:lnTo>
                  <a:lnTo>
                    <a:pt x="3562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0" y="48"/>
                  </a:lnTo>
                  <a:lnTo>
                    <a:pt x="3560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6"/>
                  </a:lnTo>
                  <a:lnTo>
                    <a:pt x="3550" y="46"/>
                  </a:lnTo>
                  <a:lnTo>
                    <a:pt x="3548" y="48"/>
                  </a:lnTo>
                  <a:lnTo>
                    <a:pt x="3548" y="48"/>
                  </a:lnTo>
                  <a:lnTo>
                    <a:pt x="3548" y="46"/>
                  </a:lnTo>
                  <a:lnTo>
                    <a:pt x="3548" y="46"/>
                  </a:lnTo>
                  <a:lnTo>
                    <a:pt x="3546" y="46"/>
                  </a:lnTo>
                  <a:lnTo>
                    <a:pt x="3546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42" y="48"/>
                  </a:lnTo>
                  <a:lnTo>
                    <a:pt x="3542" y="48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36" y="48"/>
                  </a:lnTo>
                  <a:lnTo>
                    <a:pt x="3536" y="48"/>
                  </a:lnTo>
                  <a:lnTo>
                    <a:pt x="3534" y="48"/>
                  </a:lnTo>
                  <a:lnTo>
                    <a:pt x="3534" y="48"/>
                  </a:lnTo>
                  <a:lnTo>
                    <a:pt x="3526" y="48"/>
                  </a:lnTo>
                  <a:lnTo>
                    <a:pt x="3526" y="48"/>
                  </a:lnTo>
                  <a:lnTo>
                    <a:pt x="3524" y="48"/>
                  </a:lnTo>
                  <a:lnTo>
                    <a:pt x="3524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0" y="48"/>
                  </a:lnTo>
                  <a:lnTo>
                    <a:pt x="3520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50"/>
                  </a:lnTo>
                  <a:lnTo>
                    <a:pt x="3518" y="50"/>
                  </a:lnTo>
                  <a:lnTo>
                    <a:pt x="3512" y="48"/>
                  </a:lnTo>
                  <a:lnTo>
                    <a:pt x="3508" y="50"/>
                  </a:lnTo>
                  <a:lnTo>
                    <a:pt x="3508" y="50"/>
                  </a:lnTo>
                  <a:lnTo>
                    <a:pt x="3502" y="48"/>
                  </a:lnTo>
                  <a:lnTo>
                    <a:pt x="3502" y="48"/>
                  </a:lnTo>
                  <a:lnTo>
                    <a:pt x="3494" y="48"/>
                  </a:lnTo>
                  <a:lnTo>
                    <a:pt x="3494" y="48"/>
                  </a:lnTo>
                  <a:lnTo>
                    <a:pt x="3490" y="48"/>
                  </a:lnTo>
                  <a:lnTo>
                    <a:pt x="3490" y="48"/>
                  </a:lnTo>
                  <a:lnTo>
                    <a:pt x="3488" y="48"/>
                  </a:lnTo>
                  <a:lnTo>
                    <a:pt x="3488" y="48"/>
                  </a:lnTo>
                  <a:lnTo>
                    <a:pt x="3486" y="48"/>
                  </a:lnTo>
                  <a:lnTo>
                    <a:pt x="3486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6" y="48"/>
                  </a:lnTo>
                  <a:lnTo>
                    <a:pt x="3476" y="48"/>
                  </a:lnTo>
                  <a:lnTo>
                    <a:pt x="3474" y="48"/>
                  </a:lnTo>
                  <a:lnTo>
                    <a:pt x="3474" y="48"/>
                  </a:lnTo>
                  <a:lnTo>
                    <a:pt x="3472" y="48"/>
                  </a:lnTo>
                  <a:lnTo>
                    <a:pt x="3472" y="48"/>
                  </a:lnTo>
                  <a:lnTo>
                    <a:pt x="3470" y="48"/>
                  </a:lnTo>
                  <a:lnTo>
                    <a:pt x="3470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2" y="48"/>
                  </a:lnTo>
                  <a:lnTo>
                    <a:pt x="3462" y="48"/>
                  </a:lnTo>
                  <a:lnTo>
                    <a:pt x="3460" y="48"/>
                  </a:lnTo>
                  <a:lnTo>
                    <a:pt x="3460" y="48"/>
                  </a:lnTo>
                  <a:lnTo>
                    <a:pt x="3456" y="48"/>
                  </a:lnTo>
                  <a:lnTo>
                    <a:pt x="3456" y="48"/>
                  </a:lnTo>
                  <a:lnTo>
                    <a:pt x="3452" y="48"/>
                  </a:lnTo>
                  <a:lnTo>
                    <a:pt x="3452" y="48"/>
                  </a:lnTo>
                  <a:lnTo>
                    <a:pt x="3448" y="48"/>
                  </a:lnTo>
                  <a:lnTo>
                    <a:pt x="3448" y="48"/>
                  </a:lnTo>
                  <a:lnTo>
                    <a:pt x="3446" y="48"/>
                  </a:lnTo>
                  <a:lnTo>
                    <a:pt x="3446" y="48"/>
                  </a:lnTo>
                  <a:lnTo>
                    <a:pt x="3442" y="48"/>
                  </a:lnTo>
                  <a:lnTo>
                    <a:pt x="3442" y="48"/>
                  </a:lnTo>
                  <a:lnTo>
                    <a:pt x="3440" y="48"/>
                  </a:lnTo>
                  <a:lnTo>
                    <a:pt x="3440" y="48"/>
                  </a:lnTo>
                  <a:lnTo>
                    <a:pt x="3438" y="48"/>
                  </a:lnTo>
                  <a:lnTo>
                    <a:pt x="3438" y="48"/>
                  </a:lnTo>
                  <a:lnTo>
                    <a:pt x="3436" y="48"/>
                  </a:lnTo>
                  <a:lnTo>
                    <a:pt x="3436" y="48"/>
                  </a:lnTo>
                  <a:lnTo>
                    <a:pt x="3434" y="46"/>
                  </a:lnTo>
                  <a:lnTo>
                    <a:pt x="3434" y="46"/>
                  </a:lnTo>
                  <a:lnTo>
                    <a:pt x="3430" y="46"/>
                  </a:lnTo>
                  <a:lnTo>
                    <a:pt x="3430" y="46"/>
                  </a:lnTo>
                  <a:lnTo>
                    <a:pt x="3422" y="46"/>
                  </a:lnTo>
                  <a:lnTo>
                    <a:pt x="3422" y="46"/>
                  </a:lnTo>
                  <a:lnTo>
                    <a:pt x="3420" y="48"/>
                  </a:lnTo>
                  <a:lnTo>
                    <a:pt x="3420" y="48"/>
                  </a:lnTo>
                  <a:lnTo>
                    <a:pt x="3418" y="48"/>
                  </a:lnTo>
                  <a:lnTo>
                    <a:pt x="3418" y="48"/>
                  </a:lnTo>
                  <a:lnTo>
                    <a:pt x="3412" y="48"/>
                  </a:lnTo>
                  <a:lnTo>
                    <a:pt x="3412" y="48"/>
                  </a:lnTo>
                  <a:lnTo>
                    <a:pt x="3408" y="48"/>
                  </a:lnTo>
                  <a:lnTo>
                    <a:pt x="3408" y="48"/>
                  </a:lnTo>
                  <a:lnTo>
                    <a:pt x="3406" y="48"/>
                  </a:lnTo>
                  <a:lnTo>
                    <a:pt x="3406" y="48"/>
                  </a:lnTo>
                  <a:lnTo>
                    <a:pt x="3404" y="46"/>
                  </a:lnTo>
                  <a:lnTo>
                    <a:pt x="3404" y="46"/>
                  </a:lnTo>
                  <a:lnTo>
                    <a:pt x="3398" y="48"/>
                  </a:lnTo>
                  <a:lnTo>
                    <a:pt x="3398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88" y="46"/>
                  </a:lnTo>
                  <a:lnTo>
                    <a:pt x="3388" y="46"/>
                  </a:lnTo>
                  <a:lnTo>
                    <a:pt x="3386" y="48"/>
                  </a:lnTo>
                  <a:lnTo>
                    <a:pt x="3386" y="48"/>
                  </a:lnTo>
                  <a:lnTo>
                    <a:pt x="3382" y="48"/>
                  </a:lnTo>
                  <a:lnTo>
                    <a:pt x="3382" y="48"/>
                  </a:lnTo>
                  <a:lnTo>
                    <a:pt x="3380" y="50"/>
                  </a:lnTo>
                  <a:lnTo>
                    <a:pt x="3380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2" y="50"/>
                  </a:lnTo>
                  <a:lnTo>
                    <a:pt x="3372" y="50"/>
                  </a:lnTo>
                  <a:lnTo>
                    <a:pt x="3370" y="50"/>
                  </a:lnTo>
                  <a:lnTo>
                    <a:pt x="3370" y="50"/>
                  </a:lnTo>
                  <a:lnTo>
                    <a:pt x="3366" y="50"/>
                  </a:lnTo>
                  <a:lnTo>
                    <a:pt x="3366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0" y="50"/>
                  </a:lnTo>
                  <a:lnTo>
                    <a:pt x="3360" y="50"/>
                  </a:lnTo>
                  <a:lnTo>
                    <a:pt x="3358" y="50"/>
                  </a:lnTo>
                  <a:lnTo>
                    <a:pt x="3356" y="50"/>
                  </a:lnTo>
                  <a:lnTo>
                    <a:pt x="3356" y="50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0" y="48"/>
                  </a:lnTo>
                  <a:lnTo>
                    <a:pt x="3340" y="48"/>
                  </a:lnTo>
                  <a:lnTo>
                    <a:pt x="3332" y="48"/>
                  </a:lnTo>
                  <a:lnTo>
                    <a:pt x="3332" y="48"/>
                  </a:lnTo>
                  <a:lnTo>
                    <a:pt x="3328" y="46"/>
                  </a:lnTo>
                  <a:lnTo>
                    <a:pt x="3328" y="46"/>
                  </a:lnTo>
                  <a:lnTo>
                    <a:pt x="3324" y="44"/>
                  </a:lnTo>
                  <a:lnTo>
                    <a:pt x="3324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18" y="44"/>
                  </a:lnTo>
                  <a:lnTo>
                    <a:pt x="3318" y="44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6" y="46"/>
                  </a:lnTo>
                  <a:lnTo>
                    <a:pt x="3316" y="46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08" y="48"/>
                  </a:lnTo>
                  <a:lnTo>
                    <a:pt x="3308" y="48"/>
                  </a:lnTo>
                  <a:lnTo>
                    <a:pt x="3306" y="48"/>
                  </a:lnTo>
                  <a:lnTo>
                    <a:pt x="3306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2" y="46"/>
                  </a:lnTo>
                  <a:lnTo>
                    <a:pt x="3302" y="46"/>
                  </a:lnTo>
                  <a:lnTo>
                    <a:pt x="3302" y="48"/>
                  </a:lnTo>
                  <a:lnTo>
                    <a:pt x="3302" y="48"/>
                  </a:lnTo>
                  <a:lnTo>
                    <a:pt x="3298" y="46"/>
                  </a:lnTo>
                  <a:lnTo>
                    <a:pt x="3298" y="46"/>
                  </a:lnTo>
                  <a:lnTo>
                    <a:pt x="3294" y="44"/>
                  </a:lnTo>
                  <a:lnTo>
                    <a:pt x="3290" y="44"/>
                  </a:lnTo>
                  <a:lnTo>
                    <a:pt x="3282" y="46"/>
                  </a:lnTo>
                  <a:lnTo>
                    <a:pt x="3282" y="46"/>
                  </a:lnTo>
                  <a:lnTo>
                    <a:pt x="3276" y="44"/>
                  </a:lnTo>
                  <a:lnTo>
                    <a:pt x="3276" y="44"/>
                  </a:lnTo>
                  <a:lnTo>
                    <a:pt x="3268" y="44"/>
                  </a:lnTo>
                  <a:lnTo>
                    <a:pt x="3268" y="44"/>
                  </a:lnTo>
                  <a:lnTo>
                    <a:pt x="3266" y="44"/>
                  </a:lnTo>
                  <a:lnTo>
                    <a:pt x="3266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56" y="44"/>
                  </a:lnTo>
                  <a:lnTo>
                    <a:pt x="3256" y="44"/>
                  </a:lnTo>
                  <a:lnTo>
                    <a:pt x="3254" y="44"/>
                  </a:lnTo>
                  <a:lnTo>
                    <a:pt x="3254" y="44"/>
                  </a:lnTo>
                  <a:lnTo>
                    <a:pt x="3250" y="42"/>
                  </a:lnTo>
                  <a:lnTo>
                    <a:pt x="3248" y="42"/>
                  </a:lnTo>
                  <a:lnTo>
                    <a:pt x="3248" y="42"/>
                  </a:lnTo>
                  <a:lnTo>
                    <a:pt x="3246" y="44"/>
                  </a:lnTo>
                  <a:lnTo>
                    <a:pt x="3246" y="44"/>
                  </a:lnTo>
                  <a:lnTo>
                    <a:pt x="3244" y="44"/>
                  </a:lnTo>
                  <a:lnTo>
                    <a:pt x="3244" y="44"/>
                  </a:lnTo>
                  <a:lnTo>
                    <a:pt x="3238" y="44"/>
                  </a:lnTo>
                  <a:lnTo>
                    <a:pt x="3238" y="44"/>
                  </a:lnTo>
                  <a:lnTo>
                    <a:pt x="3234" y="44"/>
                  </a:lnTo>
                  <a:lnTo>
                    <a:pt x="3234" y="44"/>
                  </a:lnTo>
                  <a:lnTo>
                    <a:pt x="3230" y="44"/>
                  </a:lnTo>
                  <a:lnTo>
                    <a:pt x="3230" y="44"/>
                  </a:lnTo>
                  <a:lnTo>
                    <a:pt x="3226" y="44"/>
                  </a:lnTo>
                  <a:lnTo>
                    <a:pt x="3226" y="44"/>
                  </a:lnTo>
                  <a:lnTo>
                    <a:pt x="3222" y="46"/>
                  </a:lnTo>
                  <a:lnTo>
                    <a:pt x="3222" y="46"/>
                  </a:lnTo>
                  <a:lnTo>
                    <a:pt x="3218" y="44"/>
                  </a:lnTo>
                  <a:lnTo>
                    <a:pt x="3218" y="44"/>
                  </a:lnTo>
                  <a:lnTo>
                    <a:pt x="3212" y="44"/>
                  </a:lnTo>
                  <a:lnTo>
                    <a:pt x="3212" y="44"/>
                  </a:lnTo>
                  <a:lnTo>
                    <a:pt x="3202" y="46"/>
                  </a:lnTo>
                  <a:lnTo>
                    <a:pt x="3202" y="46"/>
                  </a:lnTo>
                  <a:lnTo>
                    <a:pt x="3198" y="44"/>
                  </a:lnTo>
                  <a:lnTo>
                    <a:pt x="3198" y="44"/>
                  </a:lnTo>
                  <a:lnTo>
                    <a:pt x="3194" y="44"/>
                  </a:lnTo>
                  <a:lnTo>
                    <a:pt x="3194" y="44"/>
                  </a:lnTo>
                  <a:lnTo>
                    <a:pt x="3190" y="44"/>
                  </a:lnTo>
                  <a:lnTo>
                    <a:pt x="3190" y="44"/>
                  </a:lnTo>
                  <a:lnTo>
                    <a:pt x="3186" y="44"/>
                  </a:lnTo>
                  <a:lnTo>
                    <a:pt x="3186" y="44"/>
                  </a:lnTo>
                  <a:lnTo>
                    <a:pt x="3180" y="44"/>
                  </a:lnTo>
                  <a:lnTo>
                    <a:pt x="3180" y="44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2" y="42"/>
                  </a:lnTo>
                  <a:lnTo>
                    <a:pt x="3172" y="42"/>
                  </a:lnTo>
                  <a:lnTo>
                    <a:pt x="3168" y="40"/>
                  </a:lnTo>
                  <a:lnTo>
                    <a:pt x="3168" y="40"/>
                  </a:lnTo>
                  <a:lnTo>
                    <a:pt x="3162" y="38"/>
                  </a:lnTo>
                  <a:lnTo>
                    <a:pt x="3162" y="38"/>
                  </a:lnTo>
                  <a:lnTo>
                    <a:pt x="3158" y="40"/>
                  </a:lnTo>
                  <a:lnTo>
                    <a:pt x="3158" y="40"/>
                  </a:lnTo>
                  <a:lnTo>
                    <a:pt x="3156" y="40"/>
                  </a:lnTo>
                  <a:lnTo>
                    <a:pt x="3156" y="40"/>
                  </a:lnTo>
                  <a:lnTo>
                    <a:pt x="3154" y="40"/>
                  </a:lnTo>
                  <a:lnTo>
                    <a:pt x="3154" y="40"/>
                  </a:lnTo>
                  <a:lnTo>
                    <a:pt x="3152" y="40"/>
                  </a:lnTo>
                  <a:lnTo>
                    <a:pt x="3152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38"/>
                  </a:lnTo>
                  <a:lnTo>
                    <a:pt x="3146" y="38"/>
                  </a:lnTo>
                  <a:lnTo>
                    <a:pt x="3146" y="36"/>
                  </a:lnTo>
                  <a:lnTo>
                    <a:pt x="3144" y="36"/>
                  </a:lnTo>
                  <a:lnTo>
                    <a:pt x="3144" y="36"/>
                  </a:lnTo>
                  <a:lnTo>
                    <a:pt x="3138" y="36"/>
                  </a:lnTo>
                  <a:lnTo>
                    <a:pt x="3138" y="36"/>
                  </a:lnTo>
                  <a:lnTo>
                    <a:pt x="3136" y="38"/>
                  </a:lnTo>
                  <a:lnTo>
                    <a:pt x="3136" y="38"/>
                  </a:lnTo>
                  <a:lnTo>
                    <a:pt x="3134" y="38"/>
                  </a:lnTo>
                  <a:lnTo>
                    <a:pt x="3134" y="38"/>
                  </a:lnTo>
                  <a:lnTo>
                    <a:pt x="3130" y="38"/>
                  </a:lnTo>
                  <a:lnTo>
                    <a:pt x="3130" y="38"/>
                  </a:lnTo>
                  <a:lnTo>
                    <a:pt x="3128" y="38"/>
                  </a:lnTo>
                  <a:lnTo>
                    <a:pt x="3128" y="38"/>
                  </a:lnTo>
                  <a:lnTo>
                    <a:pt x="3120" y="40"/>
                  </a:lnTo>
                  <a:lnTo>
                    <a:pt x="3120" y="40"/>
                  </a:lnTo>
                  <a:lnTo>
                    <a:pt x="3112" y="40"/>
                  </a:lnTo>
                  <a:lnTo>
                    <a:pt x="3112" y="40"/>
                  </a:lnTo>
                  <a:lnTo>
                    <a:pt x="3110" y="42"/>
                  </a:lnTo>
                  <a:lnTo>
                    <a:pt x="3110" y="42"/>
                  </a:lnTo>
                  <a:lnTo>
                    <a:pt x="3108" y="42"/>
                  </a:lnTo>
                  <a:lnTo>
                    <a:pt x="3108" y="42"/>
                  </a:lnTo>
                  <a:lnTo>
                    <a:pt x="3106" y="42"/>
                  </a:lnTo>
                  <a:lnTo>
                    <a:pt x="3106" y="42"/>
                  </a:lnTo>
                  <a:lnTo>
                    <a:pt x="3106" y="44"/>
                  </a:lnTo>
                  <a:lnTo>
                    <a:pt x="3106" y="44"/>
                  </a:lnTo>
                  <a:lnTo>
                    <a:pt x="3104" y="42"/>
                  </a:lnTo>
                  <a:lnTo>
                    <a:pt x="3104" y="42"/>
                  </a:lnTo>
                  <a:lnTo>
                    <a:pt x="3102" y="44"/>
                  </a:lnTo>
                  <a:lnTo>
                    <a:pt x="3102" y="44"/>
                  </a:lnTo>
                  <a:lnTo>
                    <a:pt x="3102" y="42"/>
                  </a:lnTo>
                  <a:lnTo>
                    <a:pt x="3102" y="42"/>
                  </a:lnTo>
                  <a:lnTo>
                    <a:pt x="3100" y="42"/>
                  </a:lnTo>
                  <a:lnTo>
                    <a:pt x="3100" y="42"/>
                  </a:lnTo>
                  <a:lnTo>
                    <a:pt x="3096" y="42"/>
                  </a:lnTo>
                  <a:lnTo>
                    <a:pt x="3096" y="42"/>
                  </a:lnTo>
                  <a:lnTo>
                    <a:pt x="3094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88" y="42"/>
                  </a:lnTo>
                  <a:lnTo>
                    <a:pt x="3088" y="42"/>
                  </a:lnTo>
                  <a:lnTo>
                    <a:pt x="3086" y="42"/>
                  </a:lnTo>
                  <a:lnTo>
                    <a:pt x="3086" y="42"/>
                  </a:lnTo>
                  <a:lnTo>
                    <a:pt x="3082" y="42"/>
                  </a:lnTo>
                  <a:lnTo>
                    <a:pt x="3082" y="42"/>
                  </a:lnTo>
                  <a:lnTo>
                    <a:pt x="3080" y="40"/>
                  </a:lnTo>
                  <a:lnTo>
                    <a:pt x="3080" y="40"/>
                  </a:lnTo>
                  <a:lnTo>
                    <a:pt x="3078" y="42"/>
                  </a:lnTo>
                  <a:lnTo>
                    <a:pt x="3078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2" y="42"/>
                  </a:lnTo>
                  <a:lnTo>
                    <a:pt x="3072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66" y="40"/>
                  </a:lnTo>
                  <a:lnTo>
                    <a:pt x="3066" y="40"/>
                  </a:lnTo>
                  <a:lnTo>
                    <a:pt x="3058" y="42"/>
                  </a:lnTo>
                  <a:lnTo>
                    <a:pt x="3052" y="40"/>
                  </a:lnTo>
                  <a:lnTo>
                    <a:pt x="3052" y="40"/>
                  </a:lnTo>
                  <a:lnTo>
                    <a:pt x="3050" y="40"/>
                  </a:lnTo>
                  <a:lnTo>
                    <a:pt x="3050" y="40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0" y="42"/>
                  </a:lnTo>
                  <a:lnTo>
                    <a:pt x="3040" y="42"/>
                  </a:lnTo>
                  <a:lnTo>
                    <a:pt x="3040" y="40"/>
                  </a:lnTo>
                  <a:lnTo>
                    <a:pt x="3040" y="40"/>
                  </a:lnTo>
                  <a:lnTo>
                    <a:pt x="3036" y="42"/>
                  </a:lnTo>
                  <a:lnTo>
                    <a:pt x="3036" y="42"/>
                  </a:lnTo>
                  <a:lnTo>
                    <a:pt x="3032" y="42"/>
                  </a:lnTo>
                  <a:lnTo>
                    <a:pt x="3032" y="42"/>
                  </a:lnTo>
                  <a:lnTo>
                    <a:pt x="3030" y="42"/>
                  </a:lnTo>
                  <a:lnTo>
                    <a:pt x="3030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2" y="42"/>
                  </a:lnTo>
                  <a:lnTo>
                    <a:pt x="3022" y="42"/>
                  </a:lnTo>
                  <a:lnTo>
                    <a:pt x="3020" y="42"/>
                  </a:lnTo>
                  <a:lnTo>
                    <a:pt x="3020" y="42"/>
                  </a:lnTo>
                  <a:lnTo>
                    <a:pt x="3014" y="42"/>
                  </a:lnTo>
                  <a:lnTo>
                    <a:pt x="3008" y="42"/>
                  </a:lnTo>
                  <a:lnTo>
                    <a:pt x="3008" y="42"/>
                  </a:lnTo>
                  <a:lnTo>
                    <a:pt x="3006" y="40"/>
                  </a:lnTo>
                  <a:lnTo>
                    <a:pt x="3004" y="42"/>
                  </a:lnTo>
                  <a:lnTo>
                    <a:pt x="3004" y="42"/>
                  </a:lnTo>
                  <a:lnTo>
                    <a:pt x="3002" y="40"/>
                  </a:lnTo>
                  <a:lnTo>
                    <a:pt x="3002" y="40"/>
                  </a:lnTo>
                  <a:lnTo>
                    <a:pt x="2998" y="40"/>
                  </a:lnTo>
                  <a:lnTo>
                    <a:pt x="2996" y="40"/>
                  </a:lnTo>
                  <a:lnTo>
                    <a:pt x="2996" y="40"/>
                  </a:lnTo>
                  <a:lnTo>
                    <a:pt x="2994" y="38"/>
                  </a:lnTo>
                  <a:lnTo>
                    <a:pt x="2994" y="38"/>
                  </a:lnTo>
                  <a:lnTo>
                    <a:pt x="2986" y="38"/>
                  </a:lnTo>
                  <a:lnTo>
                    <a:pt x="2986" y="38"/>
                  </a:lnTo>
                  <a:lnTo>
                    <a:pt x="2980" y="38"/>
                  </a:lnTo>
                  <a:lnTo>
                    <a:pt x="2976" y="38"/>
                  </a:lnTo>
                  <a:lnTo>
                    <a:pt x="2976" y="38"/>
                  </a:lnTo>
                  <a:lnTo>
                    <a:pt x="2972" y="38"/>
                  </a:lnTo>
                  <a:lnTo>
                    <a:pt x="2972" y="38"/>
                  </a:lnTo>
                  <a:lnTo>
                    <a:pt x="2970" y="38"/>
                  </a:lnTo>
                  <a:lnTo>
                    <a:pt x="2970" y="38"/>
                  </a:lnTo>
                  <a:lnTo>
                    <a:pt x="2962" y="40"/>
                  </a:lnTo>
                  <a:lnTo>
                    <a:pt x="2962" y="40"/>
                  </a:lnTo>
                  <a:lnTo>
                    <a:pt x="2954" y="38"/>
                  </a:lnTo>
                  <a:lnTo>
                    <a:pt x="2954" y="38"/>
                  </a:lnTo>
                  <a:lnTo>
                    <a:pt x="2946" y="40"/>
                  </a:lnTo>
                  <a:lnTo>
                    <a:pt x="2946" y="40"/>
                  </a:lnTo>
                  <a:lnTo>
                    <a:pt x="2942" y="38"/>
                  </a:lnTo>
                  <a:lnTo>
                    <a:pt x="2942" y="38"/>
                  </a:lnTo>
                  <a:lnTo>
                    <a:pt x="2940" y="38"/>
                  </a:lnTo>
                  <a:lnTo>
                    <a:pt x="2940" y="38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2" y="36"/>
                  </a:lnTo>
                  <a:lnTo>
                    <a:pt x="2932" y="36"/>
                  </a:lnTo>
                  <a:lnTo>
                    <a:pt x="2930" y="36"/>
                  </a:lnTo>
                  <a:lnTo>
                    <a:pt x="2930" y="36"/>
                  </a:lnTo>
                  <a:lnTo>
                    <a:pt x="2926" y="36"/>
                  </a:lnTo>
                  <a:lnTo>
                    <a:pt x="2926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18" y="38"/>
                  </a:lnTo>
                  <a:lnTo>
                    <a:pt x="2918" y="38"/>
                  </a:lnTo>
                  <a:lnTo>
                    <a:pt x="2914" y="38"/>
                  </a:lnTo>
                  <a:lnTo>
                    <a:pt x="2914" y="38"/>
                  </a:lnTo>
                  <a:lnTo>
                    <a:pt x="2910" y="36"/>
                  </a:lnTo>
                  <a:lnTo>
                    <a:pt x="2910" y="36"/>
                  </a:lnTo>
                  <a:lnTo>
                    <a:pt x="2904" y="36"/>
                  </a:lnTo>
                  <a:lnTo>
                    <a:pt x="2904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0" y="36"/>
                  </a:lnTo>
                  <a:lnTo>
                    <a:pt x="2900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4"/>
                  </a:lnTo>
                  <a:lnTo>
                    <a:pt x="2898" y="34"/>
                  </a:lnTo>
                  <a:lnTo>
                    <a:pt x="2896" y="34"/>
                  </a:lnTo>
                  <a:lnTo>
                    <a:pt x="2896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0" y="36"/>
                  </a:lnTo>
                  <a:lnTo>
                    <a:pt x="2890" y="36"/>
                  </a:lnTo>
                  <a:lnTo>
                    <a:pt x="2888" y="36"/>
                  </a:lnTo>
                  <a:lnTo>
                    <a:pt x="2888" y="36"/>
                  </a:lnTo>
                  <a:lnTo>
                    <a:pt x="2886" y="36"/>
                  </a:lnTo>
                  <a:lnTo>
                    <a:pt x="2886" y="36"/>
                  </a:lnTo>
                  <a:lnTo>
                    <a:pt x="2884" y="36"/>
                  </a:lnTo>
                  <a:lnTo>
                    <a:pt x="2884" y="36"/>
                  </a:lnTo>
                  <a:lnTo>
                    <a:pt x="2878" y="36"/>
                  </a:lnTo>
                  <a:lnTo>
                    <a:pt x="2878" y="36"/>
                  </a:lnTo>
                  <a:lnTo>
                    <a:pt x="2874" y="34"/>
                  </a:lnTo>
                  <a:lnTo>
                    <a:pt x="2874" y="34"/>
                  </a:lnTo>
                  <a:lnTo>
                    <a:pt x="2872" y="34"/>
                  </a:lnTo>
                  <a:lnTo>
                    <a:pt x="2872" y="34"/>
                  </a:lnTo>
                  <a:lnTo>
                    <a:pt x="2870" y="34"/>
                  </a:lnTo>
                  <a:lnTo>
                    <a:pt x="2870" y="34"/>
                  </a:lnTo>
                  <a:lnTo>
                    <a:pt x="2866" y="34"/>
                  </a:lnTo>
                  <a:lnTo>
                    <a:pt x="2866" y="34"/>
                  </a:lnTo>
                  <a:lnTo>
                    <a:pt x="2864" y="34"/>
                  </a:lnTo>
                  <a:lnTo>
                    <a:pt x="2864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58" y="34"/>
                  </a:lnTo>
                  <a:lnTo>
                    <a:pt x="2858" y="34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8"/>
                  </a:lnTo>
                  <a:lnTo>
                    <a:pt x="2858" y="38"/>
                  </a:lnTo>
                  <a:lnTo>
                    <a:pt x="2852" y="38"/>
                  </a:lnTo>
                  <a:lnTo>
                    <a:pt x="2852" y="38"/>
                  </a:lnTo>
                  <a:lnTo>
                    <a:pt x="2844" y="38"/>
                  </a:lnTo>
                  <a:lnTo>
                    <a:pt x="2844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0" y="38"/>
                  </a:lnTo>
                  <a:lnTo>
                    <a:pt x="2840" y="38"/>
                  </a:lnTo>
                  <a:lnTo>
                    <a:pt x="2834" y="38"/>
                  </a:lnTo>
                  <a:lnTo>
                    <a:pt x="2834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28" y="38"/>
                  </a:lnTo>
                  <a:lnTo>
                    <a:pt x="2828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4" y="38"/>
                  </a:lnTo>
                  <a:lnTo>
                    <a:pt x="2824" y="38"/>
                  </a:lnTo>
                  <a:lnTo>
                    <a:pt x="2820" y="38"/>
                  </a:lnTo>
                  <a:lnTo>
                    <a:pt x="2816" y="38"/>
                  </a:lnTo>
                  <a:lnTo>
                    <a:pt x="2816" y="38"/>
                  </a:lnTo>
                  <a:lnTo>
                    <a:pt x="2814" y="38"/>
                  </a:lnTo>
                  <a:lnTo>
                    <a:pt x="2814" y="38"/>
                  </a:lnTo>
                  <a:lnTo>
                    <a:pt x="2806" y="38"/>
                  </a:lnTo>
                  <a:lnTo>
                    <a:pt x="2806" y="38"/>
                  </a:lnTo>
                  <a:lnTo>
                    <a:pt x="2804" y="38"/>
                  </a:lnTo>
                  <a:lnTo>
                    <a:pt x="2804" y="38"/>
                  </a:lnTo>
                  <a:lnTo>
                    <a:pt x="2796" y="38"/>
                  </a:lnTo>
                  <a:lnTo>
                    <a:pt x="2796" y="38"/>
                  </a:lnTo>
                  <a:lnTo>
                    <a:pt x="2794" y="38"/>
                  </a:lnTo>
                  <a:lnTo>
                    <a:pt x="2794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86" y="38"/>
                  </a:lnTo>
                  <a:lnTo>
                    <a:pt x="2784" y="38"/>
                  </a:lnTo>
                  <a:lnTo>
                    <a:pt x="2784" y="38"/>
                  </a:lnTo>
                  <a:lnTo>
                    <a:pt x="2782" y="38"/>
                  </a:lnTo>
                  <a:lnTo>
                    <a:pt x="2782" y="38"/>
                  </a:lnTo>
                  <a:lnTo>
                    <a:pt x="2780" y="38"/>
                  </a:lnTo>
                  <a:lnTo>
                    <a:pt x="2780" y="38"/>
                  </a:lnTo>
                  <a:lnTo>
                    <a:pt x="2776" y="38"/>
                  </a:lnTo>
                  <a:lnTo>
                    <a:pt x="2776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68" y="38"/>
                  </a:lnTo>
                  <a:lnTo>
                    <a:pt x="2768" y="38"/>
                  </a:lnTo>
                  <a:lnTo>
                    <a:pt x="2764" y="38"/>
                  </a:lnTo>
                  <a:lnTo>
                    <a:pt x="2764" y="38"/>
                  </a:lnTo>
                  <a:lnTo>
                    <a:pt x="2762" y="38"/>
                  </a:lnTo>
                  <a:lnTo>
                    <a:pt x="2762" y="38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0" y="36"/>
                  </a:lnTo>
                  <a:lnTo>
                    <a:pt x="2760" y="36"/>
                  </a:lnTo>
                  <a:lnTo>
                    <a:pt x="2754" y="36"/>
                  </a:lnTo>
                  <a:lnTo>
                    <a:pt x="2754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48" y="36"/>
                  </a:lnTo>
                  <a:lnTo>
                    <a:pt x="2748" y="36"/>
                  </a:lnTo>
                  <a:lnTo>
                    <a:pt x="2746" y="36"/>
                  </a:lnTo>
                  <a:lnTo>
                    <a:pt x="2746" y="36"/>
                  </a:lnTo>
                  <a:lnTo>
                    <a:pt x="2744" y="38"/>
                  </a:lnTo>
                  <a:lnTo>
                    <a:pt x="2744" y="38"/>
                  </a:lnTo>
                  <a:lnTo>
                    <a:pt x="2742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6" y="38"/>
                  </a:lnTo>
                  <a:lnTo>
                    <a:pt x="2736" y="38"/>
                  </a:lnTo>
                  <a:lnTo>
                    <a:pt x="2728" y="38"/>
                  </a:lnTo>
                  <a:lnTo>
                    <a:pt x="2728" y="38"/>
                  </a:lnTo>
                  <a:lnTo>
                    <a:pt x="2724" y="38"/>
                  </a:lnTo>
                  <a:lnTo>
                    <a:pt x="2724" y="38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16" y="38"/>
                  </a:lnTo>
                  <a:lnTo>
                    <a:pt x="2716" y="38"/>
                  </a:lnTo>
                  <a:lnTo>
                    <a:pt x="2712" y="38"/>
                  </a:lnTo>
                  <a:lnTo>
                    <a:pt x="2712" y="38"/>
                  </a:lnTo>
                  <a:lnTo>
                    <a:pt x="2710" y="38"/>
                  </a:lnTo>
                  <a:lnTo>
                    <a:pt x="2706" y="38"/>
                  </a:lnTo>
                  <a:lnTo>
                    <a:pt x="2706" y="38"/>
                  </a:lnTo>
                  <a:lnTo>
                    <a:pt x="2700" y="38"/>
                  </a:lnTo>
                  <a:lnTo>
                    <a:pt x="2700" y="38"/>
                  </a:lnTo>
                  <a:lnTo>
                    <a:pt x="2694" y="38"/>
                  </a:lnTo>
                  <a:lnTo>
                    <a:pt x="2694" y="38"/>
                  </a:lnTo>
                  <a:lnTo>
                    <a:pt x="2692" y="36"/>
                  </a:lnTo>
                  <a:lnTo>
                    <a:pt x="2692" y="36"/>
                  </a:lnTo>
                  <a:lnTo>
                    <a:pt x="2688" y="36"/>
                  </a:lnTo>
                  <a:lnTo>
                    <a:pt x="2688" y="36"/>
                  </a:lnTo>
                  <a:lnTo>
                    <a:pt x="2686" y="36"/>
                  </a:lnTo>
                  <a:lnTo>
                    <a:pt x="2686" y="36"/>
                  </a:lnTo>
                  <a:lnTo>
                    <a:pt x="2684" y="36"/>
                  </a:lnTo>
                  <a:lnTo>
                    <a:pt x="2684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6" y="36"/>
                  </a:lnTo>
                  <a:lnTo>
                    <a:pt x="2676" y="36"/>
                  </a:lnTo>
                  <a:lnTo>
                    <a:pt x="2670" y="36"/>
                  </a:lnTo>
                  <a:lnTo>
                    <a:pt x="2670" y="36"/>
                  </a:lnTo>
                  <a:lnTo>
                    <a:pt x="2664" y="38"/>
                  </a:lnTo>
                  <a:lnTo>
                    <a:pt x="2664" y="38"/>
                  </a:lnTo>
                  <a:lnTo>
                    <a:pt x="2660" y="38"/>
                  </a:lnTo>
                  <a:lnTo>
                    <a:pt x="2660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4" y="38"/>
                  </a:lnTo>
                  <a:lnTo>
                    <a:pt x="2654" y="38"/>
                  </a:lnTo>
                  <a:lnTo>
                    <a:pt x="2648" y="38"/>
                  </a:lnTo>
                  <a:lnTo>
                    <a:pt x="2648" y="38"/>
                  </a:lnTo>
                  <a:lnTo>
                    <a:pt x="2644" y="38"/>
                  </a:lnTo>
                  <a:lnTo>
                    <a:pt x="2644" y="38"/>
                  </a:lnTo>
                  <a:lnTo>
                    <a:pt x="2642" y="38"/>
                  </a:lnTo>
                  <a:lnTo>
                    <a:pt x="2642" y="38"/>
                  </a:lnTo>
                  <a:lnTo>
                    <a:pt x="2640" y="38"/>
                  </a:lnTo>
                  <a:lnTo>
                    <a:pt x="2640" y="38"/>
                  </a:lnTo>
                  <a:lnTo>
                    <a:pt x="2636" y="40"/>
                  </a:lnTo>
                  <a:lnTo>
                    <a:pt x="2636" y="40"/>
                  </a:lnTo>
                  <a:lnTo>
                    <a:pt x="2634" y="40"/>
                  </a:lnTo>
                  <a:lnTo>
                    <a:pt x="2634" y="40"/>
                  </a:lnTo>
                  <a:lnTo>
                    <a:pt x="2632" y="40"/>
                  </a:lnTo>
                  <a:lnTo>
                    <a:pt x="2632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28" y="40"/>
                  </a:lnTo>
                  <a:lnTo>
                    <a:pt x="2628" y="40"/>
                  </a:lnTo>
                  <a:lnTo>
                    <a:pt x="2624" y="40"/>
                  </a:lnTo>
                  <a:lnTo>
                    <a:pt x="2624" y="40"/>
                  </a:lnTo>
                  <a:lnTo>
                    <a:pt x="2624" y="38"/>
                  </a:lnTo>
                  <a:lnTo>
                    <a:pt x="2624" y="38"/>
                  </a:lnTo>
                  <a:lnTo>
                    <a:pt x="2618" y="38"/>
                  </a:lnTo>
                  <a:lnTo>
                    <a:pt x="2618" y="38"/>
                  </a:lnTo>
                  <a:lnTo>
                    <a:pt x="2616" y="38"/>
                  </a:lnTo>
                  <a:lnTo>
                    <a:pt x="2616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2" y="38"/>
                  </a:lnTo>
                  <a:lnTo>
                    <a:pt x="2612" y="38"/>
                  </a:lnTo>
                  <a:lnTo>
                    <a:pt x="2608" y="38"/>
                  </a:lnTo>
                  <a:lnTo>
                    <a:pt x="2608" y="38"/>
                  </a:lnTo>
                  <a:lnTo>
                    <a:pt x="2604" y="38"/>
                  </a:lnTo>
                  <a:lnTo>
                    <a:pt x="2604" y="38"/>
                  </a:lnTo>
                  <a:lnTo>
                    <a:pt x="2602" y="36"/>
                  </a:lnTo>
                  <a:lnTo>
                    <a:pt x="2602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598" y="34"/>
                  </a:lnTo>
                  <a:lnTo>
                    <a:pt x="2598" y="34"/>
                  </a:lnTo>
                  <a:lnTo>
                    <a:pt x="2596" y="34"/>
                  </a:lnTo>
                  <a:lnTo>
                    <a:pt x="2596" y="34"/>
                  </a:lnTo>
                  <a:lnTo>
                    <a:pt x="2588" y="34"/>
                  </a:lnTo>
                  <a:lnTo>
                    <a:pt x="2588" y="34"/>
                  </a:lnTo>
                  <a:lnTo>
                    <a:pt x="2584" y="34"/>
                  </a:lnTo>
                  <a:lnTo>
                    <a:pt x="2584" y="34"/>
                  </a:lnTo>
                  <a:lnTo>
                    <a:pt x="2570" y="34"/>
                  </a:lnTo>
                  <a:lnTo>
                    <a:pt x="2570" y="34"/>
                  </a:lnTo>
                  <a:lnTo>
                    <a:pt x="2568" y="34"/>
                  </a:lnTo>
                  <a:lnTo>
                    <a:pt x="2568" y="34"/>
                  </a:lnTo>
                  <a:lnTo>
                    <a:pt x="2566" y="34"/>
                  </a:lnTo>
                  <a:lnTo>
                    <a:pt x="2566" y="34"/>
                  </a:lnTo>
                  <a:lnTo>
                    <a:pt x="2562" y="36"/>
                  </a:lnTo>
                  <a:lnTo>
                    <a:pt x="2562" y="36"/>
                  </a:lnTo>
                  <a:lnTo>
                    <a:pt x="2556" y="36"/>
                  </a:lnTo>
                  <a:lnTo>
                    <a:pt x="2556" y="36"/>
                  </a:lnTo>
                  <a:lnTo>
                    <a:pt x="2552" y="34"/>
                  </a:lnTo>
                  <a:lnTo>
                    <a:pt x="2552" y="34"/>
                  </a:lnTo>
                  <a:lnTo>
                    <a:pt x="2544" y="34"/>
                  </a:lnTo>
                  <a:lnTo>
                    <a:pt x="2544" y="34"/>
                  </a:lnTo>
                  <a:lnTo>
                    <a:pt x="2542" y="34"/>
                  </a:lnTo>
                  <a:lnTo>
                    <a:pt x="2542" y="34"/>
                  </a:lnTo>
                  <a:lnTo>
                    <a:pt x="2536" y="34"/>
                  </a:lnTo>
                  <a:lnTo>
                    <a:pt x="2536" y="34"/>
                  </a:lnTo>
                  <a:lnTo>
                    <a:pt x="2532" y="36"/>
                  </a:lnTo>
                  <a:lnTo>
                    <a:pt x="2532" y="36"/>
                  </a:lnTo>
                  <a:lnTo>
                    <a:pt x="2528" y="36"/>
                  </a:lnTo>
                  <a:lnTo>
                    <a:pt x="2528" y="36"/>
                  </a:lnTo>
                  <a:lnTo>
                    <a:pt x="2526" y="36"/>
                  </a:lnTo>
                  <a:lnTo>
                    <a:pt x="2526" y="36"/>
                  </a:lnTo>
                  <a:lnTo>
                    <a:pt x="2524" y="36"/>
                  </a:lnTo>
                  <a:lnTo>
                    <a:pt x="2524" y="36"/>
                  </a:lnTo>
                  <a:lnTo>
                    <a:pt x="2520" y="36"/>
                  </a:lnTo>
                  <a:lnTo>
                    <a:pt x="2520" y="36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2" y="38"/>
                  </a:lnTo>
                  <a:lnTo>
                    <a:pt x="2512" y="38"/>
                  </a:lnTo>
                  <a:lnTo>
                    <a:pt x="2512" y="36"/>
                  </a:lnTo>
                  <a:lnTo>
                    <a:pt x="2512" y="36"/>
                  </a:lnTo>
                  <a:lnTo>
                    <a:pt x="2510" y="36"/>
                  </a:lnTo>
                  <a:lnTo>
                    <a:pt x="2510" y="36"/>
                  </a:lnTo>
                  <a:lnTo>
                    <a:pt x="2508" y="36"/>
                  </a:lnTo>
                  <a:lnTo>
                    <a:pt x="2508" y="36"/>
                  </a:lnTo>
                  <a:lnTo>
                    <a:pt x="2506" y="36"/>
                  </a:lnTo>
                  <a:lnTo>
                    <a:pt x="2506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0" y="36"/>
                  </a:lnTo>
                  <a:lnTo>
                    <a:pt x="2500" y="36"/>
                  </a:lnTo>
                  <a:lnTo>
                    <a:pt x="2496" y="36"/>
                  </a:lnTo>
                  <a:lnTo>
                    <a:pt x="2496" y="3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4" y="36"/>
                  </a:lnTo>
                  <a:lnTo>
                    <a:pt x="2484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74" y="36"/>
                  </a:lnTo>
                  <a:lnTo>
                    <a:pt x="2474" y="36"/>
                  </a:lnTo>
                  <a:lnTo>
                    <a:pt x="2470" y="36"/>
                  </a:lnTo>
                  <a:lnTo>
                    <a:pt x="2470" y="36"/>
                  </a:lnTo>
                  <a:lnTo>
                    <a:pt x="2466" y="38"/>
                  </a:lnTo>
                  <a:lnTo>
                    <a:pt x="2466" y="38"/>
                  </a:lnTo>
                  <a:lnTo>
                    <a:pt x="2464" y="36"/>
                  </a:lnTo>
                  <a:lnTo>
                    <a:pt x="2464" y="36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2" y="36"/>
                  </a:lnTo>
                  <a:lnTo>
                    <a:pt x="2452" y="36"/>
                  </a:lnTo>
                  <a:lnTo>
                    <a:pt x="2448" y="38"/>
                  </a:lnTo>
                  <a:lnTo>
                    <a:pt x="2448" y="38"/>
                  </a:lnTo>
                  <a:lnTo>
                    <a:pt x="2446" y="38"/>
                  </a:lnTo>
                  <a:lnTo>
                    <a:pt x="2446" y="38"/>
                  </a:lnTo>
                  <a:lnTo>
                    <a:pt x="2442" y="40"/>
                  </a:lnTo>
                  <a:lnTo>
                    <a:pt x="2442" y="40"/>
                  </a:lnTo>
                  <a:lnTo>
                    <a:pt x="2438" y="40"/>
                  </a:lnTo>
                  <a:lnTo>
                    <a:pt x="2438" y="40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0" y="36"/>
                  </a:lnTo>
                  <a:lnTo>
                    <a:pt x="2430" y="36"/>
                  </a:lnTo>
                  <a:lnTo>
                    <a:pt x="2428" y="36"/>
                  </a:lnTo>
                  <a:lnTo>
                    <a:pt x="2428" y="36"/>
                  </a:lnTo>
                  <a:lnTo>
                    <a:pt x="2424" y="34"/>
                  </a:lnTo>
                  <a:lnTo>
                    <a:pt x="2424" y="34"/>
                  </a:lnTo>
                  <a:lnTo>
                    <a:pt x="2420" y="34"/>
                  </a:lnTo>
                  <a:lnTo>
                    <a:pt x="2420" y="34"/>
                  </a:lnTo>
                  <a:lnTo>
                    <a:pt x="2416" y="36"/>
                  </a:lnTo>
                  <a:lnTo>
                    <a:pt x="2416" y="36"/>
                  </a:lnTo>
                  <a:lnTo>
                    <a:pt x="2414" y="36"/>
                  </a:lnTo>
                  <a:lnTo>
                    <a:pt x="2414" y="36"/>
                  </a:lnTo>
                  <a:lnTo>
                    <a:pt x="2412" y="36"/>
                  </a:lnTo>
                  <a:lnTo>
                    <a:pt x="2412" y="36"/>
                  </a:lnTo>
                  <a:lnTo>
                    <a:pt x="2408" y="36"/>
                  </a:lnTo>
                  <a:lnTo>
                    <a:pt x="2408" y="36"/>
                  </a:lnTo>
                  <a:lnTo>
                    <a:pt x="2406" y="36"/>
                  </a:lnTo>
                  <a:lnTo>
                    <a:pt x="2406" y="36"/>
                  </a:lnTo>
                  <a:lnTo>
                    <a:pt x="2402" y="36"/>
                  </a:lnTo>
                  <a:lnTo>
                    <a:pt x="2402" y="36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398" y="38"/>
                  </a:lnTo>
                  <a:lnTo>
                    <a:pt x="2398" y="38"/>
                  </a:lnTo>
                  <a:lnTo>
                    <a:pt x="2396" y="36"/>
                  </a:lnTo>
                  <a:lnTo>
                    <a:pt x="2396" y="36"/>
                  </a:lnTo>
                  <a:lnTo>
                    <a:pt x="2394" y="36"/>
                  </a:lnTo>
                  <a:lnTo>
                    <a:pt x="2394" y="36"/>
                  </a:lnTo>
                  <a:lnTo>
                    <a:pt x="2392" y="36"/>
                  </a:lnTo>
                  <a:lnTo>
                    <a:pt x="2392" y="36"/>
                  </a:lnTo>
                  <a:lnTo>
                    <a:pt x="2388" y="36"/>
                  </a:lnTo>
                  <a:lnTo>
                    <a:pt x="2388" y="36"/>
                  </a:lnTo>
                  <a:lnTo>
                    <a:pt x="2384" y="34"/>
                  </a:lnTo>
                  <a:lnTo>
                    <a:pt x="2384" y="34"/>
                  </a:lnTo>
                  <a:lnTo>
                    <a:pt x="2380" y="36"/>
                  </a:lnTo>
                  <a:lnTo>
                    <a:pt x="2380" y="36"/>
                  </a:lnTo>
                  <a:lnTo>
                    <a:pt x="2374" y="36"/>
                  </a:lnTo>
                  <a:lnTo>
                    <a:pt x="2374" y="36"/>
                  </a:lnTo>
                  <a:lnTo>
                    <a:pt x="2372" y="38"/>
                  </a:lnTo>
                  <a:lnTo>
                    <a:pt x="2372" y="38"/>
                  </a:lnTo>
                  <a:lnTo>
                    <a:pt x="2368" y="38"/>
                  </a:lnTo>
                  <a:lnTo>
                    <a:pt x="2368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4" y="36"/>
                  </a:lnTo>
                  <a:lnTo>
                    <a:pt x="2364" y="36"/>
                  </a:lnTo>
                  <a:lnTo>
                    <a:pt x="2356" y="36"/>
                  </a:lnTo>
                  <a:lnTo>
                    <a:pt x="2356" y="36"/>
                  </a:lnTo>
                  <a:lnTo>
                    <a:pt x="2354" y="34"/>
                  </a:lnTo>
                  <a:lnTo>
                    <a:pt x="2354" y="34"/>
                  </a:lnTo>
                  <a:lnTo>
                    <a:pt x="2352" y="34"/>
                  </a:lnTo>
                  <a:lnTo>
                    <a:pt x="2352" y="34"/>
                  </a:lnTo>
                  <a:lnTo>
                    <a:pt x="2350" y="34"/>
                  </a:lnTo>
                  <a:lnTo>
                    <a:pt x="2350" y="34"/>
                  </a:lnTo>
                  <a:lnTo>
                    <a:pt x="2344" y="34"/>
                  </a:lnTo>
                  <a:lnTo>
                    <a:pt x="2344" y="34"/>
                  </a:lnTo>
                  <a:lnTo>
                    <a:pt x="2342" y="36"/>
                  </a:lnTo>
                  <a:lnTo>
                    <a:pt x="2342" y="36"/>
                  </a:lnTo>
                  <a:lnTo>
                    <a:pt x="2338" y="36"/>
                  </a:lnTo>
                  <a:lnTo>
                    <a:pt x="2338" y="36"/>
                  </a:lnTo>
                  <a:lnTo>
                    <a:pt x="2334" y="38"/>
                  </a:lnTo>
                  <a:lnTo>
                    <a:pt x="2334" y="38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6" y="36"/>
                  </a:lnTo>
                  <a:lnTo>
                    <a:pt x="2326" y="36"/>
                  </a:lnTo>
                  <a:lnTo>
                    <a:pt x="2324" y="34"/>
                  </a:lnTo>
                  <a:lnTo>
                    <a:pt x="2324" y="34"/>
                  </a:lnTo>
                  <a:lnTo>
                    <a:pt x="2320" y="34"/>
                  </a:lnTo>
                  <a:lnTo>
                    <a:pt x="2320" y="34"/>
                  </a:lnTo>
                  <a:lnTo>
                    <a:pt x="2318" y="34"/>
                  </a:lnTo>
                  <a:lnTo>
                    <a:pt x="2318" y="34"/>
                  </a:lnTo>
                  <a:lnTo>
                    <a:pt x="2312" y="34"/>
                  </a:lnTo>
                  <a:lnTo>
                    <a:pt x="2312" y="34"/>
                  </a:lnTo>
                  <a:lnTo>
                    <a:pt x="2306" y="34"/>
                  </a:lnTo>
                  <a:lnTo>
                    <a:pt x="2306" y="34"/>
                  </a:lnTo>
                  <a:lnTo>
                    <a:pt x="2300" y="34"/>
                  </a:lnTo>
                  <a:lnTo>
                    <a:pt x="2300" y="34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2" y="36"/>
                  </a:lnTo>
                  <a:lnTo>
                    <a:pt x="2292" y="36"/>
                  </a:lnTo>
                  <a:lnTo>
                    <a:pt x="2290" y="34"/>
                  </a:lnTo>
                  <a:lnTo>
                    <a:pt x="2290" y="34"/>
                  </a:lnTo>
                  <a:lnTo>
                    <a:pt x="2286" y="34"/>
                  </a:lnTo>
                  <a:lnTo>
                    <a:pt x="2286" y="34"/>
                  </a:lnTo>
                  <a:lnTo>
                    <a:pt x="2284" y="34"/>
                  </a:lnTo>
                  <a:lnTo>
                    <a:pt x="2284" y="34"/>
                  </a:lnTo>
                  <a:lnTo>
                    <a:pt x="2282" y="32"/>
                  </a:lnTo>
                  <a:lnTo>
                    <a:pt x="2282" y="32"/>
                  </a:lnTo>
                  <a:lnTo>
                    <a:pt x="2276" y="34"/>
                  </a:lnTo>
                  <a:lnTo>
                    <a:pt x="2276" y="34"/>
                  </a:lnTo>
                  <a:lnTo>
                    <a:pt x="2272" y="36"/>
                  </a:lnTo>
                  <a:lnTo>
                    <a:pt x="2272" y="36"/>
                  </a:lnTo>
                  <a:lnTo>
                    <a:pt x="2262" y="36"/>
                  </a:lnTo>
                  <a:lnTo>
                    <a:pt x="2262" y="36"/>
                  </a:lnTo>
                  <a:lnTo>
                    <a:pt x="2258" y="34"/>
                  </a:lnTo>
                  <a:lnTo>
                    <a:pt x="2258" y="34"/>
                  </a:lnTo>
                  <a:lnTo>
                    <a:pt x="2254" y="36"/>
                  </a:lnTo>
                  <a:lnTo>
                    <a:pt x="2254" y="36"/>
                  </a:lnTo>
                  <a:lnTo>
                    <a:pt x="2252" y="36"/>
                  </a:lnTo>
                  <a:lnTo>
                    <a:pt x="2248" y="34"/>
                  </a:lnTo>
                  <a:lnTo>
                    <a:pt x="2248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2" y="34"/>
                  </a:lnTo>
                  <a:lnTo>
                    <a:pt x="2242" y="34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26" y="38"/>
                  </a:lnTo>
                  <a:lnTo>
                    <a:pt x="2226" y="38"/>
                  </a:lnTo>
                  <a:lnTo>
                    <a:pt x="2218" y="38"/>
                  </a:lnTo>
                  <a:lnTo>
                    <a:pt x="2218" y="38"/>
                  </a:lnTo>
                  <a:lnTo>
                    <a:pt x="2216" y="40"/>
                  </a:lnTo>
                  <a:lnTo>
                    <a:pt x="2216" y="40"/>
                  </a:lnTo>
                  <a:lnTo>
                    <a:pt x="2212" y="40"/>
                  </a:lnTo>
                  <a:lnTo>
                    <a:pt x="2212" y="40"/>
                  </a:lnTo>
                  <a:lnTo>
                    <a:pt x="2210" y="38"/>
                  </a:lnTo>
                  <a:lnTo>
                    <a:pt x="2210" y="38"/>
                  </a:lnTo>
                  <a:lnTo>
                    <a:pt x="2208" y="36"/>
                  </a:lnTo>
                  <a:lnTo>
                    <a:pt x="2208" y="36"/>
                  </a:lnTo>
                  <a:lnTo>
                    <a:pt x="2204" y="36"/>
                  </a:lnTo>
                  <a:lnTo>
                    <a:pt x="2200" y="36"/>
                  </a:lnTo>
                  <a:lnTo>
                    <a:pt x="2200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0" y="36"/>
                  </a:lnTo>
                  <a:lnTo>
                    <a:pt x="2190" y="36"/>
                  </a:lnTo>
                  <a:lnTo>
                    <a:pt x="2186" y="36"/>
                  </a:lnTo>
                  <a:lnTo>
                    <a:pt x="2186" y="36"/>
                  </a:lnTo>
                  <a:lnTo>
                    <a:pt x="2184" y="36"/>
                  </a:lnTo>
                  <a:lnTo>
                    <a:pt x="2184" y="36"/>
                  </a:lnTo>
                  <a:lnTo>
                    <a:pt x="2178" y="36"/>
                  </a:lnTo>
                  <a:lnTo>
                    <a:pt x="2178" y="36"/>
                  </a:lnTo>
                  <a:lnTo>
                    <a:pt x="2170" y="36"/>
                  </a:lnTo>
                  <a:lnTo>
                    <a:pt x="2170" y="36"/>
                  </a:lnTo>
                  <a:lnTo>
                    <a:pt x="2168" y="38"/>
                  </a:lnTo>
                  <a:lnTo>
                    <a:pt x="2168" y="38"/>
                  </a:lnTo>
                  <a:lnTo>
                    <a:pt x="2164" y="38"/>
                  </a:lnTo>
                  <a:lnTo>
                    <a:pt x="2164" y="38"/>
                  </a:lnTo>
                  <a:lnTo>
                    <a:pt x="2162" y="38"/>
                  </a:lnTo>
                  <a:lnTo>
                    <a:pt x="2162" y="38"/>
                  </a:lnTo>
                  <a:lnTo>
                    <a:pt x="2158" y="38"/>
                  </a:lnTo>
                  <a:lnTo>
                    <a:pt x="2158" y="38"/>
                  </a:lnTo>
                  <a:lnTo>
                    <a:pt x="2154" y="36"/>
                  </a:lnTo>
                  <a:lnTo>
                    <a:pt x="2154" y="36"/>
                  </a:lnTo>
                  <a:lnTo>
                    <a:pt x="2148" y="38"/>
                  </a:lnTo>
                  <a:lnTo>
                    <a:pt x="2148" y="38"/>
                  </a:lnTo>
                  <a:lnTo>
                    <a:pt x="2144" y="36"/>
                  </a:lnTo>
                  <a:lnTo>
                    <a:pt x="2144" y="36"/>
                  </a:lnTo>
                  <a:lnTo>
                    <a:pt x="2140" y="36"/>
                  </a:lnTo>
                  <a:lnTo>
                    <a:pt x="2140" y="36"/>
                  </a:lnTo>
                  <a:lnTo>
                    <a:pt x="2130" y="36"/>
                  </a:lnTo>
                  <a:lnTo>
                    <a:pt x="2130" y="36"/>
                  </a:lnTo>
                  <a:lnTo>
                    <a:pt x="2128" y="36"/>
                  </a:lnTo>
                  <a:lnTo>
                    <a:pt x="2128" y="36"/>
                  </a:lnTo>
                  <a:lnTo>
                    <a:pt x="2124" y="36"/>
                  </a:lnTo>
                  <a:lnTo>
                    <a:pt x="2118" y="36"/>
                  </a:lnTo>
                  <a:lnTo>
                    <a:pt x="2118" y="36"/>
                  </a:lnTo>
                  <a:lnTo>
                    <a:pt x="2114" y="36"/>
                  </a:lnTo>
                  <a:lnTo>
                    <a:pt x="2110" y="38"/>
                  </a:lnTo>
                  <a:lnTo>
                    <a:pt x="2110" y="38"/>
                  </a:lnTo>
                  <a:lnTo>
                    <a:pt x="2102" y="38"/>
                  </a:lnTo>
                  <a:lnTo>
                    <a:pt x="2102" y="38"/>
                  </a:lnTo>
                  <a:lnTo>
                    <a:pt x="2100" y="36"/>
                  </a:lnTo>
                  <a:lnTo>
                    <a:pt x="2100" y="36"/>
                  </a:lnTo>
                  <a:lnTo>
                    <a:pt x="2096" y="36"/>
                  </a:lnTo>
                  <a:lnTo>
                    <a:pt x="2092" y="36"/>
                  </a:lnTo>
                  <a:lnTo>
                    <a:pt x="2092" y="36"/>
                  </a:lnTo>
                  <a:lnTo>
                    <a:pt x="2090" y="38"/>
                  </a:lnTo>
                  <a:lnTo>
                    <a:pt x="2090" y="38"/>
                  </a:lnTo>
                  <a:lnTo>
                    <a:pt x="2088" y="38"/>
                  </a:lnTo>
                  <a:lnTo>
                    <a:pt x="2088" y="38"/>
                  </a:lnTo>
                  <a:lnTo>
                    <a:pt x="2082" y="38"/>
                  </a:lnTo>
                  <a:lnTo>
                    <a:pt x="2082" y="38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2" y="40"/>
                  </a:lnTo>
                  <a:lnTo>
                    <a:pt x="2072" y="40"/>
                  </a:lnTo>
                  <a:lnTo>
                    <a:pt x="2068" y="40"/>
                  </a:lnTo>
                  <a:lnTo>
                    <a:pt x="2068" y="40"/>
                  </a:lnTo>
                  <a:lnTo>
                    <a:pt x="2062" y="40"/>
                  </a:lnTo>
                  <a:lnTo>
                    <a:pt x="2058" y="38"/>
                  </a:lnTo>
                  <a:lnTo>
                    <a:pt x="2058" y="38"/>
                  </a:lnTo>
                  <a:lnTo>
                    <a:pt x="2052" y="38"/>
                  </a:lnTo>
                  <a:lnTo>
                    <a:pt x="2052" y="38"/>
                  </a:lnTo>
                  <a:lnTo>
                    <a:pt x="2046" y="40"/>
                  </a:lnTo>
                  <a:lnTo>
                    <a:pt x="2042" y="40"/>
                  </a:lnTo>
                  <a:lnTo>
                    <a:pt x="2042" y="40"/>
                  </a:lnTo>
                  <a:lnTo>
                    <a:pt x="2040" y="40"/>
                  </a:lnTo>
                  <a:lnTo>
                    <a:pt x="2040" y="40"/>
                  </a:lnTo>
                  <a:lnTo>
                    <a:pt x="2036" y="40"/>
                  </a:lnTo>
                  <a:lnTo>
                    <a:pt x="2036" y="40"/>
                  </a:lnTo>
                  <a:lnTo>
                    <a:pt x="2030" y="40"/>
                  </a:lnTo>
                  <a:lnTo>
                    <a:pt x="2030" y="40"/>
                  </a:lnTo>
                  <a:lnTo>
                    <a:pt x="2024" y="40"/>
                  </a:lnTo>
                  <a:lnTo>
                    <a:pt x="2024" y="40"/>
                  </a:lnTo>
                  <a:lnTo>
                    <a:pt x="2020" y="40"/>
                  </a:lnTo>
                  <a:lnTo>
                    <a:pt x="2020" y="40"/>
                  </a:lnTo>
                  <a:lnTo>
                    <a:pt x="2018" y="40"/>
                  </a:lnTo>
                  <a:lnTo>
                    <a:pt x="2018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38"/>
                  </a:lnTo>
                  <a:lnTo>
                    <a:pt x="2016" y="38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08" y="40"/>
                  </a:lnTo>
                  <a:lnTo>
                    <a:pt x="2008" y="40"/>
                  </a:lnTo>
                  <a:lnTo>
                    <a:pt x="2006" y="40"/>
                  </a:lnTo>
                  <a:lnTo>
                    <a:pt x="2006" y="40"/>
                  </a:lnTo>
                  <a:lnTo>
                    <a:pt x="2000" y="40"/>
                  </a:lnTo>
                  <a:lnTo>
                    <a:pt x="2000" y="40"/>
                  </a:lnTo>
                  <a:lnTo>
                    <a:pt x="1998" y="40"/>
                  </a:lnTo>
                  <a:lnTo>
                    <a:pt x="1998" y="40"/>
                  </a:lnTo>
                  <a:lnTo>
                    <a:pt x="1996" y="40"/>
                  </a:lnTo>
                  <a:lnTo>
                    <a:pt x="1996" y="40"/>
                  </a:lnTo>
                  <a:lnTo>
                    <a:pt x="1994" y="40"/>
                  </a:lnTo>
                  <a:lnTo>
                    <a:pt x="1994" y="40"/>
                  </a:lnTo>
                  <a:lnTo>
                    <a:pt x="1988" y="38"/>
                  </a:lnTo>
                  <a:lnTo>
                    <a:pt x="1988" y="38"/>
                  </a:lnTo>
                  <a:lnTo>
                    <a:pt x="1984" y="38"/>
                  </a:lnTo>
                  <a:lnTo>
                    <a:pt x="1984" y="38"/>
                  </a:lnTo>
                  <a:lnTo>
                    <a:pt x="1976" y="38"/>
                  </a:lnTo>
                  <a:lnTo>
                    <a:pt x="1976" y="38"/>
                  </a:lnTo>
                  <a:lnTo>
                    <a:pt x="1972" y="38"/>
                  </a:lnTo>
                  <a:lnTo>
                    <a:pt x="1972" y="38"/>
                  </a:lnTo>
                  <a:lnTo>
                    <a:pt x="1968" y="40"/>
                  </a:lnTo>
                  <a:lnTo>
                    <a:pt x="1968" y="40"/>
                  </a:lnTo>
                  <a:lnTo>
                    <a:pt x="1964" y="40"/>
                  </a:lnTo>
                  <a:lnTo>
                    <a:pt x="1964" y="40"/>
                  </a:lnTo>
                  <a:lnTo>
                    <a:pt x="1960" y="40"/>
                  </a:lnTo>
                  <a:lnTo>
                    <a:pt x="1960" y="40"/>
                  </a:lnTo>
                  <a:lnTo>
                    <a:pt x="1958" y="40"/>
                  </a:lnTo>
                  <a:lnTo>
                    <a:pt x="1958" y="40"/>
                  </a:lnTo>
                  <a:lnTo>
                    <a:pt x="1950" y="40"/>
                  </a:lnTo>
                  <a:lnTo>
                    <a:pt x="1950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6" y="40"/>
                  </a:lnTo>
                  <a:lnTo>
                    <a:pt x="1946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34" y="40"/>
                  </a:lnTo>
                  <a:lnTo>
                    <a:pt x="1934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28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2" y="40"/>
                  </a:lnTo>
                  <a:lnTo>
                    <a:pt x="1922" y="40"/>
                  </a:lnTo>
                  <a:lnTo>
                    <a:pt x="1918" y="40"/>
                  </a:lnTo>
                  <a:lnTo>
                    <a:pt x="1918" y="40"/>
                  </a:lnTo>
                  <a:lnTo>
                    <a:pt x="1914" y="40"/>
                  </a:lnTo>
                  <a:lnTo>
                    <a:pt x="1914" y="40"/>
                  </a:lnTo>
                  <a:lnTo>
                    <a:pt x="1910" y="40"/>
                  </a:lnTo>
                  <a:lnTo>
                    <a:pt x="1910" y="40"/>
                  </a:lnTo>
                  <a:lnTo>
                    <a:pt x="1908" y="40"/>
                  </a:lnTo>
                  <a:lnTo>
                    <a:pt x="1908" y="40"/>
                  </a:lnTo>
                  <a:lnTo>
                    <a:pt x="1906" y="42"/>
                  </a:lnTo>
                  <a:lnTo>
                    <a:pt x="1906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4" y="42"/>
                  </a:lnTo>
                  <a:lnTo>
                    <a:pt x="1894" y="42"/>
                  </a:lnTo>
                  <a:lnTo>
                    <a:pt x="1888" y="42"/>
                  </a:lnTo>
                  <a:lnTo>
                    <a:pt x="1888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4" y="40"/>
                  </a:lnTo>
                  <a:lnTo>
                    <a:pt x="1884" y="40"/>
                  </a:lnTo>
                  <a:lnTo>
                    <a:pt x="1882" y="42"/>
                  </a:lnTo>
                  <a:lnTo>
                    <a:pt x="1882" y="42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0" y="40"/>
                  </a:lnTo>
                  <a:lnTo>
                    <a:pt x="1880" y="40"/>
                  </a:lnTo>
                  <a:lnTo>
                    <a:pt x="1876" y="40"/>
                  </a:lnTo>
                  <a:lnTo>
                    <a:pt x="1876" y="40"/>
                  </a:lnTo>
                  <a:lnTo>
                    <a:pt x="1874" y="42"/>
                  </a:lnTo>
                  <a:lnTo>
                    <a:pt x="1874" y="42"/>
                  </a:lnTo>
                  <a:lnTo>
                    <a:pt x="1870" y="42"/>
                  </a:lnTo>
                  <a:lnTo>
                    <a:pt x="1870" y="42"/>
                  </a:lnTo>
                  <a:lnTo>
                    <a:pt x="1866" y="44"/>
                  </a:lnTo>
                  <a:lnTo>
                    <a:pt x="1866" y="44"/>
                  </a:lnTo>
                  <a:lnTo>
                    <a:pt x="1860" y="42"/>
                  </a:lnTo>
                  <a:lnTo>
                    <a:pt x="1860" y="42"/>
                  </a:lnTo>
                  <a:lnTo>
                    <a:pt x="1856" y="42"/>
                  </a:lnTo>
                  <a:lnTo>
                    <a:pt x="1856" y="42"/>
                  </a:lnTo>
                  <a:lnTo>
                    <a:pt x="1848" y="42"/>
                  </a:lnTo>
                  <a:lnTo>
                    <a:pt x="1848" y="42"/>
                  </a:lnTo>
                  <a:lnTo>
                    <a:pt x="1846" y="42"/>
                  </a:lnTo>
                  <a:lnTo>
                    <a:pt x="1846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36" y="42"/>
                  </a:lnTo>
                  <a:lnTo>
                    <a:pt x="1832" y="42"/>
                  </a:lnTo>
                  <a:lnTo>
                    <a:pt x="1832" y="42"/>
                  </a:lnTo>
                  <a:lnTo>
                    <a:pt x="1832" y="38"/>
                  </a:lnTo>
                  <a:lnTo>
                    <a:pt x="1832" y="38"/>
                  </a:lnTo>
                  <a:lnTo>
                    <a:pt x="1830" y="38"/>
                  </a:lnTo>
                  <a:lnTo>
                    <a:pt x="1830" y="38"/>
                  </a:lnTo>
                  <a:lnTo>
                    <a:pt x="1828" y="40"/>
                  </a:lnTo>
                  <a:lnTo>
                    <a:pt x="1828" y="40"/>
                  </a:lnTo>
                  <a:lnTo>
                    <a:pt x="1826" y="40"/>
                  </a:lnTo>
                  <a:lnTo>
                    <a:pt x="1826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16" y="38"/>
                  </a:lnTo>
                  <a:lnTo>
                    <a:pt x="1816" y="38"/>
                  </a:lnTo>
                  <a:lnTo>
                    <a:pt x="1814" y="38"/>
                  </a:lnTo>
                  <a:lnTo>
                    <a:pt x="1812" y="40"/>
                  </a:lnTo>
                  <a:lnTo>
                    <a:pt x="1812" y="40"/>
                  </a:lnTo>
                  <a:lnTo>
                    <a:pt x="1812" y="42"/>
                  </a:lnTo>
                  <a:lnTo>
                    <a:pt x="1812" y="42"/>
                  </a:lnTo>
                  <a:lnTo>
                    <a:pt x="1804" y="42"/>
                  </a:lnTo>
                  <a:lnTo>
                    <a:pt x="1804" y="42"/>
                  </a:lnTo>
                  <a:lnTo>
                    <a:pt x="1798" y="42"/>
                  </a:lnTo>
                  <a:lnTo>
                    <a:pt x="1798" y="42"/>
                  </a:lnTo>
                  <a:lnTo>
                    <a:pt x="1790" y="44"/>
                  </a:lnTo>
                  <a:lnTo>
                    <a:pt x="1790" y="44"/>
                  </a:lnTo>
                  <a:lnTo>
                    <a:pt x="1786" y="44"/>
                  </a:lnTo>
                  <a:lnTo>
                    <a:pt x="1782" y="44"/>
                  </a:lnTo>
                  <a:lnTo>
                    <a:pt x="1782" y="44"/>
                  </a:lnTo>
                  <a:lnTo>
                    <a:pt x="1778" y="44"/>
                  </a:lnTo>
                  <a:lnTo>
                    <a:pt x="1778" y="44"/>
                  </a:lnTo>
                  <a:lnTo>
                    <a:pt x="1774" y="44"/>
                  </a:lnTo>
                  <a:lnTo>
                    <a:pt x="1774" y="44"/>
                  </a:lnTo>
                  <a:lnTo>
                    <a:pt x="1772" y="44"/>
                  </a:lnTo>
                  <a:lnTo>
                    <a:pt x="1768" y="44"/>
                  </a:lnTo>
                  <a:lnTo>
                    <a:pt x="1768" y="44"/>
                  </a:lnTo>
                  <a:lnTo>
                    <a:pt x="1766" y="44"/>
                  </a:lnTo>
                  <a:lnTo>
                    <a:pt x="1766" y="44"/>
                  </a:lnTo>
                  <a:lnTo>
                    <a:pt x="1762" y="44"/>
                  </a:lnTo>
                  <a:lnTo>
                    <a:pt x="1762" y="44"/>
                  </a:lnTo>
                  <a:lnTo>
                    <a:pt x="1756" y="44"/>
                  </a:lnTo>
                  <a:lnTo>
                    <a:pt x="1756" y="44"/>
                  </a:lnTo>
                  <a:lnTo>
                    <a:pt x="1752" y="44"/>
                  </a:lnTo>
                  <a:lnTo>
                    <a:pt x="1752" y="44"/>
                  </a:lnTo>
                  <a:lnTo>
                    <a:pt x="1748" y="44"/>
                  </a:lnTo>
                  <a:lnTo>
                    <a:pt x="1748" y="44"/>
                  </a:lnTo>
                  <a:lnTo>
                    <a:pt x="1746" y="44"/>
                  </a:lnTo>
                  <a:lnTo>
                    <a:pt x="1746" y="44"/>
                  </a:lnTo>
                  <a:lnTo>
                    <a:pt x="1744" y="44"/>
                  </a:lnTo>
                  <a:lnTo>
                    <a:pt x="1744" y="44"/>
                  </a:lnTo>
                  <a:lnTo>
                    <a:pt x="1742" y="44"/>
                  </a:lnTo>
                  <a:lnTo>
                    <a:pt x="1742" y="44"/>
                  </a:lnTo>
                  <a:lnTo>
                    <a:pt x="1738" y="44"/>
                  </a:lnTo>
                  <a:lnTo>
                    <a:pt x="1738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2" y="44"/>
                  </a:lnTo>
                  <a:lnTo>
                    <a:pt x="1732" y="44"/>
                  </a:lnTo>
                  <a:lnTo>
                    <a:pt x="1724" y="44"/>
                  </a:lnTo>
                  <a:lnTo>
                    <a:pt x="1718" y="46"/>
                  </a:lnTo>
                  <a:lnTo>
                    <a:pt x="1718" y="46"/>
                  </a:lnTo>
                  <a:lnTo>
                    <a:pt x="1718" y="44"/>
                  </a:lnTo>
                  <a:lnTo>
                    <a:pt x="1718" y="44"/>
                  </a:lnTo>
                  <a:lnTo>
                    <a:pt x="1716" y="44"/>
                  </a:lnTo>
                  <a:lnTo>
                    <a:pt x="1716" y="44"/>
                  </a:lnTo>
                  <a:lnTo>
                    <a:pt x="1706" y="44"/>
                  </a:lnTo>
                  <a:lnTo>
                    <a:pt x="1706" y="44"/>
                  </a:lnTo>
                  <a:lnTo>
                    <a:pt x="1702" y="44"/>
                  </a:lnTo>
                  <a:lnTo>
                    <a:pt x="1702" y="44"/>
                  </a:lnTo>
                  <a:lnTo>
                    <a:pt x="1698" y="44"/>
                  </a:lnTo>
                  <a:lnTo>
                    <a:pt x="1698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0" y="44"/>
                  </a:lnTo>
                  <a:lnTo>
                    <a:pt x="1690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2" y="44"/>
                  </a:lnTo>
                  <a:lnTo>
                    <a:pt x="1682" y="44"/>
                  </a:lnTo>
                  <a:lnTo>
                    <a:pt x="1678" y="44"/>
                  </a:lnTo>
                  <a:lnTo>
                    <a:pt x="1678" y="44"/>
                  </a:lnTo>
                  <a:lnTo>
                    <a:pt x="1672" y="44"/>
                  </a:lnTo>
                  <a:lnTo>
                    <a:pt x="1672" y="44"/>
                  </a:lnTo>
                  <a:lnTo>
                    <a:pt x="1670" y="44"/>
                  </a:lnTo>
                  <a:lnTo>
                    <a:pt x="1670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4" y="44"/>
                  </a:lnTo>
                  <a:lnTo>
                    <a:pt x="1664" y="44"/>
                  </a:lnTo>
                  <a:lnTo>
                    <a:pt x="1658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0" y="46"/>
                  </a:lnTo>
                  <a:lnTo>
                    <a:pt x="1650" y="46"/>
                  </a:lnTo>
                  <a:lnTo>
                    <a:pt x="1642" y="44"/>
                  </a:lnTo>
                  <a:lnTo>
                    <a:pt x="1642" y="44"/>
                  </a:lnTo>
                  <a:lnTo>
                    <a:pt x="1638" y="44"/>
                  </a:lnTo>
                  <a:lnTo>
                    <a:pt x="1638" y="44"/>
                  </a:lnTo>
                  <a:lnTo>
                    <a:pt x="1634" y="46"/>
                  </a:lnTo>
                  <a:lnTo>
                    <a:pt x="1634" y="46"/>
                  </a:lnTo>
                  <a:lnTo>
                    <a:pt x="1626" y="46"/>
                  </a:lnTo>
                  <a:lnTo>
                    <a:pt x="1626" y="46"/>
                  </a:lnTo>
                  <a:lnTo>
                    <a:pt x="1622" y="46"/>
                  </a:lnTo>
                  <a:lnTo>
                    <a:pt x="1622" y="46"/>
                  </a:lnTo>
                  <a:lnTo>
                    <a:pt x="1620" y="44"/>
                  </a:lnTo>
                  <a:lnTo>
                    <a:pt x="1620" y="44"/>
                  </a:lnTo>
                  <a:lnTo>
                    <a:pt x="1612" y="44"/>
                  </a:lnTo>
                  <a:lnTo>
                    <a:pt x="1612" y="44"/>
                  </a:lnTo>
                  <a:lnTo>
                    <a:pt x="1608" y="44"/>
                  </a:lnTo>
                  <a:lnTo>
                    <a:pt x="1608" y="44"/>
                  </a:lnTo>
                  <a:lnTo>
                    <a:pt x="1600" y="46"/>
                  </a:lnTo>
                  <a:lnTo>
                    <a:pt x="1600" y="46"/>
                  </a:lnTo>
                  <a:lnTo>
                    <a:pt x="1596" y="46"/>
                  </a:lnTo>
                  <a:lnTo>
                    <a:pt x="1596" y="46"/>
                  </a:lnTo>
                  <a:lnTo>
                    <a:pt x="1592" y="46"/>
                  </a:lnTo>
                  <a:lnTo>
                    <a:pt x="1592" y="46"/>
                  </a:lnTo>
                  <a:lnTo>
                    <a:pt x="1588" y="46"/>
                  </a:lnTo>
                  <a:lnTo>
                    <a:pt x="1588" y="46"/>
                  </a:lnTo>
                  <a:lnTo>
                    <a:pt x="1586" y="46"/>
                  </a:lnTo>
                  <a:lnTo>
                    <a:pt x="1586" y="46"/>
                  </a:lnTo>
                  <a:lnTo>
                    <a:pt x="1584" y="46"/>
                  </a:lnTo>
                  <a:lnTo>
                    <a:pt x="1584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76" y="46"/>
                  </a:lnTo>
                  <a:lnTo>
                    <a:pt x="1570" y="48"/>
                  </a:lnTo>
                  <a:lnTo>
                    <a:pt x="1570" y="48"/>
                  </a:lnTo>
                  <a:lnTo>
                    <a:pt x="1568" y="46"/>
                  </a:lnTo>
                  <a:lnTo>
                    <a:pt x="1568" y="46"/>
                  </a:lnTo>
                  <a:lnTo>
                    <a:pt x="1566" y="48"/>
                  </a:lnTo>
                  <a:lnTo>
                    <a:pt x="1566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58" y="46"/>
                  </a:lnTo>
                  <a:lnTo>
                    <a:pt x="1558" y="46"/>
                  </a:lnTo>
                  <a:lnTo>
                    <a:pt x="1554" y="44"/>
                  </a:lnTo>
                  <a:lnTo>
                    <a:pt x="1554" y="44"/>
                  </a:lnTo>
                  <a:lnTo>
                    <a:pt x="1550" y="46"/>
                  </a:lnTo>
                  <a:lnTo>
                    <a:pt x="1550" y="46"/>
                  </a:lnTo>
                  <a:lnTo>
                    <a:pt x="1546" y="46"/>
                  </a:lnTo>
                  <a:lnTo>
                    <a:pt x="1546" y="46"/>
                  </a:lnTo>
                  <a:lnTo>
                    <a:pt x="1544" y="46"/>
                  </a:lnTo>
                  <a:lnTo>
                    <a:pt x="1544" y="46"/>
                  </a:lnTo>
                  <a:lnTo>
                    <a:pt x="1540" y="48"/>
                  </a:lnTo>
                  <a:lnTo>
                    <a:pt x="1540" y="48"/>
                  </a:lnTo>
                  <a:lnTo>
                    <a:pt x="1538" y="46"/>
                  </a:lnTo>
                  <a:lnTo>
                    <a:pt x="1538" y="46"/>
                  </a:lnTo>
                  <a:lnTo>
                    <a:pt x="1536" y="44"/>
                  </a:lnTo>
                  <a:lnTo>
                    <a:pt x="1536" y="44"/>
                  </a:lnTo>
                  <a:lnTo>
                    <a:pt x="1534" y="44"/>
                  </a:lnTo>
                  <a:lnTo>
                    <a:pt x="1534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26" y="46"/>
                  </a:lnTo>
                  <a:lnTo>
                    <a:pt x="1526" y="46"/>
                  </a:lnTo>
                  <a:lnTo>
                    <a:pt x="1520" y="46"/>
                  </a:lnTo>
                  <a:lnTo>
                    <a:pt x="1520" y="46"/>
                  </a:lnTo>
                  <a:lnTo>
                    <a:pt x="1518" y="46"/>
                  </a:lnTo>
                  <a:lnTo>
                    <a:pt x="1518" y="46"/>
                  </a:lnTo>
                  <a:lnTo>
                    <a:pt x="1516" y="46"/>
                  </a:lnTo>
                  <a:lnTo>
                    <a:pt x="1516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2" y="46"/>
                  </a:lnTo>
                  <a:lnTo>
                    <a:pt x="1512" y="46"/>
                  </a:lnTo>
                  <a:lnTo>
                    <a:pt x="1506" y="44"/>
                  </a:lnTo>
                  <a:lnTo>
                    <a:pt x="1504" y="46"/>
                  </a:lnTo>
                  <a:lnTo>
                    <a:pt x="1504" y="46"/>
                  </a:lnTo>
                  <a:lnTo>
                    <a:pt x="1500" y="46"/>
                  </a:lnTo>
                  <a:lnTo>
                    <a:pt x="1500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0" y="46"/>
                  </a:lnTo>
                  <a:lnTo>
                    <a:pt x="1490" y="46"/>
                  </a:lnTo>
                  <a:lnTo>
                    <a:pt x="1488" y="46"/>
                  </a:lnTo>
                  <a:lnTo>
                    <a:pt x="1488" y="46"/>
                  </a:lnTo>
                  <a:lnTo>
                    <a:pt x="1486" y="46"/>
                  </a:lnTo>
                  <a:lnTo>
                    <a:pt x="1486" y="46"/>
                  </a:lnTo>
                  <a:lnTo>
                    <a:pt x="1484" y="46"/>
                  </a:lnTo>
                  <a:lnTo>
                    <a:pt x="1484" y="46"/>
                  </a:lnTo>
                  <a:lnTo>
                    <a:pt x="1480" y="46"/>
                  </a:lnTo>
                  <a:lnTo>
                    <a:pt x="1480" y="46"/>
                  </a:lnTo>
                  <a:lnTo>
                    <a:pt x="1480" y="44"/>
                  </a:lnTo>
                  <a:lnTo>
                    <a:pt x="1480" y="44"/>
                  </a:lnTo>
                  <a:lnTo>
                    <a:pt x="1476" y="44"/>
                  </a:lnTo>
                  <a:lnTo>
                    <a:pt x="1476" y="44"/>
                  </a:lnTo>
                  <a:lnTo>
                    <a:pt x="1470" y="46"/>
                  </a:lnTo>
                  <a:lnTo>
                    <a:pt x="1470" y="46"/>
                  </a:lnTo>
                  <a:lnTo>
                    <a:pt x="1466" y="44"/>
                  </a:lnTo>
                  <a:lnTo>
                    <a:pt x="1466" y="44"/>
                  </a:lnTo>
                  <a:lnTo>
                    <a:pt x="1464" y="44"/>
                  </a:lnTo>
                  <a:lnTo>
                    <a:pt x="1464" y="44"/>
                  </a:lnTo>
                  <a:lnTo>
                    <a:pt x="1462" y="44"/>
                  </a:lnTo>
                  <a:lnTo>
                    <a:pt x="1462" y="44"/>
                  </a:lnTo>
                  <a:lnTo>
                    <a:pt x="1458" y="44"/>
                  </a:lnTo>
                  <a:lnTo>
                    <a:pt x="1458" y="44"/>
                  </a:lnTo>
                  <a:lnTo>
                    <a:pt x="1456" y="44"/>
                  </a:lnTo>
                  <a:lnTo>
                    <a:pt x="1456" y="44"/>
                  </a:lnTo>
                  <a:lnTo>
                    <a:pt x="1452" y="44"/>
                  </a:lnTo>
                  <a:lnTo>
                    <a:pt x="1452" y="44"/>
                  </a:lnTo>
                  <a:lnTo>
                    <a:pt x="1450" y="44"/>
                  </a:lnTo>
                  <a:lnTo>
                    <a:pt x="1450" y="44"/>
                  </a:lnTo>
                  <a:lnTo>
                    <a:pt x="1442" y="44"/>
                  </a:lnTo>
                  <a:lnTo>
                    <a:pt x="1442" y="44"/>
                  </a:lnTo>
                  <a:lnTo>
                    <a:pt x="1438" y="42"/>
                  </a:lnTo>
                  <a:lnTo>
                    <a:pt x="1438" y="42"/>
                  </a:lnTo>
                  <a:lnTo>
                    <a:pt x="1434" y="42"/>
                  </a:lnTo>
                  <a:lnTo>
                    <a:pt x="1434" y="42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24" y="42"/>
                  </a:lnTo>
                  <a:lnTo>
                    <a:pt x="1424" y="42"/>
                  </a:lnTo>
                  <a:lnTo>
                    <a:pt x="1420" y="44"/>
                  </a:lnTo>
                  <a:lnTo>
                    <a:pt x="1420" y="44"/>
                  </a:lnTo>
                  <a:lnTo>
                    <a:pt x="1414" y="42"/>
                  </a:lnTo>
                  <a:lnTo>
                    <a:pt x="1414" y="42"/>
                  </a:lnTo>
                  <a:lnTo>
                    <a:pt x="1412" y="44"/>
                  </a:lnTo>
                  <a:lnTo>
                    <a:pt x="1412" y="44"/>
                  </a:lnTo>
                  <a:lnTo>
                    <a:pt x="1406" y="42"/>
                  </a:lnTo>
                  <a:lnTo>
                    <a:pt x="1406" y="42"/>
                  </a:lnTo>
                  <a:lnTo>
                    <a:pt x="1398" y="42"/>
                  </a:lnTo>
                  <a:lnTo>
                    <a:pt x="1398" y="42"/>
                  </a:lnTo>
                  <a:lnTo>
                    <a:pt x="1396" y="44"/>
                  </a:lnTo>
                  <a:lnTo>
                    <a:pt x="1396" y="44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0" y="44"/>
                  </a:lnTo>
                  <a:lnTo>
                    <a:pt x="1386" y="44"/>
                  </a:lnTo>
                  <a:lnTo>
                    <a:pt x="1386" y="44"/>
                  </a:lnTo>
                  <a:lnTo>
                    <a:pt x="1384" y="44"/>
                  </a:lnTo>
                  <a:lnTo>
                    <a:pt x="1384" y="44"/>
                  </a:lnTo>
                  <a:lnTo>
                    <a:pt x="1380" y="44"/>
                  </a:lnTo>
                  <a:lnTo>
                    <a:pt x="1380" y="44"/>
                  </a:lnTo>
                  <a:lnTo>
                    <a:pt x="1378" y="44"/>
                  </a:lnTo>
                  <a:lnTo>
                    <a:pt x="1378" y="44"/>
                  </a:lnTo>
                  <a:lnTo>
                    <a:pt x="1374" y="44"/>
                  </a:lnTo>
                  <a:lnTo>
                    <a:pt x="1374" y="44"/>
                  </a:lnTo>
                  <a:lnTo>
                    <a:pt x="1372" y="44"/>
                  </a:lnTo>
                  <a:lnTo>
                    <a:pt x="1372" y="44"/>
                  </a:lnTo>
                  <a:lnTo>
                    <a:pt x="1370" y="44"/>
                  </a:lnTo>
                  <a:lnTo>
                    <a:pt x="1370" y="44"/>
                  </a:lnTo>
                  <a:lnTo>
                    <a:pt x="1366" y="44"/>
                  </a:lnTo>
                  <a:lnTo>
                    <a:pt x="1366" y="44"/>
                  </a:lnTo>
                  <a:lnTo>
                    <a:pt x="1364" y="44"/>
                  </a:lnTo>
                  <a:lnTo>
                    <a:pt x="1364" y="44"/>
                  </a:lnTo>
                  <a:lnTo>
                    <a:pt x="1362" y="44"/>
                  </a:lnTo>
                  <a:lnTo>
                    <a:pt x="1362" y="44"/>
                  </a:lnTo>
                  <a:lnTo>
                    <a:pt x="1354" y="44"/>
                  </a:lnTo>
                  <a:lnTo>
                    <a:pt x="1354" y="44"/>
                  </a:lnTo>
                  <a:lnTo>
                    <a:pt x="1350" y="44"/>
                  </a:lnTo>
                  <a:lnTo>
                    <a:pt x="1350" y="44"/>
                  </a:lnTo>
                  <a:lnTo>
                    <a:pt x="1348" y="44"/>
                  </a:lnTo>
                  <a:lnTo>
                    <a:pt x="1348" y="44"/>
                  </a:lnTo>
                  <a:lnTo>
                    <a:pt x="1344" y="44"/>
                  </a:lnTo>
                  <a:lnTo>
                    <a:pt x="1344" y="44"/>
                  </a:lnTo>
                  <a:lnTo>
                    <a:pt x="1340" y="46"/>
                  </a:lnTo>
                  <a:lnTo>
                    <a:pt x="1340" y="46"/>
                  </a:lnTo>
                  <a:lnTo>
                    <a:pt x="1336" y="46"/>
                  </a:lnTo>
                  <a:lnTo>
                    <a:pt x="1336" y="46"/>
                  </a:lnTo>
                  <a:lnTo>
                    <a:pt x="1328" y="46"/>
                  </a:lnTo>
                  <a:lnTo>
                    <a:pt x="1328" y="46"/>
                  </a:lnTo>
                  <a:lnTo>
                    <a:pt x="1326" y="44"/>
                  </a:lnTo>
                  <a:lnTo>
                    <a:pt x="1326" y="44"/>
                  </a:lnTo>
                  <a:lnTo>
                    <a:pt x="1318" y="44"/>
                  </a:lnTo>
                  <a:lnTo>
                    <a:pt x="1318" y="44"/>
                  </a:lnTo>
                  <a:lnTo>
                    <a:pt x="1316" y="44"/>
                  </a:lnTo>
                  <a:lnTo>
                    <a:pt x="1316" y="44"/>
                  </a:lnTo>
                  <a:lnTo>
                    <a:pt x="1312" y="44"/>
                  </a:lnTo>
                  <a:lnTo>
                    <a:pt x="1312" y="44"/>
                  </a:lnTo>
                  <a:lnTo>
                    <a:pt x="1306" y="46"/>
                  </a:lnTo>
                  <a:lnTo>
                    <a:pt x="1306" y="46"/>
                  </a:lnTo>
                  <a:lnTo>
                    <a:pt x="1302" y="46"/>
                  </a:lnTo>
                  <a:lnTo>
                    <a:pt x="1296" y="46"/>
                  </a:lnTo>
                  <a:lnTo>
                    <a:pt x="1296" y="46"/>
                  </a:lnTo>
                  <a:lnTo>
                    <a:pt x="1290" y="46"/>
                  </a:lnTo>
                  <a:lnTo>
                    <a:pt x="1290" y="46"/>
                  </a:lnTo>
                  <a:lnTo>
                    <a:pt x="1288" y="46"/>
                  </a:lnTo>
                  <a:lnTo>
                    <a:pt x="1288" y="46"/>
                  </a:lnTo>
                  <a:lnTo>
                    <a:pt x="1284" y="44"/>
                  </a:lnTo>
                  <a:lnTo>
                    <a:pt x="1284" y="44"/>
                  </a:lnTo>
                  <a:lnTo>
                    <a:pt x="1282" y="46"/>
                  </a:lnTo>
                  <a:lnTo>
                    <a:pt x="1282" y="46"/>
                  </a:lnTo>
                  <a:lnTo>
                    <a:pt x="1276" y="46"/>
                  </a:lnTo>
                  <a:lnTo>
                    <a:pt x="1276" y="46"/>
                  </a:lnTo>
                  <a:lnTo>
                    <a:pt x="1274" y="46"/>
                  </a:lnTo>
                  <a:lnTo>
                    <a:pt x="1274" y="46"/>
                  </a:lnTo>
                  <a:lnTo>
                    <a:pt x="1272" y="46"/>
                  </a:lnTo>
                  <a:lnTo>
                    <a:pt x="1272" y="46"/>
                  </a:lnTo>
                  <a:lnTo>
                    <a:pt x="1266" y="44"/>
                  </a:lnTo>
                  <a:lnTo>
                    <a:pt x="1266" y="44"/>
                  </a:lnTo>
                  <a:lnTo>
                    <a:pt x="1262" y="44"/>
                  </a:lnTo>
                  <a:lnTo>
                    <a:pt x="1262" y="44"/>
                  </a:lnTo>
                  <a:lnTo>
                    <a:pt x="1260" y="44"/>
                  </a:lnTo>
                  <a:lnTo>
                    <a:pt x="1260" y="44"/>
                  </a:lnTo>
                  <a:lnTo>
                    <a:pt x="1258" y="46"/>
                  </a:lnTo>
                  <a:lnTo>
                    <a:pt x="1258" y="46"/>
                  </a:lnTo>
                  <a:lnTo>
                    <a:pt x="1254" y="46"/>
                  </a:lnTo>
                  <a:lnTo>
                    <a:pt x="1254" y="46"/>
                  </a:lnTo>
                  <a:lnTo>
                    <a:pt x="1250" y="48"/>
                  </a:lnTo>
                  <a:lnTo>
                    <a:pt x="1250" y="48"/>
                  </a:lnTo>
                  <a:lnTo>
                    <a:pt x="1248" y="46"/>
                  </a:lnTo>
                  <a:lnTo>
                    <a:pt x="1248" y="46"/>
                  </a:lnTo>
                  <a:lnTo>
                    <a:pt x="1248" y="48"/>
                  </a:lnTo>
                  <a:lnTo>
                    <a:pt x="1248" y="48"/>
                  </a:lnTo>
                  <a:lnTo>
                    <a:pt x="1246" y="46"/>
                  </a:lnTo>
                  <a:lnTo>
                    <a:pt x="1246" y="46"/>
                  </a:lnTo>
                  <a:lnTo>
                    <a:pt x="1244" y="46"/>
                  </a:lnTo>
                  <a:lnTo>
                    <a:pt x="1244" y="46"/>
                  </a:lnTo>
                  <a:lnTo>
                    <a:pt x="1240" y="48"/>
                  </a:lnTo>
                  <a:lnTo>
                    <a:pt x="1240" y="48"/>
                  </a:lnTo>
                  <a:lnTo>
                    <a:pt x="1236" y="44"/>
                  </a:lnTo>
                  <a:lnTo>
                    <a:pt x="1236" y="44"/>
                  </a:lnTo>
                  <a:lnTo>
                    <a:pt x="1230" y="46"/>
                  </a:lnTo>
                  <a:lnTo>
                    <a:pt x="1224" y="46"/>
                  </a:lnTo>
                  <a:lnTo>
                    <a:pt x="1224" y="46"/>
                  </a:lnTo>
                  <a:lnTo>
                    <a:pt x="1222" y="46"/>
                  </a:lnTo>
                  <a:lnTo>
                    <a:pt x="1218" y="46"/>
                  </a:lnTo>
                  <a:lnTo>
                    <a:pt x="1218" y="46"/>
                  </a:lnTo>
                  <a:lnTo>
                    <a:pt x="1216" y="44"/>
                  </a:lnTo>
                  <a:lnTo>
                    <a:pt x="1214" y="44"/>
                  </a:lnTo>
                  <a:lnTo>
                    <a:pt x="1214" y="44"/>
                  </a:lnTo>
                  <a:lnTo>
                    <a:pt x="1204" y="44"/>
                  </a:lnTo>
                  <a:lnTo>
                    <a:pt x="1204" y="44"/>
                  </a:lnTo>
                  <a:lnTo>
                    <a:pt x="1200" y="42"/>
                  </a:lnTo>
                  <a:lnTo>
                    <a:pt x="1200" y="42"/>
                  </a:lnTo>
                  <a:lnTo>
                    <a:pt x="1196" y="42"/>
                  </a:lnTo>
                  <a:lnTo>
                    <a:pt x="1196" y="42"/>
                  </a:lnTo>
                  <a:lnTo>
                    <a:pt x="1188" y="44"/>
                  </a:lnTo>
                  <a:lnTo>
                    <a:pt x="1188" y="44"/>
                  </a:lnTo>
                  <a:lnTo>
                    <a:pt x="1186" y="44"/>
                  </a:lnTo>
                  <a:lnTo>
                    <a:pt x="1186" y="44"/>
                  </a:lnTo>
                  <a:lnTo>
                    <a:pt x="1180" y="44"/>
                  </a:lnTo>
                  <a:lnTo>
                    <a:pt x="1180" y="44"/>
                  </a:lnTo>
                  <a:lnTo>
                    <a:pt x="1180" y="42"/>
                  </a:lnTo>
                  <a:lnTo>
                    <a:pt x="1180" y="42"/>
                  </a:lnTo>
                  <a:lnTo>
                    <a:pt x="1176" y="42"/>
                  </a:lnTo>
                  <a:lnTo>
                    <a:pt x="1176" y="42"/>
                  </a:lnTo>
                  <a:lnTo>
                    <a:pt x="1174" y="42"/>
                  </a:lnTo>
                  <a:lnTo>
                    <a:pt x="1174" y="42"/>
                  </a:lnTo>
                  <a:lnTo>
                    <a:pt x="1170" y="44"/>
                  </a:lnTo>
                  <a:lnTo>
                    <a:pt x="1170" y="44"/>
                  </a:lnTo>
                  <a:lnTo>
                    <a:pt x="1164" y="42"/>
                  </a:lnTo>
                  <a:lnTo>
                    <a:pt x="1164" y="42"/>
                  </a:lnTo>
                  <a:lnTo>
                    <a:pt x="1156" y="42"/>
                  </a:lnTo>
                  <a:lnTo>
                    <a:pt x="1156" y="42"/>
                  </a:lnTo>
                  <a:lnTo>
                    <a:pt x="1152" y="42"/>
                  </a:lnTo>
                  <a:lnTo>
                    <a:pt x="1152" y="42"/>
                  </a:lnTo>
                  <a:lnTo>
                    <a:pt x="1148" y="44"/>
                  </a:lnTo>
                  <a:lnTo>
                    <a:pt x="1148" y="44"/>
                  </a:lnTo>
                  <a:lnTo>
                    <a:pt x="1146" y="44"/>
                  </a:lnTo>
                  <a:lnTo>
                    <a:pt x="1144" y="44"/>
                  </a:lnTo>
                  <a:lnTo>
                    <a:pt x="1142" y="44"/>
                  </a:lnTo>
                  <a:lnTo>
                    <a:pt x="1142" y="44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38" y="42"/>
                  </a:lnTo>
                  <a:lnTo>
                    <a:pt x="1138" y="42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6" y="40"/>
                  </a:lnTo>
                  <a:lnTo>
                    <a:pt x="1136" y="40"/>
                  </a:lnTo>
                  <a:lnTo>
                    <a:pt x="1134" y="40"/>
                  </a:lnTo>
                  <a:lnTo>
                    <a:pt x="1134" y="40"/>
                  </a:lnTo>
                  <a:lnTo>
                    <a:pt x="1132" y="40"/>
                  </a:lnTo>
                  <a:lnTo>
                    <a:pt x="1132" y="40"/>
                  </a:lnTo>
                  <a:lnTo>
                    <a:pt x="1128" y="38"/>
                  </a:lnTo>
                  <a:lnTo>
                    <a:pt x="1128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2" y="38"/>
                  </a:lnTo>
                  <a:lnTo>
                    <a:pt x="1122" y="38"/>
                  </a:lnTo>
                  <a:lnTo>
                    <a:pt x="1120" y="40"/>
                  </a:lnTo>
                  <a:lnTo>
                    <a:pt x="1120" y="40"/>
                  </a:lnTo>
                  <a:lnTo>
                    <a:pt x="1114" y="42"/>
                  </a:lnTo>
                  <a:lnTo>
                    <a:pt x="1114" y="42"/>
                  </a:lnTo>
                  <a:lnTo>
                    <a:pt x="1112" y="44"/>
                  </a:lnTo>
                  <a:lnTo>
                    <a:pt x="1112" y="44"/>
                  </a:lnTo>
                  <a:lnTo>
                    <a:pt x="1104" y="42"/>
                  </a:lnTo>
                  <a:lnTo>
                    <a:pt x="1104" y="42"/>
                  </a:lnTo>
                  <a:lnTo>
                    <a:pt x="1102" y="44"/>
                  </a:lnTo>
                  <a:lnTo>
                    <a:pt x="1102" y="44"/>
                  </a:lnTo>
                  <a:lnTo>
                    <a:pt x="1096" y="44"/>
                  </a:lnTo>
                  <a:lnTo>
                    <a:pt x="1096" y="44"/>
                  </a:lnTo>
                  <a:lnTo>
                    <a:pt x="1094" y="42"/>
                  </a:lnTo>
                  <a:lnTo>
                    <a:pt x="1094" y="42"/>
                  </a:lnTo>
                  <a:lnTo>
                    <a:pt x="1090" y="44"/>
                  </a:lnTo>
                  <a:lnTo>
                    <a:pt x="1090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0" y="44"/>
                  </a:lnTo>
                  <a:lnTo>
                    <a:pt x="1080" y="44"/>
                  </a:lnTo>
                  <a:lnTo>
                    <a:pt x="1078" y="44"/>
                  </a:lnTo>
                  <a:lnTo>
                    <a:pt x="1078" y="44"/>
                  </a:lnTo>
                  <a:lnTo>
                    <a:pt x="1072" y="44"/>
                  </a:lnTo>
                  <a:lnTo>
                    <a:pt x="1072" y="44"/>
                  </a:lnTo>
                  <a:lnTo>
                    <a:pt x="1068" y="44"/>
                  </a:lnTo>
                  <a:lnTo>
                    <a:pt x="1068" y="44"/>
                  </a:lnTo>
                  <a:lnTo>
                    <a:pt x="1066" y="42"/>
                  </a:lnTo>
                  <a:lnTo>
                    <a:pt x="1066" y="42"/>
                  </a:lnTo>
                  <a:lnTo>
                    <a:pt x="1064" y="42"/>
                  </a:lnTo>
                  <a:lnTo>
                    <a:pt x="1062" y="44"/>
                  </a:lnTo>
                  <a:lnTo>
                    <a:pt x="1062" y="44"/>
                  </a:lnTo>
                  <a:lnTo>
                    <a:pt x="1056" y="44"/>
                  </a:lnTo>
                  <a:lnTo>
                    <a:pt x="1056" y="44"/>
                  </a:lnTo>
                  <a:lnTo>
                    <a:pt x="1054" y="44"/>
                  </a:lnTo>
                  <a:lnTo>
                    <a:pt x="1054" y="44"/>
                  </a:lnTo>
                  <a:lnTo>
                    <a:pt x="1052" y="46"/>
                  </a:lnTo>
                  <a:lnTo>
                    <a:pt x="1052" y="46"/>
                  </a:lnTo>
                  <a:lnTo>
                    <a:pt x="1050" y="44"/>
                  </a:lnTo>
                  <a:lnTo>
                    <a:pt x="1050" y="44"/>
                  </a:lnTo>
                  <a:lnTo>
                    <a:pt x="1050" y="46"/>
                  </a:lnTo>
                  <a:lnTo>
                    <a:pt x="1050" y="46"/>
                  </a:lnTo>
                  <a:lnTo>
                    <a:pt x="1046" y="44"/>
                  </a:lnTo>
                  <a:lnTo>
                    <a:pt x="1046" y="44"/>
                  </a:lnTo>
                  <a:lnTo>
                    <a:pt x="1044" y="44"/>
                  </a:lnTo>
                  <a:lnTo>
                    <a:pt x="1044" y="44"/>
                  </a:lnTo>
                  <a:lnTo>
                    <a:pt x="1042" y="46"/>
                  </a:lnTo>
                  <a:lnTo>
                    <a:pt x="1042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0" y="46"/>
                  </a:lnTo>
                  <a:lnTo>
                    <a:pt x="1030" y="46"/>
                  </a:lnTo>
                  <a:lnTo>
                    <a:pt x="1028" y="46"/>
                  </a:lnTo>
                  <a:lnTo>
                    <a:pt x="1028" y="46"/>
                  </a:lnTo>
                  <a:lnTo>
                    <a:pt x="1022" y="44"/>
                  </a:lnTo>
                  <a:lnTo>
                    <a:pt x="1022" y="44"/>
                  </a:lnTo>
                  <a:lnTo>
                    <a:pt x="1018" y="42"/>
                  </a:lnTo>
                  <a:lnTo>
                    <a:pt x="1018" y="42"/>
                  </a:lnTo>
                  <a:lnTo>
                    <a:pt x="1014" y="42"/>
                  </a:lnTo>
                  <a:lnTo>
                    <a:pt x="1014" y="42"/>
                  </a:lnTo>
                  <a:lnTo>
                    <a:pt x="1012" y="42"/>
                  </a:lnTo>
                  <a:lnTo>
                    <a:pt x="1012" y="42"/>
                  </a:lnTo>
                  <a:lnTo>
                    <a:pt x="1010" y="42"/>
                  </a:lnTo>
                  <a:lnTo>
                    <a:pt x="1010" y="42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6" y="44"/>
                  </a:lnTo>
                  <a:lnTo>
                    <a:pt x="1006" y="44"/>
                  </a:lnTo>
                  <a:lnTo>
                    <a:pt x="1002" y="44"/>
                  </a:lnTo>
                  <a:lnTo>
                    <a:pt x="1000" y="44"/>
                  </a:lnTo>
                  <a:lnTo>
                    <a:pt x="1000" y="44"/>
                  </a:lnTo>
                  <a:lnTo>
                    <a:pt x="996" y="44"/>
                  </a:lnTo>
                  <a:lnTo>
                    <a:pt x="996" y="44"/>
                  </a:lnTo>
                  <a:lnTo>
                    <a:pt x="996" y="42"/>
                  </a:lnTo>
                  <a:lnTo>
                    <a:pt x="996" y="42"/>
                  </a:lnTo>
                  <a:lnTo>
                    <a:pt x="992" y="42"/>
                  </a:lnTo>
                  <a:lnTo>
                    <a:pt x="992" y="42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0" y="40"/>
                  </a:lnTo>
                  <a:lnTo>
                    <a:pt x="990" y="40"/>
                  </a:lnTo>
                  <a:lnTo>
                    <a:pt x="988" y="40"/>
                  </a:lnTo>
                  <a:lnTo>
                    <a:pt x="988" y="40"/>
                  </a:lnTo>
                  <a:lnTo>
                    <a:pt x="982" y="42"/>
                  </a:lnTo>
                  <a:lnTo>
                    <a:pt x="982" y="42"/>
                  </a:lnTo>
                  <a:lnTo>
                    <a:pt x="980" y="40"/>
                  </a:lnTo>
                  <a:lnTo>
                    <a:pt x="980" y="40"/>
                  </a:lnTo>
                  <a:lnTo>
                    <a:pt x="974" y="42"/>
                  </a:lnTo>
                  <a:lnTo>
                    <a:pt x="968" y="42"/>
                  </a:lnTo>
                  <a:lnTo>
                    <a:pt x="968" y="42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66" y="40"/>
                  </a:lnTo>
                  <a:lnTo>
                    <a:pt x="966" y="40"/>
                  </a:lnTo>
                  <a:lnTo>
                    <a:pt x="964" y="40"/>
                  </a:lnTo>
                  <a:lnTo>
                    <a:pt x="964" y="40"/>
                  </a:lnTo>
                  <a:lnTo>
                    <a:pt x="960" y="42"/>
                  </a:lnTo>
                  <a:lnTo>
                    <a:pt x="960" y="42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2" y="44"/>
                  </a:lnTo>
                  <a:lnTo>
                    <a:pt x="952" y="44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48" y="46"/>
                  </a:lnTo>
                  <a:lnTo>
                    <a:pt x="948" y="46"/>
                  </a:lnTo>
                  <a:lnTo>
                    <a:pt x="942" y="46"/>
                  </a:lnTo>
                  <a:lnTo>
                    <a:pt x="942" y="46"/>
                  </a:lnTo>
                  <a:lnTo>
                    <a:pt x="936" y="44"/>
                  </a:lnTo>
                  <a:lnTo>
                    <a:pt x="936" y="44"/>
                  </a:lnTo>
                  <a:lnTo>
                    <a:pt x="934" y="42"/>
                  </a:lnTo>
                  <a:lnTo>
                    <a:pt x="934" y="42"/>
                  </a:lnTo>
                  <a:lnTo>
                    <a:pt x="930" y="42"/>
                  </a:lnTo>
                  <a:lnTo>
                    <a:pt x="930" y="42"/>
                  </a:lnTo>
                  <a:lnTo>
                    <a:pt x="930" y="40"/>
                  </a:lnTo>
                  <a:lnTo>
                    <a:pt x="930" y="40"/>
                  </a:lnTo>
                  <a:lnTo>
                    <a:pt x="922" y="42"/>
                  </a:lnTo>
                  <a:lnTo>
                    <a:pt x="912" y="42"/>
                  </a:lnTo>
                  <a:lnTo>
                    <a:pt x="912" y="42"/>
                  </a:lnTo>
                  <a:lnTo>
                    <a:pt x="910" y="44"/>
                  </a:lnTo>
                  <a:lnTo>
                    <a:pt x="910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2" y="46"/>
                  </a:lnTo>
                  <a:lnTo>
                    <a:pt x="902" y="46"/>
                  </a:lnTo>
                  <a:lnTo>
                    <a:pt x="900" y="44"/>
                  </a:lnTo>
                  <a:lnTo>
                    <a:pt x="900" y="44"/>
                  </a:lnTo>
                  <a:lnTo>
                    <a:pt x="896" y="44"/>
                  </a:lnTo>
                  <a:lnTo>
                    <a:pt x="892" y="44"/>
                  </a:lnTo>
                  <a:lnTo>
                    <a:pt x="892" y="44"/>
                  </a:lnTo>
                  <a:lnTo>
                    <a:pt x="890" y="44"/>
                  </a:lnTo>
                  <a:lnTo>
                    <a:pt x="890" y="44"/>
                  </a:lnTo>
                  <a:lnTo>
                    <a:pt x="888" y="46"/>
                  </a:lnTo>
                  <a:lnTo>
                    <a:pt x="888" y="46"/>
                  </a:lnTo>
                  <a:lnTo>
                    <a:pt x="882" y="44"/>
                  </a:lnTo>
                  <a:lnTo>
                    <a:pt x="882" y="44"/>
                  </a:lnTo>
                  <a:lnTo>
                    <a:pt x="876" y="42"/>
                  </a:lnTo>
                  <a:lnTo>
                    <a:pt x="876" y="42"/>
                  </a:lnTo>
                  <a:lnTo>
                    <a:pt x="874" y="42"/>
                  </a:lnTo>
                  <a:lnTo>
                    <a:pt x="870" y="42"/>
                  </a:lnTo>
                  <a:lnTo>
                    <a:pt x="870" y="42"/>
                  </a:lnTo>
                  <a:lnTo>
                    <a:pt x="866" y="44"/>
                  </a:lnTo>
                  <a:lnTo>
                    <a:pt x="866" y="44"/>
                  </a:lnTo>
                  <a:lnTo>
                    <a:pt x="862" y="46"/>
                  </a:lnTo>
                  <a:lnTo>
                    <a:pt x="862" y="46"/>
                  </a:lnTo>
                  <a:lnTo>
                    <a:pt x="858" y="46"/>
                  </a:lnTo>
                  <a:lnTo>
                    <a:pt x="858" y="46"/>
                  </a:lnTo>
                  <a:lnTo>
                    <a:pt x="856" y="44"/>
                  </a:lnTo>
                  <a:lnTo>
                    <a:pt x="856" y="44"/>
                  </a:lnTo>
                  <a:lnTo>
                    <a:pt x="852" y="44"/>
                  </a:lnTo>
                  <a:lnTo>
                    <a:pt x="852" y="44"/>
                  </a:lnTo>
                  <a:lnTo>
                    <a:pt x="850" y="44"/>
                  </a:lnTo>
                  <a:lnTo>
                    <a:pt x="850" y="44"/>
                  </a:lnTo>
                  <a:lnTo>
                    <a:pt x="848" y="40"/>
                  </a:lnTo>
                  <a:lnTo>
                    <a:pt x="846" y="40"/>
                  </a:lnTo>
                  <a:lnTo>
                    <a:pt x="846" y="40"/>
                  </a:lnTo>
                  <a:lnTo>
                    <a:pt x="844" y="42"/>
                  </a:lnTo>
                  <a:lnTo>
                    <a:pt x="844" y="42"/>
                  </a:lnTo>
                  <a:lnTo>
                    <a:pt x="840" y="42"/>
                  </a:lnTo>
                  <a:lnTo>
                    <a:pt x="836" y="40"/>
                  </a:lnTo>
                  <a:lnTo>
                    <a:pt x="836" y="40"/>
                  </a:lnTo>
                  <a:lnTo>
                    <a:pt x="834" y="38"/>
                  </a:lnTo>
                  <a:lnTo>
                    <a:pt x="834" y="38"/>
                  </a:lnTo>
                  <a:lnTo>
                    <a:pt x="830" y="40"/>
                  </a:lnTo>
                  <a:lnTo>
                    <a:pt x="828" y="38"/>
                  </a:lnTo>
                  <a:lnTo>
                    <a:pt x="828" y="38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16" y="42"/>
                  </a:lnTo>
                  <a:lnTo>
                    <a:pt x="816" y="42"/>
                  </a:lnTo>
                  <a:lnTo>
                    <a:pt x="812" y="40"/>
                  </a:lnTo>
                  <a:lnTo>
                    <a:pt x="812" y="40"/>
                  </a:lnTo>
                  <a:lnTo>
                    <a:pt x="808" y="40"/>
                  </a:lnTo>
                  <a:lnTo>
                    <a:pt x="808" y="40"/>
                  </a:lnTo>
                  <a:lnTo>
                    <a:pt x="806" y="40"/>
                  </a:lnTo>
                  <a:lnTo>
                    <a:pt x="806" y="40"/>
                  </a:lnTo>
                  <a:lnTo>
                    <a:pt x="804" y="40"/>
                  </a:lnTo>
                  <a:lnTo>
                    <a:pt x="804" y="40"/>
                  </a:lnTo>
                  <a:lnTo>
                    <a:pt x="802" y="38"/>
                  </a:lnTo>
                  <a:lnTo>
                    <a:pt x="802" y="38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794" y="42"/>
                  </a:lnTo>
                  <a:lnTo>
                    <a:pt x="794" y="42"/>
                  </a:lnTo>
                  <a:lnTo>
                    <a:pt x="792" y="40"/>
                  </a:lnTo>
                  <a:lnTo>
                    <a:pt x="792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88" y="42"/>
                  </a:lnTo>
                  <a:lnTo>
                    <a:pt x="788" y="42"/>
                  </a:lnTo>
                  <a:lnTo>
                    <a:pt x="786" y="42"/>
                  </a:lnTo>
                  <a:lnTo>
                    <a:pt x="786" y="42"/>
                  </a:lnTo>
                  <a:lnTo>
                    <a:pt x="782" y="40"/>
                  </a:lnTo>
                  <a:lnTo>
                    <a:pt x="782" y="40"/>
                  </a:lnTo>
                  <a:lnTo>
                    <a:pt x="778" y="40"/>
                  </a:lnTo>
                  <a:lnTo>
                    <a:pt x="778" y="40"/>
                  </a:lnTo>
                  <a:lnTo>
                    <a:pt x="776" y="42"/>
                  </a:lnTo>
                  <a:lnTo>
                    <a:pt x="772" y="42"/>
                  </a:lnTo>
                  <a:lnTo>
                    <a:pt x="772" y="42"/>
                  </a:lnTo>
                  <a:lnTo>
                    <a:pt x="770" y="42"/>
                  </a:lnTo>
                  <a:lnTo>
                    <a:pt x="770" y="42"/>
                  </a:lnTo>
                  <a:lnTo>
                    <a:pt x="766" y="40"/>
                  </a:lnTo>
                  <a:lnTo>
                    <a:pt x="766" y="40"/>
                  </a:lnTo>
                  <a:lnTo>
                    <a:pt x="764" y="40"/>
                  </a:lnTo>
                  <a:lnTo>
                    <a:pt x="764" y="40"/>
                  </a:lnTo>
                  <a:lnTo>
                    <a:pt x="762" y="42"/>
                  </a:lnTo>
                  <a:lnTo>
                    <a:pt x="762" y="42"/>
                  </a:lnTo>
                  <a:lnTo>
                    <a:pt x="758" y="42"/>
                  </a:lnTo>
                  <a:lnTo>
                    <a:pt x="758" y="42"/>
                  </a:lnTo>
                  <a:lnTo>
                    <a:pt x="756" y="42"/>
                  </a:lnTo>
                  <a:lnTo>
                    <a:pt x="756" y="42"/>
                  </a:lnTo>
                  <a:lnTo>
                    <a:pt x="752" y="42"/>
                  </a:lnTo>
                  <a:lnTo>
                    <a:pt x="752" y="42"/>
                  </a:lnTo>
                  <a:lnTo>
                    <a:pt x="744" y="44"/>
                  </a:lnTo>
                  <a:lnTo>
                    <a:pt x="744" y="44"/>
                  </a:lnTo>
                  <a:lnTo>
                    <a:pt x="738" y="42"/>
                  </a:lnTo>
                  <a:lnTo>
                    <a:pt x="738" y="42"/>
                  </a:lnTo>
                  <a:lnTo>
                    <a:pt x="734" y="40"/>
                  </a:lnTo>
                  <a:lnTo>
                    <a:pt x="734" y="40"/>
                  </a:lnTo>
                  <a:lnTo>
                    <a:pt x="732" y="42"/>
                  </a:lnTo>
                  <a:lnTo>
                    <a:pt x="732" y="42"/>
                  </a:lnTo>
                  <a:lnTo>
                    <a:pt x="728" y="42"/>
                  </a:lnTo>
                  <a:lnTo>
                    <a:pt x="726" y="42"/>
                  </a:lnTo>
                  <a:lnTo>
                    <a:pt x="726" y="42"/>
                  </a:lnTo>
                  <a:lnTo>
                    <a:pt x="724" y="42"/>
                  </a:lnTo>
                  <a:lnTo>
                    <a:pt x="724" y="42"/>
                  </a:lnTo>
                  <a:lnTo>
                    <a:pt x="720" y="42"/>
                  </a:lnTo>
                  <a:lnTo>
                    <a:pt x="720" y="42"/>
                  </a:lnTo>
                  <a:lnTo>
                    <a:pt x="718" y="42"/>
                  </a:lnTo>
                  <a:lnTo>
                    <a:pt x="718" y="42"/>
                  </a:lnTo>
                  <a:lnTo>
                    <a:pt x="712" y="42"/>
                  </a:lnTo>
                  <a:lnTo>
                    <a:pt x="712" y="42"/>
                  </a:lnTo>
                  <a:lnTo>
                    <a:pt x="710" y="42"/>
                  </a:lnTo>
                  <a:lnTo>
                    <a:pt x="710" y="42"/>
                  </a:lnTo>
                  <a:lnTo>
                    <a:pt x="706" y="42"/>
                  </a:lnTo>
                  <a:lnTo>
                    <a:pt x="706" y="42"/>
                  </a:lnTo>
                  <a:lnTo>
                    <a:pt x="704" y="44"/>
                  </a:lnTo>
                  <a:lnTo>
                    <a:pt x="704" y="44"/>
                  </a:lnTo>
                  <a:lnTo>
                    <a:pt x="702" y="42"/>
                  </a:lnTo>
                  <a:lnTo>
                    <a:pt x="702" y="42"/>
                  </a:lnTo>
                  <a:lnTo>
                    <a:pt x="696" y="44"/>
                  </a:lnTo>
                  <a:lnTo>
                    <a:pt x="696" y="44"/>
                  </a:lnTo>
                  <a:lnTo>
                    <a:pt x="692" y="44"/>
                  </a:lnTo>
                  <a:lnTo>
                    <a:pt x="692" y="44"/>
                  </a:lnTo>
                  <a:lnTo>
                    <a:pt x="690" y="44"/>
                  </a:lnTo>
                  <a:lnTo>
                    <a:pt x="690" y="44"/>
                  </a:lnTo>
                  <a:lnTo>
                    <a:pt x="688" y="44"/>
                  </a:lnTo>
                  <a:lnTo>
                    <a:pt x="688" y="44"/>
                  </a:lnTo>
                  <a:lnTo>
                    <a:pt x="686" y="44"/>
                  </a:lnTo>
                  <a:lnTo>
                    <a:pt x="686" y="44"/>
                  </a:lnTo>
                  <a:lnTo>
                    <a:pt x="680" y="44"/>
                  </a:lnTo>
                  <a:lnTo>
                    <a:pt x="680" y="44"/>
                  </a:lnTo>
                  <a:lnTo>
                    <a:pt x="676" y="44"/>
                  </a:lnTo>
                  <a:lnTo>
                    <a:pt x="676" y="44"/>
                  </a:lnTo>
                  <a:lnTo>
                    <a:pt x="668" y="44"/>
                  </a:lnTo>
                  <a:lnTo>
                    <a:pt x="660" y="42"/>
                  </a:lnTo>
                  <a:lnTo>
                    <a:pt x="660" y="42"/>
                  </a:lnTo>
                  <a:lnTo>
                    <a:pt x="658" y="42"/>
                  </a:lnTo>
                  <a:lnTo>
                    <a:pt x="658" y="42"/>
                  </a:lnTo>
                  <a:lnTo>
                    <a:pt x="654" y="42"/>
                  </a:lnTo>
                  <a:lnTo>
                    <a:pt x="652" y="42"/>
                  </a:lnTo>
                  <a:lnTo>
                    <a:pt x="652" y="42"/>
                  </a:lnTo>
                  <a:lnTo>
                    <a:pt x="648" y="42"/>
                  </a:lnTo>
                  <a:lnTo>
                    <a:pt x="648" y="42"/>
                  </a:lnTo>
                  <a:lnTo>
                    <a:pt x="646" y="42"/>
                  </a:lnTo>
                  <a:lnTo>
                    <a:pt x="64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4" y="42"/>
                  </a:lnTo>
                  <a:lnTo>
                    <a:pt x="634" y="42"/>
                  </a:lnTo>
                  <a:lnTo>
                    <a:pt x="630" y="42"/>
                  </a:lnTo>
                  <a:lnTo>
                    <a:pt x="630" y="42"/>
                  </a:lnTo>
                  <a:lnTo>
                    <a:pt x="628" y="42"/>
                  </a:lnTo>
                  <a:lnTo>
                    <a:pt x="628" y="42"/>
                  </a:lnTo>
                  <a:lnTo>
                    <a:pt x="622" y="42"/>
                  </a:lnTo>
                  <a:lnTo>
                    <a:pt x="622" y="42"/>
                  </a:lnTo>
                  <a:lnTo>
                    <a:pt x="614" y="42"/>
                  </a:lnTo>
                  <a:lnTo>
                    <a:pt x="614" y="42"/>
                  </a:lnTo>
                  <a:lnTo>
                    <a:pt x="612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6" y="42"/>
                  </a:lnTo>
                  <a:lnTo>
                    <a:pt x="606" y="42"/>
                  </a:lnTo>
                  <a:lnTo>
                    <a:pt x="604" y="42"/>
                  </a:lnTo>
                  <a:lnTo>
                    <a:pt x="604" y="42"/>
                  </a:lnTo>
                  <a:lnTo>
                    <a:pt x="600" y="42"/>
                  </a:lnTo>
                  <a:lnTo>
                    <a:pt x="600" y="42"/>
                  </a:lnTo>
                  <a:lnTo>
                    <a:pt x="596" y="42"/>
                  </a:lnTo>
                  <a:lnTo>
                    <a:pt x="596" y="42"/>
                  </a:lnTo>
                  <a:lnTo>
                    <a:pt x="594" y="42"/>
                  </a:lnTo>
                  <a:lnTo>
                    <a:pt x="594" y="42"/>
                  </a:lnTo>
                  <a:lnTo>
                    <a:pt x="588" y="42"/>
                  </a:lnTo>
                  <a:lnTo>
                    <a:pt x="588" y="42"/>
                  </a:lnTo>
                  <a:lnTo>
                    <a:pt x="586" y="42"/>
                  </a:lnTo>
                  <a:lnTo>
                    <a:pt x="586" y="42"/>
                  </a:lnTo>
                  <a:lnTo>
                    <a:pt x="582" y="42"/>
                  </a:lnTo>
                  <a:lnTo>
                    <a:pt x="582" y="42"/>
                  </a:lnTo>
                  <a:lnTo>
                    <a:pt x="580" y="42"/>
                  </a:lnTo>
                  <a:lnTo>
                    <a:pt x="580" y="42"/>
                  </a:lnTo>
                  <a:lnTo>
                    <a:pt x="576" y="42"/>
                  </a:lnTo>
                  <a:lnTo>
                    <a:pt x="576" y="42"/>
                  </a:lnTo>
                  <a:lnTo>
                    <a:pt x="574" y="42"/>
                  </a:lnTo>
                  <a:lnTo>
                    <a:pt x="574" y="42"/>
                  </a:lnTo>
                  <a:lnTo>
                    <a:pt x="570" y="42"/>
                  </a:lnTo>
                  <a:lnTo>
                    <a:pt x="570" y="42"/>
                  </a:lnTo>
                  <a:lnTo>
                    <a:pt x="566" y="42"/>
                  </a:lnTo>
                  <a:lnTo>
                    <a:pt x="566" y="42"/>
                  </a:lnTo>
                  <a:lnTo>
                    <a:pt x="564" y="42"/>
                  </a:lnTo>
                  <a:lnTo>
                    <a:pt x="564" y="42"/>
                  </a:lnTo>
                  <a:lnTo>
                    <a:pt x="560" y="42"/>
                  </a:lnTo>
                  <a:lnTo>
                    <a:pt x="560" y="42"/>
                  </a:lnTo>
                  <a:lnTo>
                    <a:pt x="542" y="42"/>
                  </a:lnTo>
                  <a:lnTo>
                    <a:pt x="542" y="42"/>
                  </a:lnTo>
                  <a:lnTo>
                    <a:pt x="540" y="44"/>
                  </a:lnTo>
                  <a:lnTo>
                    <a:pt x="540" y="44"/>
                  </a:lnTo>
                  <a:lnTo>
                    <a:pt x="536" y="42"/>
                  </a:lnTo>
                  <a:lnTo>
                    <a:pt x="532" y="44"/>
                  </a:lnTo>
                  <a:lnTo>
                    <a:pt x="532" y="44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6" y="44"/>
                  </a:lnTo>
                  <a:lnTo>
                    <a:pt x="526" y="44"/>
                  </a:lnTo>
                  <a:lnTo>
                    <a:pt x="518" y="44"/>
                  </a:lnTo>
                  <a:lnTo>
                    <a:pt x="518" y="44"/>
                  </a:lnTo>
                  <a:lnTo>
                    <a:pt x="514" y="46"/>
                  </a:lnTo>
                  <a:lnTo>
                    <a:pt x="514" y="46"/>
                  </a:lnTo>
                  <a:lnTo>
                    <a:pt x="510" y="46"/>
                  </a:lnTo>
                  <a:lnTo>
                    <a:pt x="510" y="46"/>
                  </a:lnTo>
                  <a:lnTo>
                    <a:pt x="508" y="46"/>
                  </a:lnTo>
                  <a:lnTo>
                    <a:pt x="508" y="46"/>
                  </a:lnTo>
                  <a:lnTo>
                    <a:pt x="504" y="46"/>
                  </a:lnTo>
                  <a:lnTo>
                    <a:pt x="504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6" y="46"/>
                  </a:lnTo>
                  <a:lnTo>
                    <a:pt x="496" y="46"/>
                  </a:lnTo>
                  <a:lnTo>
                    <a:pt x="494" y="46"/>
                  </a:lnTo>
                  <a:lnTo>
                    <a:pt x="494" y="46"/>
                  </a:lnTo>
                  <a:lnTo>
                    <a:pt x="490" y="46"/>
                  </a:lnTo>
                  <a:lnTo>
                    <a:pt x="490" y="46"/>
                  </a:lnTo>
                  <a:lnTo>
                    <a:pt x="486" y="44"/>
                  </a:lnTo>
                  <a:lnTo>
                    <a:pt x="486" y="44"/>
                  </a:lnTo>
                  <a:lnTo>
                    <a:pt x="484" y="44"/>
                  </a:lnTo>
                  <a:lnTo>
                    <a:pt x="484" y="44"/>
                  </a:lnTo>
                  <a:lnTo>
                    <a:pt x="482" y="44"/>
                  </a:lnTo>
                  <a:lnTo>
                    <a:pt x="482" y="44"/>
                  </a:lnTo>
                  <a:lnTo>
                    <a:pt x="478" y="44"/>
                  </a:lnTo>
                  <a:lnTo>
                    <a:pt x="478" y="44"/>
                  </a:lnTo>
                  <a:lnTo>
                    <a:pt x="476" y="44"/>
                  </a:lnTo>
                  <a:lnTo>
                    <a:pt x="476" y="44"/>
                  </a:lnTo>
                  <a:lnTo>
                    <a:pt x="472" y="46"/>
                  </a:lnTo>
                  <a:lnTo>
                    <a:pt x="468" y="44"/>
                  </a:lnTo>
                  <a:lnTo>
                    <a:pt x="468" y="44"/>
                  </a:lnTo>
                  <a:lnTo>
                    <a:pt x="466" y="46"/>
                  </a:lnTo>
                  <a:lnTo>
                    <a:pt x="464" y="46"/>
                  </a:lnTo>
                  <a:lnTo>
                    <a:pt x="464" y="46"/>
                  </a:lnTo>
                  <a:lnTo>
                    <a:pt x="464" y="44"/>
                  </a:lnTo>
                  <a:lnTo>
                    <a:pt x="464" y="44"/>
                  </a:lnTo>
                  <a:lnTo>
                    <a:pt x="462" y="44"/>
                  </a:lnTo>
                  <a:lnTo>
                    <a:pt x="462" y="44"/>
                  </a:lnTo>
                  <a:lnTo>
                    <a:pt x="462" y="42"/>
                  </a:lnTo>
                  <a:lnTo>
                    <a:pt x="462" y="42"/>
                  </a:lnTo>
                  <a:lnTo>
                    <a:pt x="456" y="42"/>
                  </a:lnTo>
                  <a:lnTo>
                    <a:pt x="456" y="42"/>
                  </a:lnTo>
                  <a:lnTo>
                    <a:pt x="450" y="42"/>
                  </a:lnTo>
                  <a:lnTo>
                    <a:pt x="450" y="42"/>
                  </a:lnTo>
                  <a:lnTo>
                    <a:pt x="448" y="44"/>
                  </a:lnTo>
                  <a:lnTo>
                    <a:pt x="448" y="44"/>
                  </a:lnTo>
                  <a:lnTo>
                    <a:pt x="442" y="44"/>
                  </a:lnTo>
                  <a:lnTo>
                    <a:pt x="442" y="44"/>
                  </a:lnTo>
                  <a:lnTo>
                    <a:pt x="438" y="44"/>
                  </a:lnTo>
                  <a:lnTo>
                    <a:pt x="438" y="44"/>
                  </a:lnTo>
                  <a:lnTo>
                    <a:pt x="436" y="46"/>
                  </a:lnTo>
                  <a:lnTo>
                    <a:pt x="436" y="46"/>
                  </a:lnTo>
                  <a:lnTo>
                    <a:pt x="432" y="44"/>
                  </a:lnTo>
                  <a:lnTo>
                    <a:pt x="432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0" y="42"/>
                  </a:lnTo>
                  <a:lnTo>
                    <a:pt x="420" y="42"/>
                  </a:lnTo>
                  <a:lnTo>
                    <a:pt x="418" y="44"/>
                  </a:lnTo>
                  <a:lnTo>
                    <a:pt x="418" y="44"/>
                  </a:lnTo>
                  <a:lnTo>
                    <a:pt x="416" y="42"/>
                  </a:lnTo>
                  <a:lnTo>
                    <a:pt x="416" y="40"/>
                  </a:lnTo>
                  <a:lnTo>
                    <a:pt x="416" y="40"/>
                  </a:lnTo>
                  <a:lnTo>
                    <a:pt x="412" y="40"/>
                  </a:lnTo>
                  <a:lnTo>
                    <a:pt x="412" y="40"/>
                  </a:lnTo>
                  <a:lnTo>
                    <a:pt x="412" y="42"/>
                  </a:lnTo>
                  <a:lnTo>
                    <a:pt x="412" y="42"/>
                  </a:lnTo>
                  <a:lnTo>
                    <a:pt x="410" y="44"/>
                  </a:lnTo>
                  <a:lnTo>
                    <a:pt x="410" y="44"/>
                  </a:lnTo>
                  <a:lnTo>
                    <a:pt x="404" y="44"/>
                  </a:lnTo>
                  <a:lnTo>
                    <a:pt x="404" y="44"/>
                  </a:lnTo>
                  <a:lnTo>
                    <a:pt x="400" y="44"/>
                  </a:lnTo>
                  <a:lnTo>
                    <a:pt x="400" y="44"/>
                  </a:lnTo>
                  <a:lnTo>
                    <a:pt x="396" y="42"/>
                  </a:lnTo>
                  <a:lnTo>
                    <a:pt x="396" y="42"/>
                  </a:lnTo>
                  <a:lnTo>
                    <a:pt x="394" y="44"/>
                  </a:lnTo>
                  <a:lnTo>
                    <a:pt x="394" y="44"/>
                  </a:lnTo>
                  <a:lnTo>
                    <a:pt x="390" y="44"/>
                  </a:lnTo>
                  <a:lnTo>
                    <a:pt x="390" y="44"/>
                  </a:lnTo>
                  <a:lnTo>
                    <a:pt x="386" y="42"/>
                  </a:lnTo>
                  <a:lnTo>
                    <a:pt x="386" y="42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4" y="42"/>
                  </a:lnTo>
                  <a:lnTo>
                    <a:pt x="374" y="42"/>
                  </a:lnTo>
                  <a:lnTo>
                    <a:pt x="368" y="42"/>
                  </a:lnTo>
                  <a:lnTo>
                    <a:pt x="368" y="42"/>
                  </a:lnTo>
                  <a:lnTo>
                    <a:pt x="366" y="42"/>
                  </a:lnTo>
                  <a:lnTo>
                    <a:pt x="366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0" y="42"/>
                  </a:lnTo>
                  <a:lnTo>
                    <a:pt x="360" y="42"/>
                  </a:lnTo>
                  <a:lnTo>
                    <a:pt x="358" y="42"/>
                  </a:lnTo>
                  <a:lnTo>
                    <a:pt x="358" y="42"/>
                  </a:lnTo>
                  <a:lnTo>
                    <a:pt x="352" y="44"/>
                  </a:lnTo>
                  <a:lnTo>
                    <a:pt x="352" y="44"/>
                  </a:lnTo>
                  <a:lnTo>
                    <a:pt x="344" y="42"/>
                  </a:lnTo>
                  <a:lnTo>
                    <a:pt x="344" y="42"/>
                  </a:lnTo>
                  <a:lnTo>
                    <a:pt x="342" y="44"/>
                  </a:lnTo>
                  <a:lnTo>
                    <a:pt x="342" y="44"/>
                  </a:lnTo>
                  <a:lnTo>
                    <a:pt x="338" y="42"/>
                  </a:lnTo>
                  <a:lnTo>
                    <a:pt x="338" y="42"/>
                  </a:lnTo>
                  <a:lnTo>
                    <a:pt x="330" y="44"/>
                  </a:lnTo>
                  <a:lnTo>
                    <a:pt x="330" y="44"/>
                  </a:lnTo>
                  <a:lnTo>
                    <a:pt x="328" y="44"/>
                  </a:lnTo>
                  <a:lnTo>
                    <a:pt x="328" y="44"/>
                  </a:lnTo>
                  <a:lnTo>
                    <a:pt x="322" y="42"/>
                  </a:lnTo>
                  <a:lnTo>
                    <a:pt x="322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0" y="42"/>
                  </a:lnTo>
                  <a:lnTo>
                    <a:pt x="310" y="42"/>
                  </a:lnTo>
                  <a:lnTo>
                    <a:pt x="310" y="40"/>
                  </a:lnTo>
                  <a:lnTo>
                    <a:pt x="310" y="40"/>
                  </a:lnTo>
                  <a:lnTo>
                    <a:pt x="308" y="40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06" y="42"/>
                  </a:lnTo>
                  <a:lnTo>
                    <a:pt x="306" y="42"/>
                  </a:lnTo>
                  <a:lnTo>
                    <a:pt x="298" y="42"/>
                  </a:lnTo>
                  <a:lnTo>
                    <a:pt x="298" y="42"/>
                  </a:lnTo>
                  <a:lnTo>
                    <a:pt x="296" y="42"/>
                  </a:lnTo>
                  <a:lnTo>
                    <a:pt x="296" y="42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90" y="42"/>
                  </a:lnTo>
                  <a:lnTo>
                    <a:pt x="290" y="42"/>
                  </a:lnTo>
                  <a:lnTo>
                    <a:pt x="288" y="42"/>
                  </a:lnTo>
                  <a:lnTo>
                    <a:pt x="288" y="42"/>
                  </a:lnTo>
                  <a:lnTo>
                    <a:pt x="286" y="42"/>
                  </a:lnTo>
                  <a:lnTo>
                    <a:pt x="286" y="42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282" y="42"/>
                  </a:lnTo>
                  <a:lnTo>
                    <a:pt x="282" y="42"/>
                  </a:lnTo>
                  <a:lnTo>
                    <a:pt x="278" y="40"/>
                  </a:lnTo>
                  <a:lnTo>
                    <a:pt x="278" y="40"/>
                  </a:lnTo>
                  <a:lnTo>
                    <a:pt x="276" y="40"/>
                  </a:lnTo>
                  <a:lnTo>
                    <a:pt x="274" y="40"/>
                  </a:lnTo>
                  <a:lnTo>
                    <a:pt x="274" y="40"/>
                  </a:lnTo>
                  <a:lnTo>
                    <a:pt x="270" y="40"/>
                  </a:lnTo>
                  <a:lnTo>
                    <a:pt x="270" y="40"/>
                  </a:lnTo>
                  <a:lnTo>
                    <a:pt x="268" y="42"/>
                  </a:lnTo>
                  <a:lnTo>
                    <a:pt x="268" y="42"/>
                  </a:lnTo>
                  <a:lnTo>
                    <a:pt x="264" y="40"/>
                  </a:lnTo>
                  <a:lnTo>
                    <a:pt x="264" y="40"/>
                  </a:lnTo>
                  <a:lnTo>
                    <a:pt x="260" y="40"/>
                  </a:lnTo>
                  <a:lnTo>
                    <a:pt x="260" y="40"/>
                  </a:lnTo>
                  <a:lnTo>
                    <a:pt x="258" y="40"/>
                  </a:lnTo>
                  <a:lnTo>
                    <a:pt x="258" y="40"/>
                  </a:lnTo>
                  <a:lnTo>
                    <a:pt x="252" y="40"/>
                  </a:lnTo>
                  <a:lnTo>
                    <a:pt x="252" y="40"/>
                  </a:lnTo>
                  <a:lnTo>
                    <a:pt x="246" y="40"/>
                  </a:lnTo>
                  <a:lnTo>
                    <a:pt x="242" y="40"/>
                  </a:lnTo>
                  <a:lnTo>
                    <a:pt x="242" y="40"/>
                  </a:lnTo>
                  <a:lnTo>
                    <a:pt x="238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28" y="40"/>
                  </a:lnTo>
                  <a:lnTo>
                    <a:pt x="228" y="40"/>
                  </a:lnTo>
                  <a:lnTo>
                    <a:pt x="224" y="40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22" y="40"/>
                  </a:lnTo>
                  <a:lnTo>
                    <a:pt x="218" y="40"/>
                  </a:lnTo>
                  <a:lnTo>
                    <a:pt x="218" y="40"/>
                  </a:lnTo>
                  <a:lnTo>
                    <a:pt x="216" y="40"/>
                  </a:lnTo>
                  <a:lnTo>
                    <a:pt x="216" y="40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208" y="40"/>
                  </a:lnTo>
                  <a:lnTo>
                    <a:pt x="208" y="40"/>
                  </a:lnTo>
                  <a:lnTo>
                    <a:pt x="204" y="42"/>
                  </a:lnTo>
                  <a:lnTo>
                    <a:pt x="204" y="42"/>
                  </a:lnTo>
                  <a:lnTo>
                    <a:pt x="200" y="40"/>
                  </a:lnTo>
                  <a:lnTo>
                    <a:pt x="200" y="40"/>
                  </a:lnTo>
                  <a:lnTo>
                    <a:pt x="190" y="40"/>
                  </a:lnTo>
                  <a:lnTo>
                    <a:pt x="190" y="40"/>
                  </a:lnTo>
                  <a:lnTo>
                    <a:pt x="188" y="40"/>
                  </a:lnTo>
                  <a:lnTo>
                    <a:pt x="188" y="40"/>
                  </a:lnTo>
                  <a:lnTo>
                    <a:pt x="176" y="40"/>
                  </a:lnTo>
                  <a:lnTo>
                    <a:pt x="176" y="40"/>
                  </a:lnTo>
                  <a:lnTo>
                    <a:pt x="172" y="42"/>
                  </a:lnTo>
                  <a:lnTo>
                    <a:pt x="172" y="42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66" y="42"/>
                  </a:lnTo>
                  <a:lnTo>
                    <a:pt x="166" y="42"/>
                  </a:lnTo>
                  <a:lnTo>
                    <a:pt x="162" y="42"/>
                  </a:lnTo>
                  <a:lnTo>
                    <a:pt x="158" y="42"/>
                  </a:lnTo>
                  <a:lnTo>
                    <a:pt x="158" y="42"/>
                  </a:lnTo>
                  <a:lnTo>
                    <a:pt x="158" y="40"/>
                  </a:lnTo>
                  <a:lnTo>
                    <a:pt x="158" y="40"/>
                  </a:lnTo>
                  <a:lnTo>
                    <a:pt x="156" y="40"/>
                  </a:lnTo>
                  <a:lnTo>
                    <a:pt x="156" y="40"/>
                  </a:lnTo>
                  <a:lnTo>
                    <a:pt x="156" y="38"/>
                  </a:lnTo>
                  <a:lnTo>
                    <a:pt x="156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6" y="38"/>
                  </a:lnTo>
                  <a:lnTo>
                    <a:pt x="146" y="38"/>
                  </a:lnTo>
                  <a:lnTo>
                    <a:pt x="142" y="38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38" y="40"/>
                  </a:lnTo>
                  <a:lnTo>
                    <a:pt x="138" y="40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0" y="40"/>
                  </a:lnTo>
                  <a:lnTo>
                    <a:pt x="130" y="40"/>
                  </a:lnTo>
                  <a:lnTo>
                    <a:pt x="126" y="38"/>
                  </a:lnTo>
                  <a:lnTo>
                    <a:pt x="126" y="38"/>
                  </a:lnTo>
                  <a:lnTo>
                    <a:pt x="124" y="38"/>
                  </a:lnTo>
                  <a:lnTo>
                    <a:pt x="124" y="38"/>
                  </a:lnTo>
                  <a:lnTo>
                    <a:pt x="122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06" y="40"/>
                  </a:lnTo>
                  <a:lnTo>
                    <a:pt x="106" y="40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0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9" name="Freeform 6"/>
            <p:cNvSpPr>
              <a:spLocks noEditPoints="1"/>
            </p:cNvSpPr>
            <p:nvPr userDrawn="1"/>
          </p:nvSpPr>
          <p:spPr bwMode="gray">
            <a:xfrm>
              <a:off x="377760" y="6195126"/>
              <a:ext cx="8418958" cy="60192"/>
            </a:xfrm>
            <a:custGeom>
              <a:avLst/>
              <a:gdLst>
                <a:gd name="T0" fmla="*/ 3752 w 3916"/>
                <a:gd name="T1" fmla="*/ 12 h 28"/>
                <a:gd name="T2" fmla="*/ 3576 w 3916"/>
                <a:gd name="T3" fmla="*/ 14 h 28"/>
                <a:gd name="T4" fmla="*/ 3450 w 3916"/>
                <a:gd name="T5" fmla="*/ 14 h 28"/>
                <a:gd name="T6" fmla="*/ 3348 w 3916"/>
                <a:gd name="T7" fmla="*/ 12 h 28"/>
                <a:gd name="T8" fmla="*/ 3206 w 3916"/>
                <a:gd name="T9" fmla="*/ 12 h 28"/>
                <a:gd name="T10" fmla="*/ 3108 w 3916"/>
                <a:gd name="T11" fmla="*/ 10 h 28"/>
                <a:gd name="T12" fmla="*/ 2950 w 3916"/>
                <a:gd name="T13" fmla="*/ 12 h 28"/>
                <a:gd name="T14" fmla="*/ 2916 w 3916"/>
                <a:gd name="T15" fmla="*/ 10 h 28"/>
                <a:gd name="T16" fmla="*/ 2826 w 3916"/>
                <a:gd name="T17" fmla="*/ 10 h 28"/>
                <a:gd name="T18" fmla="*/ 2684 w 3916"/>
                <a:gd name="T19" fmla="*/ 8 h 28"/>
                <a:gd name="T20" fmla="*/ 2550 w 3916"/>
                <a:gd name="T21" fmla="*/ 6 h 28"/>
                <a:gd name="T22" fmla="*/ 2400 w 3916"/>
                <a:gd name="T23" fmla="*/ 4 h 28"/>
                <a:gd name="T24" fmla="*/ 2252 w 3916"/>
                <a:gd name="T25" fmla="*/ 6 h 28"/>
                <a:gd name="T26" fmla="*/ 2078 w 3916"/>
                <a:gd name="T27" fmla="*/ 4 h 28"/>
                <a:gd name="T28" fmla="*/ 1694 w 3916"/>
                <a:gd name="T29" fmla="*/ 4 h 28"/>
                <a:gd name="T30" fmla="*/ 1488 w 3916"/>
                <a:gd name="T31" fmla="*/ 4 h 28"/>
                <a:gd name="T32" fmla="*/ 1294 w 3916"/>
                <a:gd name="T33" fmla="*/ 6 h 28"/>
                <a:gd name="T34" fmla="*/ 1254 w 3916"/>
                <a:gd name="T35" fmla="*/ 10 h 28"/>
                <a:gd name="T36" fmla="*/ 1126 w 3916"/>
                <a:gd name="T37" fmla="*/ 10 h 28"/>
                <a:gd name="T38" fmla="*/ 1048 w 3916"/>
                <a:gd name="T39" fmla="*/ 8 h 28"/>
                <a:gd name="T40" fmla="*/ 1044 w 3916"/>
                <a:gd name="T41" fmla="*/ 8 h 28"/>
                <a:gd name="T42" fmla="*/ 900 w 3916"/>
                <a:gd name="T43" fmla="*/ 8 h 28"/>
                <a:gd name="T44" fmla="*/ 720 w 3916"/>
                <a:gd name="T45" fmla="*/ 6 h 28"/>
                <a:gd name="T46" fmla="*/ 480 w 3916"/>
                <a:gd name="T47" fmla="*/ 6 h 28"/>
                <a:gd name="T48" fmla="*/ 338 w 3916"/>
                <a:gd name="T49" fmla="*/ 2 h 28"/>
                <a:gd name="T50" fmla="*/ 194 w 3916"/>
                <a:gd name="T51" fmla="*/ 0 h 28"/>
                <a:gd name="T52" fmla="*/ 56 w 3916"/>
                <a:gd name="T53" fmla="*/ 2 h 28"/>
                <a:gd name="T54" fmla="*/ 0 w 3916"/>
                <a:gd name="T55" fmla="*/ 10 h 28"/>
                <a:gd name="T56" fmla="*/ 64 w 3916"/>
                <a:gd name="T57" fmla="*/ 10 h 28"/>
                <a:gd name="T58" fmla="*/ 192 w 3916"/>
                <a:gd name="T59" fmla="*/ 10 h 28"/>
                <a:gd name="T60" fmla="*/ 294 w 3916"/>
                <a:gd name="T61" fmla="*/ 10 h 28"/>
                <a:gd name="T62" fmla="*/ 390 w 3916"/>
                <a:gd name="T63" fmla="*/ 12 h 28"/>
                <a:gd name="T64" fmla="*/ 610 w 3916"/>
                <a:gd name="T65" fmla="*/ 12 h 28"/>
                <a:gd name="T66" fmla="*/ 778 w 3916"/>
                <a:gd name="T67" fmla="*/ 14 h 28"/>
                <a:gd name="T68" fmla="*/ 884 w 3916"/>
                <a:gd name="T69" fmla="*/ 12 h 28"/>
                <a:gd name="T70" fmla="*/ 962 w 3916"/>
                <a:gd name="T71" fmla="*/ 14 h 28"/>
                <a:gd name="T72" fmla="*/ 1062 w 3916"/>
                <a:gd name="T73" fmla="*/ 16 h 28"/>
                <a:gd name="T74" fmla="*/ 1214 w 3916"/>
                <a:gd name="T75" fmla="*/ 16 h 28"/>
                <a:gd name="T76" fmla="*/ 1338 w 3916"/>
                <a:gd name="T77" fmla="*/ 18 h 28"/>
                <a:gd name="T78" fmla="*/ 1394 w 3916"/>
                <a:gd name="T79" fmla="*/ 18 h 28"/>
                <a:gd name="T80" fmla="*/ 1782 w 3916"/>
                <a:gd name="T81" fmla="*/ 20 h 28"/>
                <a:gd name="T82" fmla="*/ 1952 w 3916"/>
                <a:gd name="T83" fmla="*/ 20 h 28"/>
                <a:gd name="T84" fmla="*/ 2142 w 3916"/>
                <a:gd name="T85" fmla="*/ 22 h 28"/>
                <a:gd name="T86" fmla="*/ 2328 w 3916"/>
                <a:gd name="T87" fmla="*/ 22 h 28"/>
                <a:gd name="T88" fmla="*/ 2476 w 3916"/>
                <a:gd name="T89" fmla="*/ 22 h 28"/>
                <a:gd name="T90" fmla="*/ 2586 w 3916"/>
                <a:gd name="T91" fmla="*/ 22 h 28"/>
                <a:gd name="T92" fmla="*/ 2840 w 3916"/>
                <a:gd name="T93" fmla="*/ 22 h 28"/>
                <a:gd name="T94" fmla="*/ 2984 w 3916"/>
                <a:gd name="T95" fmla="*/ 24 h 28"/>
                <a:gd name="T96" fmla="*/ 3156 w 3916"/>
                <a:gd name="T97" fmla="*/ 24 h 28"/>
                <a:gd name="T98" fmla="*/ 3214 w 3916"/>
                <a:gd name="T99" fmla="*/ 24 h 28"/>
                <a:gd name="T100" fmla="*/ 3334 w 3916"/>
                <a:gd name="T101" fmla="*/ 26 h 28"/>
                <a:gd name="T102" fmla="*/ 3470 w 3916"/>
                <a:gd name="T103" fmla="*/ 26 h 28"/>
                <a:gd name="T104" fmla="*/ 3578 w 3916"/>
                <a:gd name="T105" fmla="*/ 26 h 28"/>
                <a:gd name="T106" fmla="*/ 3658 w 3916"/>
                <a:gd name="T107" fmla="*/ 26 h 28"/>
                <a:gd name="T108" fmla="*/ 3810 w 3916"/>
                <a:gd name="T109" fmla="*/ 28 h 28"/>
                <a:gd name="T110" fmla="*/ 3832 w 3916"/>
                <a:gd name="T111" fmla="*/ 26 h 28"/>
                <a:gd name="T112" fmla="*/ 3878 w 3916"/>
                <a:gd name="T113" fmla="*/ 24 h 28"/>
                <a:gd name="T114" fmla="*/ 3916 w 3916"/>
                <a:gd name="T115" fmla="*/ 18 h 28"/>
                <a:gd name="T116" fmla="*/ 3844 w 3916"/>
                <a:gd name="T117" fmla="*/ 14 h 28"/>
                <a:gd name="T118" fmla="*/ 746 w 3916"/>
                <a:gd name="T119" fmla="*/ 8 h 28"/>
                <a:gd name="T120" fmla="*/ 2876 w 3916"/>
                <a:gd name="T121" fmla="*/ 18 h 28"/>
                <a:gd name="T122" fmla="*/ 3162 w 3916"/>
                <a:gd name="T123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16" h="28">
                  <a:moveTo>
                    <a:pt x="3820" y="12"/>
                  </a:moveTo>
                  <a:lnTo>
                    <a:pt x="3820" y="12"/>
                  </a:lnTo>
                  <a:lnTo>
                    <a:pt x="3816" y="14"/>
                  </a:lnTo>
                  <a:lnTo>
                    <a:pt x="3816" y="14"/>
                  </a:lnTo>
                  <a:lnTo>
                    <a:pt x="3796" y="14"/>
                  </a:lnTo>
                  <a:lnTo>
                    <a:pt x="3796" y="14"/>
                  </a:lnTo>
                  <a:lnTo>
                    <a:pt x="3752" y="12"/>
                  </a:lnTo>
                  <a:lnTo>
                    <a:pt x="3752" y="12"/>
                  </a:lnTo>
                  <a:lnTo>
                    <a:pt x="3738" y="14"/>
                  </a:lnTo>
                  <a:lnTo>
                    <a:pt x="3738" y="14"/>
                  </a:lnTo>
                  <a:lnTo>
                    <a:pt x="3684" y="14"/>
                  </a:lnTo>
                  <a:lnTo>
                    <a:pt x="3634" y="14"/>
                  </a:lnTo>
                  <a:lnTo>
                    <a:pt x="3634" y="14"/>
                  </a:lnTo>
                  <a:lnTo>
                    <a:pt x="3604" y="14"/>
                  </a:lnTo>
                  <a:lnTo>
                    <a:pt x="3576" y="14"/>
                  </a:lnTo>
                  <a:lnTo>
                    <a:pt x="3576" y="14"/>
                  </a:lnTo>
                  <a:lnTo>
                    <a:pt x="3562" y="14"/>
                  </a:lnTo>
                  <a:lnTo>
                    <a:pt x="3548" y="12"/>
                  </a:lnTo>
                  <a:lnTo>
                    <a:pt x="3548" y="12"/>
                  </a:lnTo>
                  <a:lnTo>
                    <a:pt x="3530" y="12"/>
                  </a:lnTo>
                  <a:lnTo>
                    <a:pt x="3530" y="12"/>
                  </a:lnTo>
                  <a:lnTo>
                    <a:pt x="3488" y="12"/>
                  </a:lnTo>
                  <a:lnTo>
                    <a:pt x="3468" y="12"/>
                  </a:lnTo>
                  <a:lnTo>
                    <a:pt x="3450" y="14"/>
                  </a:lnTo>
                  <a:lnTo>
                    <a:pt x="3450" y="14"/>
                  </a:lnTo>
                  <a:lnTo>
                    <a:pt x="3440" y="12"/>
                  </a:lnTo>
                  <a:lnTo>
                    <a:pt x="3430" y="12"/>
                  </a:lnTo>
                  <a:lnTo>
                    <a:pt x="3410" y="12"/>
                  </a:lnTo>
                  <a:lnTo>
                    <a:pt x="3410" y="12"/>
                  </a:lnTo>
                  <a:lnTo>
                    <a:pt x="3380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32" y="12"/>
                  </a:lnTo>
                  <a:lnTo>
                    <a:pt x="3316" y="14"/>
                  </a:lnTo>
                  <a:lnTo>
                    <a:pt x="3316" y="14"/>
                  </a:lnTo>
                  <a:lnTo>
                    <a:pt x="3266" y="12"/>
                  </a:lnTo>
                  <a:lnTo>
                    <a:pt x="3216" y="12"/>
                  </a:lnTo>
                  <a:lnTo>
                    <a:pt x="3216" y="12"/>
                  </a:lnTo>
                  <a:lnTo>
                    <a:pt x="3206" y="12"/>
                  </a:lnTo>
                  <a:lnTo>
                    <a:pt x="3206" y="12"/>
                  </a:lnTo>
                  <a:lnTo>
                    <a:pt x="3198" y="14"/>
                  </a:lnTo>
                  <a:lnTo>
                    <a:pt x="3198" y="14"/>
                  </a:lnTo>
                  <a:lnTo>
                    <a:pt x="3170" y="12"/>
                  </a:lnTo>
                  <a:lnTo>
                    <a:pt x="3156" y="12"/>
                  </a:lnTo>
                  <a:lnTo>
                    <a:pt x="3142" y="14"/>
                  </a:lnTo>
                  <a:lnTo>
                    <a:pt x="3142" y="14"/>
                  </a:lnTo>
                  <a:lnTo>
                    <a:pt x="3124" y="12"/>
                  </a:lnTo>
                  <a:lnTo>
                    <a:pt x="3108" y="10"/>
                  </a:lnTo>
                  <a:lnTo>
                    <a:pt x="3074" y="12"/>
                  </a:lnTo>
                  <a:lnTo>
                    <a:pt x="3074" y="12"/>
                  </a:lnTo>
                  <a:lnTo>
                    <a:pt x="3064" y="10"/>
                  </a:lnTo>
                  <a:lnTo>
                    <a:pt x="3064" y="10"/>
                  </a:lnTo>
                  <a:lnTo>
                    <a:pt x="3012" y="10"/>
                  </a:lnTo>
                  <a:lnTo>
                    <a:pt x="2960" y="10"/>
                  </a:lnTo>
                  <a:lnTo>
                    <a:pt x="2960" y="10"/>
                  </a:lnTo>
                  <a:lnTo>
                    <a:pt x="2950" y="12"/>
                  </a:lnTo>
                  <a:lnTo>
                    <a:pt x="2950" y="12"/>
                  </a:lnTo>
                  <a:lnTo>
                    <a:pt x="2944" y="10"/>
                  </a:lnTo>
                  <a:lnTo>
                    <a:pt x="2944" y="10"/>
                  </a:lnTo>
                  <a:lnTo>
                    <a:pt x="2936" y="12"/>
                  </a:lnTo>
                  <a:lnTo>
                    <a:pt x="2936" y="12"/>
                  </a:lnTo>
                  <a:lnTo>
                    <a:pt x="2932" y="10"/>
                  </a:lnTo>
                  <a:lnTo>
                    <a:pt x="2932" y="10"/>
                  </a:lnTo>
                  <a:lnTo>
                    <a:pt x="2916" y="10"/>
                  </a:lnTo>
                  <a:lnTo>
                    <a:pt x="2902" y="10"/>
                  </a:lnTo>
                  <a:lnTo>
                    <a:pt x="2902" y="10"/>
                  </a:lnTo>
                  <a:lnTo>
                    <a:pt x="2882" y="10"/>
                  </a:lnTo>
                  <a:lnTo>
                    <a:pt x="2858" y="10"/>
                  </a:lnTo>
                  <a:lnTo>
                    <a:pt x="2858" y="10"/>
                  </a:lnTo>
                  <a:lnTo>
                    <a:pt x="2844" y="10"/>
                  </a:lnTo>
                  <a:lnTo>
                    <a:pt x="2834" y="10"/>
                  </a:lnTo>
                  <a:lnTo>
                    <a:pt x="2826" y="10"/>
                  </a:lnTo>
                  <a:lnTo>
                    <a:pt x="2826" y="10"/>
                  </a:lnTo>
                  <a:lnTo>
                    <a:pt x="2788" y="8"/>
                  </a:lnTo>
                  <a:lnTo>
                    <a:pt x="2750" y="8"/>
                  </a:lnTo>
                  <a:lnTo>
                    <a:pt x="2750" y="8"/>
                  </a:lnTo>
                  <a:lnTo>
                    <a:pt x="2728" y="8"/>
                  </a:lnTo>
                  <a:lnTo>
                    <a:pt x="2706" y="8"/>
                  </a:lnTo>
                  <a:lnTo>
                    <a:pt x="2706" y="8"/>
                  </a:lnTo>
                  <a:lnTo>
                    <a:pt x="2684" y="8"/>
                  </a:lnTo>
                  <a:lnTo>
                    <a:pt x="2662" y="8"/>
                  </a:lnTo>
                  <a:lnTo>
                    <a:pt x="2662" y="8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578" y="8"/>
                  </a:lnTo>
                  <a:lnTo>
                    <a:pt x="2578" y="8"/>
                  </a:lnTo>
                  <a:lnTo>
                    <a:pt x="2560" y="6"/>
                  </a:lnTo>
                  <a:lnTo>
                    <a:pt x="2550" y="6"/>
                  </a:lnTo>
                  <a:lnTo>
                    <a:pt x="2542" y="8"/>
                  </a:lnTo>
                  <a:lnTo>
                    <a:pt x="2542" y="8"/>
                  </a:lnTo>
                  <a:lnTo>
                    <a:pt x="2538" y="6"/>
                  </a:lnTo>
                  <a:lnTo>
                    <a:pt x="2534" y="6"/>
                  </a:lnTo>
                  <a:lnTo>
                    <a:pt x="2526" y="6"/>
                  </a:lnTo>
                  <a:lnTo>
                    <a:pt x="2526" y="6"/>
                  </a:lnTo>
                  <a:lnTo>
                    <a:pt x="2442" y="6"/>
                  </a:lnTo>
                  <a:lnTo>
                    <a:pt x="2400" y="4"/>
                  </a:lnTo>
                  <a:lnTo>
                    <a:pt x="2358" y="4"/>
                  </a:lnTo>
                  <a:lnTo>
                    <a:pt x="2358" y="4"/>
                  </a:lnTo>
                  <a:lnTo>
                    <a:pt x="2344" y="6"/>
                  </a:lnTo>
                  <a:lnTo>
                    <a:pt x="2328" y="6"/>
                  </a:lnTo>
                  <a:lnTo>
                    <a:pt x="2328" y="6"/>
                  </a:lnTo>
                  <a:lnTo>
                    <a:pt x="2280" y="6"/>
                  </a:lnTo>
                  <a:lnTo>
                    <a:pt x="2280" y="6"/>
                  </a:lnTo>
                  <a:lnTo>
                    <a:pt x="2252" y="6"/>
                  </a:lnTo>
                  <a:lnTo>
                    <a:pt x="2224" y="6"/>
                  </a:lnTo>
                  <a:lnTo>
                    <a:pt x="2224" y="6"/>
                  </a:lnTo>
                  <a:lnTo>
                    <a:pt x="2174" y="6"/>
                  </a:lnTo>
                  <a:lnTo>
                    <a:pt x="2122" y="4"/>
                  </a:lnTo>
                  <a:lnTo>
                    <a:pt x="2122" y="4"/>
                  </a:lnTo>
                  <a:lnTo>
                    <a:pt x="2100" y="6"/>
                  </a:lnTo>
                  <a:lnTo>
                    <a:pt x="2088" y="6"/>
                  </a:lnTo>
                  <a:lnTo>
                    <a:pt x="2078" y="4"/>
                  </a:lnTo>
                  <a:lnTo>
                    <a:pt x="2078" y="4"/>
                  </a:lnTo>
                  <a:lnTo>
                    <a:pt x="2042" y="4"/>
                  </a:lnTo>
                  <a:lnTo>
                    <a:pt x="2004" y="4"/>
                  </a:lnTo>
                  <a:lnTo>
                    <a:pt x="2004" y="4"/>
                  </a:lnTo>
                  <a:lnTo>
                    <a:pt x="1888" y="4"/>
                  </a:lnTo>
                  <a:lnTo>
                    <a:pt x="1888" y="4"/>
                  </a:lnTo>
                  <a:lnTo>
                    <a:pt x="1792" y="4"/>
                  </a:lnTo>
                  <a:lnTo>
                    <a:pt x="1694" y="4"/>
                  </a:lnTo>
                  <a:lnTo>
                    <a:pt x="1694" y="4"/>
                  </a:lnTo>
                  <a:lnTo>
                    <a:pt x="1634" y="4"/>
                  </a:lnTo>
                  <a:lnTo>
                    <a:pt x="1604" y="4"/>
                  </a:lnTo>
                  <a:lnTo>
                    <a:pt x="1574" y="6"/>
                  </a:lnTo>
                  <a:lnTo>
                    <a:pt x="1574" y="6"/>
                  </a:lnTo>
                  <a:lnTo>
                    <a:pt x="1552" y="4"/>
                  </a:lnTo>
                  <a:lnTo>
                    <a:pt x="1532" y="4"/>
                  </a:lnTo>
                  <a:lnTo>
                    <a:pt x="1488" y="4"/>
                  </a:lnTo>
                  <a:lnTo>
                    <a:pt x="1488" y="4"/>
                  </a:lnTo>
                  <a:lnTo>
                    <a:pt x="1462" y="6"/>
                  </a:lnTo>
                  <a:lnTo>
                    <a:pt x="1462" y="6"/>
                  </a:lnTo>
                  <a:lnTo>
                    <a:pt x="1416" y="6"/>
                  </a:lnTo>
                  <a:lnTo>
                    <a:pt x="1370" y="6"/>
                  </a:lnTo>
                  <a:lnTo>
                    <a:pt x="1370" y="6"/>
                  </a:lnTo>
                  <a:lnTo>
                    <a:pt x="1332" y="6"/>
                  </a:lnTo>
                  <a:lnTo>
                    <a:pt x="1294" y="6"/>
                  </a:lnTo>
                  <a:lnTo>
                    <a:pt x="1294" y="6"/>
                  </a:lnTo>
                  <a:lnTo>
                    <a:pt x="1280" y="6"/>
                  </a:lnTo>
                  <a:lnTo>
                    <a:pt x="1266" y="10"/>
                  </a:lnTo>
                  <a:lnTo>
                    <a:pt x="1266" y="10"/>
                  </a:lnTo>
                  <a:lnTo>
                    <a:pt x="1264" y="8"/>
                  </a:lnTo>
                  <a:lnTo>
                    <a:pt x="1260" y="8"/>
                  </a:lnTo>
                  <a:lnTo>
                    <a:pt x="1256" y="8"/>
                  </a:lnTo>
                  <a:lnTo>
                    <a:pt x="1254" y="10"/>
                  </a:lnTo>
                  <a:lnTo>
                    <a:pt x="1254" y="10"/>
                  </a:lnTo>
                  <a:lnTo>
                    <a:pt x="1232" y="8"/>
                  </a:lnTo>
                  <a:lnTo>
                    <a:pt x="1212" y="8"/>
                  </a:lnTo>
                  <a:lnTo>
                    <a:pt x="1192" y="8"/>
                  </a:lnTo>
                  <a:lnTo>
                    <a:pt x="1170" y="8"/>
                  </a:lnTo>
                  <a:lnTo>
                    <a:pt x="1170" y="8"/>
                  </a:lnTo>
                  <a:lnTo>
                    <a:pt x="1148" y="8"/>
                  </a:lnTo>
                  <a:lnTo>
                    <a:pt x="1126" y="10"/>
                  </a:lnTo>
                  <a:lnTo>
                    <a:pt x="1126" y="10"/>
                  </a:lnTo>
                  <a:lnTo>
                    <a:pt x="1114" y="8"/>
                  </a:lnTo>
                  <a:lnTo>
                    <a:pt x="1102" y="8"/>
                  </a:lnTo>
                  <a:lnTo>
                    <a:pt x="1076" y="10"/>
                  </a:lnTo>
                  <a:lnTo>
                    <a:pt x="1076" y="10"/>
                  </a:lnTo>
                  <a:lnTo>
                    <a:pt x="1064" y="8"/>
                  </a:lnTo>
                  <a:lnTo>
                    <a:pt x="1056" y="6"/>
                  </a:lnTo>
                  <a:lnTo>
                    <a:pt x="1048" y="8"/>
                  </a:lnTo>
                  <a:lnTo>
                    <a:pt x="1048" y="8"/>
                  </a:lnTo>
                  <a:lnTo>
                    <a:pt x="1046" y="8"/>
                  </a:lnTo>
                  <a:lnTo>
                    <a:pt x="1046" y="12"/>
                  </a:lnTo>
                  <a:lnTo>
                    <a:pt x="1046" y="12"/>
                  </a:lnTo>
                  <a:lnTo>
                    <a:pt x="1046" y="10"/>
                  </a:lnTo>
                  <a:lnTo>
                    <a:pt x="1046" y="10"/>
                  </a:lnTo>
                  <a:lnTo>
                    <a:pt x="1046" y="8"/>
                  </a:lnTo>
                  <a:lnTo>
                    <a:pt x="1044" y="8"/>
                  </a:lnTo>
                  <a:lnTo>
                    <a:pt x="1044" y="8"/>
                  </a:lnTo>
                  <a:lnTo>
                    <a:pt x="1000" y="8"/>
                  </a:lnTo>
                  <a:lnTo>
                    <a:pt x="958" y="8"/>
                  </a:lnTo>
                  <a:lnTo>
                    <a:pt x="958" y="8"/>
                  </a:lnTo>
                  <a:lnTo>
                    <a:pt x="928" y="6"/>
                  </a:lnTo>
                  <a:lnTo>
                    <a:pt x="914" y="6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38" y="4"/>
                  </a:lnTo>
                  <a:lnTo>
                    <a:pt x="780" y="4"/>
                  </a:lnTo>
                  <a:lnTo>
                    <a:pt x="720" y="6"/>
                  </a:lnTo>
                  <a:lnTo>
                    <a:pt x="662" y="6"/>
                  </a:lnTo>
                  <a:lnTo>
                    <a:pt x="662" y="6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508" y="4"/>
                  </a:lnTo>
                  <a:lnTo>
                    <a:pt x="508" y="4"/>
                  </a:lnTo>
                  <a:lnTo>
                    <a:pt x="480" y="6"/>
                  </a:lnTo>
                  <a:lnTo>
                    <a:pt x="480" y="6"/>
                  </a:lnTo>
                  <a:lnTo>
                    <a:pt x="444" y="4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372" y="4"/>
                  </a:lnTo>
                  <a:lnTo>
                    <a:pt x="372" y="4"/>
                  </a:lnTo>
                  <a:lnTo>
                    <a:pt x="356" y="2"/>
                  </a:lnTo>
                  <a:lnTo>
                    <a:pt x="338" y="2"/>
                  </a:lnTo>
                  <a:lnTo>
                    <a:pt x="338" y="2"/>
                  </a:lnTo>
                  <a:lnTo>
                    <a:pt x="326" y="4"/>
                  </a:lnTo>
                  <a:lnTo>
                    <a:pt x="326" y="4"/>
                  </a:lnTo>
                  <a:lnTo>
                    <a:pt x="300" y="2"/>
                  </a:lnTo>
                  <a:lnTo>
                    <a:pt x="300" y="2"/>
                  </a:lnTo>
                  <a:lnTo>
                    <a:pt x="268" y="2"/>
                  </a:lnTo>
                  <a:lnTo>
                    <a:pt x="236" y="2"/>
                  </a:lnTo>
                  <a:lnTo>
                    <a:pt x="236" y="2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180" y="2"/>
                  </a:lnTo>
                  <a:lnTo>
                    <a:pt x="180" y="2"/>
                  </a:lnTo>
                  <a:lnTo>
                    <a:pt x="158" y="2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20" y="2"/>
                  </a:lnTo>
                  <a:lnTo>
                    <a:pt x="1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98" y="10"/>
                  </a:lnTo>
                  <a:lnTo>
                    <a:pt x="136" y="10"/>
                  </a:lnTo>
                  <a:lnTo>
                    <a:pt x="136" y="10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80" y="10"/>
                  </a:lnTo>
                  <a:lnTo>
                    <a:pt x="192" y="10"/>
                  </a:lnTo>
                  <a:lnTo>
                    <a:pt x="192" y="10"/>
                  </a:lnTo>
                  <a:lnTo>
                    <a:pt x="200" y="12"/>
                  </a:lnTo>
                  <a:lnTo>
                    <a:pt x="200" y="12"/>
                  </a:lnTo>
                  <a:lnTo>
                    <a:pt x="222" y="12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80" y="10"/>
                  </a:lnTo>
                  <a:lnTo>
                    <a:pt x="280" y="10"/>
                  </a:lnTo>
                  <a:lnTo>
                    <a:pt x="294" y="10"/>
                  </a:lnTo>
                  <a:lnTo>
                    <a:pt x="310" y="12"/>
                  </a:lnTo>
                  <a:lnTo>
                    <a:pt x="310" y="12"/>
                  </a:lnTo>
                  <a:lnTo>
                    <a:pt x="326" y="10"/>
                  </a:lnTo>
                  <a:lnTo>
                    <a:pt x="342" y="10"/>
                  </a:lnTo>
                  <a:lnTo>
                    <a:pt x="342" y="10"/>
                  </a:lnTo>
                  <a:lnTo>
                    <a:pt x="352" y="12"/>
                  </a:lnTo>
                  <a:lnTo>
                    <a:pt x="352" y="12"/>
                  </a:lnTo>
                  <a:lnTo>
                    <a:pt x="390" y="12"/>
                  </a:lnTo>
                  <a:lnTo>
                    <a:pt x="430" y="12"/>
                  </a:lnTo>
                  <a:lnTo>
                    <a:pt x="430" y="12"/>
                  </a:lnTo>
                  <a:lnTo>
                    <a:pt x="452" y="12"/>
                  </a:lnTo>
                  <a:lnTo>
                    <a:pt x="472" y="12"/>
                  </a:lnTo>
                  <a:lnTo>
                    <a:pt x="494" y="12"/>
                  </a:lnTo>
                  <a:lnTo>
                    <a:pt x="516" y="14"/>
                  </a:lnTo>
                  <a:lnTo>
                    <a:pt x="516" y="14"/>
                  </a:lnTo>
                  <a:lnTo>
                    <a:pt x="610" y="12"/>
                  </a:lnTo>
                  <a:lnTo>
                    <a:pt x="706" y="14"/>
                  </a:lnTo>
                  <a:lnTo>
                    <a:pt x="706" y="14"/>
                  </a:lnTo>
                  <a:lnTo>
                    <a:pt x="712" y="12"/>
                  </a:lnTo>
                  <a:lnTo>
                    <a:pt x="720" y="12"/>
                  </a:lnTo>
                  <a:lnTo>
                    <a:pt x="720" y="12"/>
                  </a:lnTo>
                  <a:lnTo>
                    <a:pt x="750" y="12"/>
                  </a:lnTo>
                  <a:lnTo>
                    <a:pt x="778" y="14"/>
                  </a:lnTo>
                  <a:lnTo>
                    <a:pt x="778" y="14"/>
                  </a:lnTo>
                  <a:lnTo>
                    <a:pt x="794" y="12"/>
                  </a:lnTo>
                  <a:lnTo>
                    <a:pt x="810" y="12"/>
                  </a:lnTo>
                  <a:lnTo>
                    <a:pt x="826" y="12"/>
                  </a:lnTo>
                  <a:lnTo>
                    <a:pt x="840" y="10"/>
                  </a:lnTo>
                  <a:lnTo>
                    <a:pt x="840" y="10"/>
                  </a:lnTo>
                  <a:lnTo>
                    <a:pt x="850" y="12"/>
                  </a:lnTo>
                  <a:lnTo>
                    <a:pt x="862" y="12"/>
                  </a:lnTo>
                  <a:lnTo>
                    <a:pt x="884" y="12"/>
                  </a:lnTo>
                  <a:lnTo>
                    <a:pt x="884" y="12"/>
                  </a:lnTo>
                  <a:lnTo>
                    <a:pt x="906" y="14"/>
                  </a:lnTo>
                  <a:lnTo>
                    <a:pt x="928" y="14"/>
                  </a:lnTo>
                  <a:lnTo>
                    <a:pt x="928" y="14"/>
                  </a:lnTo>
                  <a:lnTo>
                    <a:pt x="934" y="14"/>
                  </a:lnTo>
                  <a:lnTo>
                    <a:pt x="940" y="12"/>
                  </a:lnTo>
                  <a:lnTo>
                    <a:pt x="940" y="12"/>
                  </a:lnTo>
                  <a:lnTo>
                    <a:pt x="962" y="14"/>
                  </a:lnTo>
                  <a:lnTo>
                    <a:pt x="982" y="14"/>
                  </a:lnTo>
                  <a:lnTo>
                    <a:pt x="1020" y="14"/>
                  </a:lnTo>
                  <a:lnTo>
                    <a:pt x="1020" y="14"/>
                  </a:lnTo>
                  <a:lnTo>
                    <a:pt x="1032" y="14"/>
                  </a:lnTo>
                  <a:lnTo>
                    <a:pt x="1042" y="14"/>
                  </a:lnTo>
                  <a:lnTo>
                    <a:pt x="1052" y="14"/>
                  </a:lnTo>
                  <a:lnTo>
                    <a:pt x="1062" y="16"/>
                  </a:lnTo>
                  <a:lnTo>
                    <a:pt x="1062" y="16"/>
                  </a:lnTo>
                  <a:lnTo>
                    <a:pt x="1096" y="16"/>
                  </a:lnTo>
                  <a:lnTo>
                    <a:pt x="1126" y="16"/>
                  </a:lnTo>
                  <a:lnTo>
                    <a:pt x="1160" y="16"/>
                  </a:lnTo>
                  <a:lnTo>
                    <a:pt x="1194" y="14"/>
                  </a:lnTo>
                  <a:lnTo>
                    <a:pt x="1194" y="14"/>
                  </a:lnTo>
                  <a:lnTo>
                    <a:pt x="1198" y="16"/>
                  </a:lnTo>
                  <a:lnTo>
                    <a:pt x="1202" y="16"/>
                  </a:lnTo>
                  <a:lnTo>
                    <a:pt x="1214" y="16"/>
                  </a:lnTo>
                  <a:lnTo>
                    <a:pt x="1214" y="16"/>
                  </a:lnTo>
                  <a:lnTo>
                    <a:pt x="1252" y="16"/>
                  </a:lnTo>
                  <a:lnTo>
                    <a:pt x="1270" y="16"/>
                  </a:lnTo>
                  <a:lnTo>
                    <a:pt x="1290" y="16"/>
                  </a:lnTo>
                  <a:lnTo>
                    <a:pt x="1290" y="16"/>
                  </a:lnTo>
                  <a:lnTo>
                    <a:pt x="1302" y="14"/>
                  </a:lnTo>
                  <a:lnTo>
                    <a:pt x="1314" y="16"/>
                  </a:lnTo>
                  <a:lnTo>
                    <a:pt x="1338" y="18"/>
                  </a:lnTo>
                  <a:lnTo>
                    <a:pt x="1338" y="18"/>
                  </a:lnTo>
                  <a:lnTo>
                    <a:pt x="1346" y="16"/>
                  </a:lnTo>
                  <a:lnTo>
                    <a:pt x="1346" y="16"/>
                  </a:lnTo>
                  <a:lnTo>
                    <a:pt x="1364" y="16"/>
                  </a:lnTo>
                  <a:lnTo>
                    <a:pt x="1364" y="16"/>
                  </a:lnTo>
                  <a:lnTo>
                    <a:pt x="1380" y="18"/>
                  </a:lnTo>
                  <a:lnTo>
                    <a:pt x="1394" y="18"/>
                  </a:lnTo>
                  <a:lnTo>
                    <a:pt x="1394" y="18"/>
                  </a:lnTo>
                  <a:lnTo>
                    <a:pt x="1404" y="18"/>
                  </a:lnTo>
                  <a:lnTo>
                    <a:pt x="1404" y="18"/>
                  </a:lnTo>
                  <a:lnTo>
                    <a:pt x="1504" y="18"/>
                  </a:lnTo>
                  <a:lnTo>
                    <a:pt x="1504" y="18"/>
                  </a:lnTo>
                  <a:lnTo>
                    <a:pt x="1740" y="18"/>
                  </a:lnTo>
                  <a:lnTo>
                    <a:pt x="1740" y="18"/>
                  </a:lnTo>
                  <a:lnTo>
                    <a:pt x="1760" y="20"/>
                  </a:lnTo>
                  <a:lnTo>
                    <a:pt x="1782" y="20"/>
                  </a:lnTo>
                  <a:lnTo>
                    <a:pt x="1804" y="20"/>
                  </a:lnTo>
                  <a:lnTo>
                    <a:pt x="1826" y="22"/>
                  </a:lnTo>
                  <a:lnTo>
                    <a:pt x="1826" y="22"/>
                  </a:lnTo>
                  <a:lnTo>
                    <a:pt x="1832" y="20"/>
                  </a:lnTo>
                  <a:lnTo>
                    <a:pt x="1838" y="20"/>
                  </a:lnTo>
                  <a:lnTo>
                    <a:pt x="1838" y="20"/>
                  </a:lnTo>
                  <a:lnTo>
                    <a:pt x="1894" y="20"/>
                  </a:lnTo>
                  <a:lnTo>
                    <a:pt x="1952" y="20"/>
                  </a:lnTo>
                  <a:lnTo>
                    <a:pt x="1952" y="20"/>
                  </a:lnTo>
                  <a:lnTo>
                    <a:pt x="2008" y="20"/>
                  </a:lnTo>
                  <a:lnTo>
                    <a:pt x="2064" y="20"/>
                  </a:lnTo>
                  <a:lnTo>
                    <a:pt x="2064" y="20"/>
                  </a:lnTo>
                  <a:lnTo>
                    <a:pt x="2082" y="20"/>
                  </a:lnTo>
                  <a:lnTo>
                    <a:pt x="2102" y="20"/>
                  </a:lnTo>
                  <a:lnTo>
                    <a:pt x="2122" y="20"/>
                  </a:lnTo>
                  <a:lnTo>
                    <a:pt x="2142" y="22"/>
                  </a:lnTo>
                  <a:lnTo>
                    <a:pt x="2142" y="22"/>
                  </a:lnTo>
                  <a:lnTo>
                    <a:pt x="2220" y="20"/>
                  </a:lnTo>
                  <a:lnTo>
                    <a:pt x="2300" y="22"/>
                  </a:lnTo>
                  <a:lnTo>
                    <a:pt x="2300" y="22"/>
                  </a:lnTo>
                  <a:lnTo>
                    <a:pt x="2320" y="20"/>
                  </a:lnTo>
                  <a:lnTo>
                    <a:pt x="2320" y="20"/>
                  </a:lnTo>
                  <a:lnTo>
                    <a:pt x="2328" y="22"/>
                  </a:lnTo>
                  <a:lnTo>
                    <a:pt x="2328" y="22"/>
                  </a:lnTo>
                  <a:lnTo>
                    <a:pt x="2334" y="20"/>
                  </a:lnTo>
                  <a:lnTo>
                    <a:pt x="2340" y="20"/>
                  </a:lnTo>
                  <a:lnTo>
                    <a:pt x="2340" y="20"/>
                  </a:lnTo>
                  <a:lnTo>
                    <a:pt x="2404" y="20"/>
                  </a:lnTo>
                  <a:lnTo>
                    <a:pt x="2438" y="20"/>
                  </a:lnTo>
                  <a:lnTo>
                    <a:pt x="2468" y="24"/>
                  </a:lnTo>
                  <a:lnTo>
                    <a:pt x="2468" y="24"/>
                  </a:lnTo>
                  <a:lnTo>
                    <a:pt x="2476" y="22"/>
                  </a:lnTo>
                  <a:lnTo>
                    <a:pt x="2486" y="22"/>
                  </a:lnTo>
                  <a:lnTo>
                    <a:pt x="2502" y="22"/>
                  </a:lnTo>
                  <a:lnTo>
                    <a:pt x="2502" y="22"/>
                  </a:lnTo>
                  <a:lnTo>
                    <a:pt x="2534" y="22"/>
                  </a:lnTo>
                  <a:lnTo>
                    <a:pt x="2568" y="20"/>
                  </a:lnTo>
                  <a:lnTo>
                    <a:pt x="2568" y="20"/>
                  </a:lnTo>
                  <a:lnTo>
                    <a:pt x="2586" y="22"/>
                  </a:lnTo>
                  <a:lnTo>
                    <a:pt x="2586" y="22"/>
                  </a:lnTo>
                  <a:lnTo>
                    <a:pt x="2624" y="22"/>
                  </a:lnTo>
                  <a:lnTo>
                    <a:pt x="2624" y="22"/>
                  </a:lnTo>
                  <a:lnTo>
                    <a:pt x="2642" y="20"/>
                  </a:lnTo>
                  <a:lnTo>
                    <a:pt x="2642" y="20"/>
                  </a:lnTo>
                  <a:lnTo>
                    <a:pt x="2706" y="22"/>
                  </a:lnTo>
                  <a:lnTo>
                    <a:pt x="2764" y="22"/>
                  </a:lnTo>
                  <a:lnTo>
                    <a:pt x="2764" y="22"/>
                  </a:lnTo>
                  <a:lnTo>
                    <a:pt x="2840" y="22"/>
                  </a:lnTo>
                  <a:lnTo>
                    <a:pt x="2840" y="22"/>
                  </a:lnTo>
                  <a:lnTo>
                    <a:pt x="2888" y="24"/>
                  </a:lnTo>
                  <a:lnTo>
                    <a:pt x="2910" y="24"/>
                  </a:lnTo>
                  <a:lnTo>
                    <a:pt x="2932" y="22"/>
                  </a:lnTo>
                  <a:lnTo>
                    <a:pt x="2932" y="22"/>
                  </a:lnTo>
                  <a:lnTo>
                    <a:pt x="2946" y="24"/>
                  </a:lnTo>
                  <a:lnTo>
                    <a:pt x="2960" y="24"/>
                  </a:lnTo>
                  <a:lnTo>
                    <a:pt x="2984" y="24"/>
                  </a:lnTo>
                  <a:lnTo>
                    <a:pt x="2984" y="24"/>
                  </a:lnTo>
                  <a:lnTo>
                    <a:pt x="3024" y="24"/>
                  </a:lnTo>
                  <a:lnTo>
                    <a:pt x="3024" y="24"/>
                  </a:lnTo>
                  <a:lnTo>
                    <a:pt x="3088" y="24"/>
                  </a:lnTo>
                  <a:lnTo>
                    <a:pt x="3088" y="24"/>
                  </a:lnTo>
                  <a:lnTo>
                    <a:pt x="3132" y="24"/>
                  </a:lnTo>
                  <a:lnTo>
                    <a:pt x="3132" y="24"/>
                  </a:lnTo>
                  <a:lnTo>
                    <a:pt x="3156" y="24"/>
                  </a:lnTo>
                  <a:lnTo>
                    <a:pt x="3178" y="24"/>
                  </a:lnTo>
                  <a:lnTo>
                    <a:pt x="3178" y="24"/>
                  </a:lnTo>
                  <a:lnTo>
                    <a:pt x="3190" y="24"/>
                  </a:lnTo>
                  <a:lnTo>
                    <a:pt x="3202" y="26"/>
                  </a:lnTo>
                  <a:lnTo>
                    <a:pt x="3202" y="26"/>
                  </a:lnTo>
                  <a:lnTo>
                    <a:pt x="3208" y="24"/>
                  </a:lnTo>
                  <a:lnTo>
                    <a:pt x="3208" y="24"/>
                  </a:lnTo>
                  <a:lnTo>
                    <a:pt x="3214" y="24"/>
                  </a:lnTo>
                  <a:lnTo>
                    <a:pt x="3222" y="26"/>
                  </a:lnTo>
                  <a:lnTo>
                    <a:pt x="3222" y="26"/>
                  </a:lnTo>
                  <a:lnTo>
                    <a:pt x="3246" y="26"/>
                  </a:lnTo>
                  <a:lnTo>
                    <a:pt x="3268" y="24"/>
                  </a:lnTo>
                  <a:lnTo>
                    <a:pt x="3268" y="24"/>
                  </a:lnTo>
                  <a:lnTo>
                    <a:pt x="3278" y="26"/>
                  </a:lnTo>
                  <a:lnTo>
                    <a:pt x="3278" y="26"/>
                  </a:lnTo>
                  <a:lnTo>
                    <a:pt x="3334" y="26"/>
                  </a:lnTo>
                  <a:lnTo>
                    <a:pt x="3390" y="26"/>
                  </a:lnTo>
                  <a:lnTo>
                    <a:pt x="3390" y="26"/>
                  </a:lnTo>
                  <a:lnTo>
                    <a:pt x="3404" y="26"/>
                  </a:lnTo>
                  <a:lnTo>
                    <a:pt x="3418" y="24"/>
                  </a:lnTo>
                  <a:lnTo>
                    <a:pt x="3418" y="24"/>
                  </a:lnTo>
                  <a:lnTo>
                    <a:pt x="3446" y="24"/>
                  </a:lnTo>
                  <a:lnTo>
                    <a:pt x="3470" y="26"/>
                  </a:lnTo>
                  <a:lnTo>
                    <a:pt x="3470" y="26"/>
                  </a:lnTo>
                  <a:lnTo>
                    <a:pt x="3496" y="26"/>
                  </a:lnTo>
                  <a:lnTo>
                    <a:pt x="3496" y="26"/>
                  </a:lnTo>
                  <a:lnTo>
                    <a:pt x="3532" y="24"/>
                  </a:lnTo>
                  <a:lnTo>
                    <a:pt x="3532" y="24"/>
                  </a:lnTo>
                  <a:lnTo>
                    <a:pt x="3544" y="24"/>
                  </a:lnTo>
                  <a:lnTo>
                    <a:pt x="3556" y="26"/>
                  </a:lnTo>
                  <a:lnTo>
                    <a:pt x="3556" y="26"/>
                  </a:lnTo>
                  <a:lnTo>
                    <a:pt x="3578" y="26"/>
                  </a:lnTo>
                  <a:lnTo>
                    <a:pt x="3598" y="26"/>
                  </a:lnTo>
                  <a:lnTo>
                    <a:pt x="3598" y="26"/>
                  </a:lnTo>
                  <a:lnTo>
                    <a:pt x="3622" y="26"/>
                  </a:lnTo>
                  <a:lnTo>
                    <a:pt x="3622" y="26"/>
                  </a:lnTo>
                  <a:lnTo>
                    <a:pt x="3634" y="26"/>
                  </a:lnTo>
                  <a:lnTo>
                    <a:pt x="3646" y="26"/>
                  </a:lnTo>
                  <a:lnTo>
                    <a:pt x="3646" y="26"/>
                  </a:lnTo>
                  <a:lnTo>
                    <a:pt x="3658" y="26"/>
                  </a:lnTo>
                  <a:lnTo>
                    <a:pt x="3670" y="26"/>
                  </a:lnTo>
                  <a:lnTo>
                    <a:pt x="3670" y="26"/>
                  </a:lnTo>
                  <a:lnTo>
                    <a:pt x="3706" y="26"/>
                  </a:lnTo>
                  <a:lnTo>
                    <a:pt x="3742" y="26"/>
                  </a:lnTo>
                  <a:lnTo>
                    <a:pt x="3742" y="26"/>
                  </a:lnTo>
                  <a:lnTo>
                    <a:pt x="3788" y="26"/>
                  </a:lnTo>
                  <a:lnTo>
                    <a:pt x="3788" y="26"/>
                  </a:lnTo>
                  <a:lnTo>
                    <a:pt x="3810" y="28"/>
                  </a:lnTo>
                  <a:lnTo>
                    <a:pt x="3810" y="28"/>
                  </a:lnTo>
                  <a:lnTo>
                    <a:pt x="3816" y="26"/>
                  </a:lnTo>
                  <a:lnTo>
                    <a:pt x="3816" y="26"/>
                  </a:lnTo>
                  <a:lnTo>
                    <a:pt x="3820" y="26"/>
                  </a:lnTo>
                  <a:lnTo>
                    <a:pt x="3824" y="28"/>
                  </a:lnTo>
                  <a:lnTo>
                    <a:pt x="3824" y="28"/>
                  </a:lnTo>
                  <a:lnTo>
                    <a:pt x="3832" y="26"/>
                  </a:lnTo>
                  <a:lnTo>
                    <a:pt x="3832" y="26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4"/>
                  </a:lnTo>
                  <a:lnTo>
                    <a:pt x="3850" y="24"/>
                  </a:lnTo>
                  <a:lnTo>
                    <a:pt x="3856" y="26"/>
                  </a:lnTo>
                  <a:lnTo>
                    <a:pt x="3864" y="26"/>
                  </a:lnTo>
                  <a:lnTo>
                    <a:pt x="3878" y="24"/>
                  </a:lnTo>
                  <a:lnTo>
                    <a:pt x="3878" y="24"/>
                  </a:lnTo>
                  <a:lnTo>
                    <a:pt x="3890" y="24"/>
                  </a:lnTo>
                  <a:lnTo>
                    <a:pt x="3890" y="24"/>
                  </a:lnTo>
                  <a:lnTo>
                    <a:pt x="3900" y="24"/>
                  </a:lnTo>
                  <a:lnTo>
                    <a:pt x="3906" y="22"/>
                  </a:lnTo>
                  <a:lnTo>
                    <a:pt x="3910" y="20"/>
                  </a:lnTo>
                  <a:lnTo>
                    <a:pt x="3910" y="20"/>
                  </a:lnTo>
                  <a:lnTo>
                    <a:pt x="3914" y="20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6"/>
                  </a:lnTo>
                  <a:lnTo>
                    <a:pt x="3916" y="14"/>
                  </a:lnTo>
                  <a:lnTo>
                    <a:pt x="3916" y="14"/>
                  </a:lnTo>
                  <a:lnTo>
                    <a:pt x="3868" y="14"/>
                  </a:lnTo>
                  <a:lnTo>
                    <a:pt x="3844" y="14"/>
                  </a:lnTo>
                  <a:lnTo>
                    <a:pt x="3820" y="12"/>
                  </a:lnTo>
                  <a:lnTo>
                    <a:pt x="3820" y="12"/>
                  </a:lnTo>
                  <a:close/>
                  <a:moveTo>
                    <a:pt x="744" y="10"/>
                  </a:moveTo>
                  <a:lnTo>
                    <a:pt x="744" y="10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6" y="8"/>
                  </a:lnTo>
                  <a:lnTo>
                    <a:pt x="744" y="10"/>
                  </a:lnTo>
                  <a:lnTo>
                    <a:pt x="744" y="10"/>
                  </a:lnTo>
                  <a:close/>
                  <a:moveTo>
                    <a:pt x="2874" y="18"/>
                  </a:moveTo>
                  <a:lnTo>
                    <a:pt x="2874" y="18"/>
                  </a:lnTo>
                  <a:lnTo>
                    <a:pt x="2874" y="16"/>
                  </a:lnTo>
                  <a:lnTo>
                    <a:pt x="2874" y="16"/>
                  </a:lnTo>
                  <a:lnTo>
                    <a:pt x="2876" y="18"/>
                  </a:lnTo>
                  <a:lnTo>
                    <a:pt x="2876" y="18"/>
                  </a:lnTo>
                  <a:lnTo>
                    <a:pt x="2874" y="18"/>
                  </a:lnTo>
                  <a:lnTo>
                    <a:pt x="2874" y="18"/>
                  </a:lnTo>
                  <a:close/>
                  <a:moveTo>
                    <a:pt x="3160" y="18"/>
                  </a:moveTo>
                  <a:lnTo>
                    <a:pt x="3160" y="18"/>
                  </a:lnTo>
                  <a:lnTo>
                    <a:pt x="3160" y="16"/>
                  </a:lnTo>
                  <a:lnTo>
                    <a:pt x="3160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0" y="18"/>
                  </a:lnTo>
                  <a:lnTo>
                    <a:pt x="316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0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527358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A020B-04BE-426D-AE2C-2E6EF2F1CA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7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NetApp Confidential - Internal Use Only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 bwMode="gray">
          <a:xfrm>
            <a:off x="347662" y="6445714"/>
            <a:ext cx="8449056" cy="107486"/>
            <a:chOff x="347662" y="6160730"/>
            <a:chExt cx="8449056" cy="107486"/>
          </a:xfrm>
        </p:grpSpPr>
        <p:sp>
          <p:nvSpPr>
            <p:cNvPr id="9" name="Freeform 5"/>
            <p:cNvSpPr>
              <a:spLocks/>
            </p:cNvSpPr>
            <p:nvPr userDrawn="1"/>
          </p:nvSpPr>
          <p:spPr bwMode="gray">
            <a:xfrm>
              <a:off x="347662" y="6160730"/>
              <a:ext cx="8449056" cy="107486"/>
            </a:xfrm>
            <a:custGeom>
              <a:avLst/>
              <a:gdLst>
                <a:gd name="T0" fmla="*/ 116 w 3930"/>
                <a:gd name="T1" fmla="*/ 4 h 50"/>
                <a:gd name="T2" fmla="*/ 258 w 3930"/>
                <a:gd name="T3" fmla="*/ 2 h 50"/>
                <a:gd name="T4" fmla="*/ 376 w 3930"/>
                <a:gd name="T5" fmla="*/ 2 h 50"/>
                <a:gd name="T6" fmla="*/ 494 w 3930"/>
                <a:gd name="T7" fmla="*/ 6 h 50"/>
                <a:gd name="T8" fmla="*/ 628 w 3930"/>
                <a:gd name="T9" fmla="*/ 8 h 50"/>
                <a:gd name="T10" fmla="*/ 774 w 3930"/>
                <a:gd name="T11" fmla="*/ 6 h 50"/>
                <a:gd name="T12" fmla="*/ 894 w 3930"/>
                <a:gd name="T13" fmla="*/ 4 h 50"/>
                <a:gd name="T14" fmla="*/ 1038 w 3930"/>
                <a:gd name="T15" fmla="*/ 4 h 50"/>
                <a:gd name="T16" fmla="*/ 1196 w 3930"/>
                <a:gd name="T17" fmla="*/ 2 h 50"/>
                <a:gd name="T18" fmla="*/ 1326 w 3930"/>
                <a:gd name="T19" fmla="*/ 4 h 50"/>
                <a:gd name="T20" fmla="*/ 1428 w 3930"/>
                <a:gd name="T21" fmla="*/ 4 h 50"/>
                <a:gd name="T22" fmla="*/ 1568 w 3930"/>
                <a:gd name="T23" fmla="*/ 6 h 50"/>
                <a:gd name="T24" fmla="*/ 1710 w 3930"/>
                <a:gd name="T25" fmla="*/ 6 h 50"/>
                <a:gd name="T26" fmla="*/ 1826 w 3930"/>
                <a:gd name="T27" fmla="*/ 8 h 50"/>
                <a:gd name="T28" fmla="*/ 1950 w 3930"/>
                <a:gd name="T29" fmla="*/ 4 h 50"/>
                <a:gd name="T30" fmla="*/ 2106 w 3930"/>
                <a:gd name="T31" fmla="*/ 4 h 50"/>
                <a:gd name="T32" fmla="*/ 2234 w 3930"/>
                <a:gd name="T33" fmla="*/ 2 h 50"/>
                <a:gd name="T34" fmla="*/ 2354 w 3930"/>
                <a:gd name="T35" fmla="*/ 2 h 50"/>
                <a:gd name="T36" fmla="*/ 2498 w 3930"/>
                <a:gd name="T37" fmla="*/ 6 h 50"/>
                <a:gd name="T38" fmla="*/ 2580 w 3930"/>
                <a:gd name="T39" fmla="*/ 4 h 50"/>
                <a:gd name="T40" fmla="*/ 2684 w 3930"/>
                <a:gd name="T41" fmla="*/ 4 h 50"/>
                <a:gd name="T42" fmla="*/ 2830 w 3930"/>
                <a:gd name="T43" fmla="*/ 4 h 50"/>
                <a:gd name="T44" fmla="*/ 2932 w 3930"/>
                <a:gd name="T45" fmla="*/ 6 h 50"/>
                <a:gd name="T46" fmla="*/ 3058 w 3930"/>
                <a:gd name="T47" fmla="*/ 6 h 50"/>
                <a:gd name="T48" fmla="*/ 3176 w 3930"/>
                <a:gd name="T49" fmla="*/ 10 h 50"/>
                <a:gd name="T50" fmla="*/ 3262 w 3930"/>
                <a:gd name="T51" fmla="*/ 14 h 50"/>
                <a:gd name="T52" fmla="*/ 3340 w 3930"/>
                <a:gd name="T53" fmla="*/ 12 h 50"/>
                <a:gd name="T54" fmla="*/ 3456 w 3930"/>
                <a:gd name="T55" fmla="*/ 18 h 50"/>
                <a:gd name="T56" fmla="*/ 3592 w 3930"/>
                <a:gd name="T57" fmla="*/ 16 h 50"/>
                <a:gd name="T58" fmla="*/ 3648 w 3930"/>
                <a:gd name="T59" fmla="*/ 16 h 50"/>
                <a:gd name="T60" fmla="*/ 3784 w 3930"/>
                <a:gd name="T61" fmla="*/ 20 h 50"/>
                <a:gd name="T62" fmla="*/ 3846 w 3930"/>
                <a:gd name="T63" fmla="*/ 24 h 50"/>
                <a:gd name="T64" fmla="*/ 3874 w 3930"/>
                <a:gd name="T65" fmla="*/ 36 h 50"/>
                <a:gd name="T66" fmla="*/ 3782 w 3930"/>
                <a:gd name="T67" fmla="*/ 42 h 50"/>
                <a:gd name="T68" fmla="*/ 3676 w 3930"/>
                <a:gd name="T69" fmla="*/ 46 h 50"/>
                <a:gd name="T70" fmla="*/ 3570 w 3930"/>
                <a:gd name="T71" fmla="*/ 48 h 50"/>
                <a:gd name="T72" fmla="*/ 3518 w 3930"/>
                <a:gd name="T73" fmla="*/ 48 h 50"/>
                <a:gd name="T74" fmla="*/ 3396 w 3930"/>
                <a:gd name="T75" fmla="*/ 48 h 50"/>
                <a:gd name="T76" fmla="*/ 3304 w 3930"/>
                <a:gd name="T77" fmla="*/ 48 h 50"/>
                <a:gd name="T78" fmla="*/ 3152 w 3930"/>
                <a:gd name="T79" fmla="*/ 40 h 50"/>
                <a:gd name="T80" fmla="*/ 3042 w 3930"/>
                <a:gd name="T81" fmla="*/ 42 h 50"/>
                <a:gd name="T82" fmla="*/ 2898 w 3930"/>
                <a:gd name="T83" fmla="*/ 36 h 50"/>
                <a:gd name="T84" fmla="*/ 2814 w 3930"/>
                <a:gd name="T85" fmla="*/ 38 h 50"/>
                <a:gd name="T86" fmla="*/ 2692 w 3930"/>
                <a:gd name="T87" fmla="*/ 36 h 50"/>
                <a:gd name="T88" fmla="*/ 2588 w 3930"/>
                <a:gd name="T89" fmla="*/ 34 h 50"/>
                <a:gd name="T90" fmla="*/ 2466 w 3930"/>
                <a:gd name="T91" fmla="*/ 38 h 50"/>
                <a:gd name="T92" fmla="*/ 2356 w 3930"/>
                <a:gd name="T93" fmla="*/ 36 h 50"/>
                <a:gd name="T94" fmla="*/ 2212 w 3930"/>
                <a:gd name="T95" fmla="*/ 40 h 50"/>
                <a:gd name="T96" fmla="*/ 2040 w 3930"/>
                <a:gd name="T97" fmla="*/ 40 h 50"/>
                <a:gd name="T98" fmla="*/ 1922 w 3930"/>
                <a:gd name="T99" fmla="*/ 40 h 50"/>
                <a:gd name="T100" fmla="*/ 1804 w 3930"/>
                <a:gd name="T101" fmla="*/ 42 h 50"/>
                <a:gd name="T102" fmla="*/ 1642 w 3930"/>
                <a:gd name="T103" fmla="*/ 44 h 50"/>
                <a:gd name="T104" fmla="*/ 1492 w 3930"/>
                <a:gd name="T105" fmla="*/ 46 h 50"/>
                <a:gd name="T106" fmla="*/ 1354 w 3930"/>
                <a:gd name="T107" fmla="*/ 44 h 50"/>
                <a:gd name="T108" fmla="*/ 1180 w 3930"/>
                <a:gd name="T109" fmla="*/ 44 h 50"/>
                <a:gd name="T110" fmla="*/ 1052 w 3930"/>
                <a:gd name="T111" fmla="*/ 46 h 50"/>
                <a:gd name="T112" fmla="*/ 936 w 3930"/>
                <a:gd name="T113" fmla="*/ 44 h 50"/>
                <a:gd name="T114" fmla="*/ 790 w 3930"/>
                <a:gd name="T115" fmla="*/ 40 h 50"/>
                <a:gd name="T116" fmla="*/ 636 w 3930"/>
                <a:gd name="T117" fmla="*/ 42 h 50"/>
                <a:gd name="T118" fmla="*/ 494 w 3930"/>
                <a:gd name="T119" fmla="*/ 46 h 50"/>
                <a:gd name="T120" fmla="*/ 362 w 3930"/>
                <a:gd name="T121" fmla="*/ 42 h 50"/>
                <a:gd name="T122" fmla="*/ 222 w 3930"/>
                <a:gd name="T123" fmla="*/ 40 h 50"/>
                <a:gd name="T124" fmla="*/ 70 w 3930"/>
                <a:gd name="T125" fmla="*/ 3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30" h="50">
                  <a:moveTo>
                    <a:pt x="2" y="14"/>
                  </a:move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10" y="4"/>
                  </a:lnTo>
                  <a:lnTo>
                    <a:pt x="112" y="6"/>
                  </a:lnTo>
                  <a:lnTo>
                    <a:pt x="112" y="6"/>
                  </a:lnTo>
                  <a:lnTo>
                    <a:pt x="116" y="4"/>
                  </a:lnTo>
                  <a:lnTo>
                    <a:pt x="116" y="4"/>
                  </a:lnTo>
                  <a:lnTo>
                    <a:pt x="120" y="4"/>
                  </a:lnTo>
                  <a:lnTo>
                    <a:pt x="120" y="4"/>
                  </a:lnTo>
                  <a:lnTo>
                    <a:pt x="124" y="4"/>
                  </a:lnTo>
                  <a:lnTo>
                    <a:pt x="124" y="4"/>
                  </a:lnTo>
                  <a:lnTo>
                    <a:pt x="128" y="4"/>
                  </a:lnTo>
                  <a:lnTo>
                    <a:pt x="134" y="4"/>
                  </a:lnTo>
                  <a:lnTo>
                    <a:pt x="134" y="4"/>
                  </a:lnTo>
                  <a:lnTo>
                    <a:pt x="136" y="4"/>
                  </a:lnTo>
                  <a:lnTo>
                    <a:pt x="136" y="4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42" y="4"/>
                  </a:lnTo>
                  <a:lnTo>
                    <a:pt x="142" y="4"/>
                  </a:lnTo>
                  <a:lnTo>
                    <a:pt x="146" y="2"/>
                  </a:lnTo>
                  <a:lnTo>
                    <a:pt x="146" y="2"/>
                  </a:lnTo>
                  <a:lnTo>
                    <a:pt x="148" y="2"/>
                  </a:lnTo>
                  <a:lnTo>
                    <a:pt x="148" y="2"/>
                  </a:lnTo>
                  <a:lnTo>
                    <a:pt x="150" y="2"/>
                  </a:lnTo>
                  <a:lnTo>
                    <a:pt x="150" y="2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8" y="2"/>
                  </a:lnTo>
                  <a:lnTo>
                    <a:pt x="158" y="2"/>
                  </a:lnTo>
                  <a:lnTo>
                    <a:pt x="164" y="2"/>
                  </a:lnTo>
                  <a:lnTo>
                    <a:pt x="164" y="2"/>
                  </a:lnTo>
                  <a:lnTo>
                    <a:pt x="168" y="2"/>
                  </a:lnTo>
                  <a:lnTo>
                    <a:pt x="174" y="4"/>
                  </a:lnTo>
                  <a:lnTo>
                    <a:pt x="174" y="4"/>
                  </a:lnTo>
                  <a:lnTo>
                    <a:pt x="178" y="2"/>
                  </a:lnTo>
                  <a:lnTo>
                    <a:pt x="178" y="2"/>
                  </a:lnTo>
                  <a:lnTo>
                    <a:pt x="180" y="4"/>
                  </a:lnTo>
                  <a:lnTo>
                    <a:pt x="180" y="4"/>
                  </a:lnTo>
                  <a:lnTo>
                    <a:pt x="182" y="2"/>
                  </a:lnTo>
                  <a:lnTo>
                    <a:pt x="182" y="2"/>
                  </a:lnTo>
                  <a:lnTo>
                    <a:pt x="186" y="2"/>
                  </a:lnTo>
                  <a:lnTo>
                    <a:pt x="186" y="2"/>
                  </a:lnTo>
                  <a:lnTo>
                    <a:pt x="188" y="4"/>
                  </a:lnTo>
                  <a:lnTo>
                    <a:pt x="188" y="4"/>
                  </a:lnTo>
                  <a:lnTo>
                    <a:pt x="190" y="2"/>
                  </a:lnTo>
                  <a:lnTo>
                    <a:pt x="190" y="2"/>
                  </a:lnTo>
                  <a:lnTo>
                    <a:pt x="192" y="2"/>
                  </a:lnTo>
                  <a:lnTo>
                    <a:pt x="192" y="2"/>
                  </a:lnTo>
                  <a:lnTo>
                    <a:pt x="194" y="2"/>
                  </a:lnTo>
                  <a:lnTo>
                    <a:pt x="194" y="2"/>
                  </a:lnTo>
                  <a:lnTo>
                    <a:pt x="196" y="2"/>
                  </a:lnTo>
                  <a:lnTo>
                    <a:pt x="196" y="2"/>
                  </a:lnTo>
                  <a:lnTo>
                    <a:pt x="200" y="2"/>
                  </a:lnTo>
                  <a:lnTo>
                    <a:pt x="200" y="2"/>
                  </a:lnTo>
                  <a:lnTo>
                    <a:pt x="204" y="4"/>
                  </a:lnTo>
                  <a:lnTo>
                    <a:pt x="204" y="4"/>
                  </a:lnTo>
                  <a:lnTo>
                    <a:pt x="210" y="2"/>
                  </a:lnTo>
                  <a:lnTo>
                    <a:pt x="210" y="2"/>
                  </a:lnTo>
                  <a:lnTo>
                    <a:pt x="212" y="2"/>
                  </a:lnTo>
                  <a:lnTo>
                    <a:pt x="212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4" y="4"/>
                  </a:lnTo>
                  <a:lnTo>
                    <a:pt x="214" y="4"/>
                  </a:lnTo>
                  <a:lnTo>
                    <a:pt x="216" y="4"/>
                  </a:lnTo>
                  <a:lnTo>
                    <a:pt x="216" y="4"/>
                  </a:lnTo>
                  <a:lnTo>
                    <a:pt x="218" y="4"/>
                  </a:lnTo>
                  <a:lnTo>
                    <a:pt x="218" y="4"/>
                  </a:lnTo>
                  <a:lnTo>
                    <a:pt x="224" y="4"/>
                  </a:lnTo>
                  <a:lnTo>
                    <a:pt x="224" y="4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244" y="2"/>
                  </a:lnTo>
                  <a:lnTo>
                    <a:pt x="244" y="2"/>
                  </a:lnTo>
                  <a:lnTo>
                    <a:pt x="248" y="2"/>
                  </a:lnTo>
                  <a:lnTo>
                    <a:pt x="248" y="2"/>
                  </a:lnTo>
                  <a:lnTo>
                    <a:pt x="252" y="2"/>
                  </a:lnTo>
                  <a:lnTo>
                    <a:pt x="252" y="2"/>
                  </a:lnTo>
                  <a:lnTo>
                    <a:pt x="256" y="2"/>
                  </a:lnTo>
                  <a:lnTo>
                    <a:pt x="256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60" y="2"/>
                  </a:lnTo>
                  <a:lnTo>
                    <a:pt x="260" y="2"/>
                  </a:lnTo>
                  <a:lnTo>
                    <a:pt x="262" y="2"/>
                  </a:lnTo>
                  <a:lnTo>
                    <a:pt x="262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70" y="2"/>
                  </a:lnTo>
                  <a:lnTo>
                    <a:pt x="270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8" y="2"/>
                  </a:lnTo>
                  <a:lnTo>
                    <a:pt x="278" y="2"/>
                  </a:lnTo>
                  <a:lnTo>
                    <a:pt x="280" y="2"/>
                  </a:lnTo>
                  <a:lnTo>
                    <a:pt x="280" y="2"/>
                  </a:lnTo>
                  <a:lnTo>
                    <a:pt x="280" y="4"/>
                  </a:lnTo>
                  <a:lnTo>
                    <a:pt x="280" y="4"/>
                  </a:lnTo>
                  <a:lnTo>
                    <a:pt x="282" y="2"/>
                  </a:lnTo>
                  <a:lnTo>
                    <a:pt x="282" y="2"/>
                  </a:lnTo>
                  <a:lnTo>
                    <a:pt x="288" y="2"/>
                  </a:lnTo>
                  <a:lnTo>
                    <a:pt x="288" y="2"/>
                  </a:lnTo>
                  <a:lnTo>
                    <a:pt x="290" y="2"/>
                  </a:lnTo>
                  <a:lnTo>
                    <a:pt x="290" y="2"/>
                  </a:lnTo>
                  <a:lnTo>
                    <a:pt x="296" y="2"/>
                  </a:lnTo>
                  <a:lnTo>
                    <a:pt x="296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298" y="2"/>
                  </a:lnTo>
                  <a:lnTo>
                    <a:pt x="302" y="2"/>
                  </a:lnTo>
                  <a:lnTo>
                    <a:pt x="302" y="2"/>
                  </a:lnTo>
                  <a:lnTo>
                    <a:pt x="306" y="2"/>
                  </a:lnTo>
                  <a:lnTo>
                    <a:pt x="306" y="2"/>
                  </a:lnTo>
                  <a:lnTo>
                    <a:pt x="310" y="2"/>
                  </a:lnTo>
                  <a:lnTo>
                    <a:pt x="312" y="2"/>
                  </a:lnTo>
                  <a:lnTo>
                    <a:pt x="312" y="2"/>
                  </a:lnTo>
                  <a:lnTo>
                    <a:pt x="318" y="2"/>
                  </a:lnTo>
                  <a:lnTo>
                    <a:pt x="322" y="2"/>
                  </a:lnTo>
                  <a:lnTo>
                    <a:pt x="322" y="2"/>
                  </a:lnTo>
                  <a:lnTo>
                    <a:pt x="324" y="4"/>
                  </a:lnTo>
                  <a:lnTo>
                    <a:pt x="324" y="4"/>
                  </a:lnTo>
                  <a:lnTo>
                    <a:pt x="324" y="2"/>
                  </a:lnTo>
                  <a:lnTo>
                    <a:pt x="326" y="2"/>
                  </a:lnTo>
                  <a:lnTo>
                    <a:pt x="326" y="2"/>
                  </a:lnTo>
                  <a:lnTo>
                    <a:pt x="332" y="2"/>
                  </a:lnTo>
                  <a:lnTo>
                    <a:pt x="332" y="2"/>
                  </a:lnTo>
                  <a:lnTo>
                    <a:pt x="336" y="2"/>
                  </a:lnTo>
                  <a:lnTo>
                    <a:pt x="342" y="2"/>
                  </a:lnTo>
                  <a:lnTo>
                    <a:pt x="342" y="2"/>
                  </a:lnTo>
                  <a:lnTo>
                    <a:pt x="344" y="2"/>
                  </a:lnTo>
                  <a:lnTo>
                    <a:pt x="348" y="2"/>
                  </a:lnTo>
                  <a:lnTo>
                    <a:pt x="348" y="2"/>
                  </a:lnTo>
                  <a:lnTo>
                    <a:pt x="352" y="2"/>
                  </a:lnTo>
                  <a:lnTo>
                    <a:pt x="352" y="2"/>
                  </a:lnTo>
                  <a:lnTo>
                    <a:pt x="354" y="2"/>
                  </a:lnTo>
                  <a:lnTo>
                    <a:pt x="354" y="2"/>
                  </a:lnTo>
                  <a:lnTo>
                    <a:pt x="358" y="2"/>
                  </a:lnTo>
                  <a:lnTo>
                    <a:pt x="360" y="2"/>
                  </a:lnTo>
                  <a:lnTo>
                    <a:pt x="360" y="2"/>
                  </a:lnTo>
                  <a:lnTo>
                    <a:pt x="360" y="4"/>
                  </a:lnTo>
                  <a:lnTo>
                    <a:pt x="360" y="6"/>
                  </a:lnTo>
                  <a:lnTo>
                    <a:pt x="360" y="6"/>
                  </a:lnTo>
                  <a:lnTo>
                    <a:pt x="362" y="4"/>
                  </a:lnTo>
                  <a:lnTo>
                    <a:pt x="364" y="2"/>
                  </a:lnTo>
                  <a:lnTo>
                    <a:pt x="364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4" y="4"/>
                  </a:lnTo>
                  <a:lnTo>
                    <a:pt x="374" y="4"/>
                  </a:lnTo>
                  <a:lnTo>
                    <a:pt x="376" y="2"/>
                  </a:lnTo>
                  <a:lnTo>
                    <a:pt x="376" y="2"/>
                  </a:lnTo>
                  <a:lnTo>
                    <a:pt x="378" y="4"/>
                  </a:lnTo>
                  <a:lnTo>
                    <a:pt x="378" y="4"/>
                  </a:lnTo>
                  <a:lnTo>
                    <a:pt x="384" y="4"/>
                  </a:lnTo>
                  <a:lnTo>
                    <a:pt x="384" y="4"/>
                  </a:lnTo>
                  <a:lnTo>
                    <a:pt x="386" y="4"/>
                  </a:lnTo>
                  <a:lnTo>
                    <a:pt x="386" y="4"/>
                  </a:lnTo>
                  <a:lnTo>
                    <a:pt x="390" y="4"/>
                  </a:lnTo>
                  <a:lnTo>
                    <a:pt x="390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2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4" y="4"/>
                  </a:lnTo>
                  <a:lnTo>
                    <a:pt x="396" y="6"/>
                  </a:lnTo>
                  <a:lnTo>
                    <a:pt x="396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398" y="6"/>
                  </a:lnTo>
                  <a:lnTo>
                    <a:pt x="402" y="4"/>
                  </a:lnTo>
                  <a:lnTo>
                    <a:pt x="402" y="4"/>
                  </a:lnTo>
                  <a:lnTo>
                    <a:pt x="406" y="6"/>
                  </a:lnTo>
                  <a:lnTo>
                    <a:pt x="406" y="6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0" y="6"/>
                  </a:lnTo>
                  <a:lnTo>
                    <a:pt x="412" y="6"/>
                  </a:lnTo>
                  <a:lnTo>
                    <a:pt x="412" y="4"/>
                  </a:lnTo>
                  <a:lnTo>
                    <a:pt x="412" y="4"/>
                  </a:lnTo>
                  <a:lnTo>
                    <a:pt x="420" y="4"/>
                  </a:lnTo>
                  <a:lnTo>
                    <a:pt x="420" y="4"/>
                  </a:lnTo>
                  <a:lnTo>
                    <a:pt x="424" y="4"/>
                  </a:lnTo>
                  <a:lnTo>
                    <a:pt x="424" y="4"/>
                  </a:lnTo>
                  <a:lnTo>
                    <a:pt x="428" y="6"/>
                  </a:lnTo>
                  <a:lnTo>
                    <a:pt x="428" y="6"/>
                  </a:lnTo>
                  <a:lnTo>
                    <a:pt x="430" y="4"/>
                  </a:lnTo>
                  <a:lnTo>
                    <a:pt x="430" y="4"/>
                  </a:lnTo>
                  <a:lnTo>
                    <a:pt x="432" y="6"/>
                  </a:lnTo>
                  <a:lnTo>
                    <a:pt x="432" y="6"/>
                  </a:lnTo>
                  <a:lnTo>
                    <a:pt x="436" y="4"/>
                  </a:lnTo>
                  <a:lnTo>
                    <a:pt x="436" y="4"/>
                  </a:lnTo>
                  <a:lnTo>
                    <a:pt x="442" y="4"/>
                  </a:lnTo>
                  <a:lnTo>
                    <a:pt x="442" y="4"/>
                  </a:lnTo>
                  <a:lnTo>
                    <a:pt x="446" y="4"/>
                  </a:lnTo>
                  <a:lnTo>
                    <a:pt x="446" y="4"/>
                  </a:lnTo>
                  <a:lnTo>
                    <a:pt x="448" y="4"/>
                  </a:lnTo>
                  <a:lnTo>
                    <a:pt x="448" y="4"/>
                  </a:lnTo>
                  <a:lnTo>
                    <a:pt x="450" y="6"/>
                  </a:lnTo>
                  <a:lnTo>
                    <a:pt x="450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58" y="6"/>
                  </a:lnTo>
                  <a:lnTo>
                    <a:pt x="458" y="6"/>
                  </a:lnTo>
                  <a:lnTo>
                    <a:pt x="458" y="8"/>
                  </a:lnTo>
                  <a:lnTo>
                    <a:pt x="458" y="8"/>
                  </a:lnTo>
                  <a:lnTo>
                    <a:pt x="460" y="6"/>
                  </a:lnTo>
                  <a:lnTo>
                    <a:pt x="460" y="6"/>
                  </a:lnTo>
                  <a:lnTo>
                    <a:pt x="464" y="8"/>
                  </a:lnTo>
                  <a:lnTo>
                    <a:pt x="464" y="8"/>
                  </a:lnTo>
                  <a:lnTo>
                    <a:pt x="468" y="6"/>
                  </a:lnTo>
                  <a:lnTo>
                    <a:pt x="468" y="6"/>
                  </a:lnTo>
                  <a:lnTo>
                    <a:pt x="472" y="6"/>
                  </a:lnTo>
                  <a:lnTo>
                    <a:pt x="472" y="6"/>
                  </a:lnTo>
                  <a:lnTo>
                    <a:pt x="476" y="6"/>
                  </a:lnTo>
                  <a:lnTo>
                    <a:pt x="476" y="6"/>
                  </a:lnTo>
                  <a:lnTo>
                    <a:pt x="478" y="6"/>
                  </a:lnTo>
                  <a:lnTo>
                    <a:pt x="478" y="6"/>
                  </a:lnTo>
                  <a:lnTo>
                    <a:pt x="482" y="6"/>
                  </a:lnTo>
                  <a:lnTo>
                    <a:pt x="482" y="6"/>
                  </a:lnTo>
                  <a:lnTo>
                    <a:pt x="484" y="6"/>
                  </a:lnTo>
                  <a:lnTo>
                    <a:pt x="484" y="6"/>
                  </a:lnTo>
                  <a:lnTo>
                    <a:pt x="490" y="4"/>
                  </a:lnTo>
                  <a:lnTo>
                    <a:pt x="490" y="4"/>
                  </a:lnTo>
                  <a:lnTo>
                    <a:pt x="490" y="6"/>
                  </a:lnTo>
                  <a:lnTo>
                    <a:pt x="490" y="6"/>
                  </a:lnTo>
                  <a:lnTo>
                    <a:pt x="494" y="6"/>
                  </a:lnTo>
                  <a:lnTo>
                    <a:pt x="494" y="6"/>
                  </a:lnTo>
                  <a:lnTo>
                    <a:pt x="498" y="6"/>
                  </a:lnTo>
                  <a:lnTo>
                    <a:pt x="498" y="6"/>
                  </a:lnTo>
                  <a:lnTo>
                    <a:pt x="506" y="6"/>
                  </a:lnTo>
                  <a:lnTo>
                    <a:pt x="516" y="6"/>
                  </a:lnTo>
                  <a:lnTo>
                    <a:pt x="516" y="6"/>
                  </a:lnTo>
                  <a:lnTo>
                    <a:pt x="518" y="6"/>
                  </a:lnTo>
                  <a:lnTo>
                    <a:pt x="518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2" y="6"/>
                  </a:lnTo>
                  <a:lnTo>
                    <a:pt x="524" y="6"/>
                  </a:lnTo>
                  <a:lnTo>
                    <a:pt x="524" y="6"/>
                  </a:lnTo>
                  <a:lnTo>
                    <a:pt x="526" y="6"/>
                  </a:lnTo>
                  <a:lnTo>
                    <a:pt x="526" y="6"/>
                  </a:lnTo>
                  <a:lnTo>
                    <a:pt x="528" y="6"/>
                  </a:lnTo>
                  <a:lnTo>
                    <a:pt x="528" y="6"/>
                  </a:lnTo>
                  <a:lnTo>
                    <a:pt x="530" y="6"/>
                  </a:lnTo>
                  <a:lnTo>
                    <a:pt x="530" y="6"/>
                  </a:lnTo>
                  <a:lnTo>
                    <a:pt x="532" y="6"/>
                  </a:lnTo>
                  <a:lnTo>
                    <a:pt x="532" y="6"/>
                  </a:lnTo>
                  <a:lnTo>
                    <a:pt x="534" y="6"/>
                  </a:lnTo>
                  <a:lnTo>
                    <a:pt x="534" y="6"/>
                  </a:lnTo>
                  <a:lnTo>
                    <a:pt x="536" y="6"/>
                  </a:lnTo>
                  <a:lnTo>
                    <a:pt x="536" y="6"/>
                  </a:lnTo>
                  <a:lnTo>
                    <a:pt x="540" y="4"/>
                  </a:lnTo>
                  <a:lnTo>
                    <a:pt x="540" y="4"/>
                  </a:lnTo>
                  <a:lnTo>
                    <a:pt x="542" y="4"/>
                  </a:lnTo>
                  <a:lnTo>
                    <a:pt x="542" y="4"/>
                  </a:lnTo>
                  <a:lnTo>
                    <a:pt x="544" y="4"/>
                  </a:lnTo>
                  <a:lnTo>
                    <a:pt x="544" y="4"/>
                  </a:lnTo>
                  <a:lnTo>
                    <a:pt x="548" y="4"/>
                  </a:lnTo>
                  <a:lnTo>
                    <a:pt x="548" y="4"/>
                  </a:lnTo>
                  <a:lnTo>
                    <a:pt x="550" y="4"/>
                  </a:lnTo>
                  <a:lnTo>
                    <a:pt x="550" y="4"/>
                  </a:lnTo>
                  <a:lnTo>
                    <a:pt x="556" y="4"/>
                  </a:lnTo>
                  <a:lnTo>
                    <a:pt x="560" y="4"/>
                  </a:lnTo>
                  <a:lnTo>
                    <a:pt x="560" y="4"/>
                  </a:lnTo>
                  <a:lnTo>
                    <a:pt x="562" y="6"/>
                  </a:lnTo>
                  <a:lnTo>
                    <a:pt x="562" y="6"/>
                  </a:lnTo>
                  <a:lnTo>
                    <a:pt x="568" y="6"/>
                  </a:lnTo>
                  <a:lnTo>
                    <a:pt x="568" y="6"/>
                  </a:lnTo>
                  <a:lnTo>
                    <a:pt x="570" y="4"/>
                  </a:lnTo>
                  <a:lnTo>
                    <a:pt x="570" y="4"/>
                  </a:lnTo>
                  <a:lnTo>
                    <a:pt x="572" y="4"/>
                  </a:lnTo>
                  <a:lnTo>
                    <a:pt x="572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4" y="4"/>
                  </a:lnTo>
                  <a:lnTo>
                    <a:pt x="578" y="6"/>
                  </a:lnTo>
                  <a:lnTo>
                    <a:pt x="578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2" y="6"/>
                  </a:lnTo>
                  <a:lnTo>
                    <a:pt x="586" y="6"/>
                  </a:lnTo>
                  <a:lnTo>
                    <a:pt x="586" y="6"/>
                  </a:lnTo>
                  <a:lnTo>
                    <a:pt x="590" y="6"/>
                  </a:lnTo>
                  <a:lnTo>
                    <a:pt x="590" y="6"/>
                  </a:lnTo>
                  <a:lnTo>
                    <a:pt x="592" y="4"/>
                  </a:lnTo>
                  <a:lnTo>
                    <a:pt x="592" y="4"/>
                  </a:lnTo>
                  <a:lnTo>
                    <a:pt x="594" y="4"/>
                  </a:lnTo>
                  <a:lnTo>
                    <a:pt x="596" y="6"/>
                  </a:lnTo>
                  <a:lnTo>
                    <a:pt x="596" y="6"/>
                  </a:lnTo>
                  <a:lnTo>
                    <a:pt x="600" y="8"/>
                  </a:lnTo>
                  <a:lnTo>
                    <a:pt x="600" y="8"/>
                  </a:lnTo>
                  <a:lnTo>
                    <a:pt x="602" y="8"/>
                  </a:lnTo>
                  <a:lnTo>
                    <a:pt x="604" y="8"/>
                  </a:lnTo>
                  <a:lnTo>
                    <a:pt x="604" y="8"/>
                  </a:lnTo>
                  <a:lnTo>
                    <a:pt x="606" y="8"/>
                  </a:lnTo>
                  <a:lnTo>
                    <a:pt x="606" y="8"/>
                  </a:lnTo>
                  <a:lnTo>
                    <a:pt x="612" y="8"/>
                  </a:lnTo>
                  <a:lnTo>
                    <a:pt x="612" y="8"/>
                  </a:lnTo>
                  <a:lnTo>
                    <a:pt x="616" y="6"/>
                  </a:lnTo>
                  <a:lnTo>
                    <a:pt x="616" y="6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18" y="8"/>
                  </a:lnTo>
                  <a:lnTo>
                    <a:pt x="620" y="10"/>
                  </a:lnTo>
                  <a:lnTo>
                    <a:pt x="620" y="10"/>
                  </a:lnTo>
                  <a:lnTo>
                    <a:pt x="628" y="8"/>
                  </a:lnTo>
                  <a:lnTo>
                    <a:pt x="628" y="8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634" y="8"/>
                  </a:lnTo>
                  <a:lnTo>
                    <a:pt x="634" y="8"/>
                  </a:lnTo>
                  <a:lnTo>
                    <a:pt x="636" y="6"/>
                  </a:lnTo>
                  <a:lnTo>
                    <a:pt x="636" y="6"/>
                  </a:lnTo>
                  <a:lnTo>
                    <a:pt x="644" y="6"/>
                  </a:lnTo>
                  <a:lnTo>
                    <a:pt x="644" y="6"/>
                  </a:lnTo>
                  <a:lnTo>
                    <a:pt x="646" y="6"/>
                  </a:lnTo>
                  <a:lnTo>
                    <a:pt x="646" y="6"/>
                  </a:lnTo>
                  <a:lnTo>
                    <a:pt x="650" y="4"/>
                  </a:lnTo>
                  <a:lnTo>
                    <a:pt x="650" y="4"/>
                  </a:lnTo>
                  <a:lnTo>
                    <a:pt x="652" y="6"/>
                  </a:lnTo>
                  <a:lnTo>
                    <a:pt x="652" y="6"/>
                  </a:lnTo>
                  <a:lnTo>
                    <a:pt x="658" y="6"/>
                  </a:lnTo>
                  <a:lnTo>
                    <a:pt x="658" y="6"/>
                  </a:lnTo>
                  <a:lnTo>
                    <a:pt x="660" y="6"/>
                  </a:lnTo>
                  <a:lnTo>
                    <a:pt x="660" y="6"/>
                  </a:lnTo>
                  <a:lnTo>
                    <a:pt x="664" y="4"/>
                  </a:lnTo>
                  <a:lnTo>
                    <a:pt x="664" y="4"/>
                  </a:lnTo>
                  <a:lnTo>
                    <a:pt x="664" y="6"/>
                  </a:lnTo>
                  <a:lnTo>
                    <a:pt x="664" y="6"/>
                  </a:lnTo>
                  <a:lnTo>
                    <a:pt x="668" y="6"/>
                  </a:lnTo>
                  <a:lnTo>
                    <a:pt x="668" y="6"/>
                  </a:lnTo>
                  <a:lnTo>
                    <a:pt x="670" y="6"/>
                  </a:lnTo>
                  <a:lnTo>
                    <a:pt x="670" y="6"/>
                  </a:lnTo>
                  <a:lnTo>
                    <a:pt x="674" y="6"/>
                  </a:lnTo>
                  <a:lnTo>
                    <a:pt x="674" y="6"/>
                  </a:lnTo>
                  <a:lnTo>
                    <a:pt x="676" y="6"/>
                  </a:lnTo>
                  <a:lnTo>
                    <a:pt x="678" y="6"/>
                  </a:lnTo>
                  <a:lnTo>
                    <a:pt x="678" y="6"/>
                  </a:lnTo>
                  <a:lnTo>
                    <a:pt x="682" y="4"/>
                  </a:lnTo>
                  <a:lnTo>
                    <a:pt x="682" y="4"/>
                  </a:lnTo>
                  <a:lnTo>
                    <a:pt x="684" y="4"/>
                  </a:lnTo>
                  <a:lnTo>
                    <a:pt x="684" y="4"/>
                  </a:lnTo>
                  <a:lnTo>
                    <a:pt x="686" y="4"/>
                  </a:lnTo>
                  <a:lnTo>
                    <a:pt x="686" y="4"/>
                  </a:lnTo>
                  <a:lnTo>
                    <a:pt x="688" y="4"/>
                  </a:lnTo>
                  <a:lnTo>
                    <a:pt x="688" y="4"/>
                  </a:lnTo>
                  <a:lnTo>
                    <a:pt x="690" y="6"/>
                  </a:lnTo>
                  <a:lnTo>
                    <a:pt x="690" y="6"/>
                  </a:lnTo>
                  <a:lnTo>
                    <a:pt x="692" y="6"/>
                  </a:lnTo>
                  <a:lnTo>
                    <a:pt x="692" y="6"/>
                  </a:lnTo>
                  <a:lnTo>
                    <a:pt x="696" y="6"/>
                  </a:lnTo>
                  <a:lnTo>
                    <a:pt x="696" y="6"/>
                  </a:lnTo>
                  <a:lnTo>
                    <a:pt x="700" y="6"/>
                  </a:lnTo>
                  <a:lnTo>
                    <a:pt x="700" y="6"/>
                  </a:lnTo>
                  <a:lnTo>
                    <a:pt x="706" y="6"/>
                  </a:lnTo>
                  <a:lnTo>
                    <a:pt x="706" y="6"/>
                  </a:lnTo>
                  <a:lnTo>
                    <a:pt x="706" y="8"/>
                  </a:lnTo>
                  <a:lnTo>
                    <a:pt x="706" y="8"/>
                  </a:lnTo>
                  <a:lnTo>
                    <a:pt x="708" y="10"/>
                  </a:lnTo>
                  <a:lnTo>
                    <a:pt x="708" y="10"/>
                  </a:lnTo>
                  <a:lnTo>
                    <a:pt x="712" y="10"/>
                  </a:lnTo>
                  <a:lnTo>
                    <a:pt x="712" y="10"/>
                  </a:lnTo>
                  <a:lnTo>
                    <a:pt x="716" y="8"/>
                  </a:lnTo>
                  <a:lnTo>
                    <a:pt x="716" y="8"/>
                  </a:lnTo>
                  <a:lnTo>
                    <a:pt x="722" y="8"/>
                  </a:lnTo>
                  <a:lnTo>
                    <a:pt x="722" y="8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34" y="4"/>
                  </a:lnTo>
                  <a:lnTo>
                    <a:pt x="734" y="4"/>
                  </a:lnTo>
                  <a:lnTo>
                    <a:pt x="746" y="4"/>
                  </a:lnTo>
                  <a:lnTo>
                    <a:pt x="746" y="4"/>
                  </a:lnTo>
                  <a:lnTo>
                    <a:pt x="746" y="6"/>
                  </a:lnTo>
                  <a:lnTo>
                    <a:pt x="746" y="6"/>
                  </a:lnTo>
                  <a:lnTo>
                    <a:pt x="750" y="6"/>
                  </a:lnTo>
                  <a:lnTo>
                    <a:pt x="754" y="6"/>
                  </a:lnTo>
                  <a:lnTo>
                    <a:pt x="754" y="6"/>
                  </a:lnTo>
                  <a:lnTo>
                    <a:pt x="764" y="6"/>
                  </a:lnTo>
                  <a:lnTo>
                    <a:pt x="764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66" y="6"/>
                  </a:lnTo>
                  <a:lnTo>
                    <a:pt x="770" y="6"/>
                  </a:lnTo>
                  <a:lnTo>
                    <a:pt x="770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4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6" y="6"/>
                  </a:lnTo>
                  <a:lnTo>
                    <a:pt x="778" y="8"/>
                  </a:lnTo>
                  <a:lnTo>
                    <a:pt x="778" y="8"/>
                  </a:lnTo>
                  <a:lnTo>
                    <a:pt x="780" y="8"/>
                  </a:lnTo>
                  <a:lnTo>
                    <a:pt x="780" y="8"/>
                  </a:lnTo>
                  <a:lnTo>
                    <a:pt x="780" y="6"/>
                  </a:lnTo>
                  <a:lnTo>
                    <a:pt x="780" y="6"/>
                  </a:lnTo>
                  <a:lnTo>
                    <a:pt x="784" y="6"/>
                  </a:lnTo>
                  <a:lnTo>
                    <a:pt x="786" y="6"/>
                  </a:lnTo>
                  <a:lnTo>
                    <a:pt x="786" y="6"/>
                  </a:lnTo>
                  <a:lnTo>
                    <a:pt x="788" y="8"/>
                  </a:lnTo>
                  <a:lnTo>
                    <a:pt x="788" y="8"/>
                  </a:lnTo>
                  <a:lnTo>
                    <a:pt x="790" y="8"/>
                  </a:lnTo>
                  <a:lnTo>
                    <a:pt x="790" y="8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0" y="6"/>
                  </a:lnTo>
                  <a:lnTo>
                    <a:pt x="798" y="6"/>
                  </a:lnTo>
                  <a:lnTo>
                    <a:pt x="798" y="6"/>
                  </a:lnTo>
                  <a:lnTo>
                    <a:pt x="800" y="6"/>
                  </a:lnTo>
                  <a:lnTo>
                    <a:pt x="800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6" y="6"/>
                  </a:lnTo>
                  <a:lnTo>
                    <a:pt x="808" y="6"/>
                  </a:lnTo>
                  <a:lnTo>
                    <a:pt x="808" y="6"/>
                  </a:lnTo>
                  <a:lnTo>
                    <a:pt x="810" y="6"/>
                  </a:lnTo>
                  <a:lnTo>
                    <a:pt x="810" y="6"/>
                  </a:lnTo>
                  <a:lnTo>
                    <a:pt x="812" y="4"/>
                  </a:lnTo>
                  <a:lnTo>
                    <a:pt x="812" y="4"/>
                  </a:lnTo>
                  <a:lnTo>
                    <a:pt x="816" y="4"/>
                  </a:lnTo>
                  <a:lnTo>
                    <a:pt x="816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18" y="4"/>
                  </a:lnTo>
                  <a:lnTo>
                    <a:pt x="820" y="4"/>
                  </a:lnTo>
                  <a:lnTo>
                    <a:pt x="820" y="4"/>
                  </a:lnTo>
                  <a:lnTo>
                    <a:pt x="822" y="4"/>
                  </a:lnTo>
                  <a:lnTo>
                    <a:pt x="822" y="4"/>
                  </a:lnTo>
                  <a:lnTo>
                    <a:pt x="826" y="4"/>
                  </a:lnTo>
                  <a:lnTo>
                    <a:pt x="826" y="4"/>
                  </a:lnTo>
                  <a:lnTo>
                    <a:pt x="832" y="4"/>
                  </a:lnTo>
                  <a:lnTo>
                    <a:pt x="832" y="4"/>
                  </a:lnTo>
                  <a:lnTo>
                    <a:pt x="834" y="4"/>
                  </a:lnTo>
                  <a:lnTo>
                    <a:pt x="834" y="4"/>
                  </a:lnTo>
                  <a:lnTo>
                    <a:pt x="838" y="4"/>
                  </a:lnTo>
                  <a:lnTo>
                    <a:pt x="838" y="4"/>
                  </a:lnTo>
                  <a:lnTo>
                    <a:pt x="840" y="4"/>
                  </a:lnTo>
                  <a:lnTo>
                    <a:pt x="840" y="4"/>
                  </a:lnTo>
                  <a:lnTo>
                    <a:pt x="848" y="4"/>
                  </a:lnTo>
                  <a:lnTo>
                    <a:pt x="848" y="4"/>
                  </a:lnTo>
                  <a:lnTo>
                    <a:pt x="850" y="6"/>
                  </a:lnTo>
                  <a:lnTo>
                    <a:pt x="850" y="6"/>
                  </a:lnTo>
                  <a:lnTo>
                    <a:pt x="852" y="6"/>
                  </a:lnTo>
                  <a:lnTo>
                    <a:pt x="852" y="6"/>
                  </a:lnTo>
                  <a:lnTo>
                    <a:pt x="854" y="6"/>
                  </a:lnTo>
                  <a:lnTo>
                    <a:pt x="854" y="6"/>
                  </a:lnTo>
                  <a:lnTo>
                    <a:pt x="856" y="6"/>
                  </a:lnTo>
                  <a:lnTo>
                    <a:pt x="856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0" y="6"/>
                  </a:lnTo>
                  <a:lnTo>
                    <a:pt x="864" y="4"/>
                  </a:lnTo>
                  <a:lnTo>
                    <a:pt x="864" y="4"/>
                  </a:lnTo>
                  <a:lnTo>
                    <a:pt x="868" y="4"/>
                  </a:lnTo>
                  <a:lnTo>
                    <a:pt x="868" y="4"/>
                  </a:lnTo>
                  <a:lnTo>
                    <a:pt x="874" y="4"/>
                  </a:lnTo>
                  <a:lnTo>
                    <a:pt x="880" y="4"/>
                  </a:lnTo>
                  <a:lnTo>
                    <a:pt x="880" y="4"/>
                  </a:lnTo>
                  <a:lnTo>
                    <a:pt x="888" y="4"/>
                  </a:lnTo>
                  <a:lnTo>
                    <a:pt x="888" y="4"/>
                  </a:lnTo>
                  <a:lnTo>
                    <a:pt x="894" y="4"/>
                  </a:lnTo>
                  <a:lnTo>
                    <a:pt x="894" y="4"/>
                  </a:lnTo>
                  <a:lnTo>
                    <a:pt x="896" y="4"/>
                  </a:lnTo>
                  <a:lnTo>
                    <a:pt x="896" y="4"/>
                  </a:lnTo>
                  <a:lnTo>
                    <a:pt x="912" y="4"/>
                  </a:lnTo>
                  <a:lnTo>
                    <a:pt x="912" y="4"/>
                  </a:lnTo>
                  <a:lnTo>
                    <a:pt x="914" y="6"/>
                  </a:lnTo>
                  <a:lnTo>
                    <a:pt x="914" y="6"/>
                  </a:lnTo>
                  <a:lnTo>
                    <a:pt x="928" y="6"/>
                  </a:lnTo>
                  <a:lnTo>
                    <a:pt x="928" y="6"/>
                  </a:lnTo>
                  <a:lnTo>
                    <a:pt x="930" y="6"/>
                  </a:lnTo>
                  <a:lnTo>
                    <a:pt x="930" y="6"/>
                  </a:lnTo>
                  <a:lnTo>
                    <a:pt x="932" y="4"/>
                  </a:lnTo>
                  <a:lnTo>
                    <a:pt x="932" y="4"/>
                  </a:lnTo>
                  <a:lnTo>
                    <a:pt x="936" y="6"/>
                  </a:lnTo>
                  <a:lnTo>
                    <a:pt x="936" y="6"/>
                  </a:lnTo>
                  <a:lnTo>
                    <a:pt x="942" y="4"/>
                  </a:lnTo>
                  <a:lnTo>
                    <a:pt x="942" y="4"/>
                  </a:lnTo>
                  <a:lnTo>
                    <a:pt x="948" y="4"/>
                  </a:lnTo>
                  <a:lnTo>
                    <a:pt x="948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0" y="4"/>
                  </a:lnTo>
                  <a:lnTo>
                    <a:pt x="952" y="4"/>
                  </a:lnTo>
                  <a:lnTo>
                    <a:pt x="952" y="4"/>
                  </a:lnTo>
                  <a:lnTo>
                    <a:pt x="954" y="4"/>
                  </a:lnTo>
                  <a:lnTo>
                    <a:pt x="954" y="4"/>
                  </a:lnTo>
                  <a:lnTo>
                    <a:pt x="956" y="4"/>
                  </a:lnTo>
                  <a:lnTo>
                    <a:pt x="960" y="4"/>
                  </a:lnTo>
                  <a:lnTo>
                    <a:pt x="960" y="4"/>
                  </a:lnTo>
                  <a:lnTo>
                    <a:pt x="962" y="4"/>
                  </a:lnTo>
                  <a:lnTo>
                    <a:pt x="962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4"/>
                  </a:lnTo>
                  <a:lnTo>
                    <a:pt x="968" y="2"/>
                  </a:lnTo>
                  <a:lnTo>
                    <a:pt x="968" y="2"/>
                  </a:lnTo>
                  <a:lnTo>
                    <a:pt x="980" y="6"/>
                  </a:lnTo>
                  <a:lnTo>
                    <a:pt x="980" y="6"/>
                  </a:lnTo>
                  <a:lnTo>
                    <a:pt x="984" y="6"/>
                  </a:lnTo>
                  <a:lnTo>
                    <a:pt x="988" y="6"/>
                  </a:lnTo>
                  <a:lnTo>
                    <a:pt x="988" y="6"/>
                  </a:lnTo>
                  <a:lnTo>
                    <a:pt x="990" y="4"/>
                  </a:lnTo>
                  <a:lnTo>
                    <a:pt x="990" y="4"/>
                  </a:lnTo>
                  <a:lnTo>
                    <a:pt x="994" y="4"/>
                  </a:lnTo>
                  <a:lnTo>
                    <a:pt x="994" y="4"/>
                  </a:lnTo>
                  <a:lnTo>
                    <a:pt x="996" y="4"/>
                  </a:lnTo>
                  <a:lnTo>
                    <a:pt x="996" y="4"/>
                  </a:lnTo>
                  <a:lnTo>
                    <a:pt x="998" y="6"/>
                  </a:lnTo>
                  <a:lnTo>
                    <a:pt x="998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0" y="6"/>
                  </a:lnTo>
                  <a:lnTo>
                    <a:pt x="1002" y="4"/>
                  </a:lnTo>
                  <a:lnTo>
                    <a:pt x="1002" y="4"/>
                  </a:lnTo>
                  <a:lnTo>
                    <a:pt x="1004" y="4"/>
                  </a:lnTo>
                  <a:lnTo>
                    <a:pt x="1004" y="4"/>
                  </a:lnTo>
                  <a:lnTo>
                    <a:pt x="1008" y="4"/>
                  </a:lnTo>
                  <a:lnTo>
                    <a:pt x="1008" y="4"/>
                  </a:lnTo>
                  <a:lnTo>
                    <a:pt x="1010" y="4"/>
                  </a:lnTo>
                  <a:lnTo>
                    <a:pt x="1010" y="4"/>
                  </a:lnTo>
                  <a:lnTo>
                    <a:pt x="1014" y="2"/>
                  </a:lnTo>
                  <a:lnTo>
                    <a:pt x="1014" y="2"/>
                  </a:lnTo>
                  <a:lnTo>
                    <a:pt x="1018" y="2"/>
                  </a:lnTo>
                  <a:lnTo>
                    <a:pt x="1018" y="2"/>
                  </a:lnTo>
                  <a:lnTo>
                    <a:pt x="1020" y="2"/>
                  </a:lnTo>
                  <a:lnTo>
                    <a:pt x="1024" y="4"/>
                  </a:lnTo>
                  <a:lnTo>
                    <a:pt x="1024" y="4"/>
                  </a:lnTo>
                  <a:lnTo>
                    <a:pt x="1026" y="2"/>
                  </a:lnTo>
                  <a:lnTo>
                    <a:pt x="1026" y="2"/>
                  </a:lnTo>
                  <a:lnTo>
                    <a:pt x="1030" y="4"/>
                  </a:lnTo>
                  <a:lnTo>
                    <a:pt x="1030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2" y="4"/>
                  </a:lnTo>
                  <a:lnTo>
                    <a:pt x="1034" y="6"/>
                  </a:lnTo>
                  <a:lnTo>
                    <a:pt x="1034" y="6"/>
                  </a:lnTo>
                  <a:lnTo>
                    <a:pt x="1036" y="6"/>
                  </a:lnTo>
                  <a:lnTo>
                    <a:pt x="1036" y="6"/>
                  </a:lnTo>
                  <a:lnTo>
                    <a:pt x="1038" y="6"/>
                  </a:lnTo>
                  <a:lnTo>
                    <a:pt x="1038" y="6"/>
                  </a:lnTo>
                  <a:lnTo>
                    <a:pt x="1038" y="4"/>
                  </a:lnTo>
                  <a:lnTo>
                    <a:pt x="1038" y="4"/>
                  </a:lnTo>
                  <a:lnTo>
                    <a:pt x="1042" y="4"/>
                  </a:lnTo>
                  <a:lnTo>
                    <a:pt x="1042" y="4"/>
                  </a:lnTo>
                  <a:lnTo>
                    <a:pt x="1046" y="2"/>
                  </a:lnTo>
                  <a:lnTo>
                    <a:pt x="1046" y="2"/>
                  </a:lnTo>
                  <a:lnTo>
                    <a:pt x="1058" y="6"/>
                  </a:lnTo>
                  <a:lnTo>
                    <a:pt x="1058" y="6"/>
                  </a:lnTo>
                  <a:lnTo>
                    <a:pt x="1060" y="4"/>
                  </a:lnTo>
                  <a:lnTo>
                    <a:pt x="1060" y="4"/>
                  </a:lnTo>
                  <a:lnTo>
                    <a:pt x="1066" y="4"/>
                  </a:lnTo>
                  <a:lnTo>
                    <a:pt x="1066" y="4"/>
                  </a:lnTo>
                  <a:lnTo>
                    <a:pt x="1068" y="6"/>
                  </a:lnTo>
                  <a:lnTo>
                    <a:pt x="1068" y="6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0" y="4"/>
                  </a:lnTo>
                  <a:lnTo>
                    <a:pt x="1076" y="4"/>
                  </a:lnTo>
                  <a:lnTo>
                    <a:pt x="1080" y="6"/>
                  </a:lnTo>
                  <a:lnTo>
                    <a:pt x="1080" y="6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2" y="4"/>
                  </a:lnTo>
                  <a:lnTo>
                    <a:pt x="1088" y="4"/>
                  </a:lnTo>
                  <a:lnTo>
                    <a:pt x="1088" y="4"/>
                  </a:lnTo>
                  <a:lnTo>
                    <a:pt x="1092" y="2"/>
                  </a:lnTo>
                  <a:lnTo>
                    <a:pt x="1092" y="2"/>
                  </a:lnTo>
                  <a:lnTo>
                    <a:pt x="1098" y="2"/>
                  </a:lnTo>
                  <a:lnTo>
                    <a:pt x="1098" y="2"/>
                  </a:lnTo>
                  <a:lnTo>
                    <a:pt x="1102" y="2"/>
                  </a:lnTo>
                  <a:lnTo>
                    <a:pt x="1102" y="2"/>
                  </a:lnTo>
                  <a:lnTo>
                    <a:pt x="1104" y="2"/>
                  </a:lnTo>
                  <a:lnTo>
                    <a:pt x="1104" y="2"/>
                  </a:lnTo>
                  <a:lnTo>
                    <a:pt x="1108" y="2"/>
                  </a:lnTo>
                  <a:lnTo>
                    <a:pt x="1108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2" y="2"/>
                  </a:lnTo>
                  <a:lnTo>
                    <a:pt x="1118" y="0"/>
                  </a:lnTo>
                  <a:lnTo>
                    <a:pt x="1118" y="0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2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26" y="2"/>
                  </a:lnTo>
                  <a:lnTo>
                    <a:pt x="1130" y="0"/>
                  </a:lnTo>
                  <a:lnTo>
                    <a:pt x="1130" y="0"/>
                  </a:lnTo>
                  <a:lnTo>
                    <a:pt x="1136" y="0"/>
                  </a:lnTo>
                  <a:lnTo>
                    <a:pt x="1136" y="0"/>
                  </a:lnTo>
                  <a:lnTo>
                    <a:pt x="1140" y="0"/>
                  </a:lnTo>
                  <a:lnTo>
                    <a:pt x="1140" y="0"/>
                  </a:lnTo>
                  <a:lnTo>
                    <a:pt x="1146" y="0"/>
                  </a:lnTo>
                  <a:lnTo>
                    <a:pt x="1146" y="0"/>
                  </a:lnTo>
                  <a:lnTo>
                    <a:pt x="1152" y="0"/>
                  </a:lnTo>
                  <a:lnTo>
                    <a:pt x="1152" y="0"/>
                  </a:lnTo>
                  <a:lnTo>
                    <a:pt x="1156" y="0"/>
                  </a:lnTo>
                  <a:lnTo>
                    <a:pt x="1156" y="0"/>
                  </a:lnTo>
                  <a:lnTo>
                    <a:pt x="1158" y="0"/>
                  </a:lnTo>
                  <a:lnTo>
                    <a:pt x="1158" y="0"/>
                  </a:lnTo>
                  <a:lnTo>
                    <a:pt x="1162" y="0"/>
                  </a:lnTo>
                  <a:lnTo>
                    <a:pt x="1162" y="0"/>
                  </a:lnTo>
                  <a:lnTo>
                    <a:pt x="1166" y="0"/>
                  </a:lnTo>
                  <a:lnTo>
                    <a:pt x="1166" y="0"/>
                  </a:lnTo>
                  <a:lnTo>
                    <a:pt x="1172" y="0"/>
                  </a:lnTo>
                  <a:lnTo>
                    <a:pt x="1172" y="0"/>
                  </a:lnTo>
                  <a:lnTo>
                    <a:pt x="1174" y="0"/>
                  </a:lnTo>
                  <a:lnTo>
                    <a:pt x="1174" y="0"/>
                  </a:lnTo>
                  <a:lnTo>
                    <a:pt x="1178" y="2"/>
                  </a:lnTo>
                  <a:lnTo>
                    <a:pt x="1178" y="2"/>
                  </a:lnTo>
                  <a:lnTo>
                    <a:pt x="1186" y="2"/>
                  </a:lnTo>
                  <a:lnTo>
                    <a:pt x="1186" y="2"/>
                  </a:lnTo>
                  <a:lnTo>
                    <a:pt x="1190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4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6" y="2"/>
                  </a:lnTo>
                  <a:lnTo>
                    <a:pt x="1198" y="2"/>
                  </a:lnTo>
                  <a:lnTo>
                    <a:pt x="1198" y="2"/>
                  </a:lnTo>
                  <a:lnTo>
                    <a:pt x="1200" y="0"/>
                  </a:lnTo>
                  <a:lnTo>
                    <a:pt x="1200" y="0"/>
                  </a:lnTo>
                  <a:lnTo>
                    <a:pt x="1206" y="2"/>
                  </a:lnTo>
                  <a:lnTo>
                    <a:pt x="1206" y="2"/>
                  </a:lnTo>
                  <a:lnTo>
                    <a:pt x="1208" y="2"/>
                  </a:lnTo>
                  <a:lnTo>
                    <a:pt x="1208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0" y="2"/>
                  </a:lnTo>
                  <a:lnTo>
                    <a:pt x="1212" y="2"/>
                  </a:lnTo>
                  <a:lnTo>
                    <a:pt x="1212" y="2"/>
                  </a:lnTo>
                  <a:lnTo>
                    <a:pt x="1218" y="2"/>
                  </a:lnTo>
                  <a:lnTo>
                    <a:pt x="1218" y="2"/>
                  </a:lnTo>
                  <a:lnTo>
                    <a:pt x="1220" y="0"/>
                  </a:lnTo>
                  <a:lnTo>
                    <a:pt x="1220" y="0"/>
                  </a:lnTo>
                  <a:lnTo>
                    <a:pt x="1222" y="0"/>
                  </a:lnTo>
                  <a:lnTo>
                    <a:pt x="1222" y="0"/>
                  </a:lnTo>
                  <a:lnTo>
                    <a:pt x="1224" y="2"/>
                  </a:lnTo>
                  <a:lnTo>
                    <a:pt x="1224" y="2"/>
                  </a:lnTo>
                  <a:lnTo>
                    <a:pt x="1232" y="2"/>
                  </a:lnTo>
                  <a:lnTo>
                    <a:pt x="1232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4" y="2"/>
                  </a:lnTo>
                  <a:lnTo>
                    <a:pt x="1236" y="2"/>
                  </a:lnTo>
                  <a:lnTo>
                    <a:pt x="1236" y="2"/>
                  </a:lnTo>
                  <a:lnTo>
                    <a:pt x="1240" y="2"/>
                  </a:lnTo>
                  <a:lnTo>
                    <a:pt x="1240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6" y="2"/>
                  </a:lnTo>
                  <a:lnTo>
                    <a:pt x="1248" y="2"/>
                  </a:lnTo>
                  <a:lnTo>
                    <a:pt x="1248" y="2"/>
                  </a:lnTo>
                  <a:lnTo>
                    <a:pt x="1252" y="4"/>
                  </a:lnTo>
                  <a:lnTo>
                    <a:pt x="1252" y="4"/>
                  </a:lnTo>
                  <a:lnTo>
                    <a:pt x="1254" y="2"/>
                  </a:lnTo>
                  <a:lnTo>
                    <a:pt x="1254" y="2"/>
                  </a:lnTo>
                  <a:lnTo>
                    <a:pt x="1256" y="4"/>
                  </a:lnTo>
                  <a:lnTo>
                    <a:pt x="1256" y="4"/>
                  </a:lnTo>
                  <a:lnTo>
                    <a:pt x="1260" y="4"/>
                  </a:lnTo>
                  <a:lnTo>
                    <a:pt x="1260" y="4"/>
                  </a:lnTo>
                  <a:lnTo>
                    <a:pt x="1260" y="2"/>
                  </a:lnTo>
                  <a:lnTo>
                    <a:pt x="1260" y="2"/>
                  </a:lnTo>
                  <a:lnTo>
                    <a:pt x="1262" y="4"/>
                  </a:lnTo>
                  <a:lnTo>
                    <a:pt x="1262" y="4"/>
                  </a:lnTo>
                  <a:lnTo>
                    <a:pt x="1266" y="2"/>
                  </a:lnTo>
                  <a:lnTo>
                    <a:pt x="1266" y="2"/>
                  </a:lnTo>
                  <a:lnTo>
                    <a:pt x="1268" y="6"/>
                  </a:lnTo>
                  <a:lnTo>
                    <a:pt x="1268" y="6"/>
                  </a:lnTo>
                  <a:lnTo>
                    <a:pt x="1276" y="6"/>
                  </a:lnTo>
                  <a:lnTo>
                    <a:pt x="1276" y="6"/>
                  </a:lnTo>
                  <a:lnTo>
                    <a:pt x="1280" y="6"/>
                  </a:lnTo>
                  <a:lnTo>
                    <a:pt x="1282" y="4"/>
                  </a:lnTo>
                  <a:lnTo>
                    <a:pt x="1282" y="4"/>
                  </a:lnTo>
                  <a:lnTo>
                    <a:pt x="1286" y="4"/>
                  </a:lnTo>
                  <a:lnTo>
                    <a:pt x="1286" y="4"/>
                  </a:lnTo>
                  <a:lnTo>
                    <a:pt x="1288" y="4"/>
                  </a:lnTo>
                  <a:lnTo>
                    <a:pt x="1288" y="4"/>
                  </a:lnTo>
                  <a:lnTo>
                    <a:pt x="1294" y="4"/>
                  </a:lnTo>
                  <a:lnTo>
                    <a:pt x="1294" y="4"/>
                  </a:lnTo>
                  <a:lnTo>
                    <a:pt x="1300" y="2"/>
                  </a:lnTo>
                  <a:lnTo>
                    <a:pt x="1300" y="2"/>
                  </a:lnTo>
                  <a:lnTo>
                    <a:pt x="1302" y="4"/>
                  </a:lnTo>
                  <a:lnTo>
                    <a:pt x="1302" y="4"/>
                  </a:lnTo>
                  <a:lnTo>
                    <a:pt x="1304" y="4"/>
                  </a:lnTo>
                  <a:lnTo>
                    <a:pt x="1304" y="4"/>
                  </a:lnTo>
                  <a:lnTo>
                    <a:pt x="1314" y="2"/>
                  </a:lnTo>
                  <a:lnTo>
                    <a:pt x="1314" y="2"/>
                  </a:lnTo>
                  <a:lnTo>
                    <a:pt x="1318" y="4"/>
                  </a:lnTo>
                  <a:lnTo>
                    <a:pt x="1322" y="2"/>
                  </a:lnTo>
                  <a:lnTo>
                    <a:pt x="1322" y="2"/>
                  </a:lnTo>
                  <a:lnTo>
                    <a:pt x="1324" y="4"/>
                  </a:lnTo>
                  <a:lnTo>
                    <a:pt x="1324" y="4"/>
                  </a:lnTo>
                  <a:lnTo>
                    <a:pt x="1326" y="4"/>
                  </a:lnTo>
                  <a:lnTo>
                    <a:pt x="1326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28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0" y="4"/>
                  </a:lnTo>
                  <a:lnTo>
                    <a:pt x="1332" y="4"/>
                  </a:lnTo>
                  <a:lnTo>
                    <a:pt x="1332" y="4"/>
                  </a:lnTo>
                  <a:lnTo>
                    <a:pt x="1336" y="4"/>
                  </a:lnTo>
                  <a:lnTo>
                    <a:pt x="1336" y="4"/>
                  </a:lnTo>
                  <a:lnTo>
                    <a:pt x="1340" y="4"/>
                  </a:lnTo>
                  <a:lnTo>
                    <a:pt x="1344" y="4"/>
                  </a:lnTo>
                  <a:lnTo>
                    <a:pt x="1344" y="4"/>
                  </a:lnTo>
                  <a:lnTo>
                    <a:pt x="1346" y="4"/>
                  </a:lnTo>
                  <a:lnTo>
                    <a:pt x="1346" y="4"/>
                  </a:lnTo>
                  <a:lnTo>
                    <a:pt x="1348" y="4"/>
                  </a:lnTo>
                  <a:lnTo>
                    <a:pt x="1348" y="4"/>
                  </a:lnTo>
                  <a:lnTo>
                    <a:pt x="1352" y="4"/>
                  </a:lnTo>
                  <a:lnTo>
                    <a:pt x="1352" y="4"/>
                  </a:lnTo>
                  <a:lnTo>
                    <a:pt x="1356" y="4"/>
                  </a:lnTo>
                  <a:lnTo>
                    <a:pt x="1356" y="4"/>
                  </a:lnTo>
                  <a:lnTo>
                    <a:pt x="1360" y="4"/>
                  </a:lnTo>
                  <a:lnTo>
                    <a:pt x="1360" y="4"/>
                  </a:lnTo>
                  <a:lnTo>
                    <a:pt x="1362" y="4"/>
                  </a:lnTo>
                  <a:lnTo>
                    <a:pt x="1362" y="4"/>
                  </a:lnTo>
                  <a:lnTo>
                    <a:pt x="1366" y="6"/>
                  </a:lnTo>
                  <a:lnTo>
                    <a:pt x="1366" y="6"/>
                  </a:lnTo>
                  <a:lnTo>
                    <a:pt x="1366" y="8"/>
                  </a:lnTo>
                  <a:lnTo>
                    <a:pt x="1366" y="8"/>
                  </a:lnTo>
                  <a:lnTo>
                    <a:pt x="1368" y="8"/>
                  </a:lnTo>
                  <a:lnTo>
                    <a:pt x="1370" y="8"/>
                  </a:lnTo>
                  <a:lnTo>
                    <a:pt x="1370" y="8"/>
                  </a:lnTo>
                  <a:lnTo>
                    <a:pt x="1374" y="6"/>
                  </a:lnTo>
                  <a:lnTo>
                    <a:pt x="1374" y="6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6" y="4"/>
                  </a:lnTo>
                  <a:lnTo>
                    <a:pt x="1376" y="4"/>
                  </a:lnTo>
                  <a:lnTo>
                    <a:pt x="1376" y="6"/>
                  </a:lnTo>
                  <a:lnTo>
                    <a:pt x="1376" y="6"/>
                  </a:lnTo>
                  <a:lnTo>
                    <a:pt x="1378" y="4"/>
                  </a:lnTo>
                  <a:lnTo>
                    <a:pt x="1378" y="4"/>
                  </a:lnTo>
                  <a:lnTo>
                    <a:pt x="1378" y="6"/>
                  </a:lnTo>
                  <a:lnTo>
                    <a:pt x="1378" y="6"/>
                  </a:lnTo>
                  <a:lnTo>
                    <a:pt x="1384" y="4"/>
                  </a:lnTo>
                  <a:lnTo>
                    <a:pt x="1384" y="4"/>
                  </a:lnTo>
                  <a:lnTo>
                    <a:pt x="1386" y="6"/>
                  </a:lnTo>
                  <a:lnTo>
                    <a:pt x="1386" y="6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86" y="4"/>
                  </a:lnTo>
                  <a:lnTo>
                    <a:pt x="1390" y="6"/>
                  </a:lnTo>
                  <a:lnTo>
                    <a:pt x="1390" y="6"/>
                  </a:lnTo>
                  <a:lnTo>
                    <a:pt x="1394" y="6"/>
                  </a:lnTo>
                  <a:lnTo>
                    <a:pt x="1394" y="6"/>
                  </a:lnTo>
                  <a:lnTo>
                    <a:pt x="1396" y="6"/>
                  </a:lnTo>
                  <a:lnTo>
                    <a:pt x="1396" y="6"/>
                  </a:lnTo>
                  <a:lnTo>
                    <a:pt x="1398" y="6"/>
                  </a:lnTo>
                  <a:lnTo>
                    <a:pt x="1398" y="6"/>
                  </a:lnTo>
                  <a:lnTo>
                    <a:pt x="1400" y="4"/>
                  </a:lnTo>
                  <a:lnTo>
                    <a:pt x="1400" y="4"/>
                  </a:lnTo>
                  <a:lnTo>
                    <a:pt x="1402" y="6"/>
                  </a:lnTo>
                  <a:lnTo>
                    <a:pt x="1402" y="6"/>
                  </a:lnTo>
                  <a:lnTo>
                    <a:pt x="1402" y="4"/>
                  </a:lnTo>
                  <a:lnTo>
                    <a:pt x="1402" y="4"/>
                  </a:lnTo>
                  <a:lnTo>
                    <a:pt x="1404" y="4"/>
                  </a:lnTo>
                  <a:lnTo>
                    <a:pt x="1404" y="4"/>
                  </a:lnTo>
                  <a:lnTo>
                    <a:pt x="1404" y="6"/>
                  </a:lnTo>
                  <a:lnTo>
                    <a:pt x="1404" y="6"/>
                  </a:lnTo>
                  <a:lnTo>
                    <a:pt x="1406" y="4"/>
                  </a:lnTo>
                  <a:lnTo>
                    <a:pt x="1406" y="4"/>
                  </a:lnTo>
                  <a:lnTo>
                    <a:pt x="1412" y="6"/>
                  </a:lnTo>
                  <a:lnTo>
                    <a:pt x="1412" y="6"/>
                  </a:lnTo>
                  <a:lnTo>
                    <a:pt x="1414" y="6"/>
                  </a:lnTo>
                  <a:lnTo>
                    <a:pt x="1414" y="6"/>
                  </a:lnTo>
                  <a:lnTo>
                    <a:pt x="1416" y="6"/>
                  </a:lnTo>
                  <a:lnTo>
                    <a:pt x="1416" y="6"/>
                  </a:lnTo>
                  <a:lnTo>
                    <a:pt x="1420" y="4"/>
                  </a:lnTo>
                  <a:lnTo>
                    <a:pt x="1420" y="4"/>
                  </a:lnTo>
                  <a:lnTo>
                    <a:pt x="1428" y="4"/>
                  </a:lnTo>
                  <a:lnTo>
                    <a:pt x="1428" y="4"/>
                  </a:lnTo>
                  <a:lnTo>
                    <a:pt x="1432" y="4"/>
                  </a:lnTo>
                  <a:lnTo>
                    <a:pt x="1432" y="4"/>
                  </a:lnTo>
                  <a:lnTo>
                    <a:pt x="1434" y="6"/>
                  </a:lnTo>
                  <a:lnTo>
                    <a:pt x="1434" y="6"/>
                  </a:lnTo>
                  <a:lnTo>
                    <a:pt x="1436" y="6"/>
                  </a:lnTo>
                  <a:lnTo>
                    <a:pt x="1436" y="6"/>
                  </a:lnTo>
                  <a:lnTo>
                    <a:pt x="1438" y="6"/>
                  </a:lnTo>
                  <a:lnTo>
                    <a:pt x="1438" y="6"/>
                  </a:lnTo>
                  <a:lnTo>
                    <a:pt x="1440" y="6"/>
                  </a:lnTo>
                  <a:lnTo>
                    <a:pt x="1440" y="6"/>
                  </a:lnTo>
                  <a:lnTo>
                    <a:pt x="1444" y="6"/>
                  </a:lnTo>
                  <a:lnTo>
                    <a:pt x="1444" y="6"/>
                  </a:lnTo>
                  <a:lnTo>
                    <a:pt x="1446" y="6"/>
                  </a:lnTo>
                  <a:lnTo>
                    <a:pt x="1446" y="6"/>
                  </a:lnTo>
                  <a:lnTo>
                    <a:pt x="1450" y="6"/>
                  </a:lnTo>
                  <a:lnTo>
                    <a:pt x="1450" y="6"/>
                  </a:lnTo>
                  <a:lnTo>
                    <a:pt x="1452" y="6"/>
                  </a:lnTo>
                  <a:lnTo>
                    <a:pt x="1452" y="6"/>
                  </a:lnTo>
                  <a:lnTo>
                    <a:pt x="1454" y="4"/>
                  </a:lnTo>
                  <a:lnTo>
                    <a:pt x="1454" y="4"/>
                  </a:lnTo>
                  <a:lnTo>
                    <a:pt x="1456" y="4"/>
                  </a:lnTo>
                  <a:lnTo>
                    <a:pt x="1456" y="4"/>
                  </a:lnTo>
                  <a:lnTo>
                    <a:pt x="1462" y="4"/>
                  </a:lnTo>
                  <a:lnTo>
                    <a:pt x="1462" y="4"/>
                  </a:lnTo>
                  <a:lnTo>
                    <a:pt x="1464" y="4"/>
                  </a:lnTo>
                  <a:lnTo>
                    <a:pt x="1464" y="4"/>
                  </a:lnTo>
                  <a:lnTo>
                    <a:pt x="1468" y="4"/>
                  </a:lnTo>
                  <a:lnTo>
                    <a:pt x="1468" y="4"/>
                  </a:lnTo>
                  <a:lnTo>
                    <a:pt x="1472" y="4"/>
                  </a:lnTo>
                  <a:lnTo>
                    <a:pt x="1472" y="4"/>
                  </a:lnTo>
                  <a:lnTo>
                    <a:pt x="1476" y="4"/>
                  </a:lnTo>
                  <a:lnTo>
                    <a:pt x="1476" y="4"/>
                  </a:lnTo>
                  <a:lnTo>
                    <a:pt x="1480" y="4"/>
                  </a:lnTo>
                  <a:lnTo>
                    <a:pt x="1480" y="4"/>
                  </a:lnTo>
                  <a:lnTo>
                    <a:pt x="1484" y="6"/>
                  </a:lnTo>
                  <a:lnTo>
                    <a:pt x="1484" y="6"/>
                  </a:lnTo>
                  <a:lnTo>
                    <a:pt x="1486" y="6"/>
                  </a:lnTo>
                  <a:lnTo>
                    <a:pt x="1486" y="6"/>
                  </a:lnTo>
                  <a:lnTo>
                    <a:pt x="1488" y="6"/>
                  </a:lnTo>
                  <a:lnTo>
                    <a:pt x="1488" y="6"/>
                  </a:lnTo>
                  <a:lnTo>
                    <a:pt x="1492" y="4"/>
                  </a:lnTo>
                  <a:lnTo>
                    <a:pt x="1492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498" y="4"/>
                  </a:lnTo>
                  <a:lnTo>
                    <a:pt x="1500" y="4"/>
                  </a:lnTo>
                  <a:lnTo>
                    <a:pt x="1500" y="4"/>
                  </a:lnTo>
                  <a:lnTo>
                    <a:pt x="1504" y="4"/>
                  </a:lnTo>
                  <a:lnTo>
                    <a:pt x="1504" y="4"/>
                  </a:lnTo>
                  <a:lnTo>
                    <a:pt x="1506" y="4"/>
                  </a:lnTo>
                  <a:lnTo>
                    <a:pt x="1506" y="4"/>
                  </a:lnTo>
                  <a:lnTo>
                    <a:pt x="1512" y="4"/>
                  </a:lnTo>
                  <a:lnTo>
                    <a:pt x="1512" y="4"/>
                  </a:lnTo>
                  <a:lnTo>
                    <a:pt x="1514" y="6"/>
                  </a:lnTo>
                  <a:lnTo>
                    <a:pt x="1514" y="6"/>
                  </a:lnTo>
                  <a:lnTo>
                    <a:pt x="1520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6" y="4"/>
                  </a:lnTo>
                  <a:lnTo>
                    <a:pt x="1528" y="4"/>
                  </a:lnTo>
                  <a:lnTo>
                    <a:pt x="1528" y="4"/>
                  </a:lnTo>
                  <a:lnTo>
                    <a:pt x="1532" y="4"/>
                  </a:lnTo>
                  <a:lnTo>
                    <a:pt x="1532" y="4"/>
                  </a:lnTo>
                  <a:lnTo>
                    <a:pt x="1540" y="4"/>
                  </a:lnTo>
                  <a:lnTo>
                    <a:pt x="1540" y="4"/>
                  </a:lnTo>
                  <a:lnTo>
                    <a:pt x="1542" y="4"/>
                  </a:lnTo>
                  <a:lnTo>
                    <a:pt x="1542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46" y="4"/>
                  </a:lnTo>
                  <a:lnTo>
                    <a:pt x="1550" y="6"/>
                  </a:lnTo>
                  <a:lnTo>
                    <a:pt x="1550" y="6"/>
                  </a:lnTo>
                  <a:lnTo>
                    <a:pt x="1556" y="4"/>
                  </a:lnTo>
                  <a:lnTo>
                    <a:pt x="1556" y="4"/>
                  </a:lnTo>
                  <a:lnTo>
                    <a:pt x="1560" y="6"/>
                  </a:lnTo>
                  <a:lnTo>
                    <a:pt x="1560" y="6"/>
                  </a:lnTo>
                  <a:lnTo>
                    <a:pt x="1564" y="4"/>
                  </a:lnTo>
                  <a:lnTo>
                    <a:pt x="1568" y="6"/>
                  </a:lnTo>
                  <a:lnTo>
                    <a:pt x="1568" y="6"/>
                  </a:lnTo>
                  <a:lnTo>
                    <a:pt x="1574" y="4"/>
                  </a:lnTo>
                  <a:lnTo>
                    <a:pt x="1574" y="4"/>
                  </a:lnTo>
                  <a:lnTo>
                    <a:pt x="1576" y="6"/>
                  </a:lnTo>
                  <a:lnTo>
                    <a:pt x="1576" y="6"/>
                  </a:lnTo>
                  <a:lnTo>
                    <a:pt x="1578" y="4"/>
                  </a:lnTo>
                  <a:lnTo>
                    <a:pt x="1578" y="4"/>
                  </a:lnTo>
                  <a:lnTo>
                    <a:pt x="1586" y="6"/>
                  </a:lnTo>
                  <a:lnTo>
                    <a:pt x="1586" y="6"/>
                  </a:lnTo>
                  <a:lnTo>
                    <a:pt x="1588" y="6"/>
                  </a:lnTo>
                  <a:lnTo>
                    <a:pt x="1588" y="6"/>
                  </a:lnTo>
                  <a:lnTo>
                    <a:pt x="1592" y="6"/>
                  </a:lnTo>
                  <a:lnTo>
                    <a:pt x="1592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4" y="6"/>
                  </a:lnTo>
                  <a:lnTo>
                    <a:pt x="1596" y="4"/>
                  </a:lnTo>
                  <a:lnTo>
                    <a:pt x="1596" y="4"/>
                  </a:lnTo>
                  <a:lnTo>
                    <a:pt x="1602" y="4"/>
                  </a:lnTo>
                  <a:lnTo>
                    <a:pt x="1602" y="4"/>
                  </a:lnTo>
                  <a:lnTo>
                    <a:pt x="1608" y="4"/>
                  </a:lnTo>
                  <a:lnTo>
                    <a:pt x="1608" y="4"/>
                  </a:lnTo>
                  <a:lnTo>
                    <a:pt x="1610" y="4"/>
                  </a:lnTo>
                  <a:lnTo>
                    <a:pt x="1610" y="4"/>
                  </a:lnTo>
                  <a:lnTo>
                    <a:pt x="1612" y="4"/>
                  </a:lnTo>
                  <a:lnTo>
                    <a:pt x="1612" y="4"/>
                  </a:lnTo>
                  <a:lnTo>
                    <a:pt x="1616" y="4"/>
                  </a:lnTo>
                  <a:lnTo>
                    <a:pt x="1616" y="4"/>
                  </a:lnTo>
                  <a:lnTo>
                    <a:pt x="1618" y="4"/>
                  </a:lnTo>
                  <a:lnTo>
                    <a:pt x="1618" y="4"/>
                  </a:lnTo>
                  <a:lnTo>
                    <a:pt x="1624" y="4"/>
                  </a:lnTo>
                  <a:lnTo>
                    <a:pt x="1624" y="4"/>
                  </a:lnTo>
                  <a:lnTo>
                    <a:pt x="1626" y="4"/>
                  </a:lnTo>
                  <a:lnTo>
                    <a:pt x="1626" y="4"/>
                  </a:lnTo>
                  <a:lnTo>
                    <a:pt x="1628" y="4"/>
                  </a:lnTo>
                  <a:lnTo>
                    <a:pt x="1628" y="4"/>
                  </a:lnTo>
                  <a:lnTo>
                    <a:pt x="1632" y="4"/>
                  </a:lnTo>
                  <a:lnTo>
                    <a:pt x="1632" y="4"/>
                  </a:lnTo>
                  <a:lnTo>
                    <a:pt x="1634" y="4"/>
                  </a:lnTo>
                  <a:lnTo>
                    <a:pt x="1634" y="4"/>
                  </a:lnTo>
                  <a:lnTo>
                    <a:pt x="1640" y="4"/>
                  </a:lnTo>
                  <a:lnTo>
                    <a:pt x="1640" y="4"/>
                  </a:lnTo>
                  <a:lnTo>
                    <a:pt x="1642" y="4"/>
                  </a:lnTo>
                  <a:lnTo>
                    <a:pt x="1642" y="4"/>
                  </a:lnTo>
                  <a:lnTo>
                    <a:pt x="1644" y="4"/>
                  </a:lnTo>
                  <a:lnTo>
                    <a:pt x="1644" y="4"/>
                  </a:lnTo>
                  <a:lnTo>
                    <a:pt x="1648" y="4"/>
                  </a:lnTo>
                  <a:lnTo>
                    <a:pt x="1648" y="4"/>
                  </a:lnTo>
                  <a:lnTo>
                    <a:pt x="1650" y="4"/>
                  </a:lnTo>
                  <a:lnTo>
                    <a:pt x="1650" y="4"/>
                  </a:lnTo>
                  <a:lnTo>
                    <a:pt x="1656" y="4"/>
                  </a:lnTo>
                  <a:lnTo>
                    <a:pt x="1656" y="4"/>
                  </a:lnTo>
                  <a:lnTo>
                    <a:pt x="1658" y="4"/>
                  </a:lnTo>
                  <a:lnTo>
                    <a:pt x="1658" y="4"/>
                  </a:lnTo>
                  <a:lnTo>
                    <a:pt x="1662" y="4"/>
                  </a:lnTo>
                  <a:lnTo>
                    <a:pt x="1662" y="4"/>
                  </a:lnTo>
                  <a:lnTo>
                    <a:pt x="1664" y="4"/>
                  </a:lnTo>
                  <a:lnTo>
                    <a:pt x="1664" y="4"/>
                  </a:lnTo>
                  <a:lnTo>
                    <a:pt x="1668" y="4"/>
                  </a:lnTo>
                  <a:lnTo>
                    <a:pt x="1668" y="4"/>
                  </a:lnTo>
                  <a:lnTo>
                    <a:pt x="1670" y="4"/>
                  </a:lnTo>
                  <a:lnTo>
                    <a:pt x="1670" y="4"/>
                  </a:lnTo>
                  <a:lnTo>
                    <a:pt x="1680" y="4"/>
                  </a:lnTo>
                  <a:lnTo>
                    <a:pt x="1680" y="4"/>
                  </a:lnTo>
                  <a:lnTo>
                    <a:pt x="1688" y="6"/>
                  </a:lnTo>
                  <a:lnTo>
                    <a:pt x="1688" y="6"/>
                  </a:lnTo>
                  <a:lnTo>
                    <a:pt x="1690" y="6"/>
                  </a:lnTo>
                  <a:lnTo>
                    <a:pt x="1690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2" y="6"/>
                  </a:lnTo>
                  <a:lnTo>
                    <a:pt x="1696" y="4"/>
                  </a:lnTo>
                  <a:lnTo>
                    <a:pt x="1696" y="4"/>
                  </a:lnTo>
                  <a:lnTo>
                    <a:pt x="1702" y="6"/>
                  </a:lnTo>
                  <a:lnTo>
                    <a:pt x="1702" y="6"/>
                  </a:lnTo>
                  <a:lnTo>
                    <a:pt x="1704" y="8"/>
                  </a:lnTo>
                  <a:lnTo>
                    <a:pt x="1704" y="8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06" y="6"/>
                  </a:lnTo>
                  <a:lnTo>
                    <a:pt x="1710" y="6"/>
                  </a:lnTo>
                  <a:lnTo>
                    <a:pt x="1710" y="6"/>
                  </a:lnTo>
                  <a:lnTo>
                    <a:pt x="1712" y="8"/>
                  </a:lnTo>
                  <a:lnTo>
                    <a:pt x="1712" y="8"/>
                  </a:lnTo>
                  <a:lnTo>
                    <a:pt x="1714" y="6"/>
                  </a:lnTo>
                  <a:lnTo>
                    <a:pt x="1718" y="6"/>
                  </a:lnTo>
                  <a:lnTo>
                    <a:pt x="1718" y="6"/>
                  </a:lnTo>
                  <a:lnTo>
                    <a:pt x="1722" y="6"/>
                  </a:lnTo>
                  <a:lnTo>
                    <a:pt x="1722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4" y="6"/>
                  </a:lnTo>
                  <a:lnTo>
                    <a:pt x="1726" y="8"/>
                  </a:lnTo>
                  <a:lnTo>
                    <a:pt x="1726" y="8"/>
                  </a:lnTo>
                  <a:lnTo>
                    <a:pt x="1728" y="8"/>
                  </a:lnTo>
                  <a:lnTo>
                    <a:pt x="1730" y="6"/>
                  </a:lnTo>
                  <a:lnTo>
                    <a:pt x="1730" y="6"/>
                  </a:lnTo>
                  <a:lnTo>
                    <a:pt x="1734" y="6"/>
                  </a:lnTo>
                  <a:lnTo>
                    <a:pt x="1734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6" y="6"/>
                  </a:lnTo>
                  <a:lnTo>
                    <a:pt x="1738" y="6"/>
                  </a:lnTo>
                  <a:lnTo>
                    <a:pt x="1738" y="6"/>
                  </a:lnTo>
                  <a:lnTo>
                    <a:pt x="1750" y="4"/>
                  </a:lnTo>
                  <a:lnTo>
                    <a:pt x="1750" y="4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4" y="6"/>
                  </a:lnTo>
                  <a:lnTo>
                    <a:pt x="1758" y="6"/>
                  </a:lnTo>
                  <a:lnTo>
                    <a:pt x="1758" y="6"/>
                  </a:lnTo>
                  <a:lnTo>
                    <a:pt x="1762" y="6"/>
                  </a:lnTo>
                  <a:lnTo>
                    <a:pt x="1762" y="6"/>
                  </a:lnTo>
                  <a:lnTo>
                    <a:pt x="1764" y="4"/>
                  </a:lnTo>
                  <a:lnTo>
                    <a:pt x="1764" y="4"/>
                  </a:lnTo>
                  <a:lnTo>
                    <a:pt x="1766" y="6"/>
                  </a:lnTo>
                  <a:lnTo>
                    <a:pt x="1766" y="6"/>
                  </a:lnTo>
                  <a:lnTo>
                    <a:pt x="1770" y="4"/>
                  </a:lnTo>
                  <a:lnTo>
                    <a:pt x="1770" y="4"/>
                  </a:lnTo>
                  <a:lnTo>
                    <a:pt x="1772" y="6"/>
                  </a:lnTo>
                  <a:lnTo>
                    <a:pt x="1772" y="6"/>
                  </a:lnTo>
                  <a:lnTo>
                    <a:pt x="1776" y="4"/>
                  </a:lnTo>
                  <a:lnTo>
                    <a:pt x="1776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2" y="4"/>
                  </a:lnTo>
                  <a:lnTo>
                    <a:pt x="1784" y="6"/>
                  </a:lnTo>
                  <a:lnTo>
                    <a:pt x="1784" y="6"/>
                  </a:lnTo>
                  <a:lnTo>
                    <a:pt x="1792" y="6"/>
                  </a:lnTo>
                  <a:lnTo>
                    <a:pt x="1792" y="6"/>
                  </a:lnTo>
                  <a:lnTo>
                    <a:pt x="1794" y="4"/>
                  </a:lnTo>
                  <a:lnTo>
                    <a:pt x="1794" y="4"/>
                  </a:lnTo>
                  <a:lnTo>
                    <a:pt x="1798" y="6"/>
                  </a:lnTo>
                  <a:lnTo>
                    <a:pt x="1798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0" y="6"/>
                  </a:lnTo>
                  <a:lnTo>
                    <a:pt x="1802" y="4"/>
                  </a:lnTo>
                  <a:lnTo>
                    <a:pt x="1802" y="4"/>
                  </a:lnTo>
                  <a:lnTo>
                    <a:pt x="1802" y="6"/>
                  </a:lnTo>
                  <a:lnTo>
                    <a:pt x="1802" y="6"/>
                  </a:lnTo>
                  <a:lnTo>
                    <a:pt x="1804" y="4"/>
                  </a:lnTo>
                  <a:lnTo>
                    <a:pt x="1804" y="4"/>
                  </a:lnTo>
                  <a:lnTo>
                    <a:pt x="1804" y="6"/>
                  </a:lnTo>
                  <a:lnTo>
                    <a:pt x="1804" y="6"/>
                  </a:lnTo>
                  <a:lnTo>
                    <a:pt x="1812" y="6"/>
                  </a:lnTo>
                  <a:lnTo>
                    <a:pt x="1812" y="6"/>
                  </a:lnTo>
                  <a:lnTo>
                    <a:pt x="1814" y="6"/>
                  </a:lnTo>
                  <a:lnTo>
                    <a:pt x="1814" y="6"/>
                  </a:lnTo>
                  <a:lnTo>
                    <a:pt x="1816" y="6"/>
                  </a:lnTo>
                  <a:lnTo>
                    <a:pt x="1816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0" y="6"/>
                  </a:lnTo>
                  <a:lnTo>
                    <a:pt x="1824" y="6"/>
                  </a:lnTo>
                  <a:lnTo>
                    <a:pt x="1824" y="6"/>
                  </a:lnTo>
                  <a:lnTo>
                    <a:pt x="1826" y="6"/>
                  </a:lnTo>
                  <a:lnTo>
                    <a:pt x="1826" y="6"/>
                  </a:lnTo>
                  <a:lnTo>
                    <a:pt x="1826" y="8"/>
                  </a:lnTo>
                  <a:lnTo>
                    <a:pt x="1826" y="8"/>
                  </a:lnTo>
                  <a:lnTo>
                    <a:pt x="1828" y="8"/>
                  </a:lnTo>
                  <a:lnTo>
                    <a:pt x="1828" y="8"/>
                  </a:lnTo>
                  <a:lnTo>
                    <a:pt x="1832" y="8"/>
                  </a:lnTo>
                  <a:lnTo>
                    <a:pt x="1832" y="8"/>
                  </a:lnTo>
                  <a:lnTo>
                    <a:pt x="1836" y="6"/>
                  </a:lnTo>
                  <a:lnTo>
                    <a:pt x="1836" y="6"/>
                  </a:lnTo>
                  <a:lnTo>
                    <a:pt x="1838" y="6"/>
                  </a:lnTo>
                  <a:lnTo>
                    <a:pt x="1838" y="6"/>
                  </a:lnTo>
                  <a:lnTo>
                    <a:pt x="1840" y="6"/>
                  </a:lnTo>
                  <a:lnTo>
                    <a:pt x="1840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2" y="6"/>
                  </a:lnTo>
                  <a:lnTo>
                    <a:pt x="1844" y="6"/>
                  </a:lnTo>
                  <a:lnTo>
                    <a:pt x="1844" y="6"/>
                  </a:lnTo>
                  <a:lnTo>
                    <a:pt x="1846" y="6"/>
                  </a:lnTo>
                  <a:lnTo>
                    <a:pt x="1846" y="6"/>
                  </a:lnTo>
                  <a:lnTo>
                    <a:pt x="1848" y="6"/>
                  </a:lnTo>
                  <a:lnTo>
                    <a:pt x="1848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0" y="6"/>
                  </a:lnTo>
                  <a:lnTo>
                    <a:pt x="1852" y="6"/>
                  </a:lnTo>
                  <a:lnTo>
                    <a:pt x="1852" y="6"/>
                  </a:lnTo>
                  <a:lnTo>
                    <a:pt x="1854" y="6"/>
                  </a:lnTo>
                  <a:lnTo>
                    <a:pt x="1854" y="6"/>
                  </a:lnTo>
                  <a:lnTo>
                    <a:pt x="1858" y="6"/>
                  </a:lnTo>
                  <a:lnTo>
                    <a:pt x="1858" y="6"/>
                  </a:lnTo>
                  <a:lnTo>
                    <a:pt x="1860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4" y="6"/>
                  </a:lnTo>
                  <a:lnTo>
                    <a:pt x="1866" y="6"/>
                  </a:lnTo>
                  <a:lnTo>
                    <a:pt x="1866" y="6"/>
                  </a:lnTo>
                  <a:lnTo>
                    <a:pt x="1872" y="6"/>
                  </a:lnTo>
                  <a:lnTo>
                    <a:pt x="1872" y="6"/>
                  </a:lnTo>
                  <a:lnTo>
                    <a:pt x="1880" y="6"/>
                  </a:lnTo>
                  <a:lnTo>
                    <a:pt x="1880" y="6"/>
                  </a:lnTo>
                  <a:lnTo>
                    <a:pt x="1882" y="6"/>
                  </a:lnTo>
                  <a:lnTo>
                    <a:pt x="1882" y="6"/>
                  </a:lnTo>
                  <a:lnTo>
                    <a:pt x="1888" y="6"/>
                  </a:lnTo>
                  <a:lnTo>
                    <a:pt x="1888" y="6"/>
                  </a:lnTo>
                  <a:lnTo>
                    <a:pt x="1892" y="6"/>
                  </a:lnTo>
                  <a:lnTo>
                    <a:pt x="1892" y="6"/>
                  </a:lnTo>
                  <a:lnTo>
                    <a:pt x="1896" y="6"/>
                  </a:lnTo>
                  <a:lnTo>
                    <a:pt x="1896" y="6"/>
                  </a:lnTo>
                  <a:lnTo>
                    <a:pt x="1898" y="6"/>
                  </a:lnTo>
                  <a:lnTo>
                    <a:pt x="1898" y="6"/>
                  </a:lnTo>
                  <a:lnTo>
                    <a:pt x="1902" y="4"/>
                  </a:lnTo>
                  <a:lnTo>
                    <a:pt x="1902" y="4"/>
                  </a:lnTo>
                  <a:lnTo>
                    <a:pt x="1906" y="6"/>
                  </a:lnTo>
                  <a:lnTo>
                    <a:pt x="1906" y="6"/>
                  </a:lnTo>
                  <a:lnTo>
                    <a:pt x="1914" y="4"/>
                  </a:lnTo>
                  <a:lnTo>
                    <a:pt x="1914" y="4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6" y="6"/>
                  </a:lnTo>
                  <a:lnTo>
                    <a:pt x="1918" y="8"/>
                  </a:lnTo>
                  <a:lnTo>
                    <a:pt x="1918" y="8"/>
                  </a:lnTo>
                  <a:lnTo>
                    <a:pt x="1922" y="8"/>
                  </a:lnTo>
                  <a:lnTo>
                    <a:pt x="1926" y="8"/>
                  </a:lnTo>
                  <a:lnTo>
                    <a:pt x="1926" y="8"/>
                  </a:lnTo>
                  <a:lnTo>
                    <a:pt x="1928" y="10"/>
                  </a:lnTo>
                  <a:lnTo>
                    <a:pt x="1928" y="10"/>
                  </a:lnTo>
                  <a:lnTo>
                    <a:pt x="1934" y="8"/>
                  </a:lnTo>
                  <a:lnTo>
                    <a:pt x="1934" y="8"/>
                  </a:lnTo>
                  <a:lnTo>
                    <a:pt x="1944" y="6"/>
                  </a:lnTo>
                  <a:lnTo>
                    <a:pt x="1944" y="6"/>
                  </a:lnTo>
                  <a:lnTo>
                    <a:pt x="1946" y="6"/>
                  </a:lnTo>
                  <a:lnTo>
                    <a:pt x="1946" y="6"/>
                  </a:lnTo>
                  <a:lnTo>
                    <a:pt x="1948" y="4"/>
                  </a:lnTo>
                  <a:lnTo>
                    <a:pt x="1948" y="4"/>
                  </a:lnTo>
                  <a:lnTo>
                    <a:pt x="1950" y="4"/>
                  </a:lnTo>
                  <a:lnTo>
                    <a:pt x="1950" y="4"/>
                  </a:lnTo>
                  <a:lnTo>
                    <a:pt x="1950" y="6"/>
                  </a:lnTo>
                  <a:lnTo>
                    <a:pt x="1950" y="6"/>
                  </a:lnTo>
                  <a:lnTo>
                    <a:pt x="1954" y="6"/>
                  </a:lnTo>
                  <a:lnTo>
                    <a:pt x="1954" y="6"/>
                  </a:lnTo>
                  <a:lnTo>
                    <a:pt x="1960" y="6"/>
                  </a:lnTo>
                  <a:lnTo>
                    <a:pt x="1960" y="6"/>
                  </a:lnTo>
                  <a:lnTo>
                    <a:pt x="1960" y="4"/>
                  </a:lnTo>
                  <a:lnTo>
                    <a:pt x="1960" y="4"/>
                  </a:lnTo>
                  <a:lnTo>
                    <a:pt x="1962" y="4"/>
                  </a:lnTo>
                  <a:lnTo>
                    <a:pt x="1962" y="4"/>
                  </a:lnTo>
                  <a:lnTo>
                    <a:pt x="1968" y="6"/>
                  </a:lnTo>
                  <a:lnTo>
                    <a:pt x="1968" y="6"/>
                  </a:lnTo>
                  <a:lnTo>
                    <a:pt x="1970" y="6"/>
                  </a:lnTo>
                  <a:lnTo>
                    <a:pt x="1970" y="6"/>
                  </a:lnTo>
                  <a:lnTo>
                    <a:pt x="1972" y="6"/>
                  </a:lnTo>
                  <a:lnTo>
                    <a:pt x="1972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4" y="6"/>
                  </a:lnTo>
                  <a:lnTo>
                    <a:pt x="1976" y="6"/>
                  </a:lnTo>
                  <a:lnTo>
                    <a:pt x="1976" y="6"/>
                  </a:lnTo>
                  <a:lnTo>
                    <a:pt x="1978" y="8"/>
                  </a:lnTo>
                  <a:lnTo>
                    <a:pt x="1978" y="8"/>
                  </a:lnTo>
                  <a:lnTo>
                    <a:pt x="1978" y="6"/>
                  </a:lnTo>
                  <a:lnTo>
                    <a:pt x="1978" y="6"/>
                  </a:lnTo>
                  <a:lnTo>
                    <a:pt x="1982" y="6"/>
                  </a:lnTo>
                  <a:lnTo>
                    <a:pt x="1982" y="6"/>
                  </a:lnTo>
                  <a:lnTo>
                    <a:pt x="1986" y="8"/>
                  </a:lnTo>
                  <a:lnTo>
                    <a:pt x="1986" y="8"/>
                  </a:lnTo>
                  <a:lnTo>
                    <a:pt x="1994" y="8"/>
                  </a:lnTo>
                  <a:lnTo>
                    <a:pt x="1994" y="8"/>
                  </a:lnTo>
                  <a:lnTo>
                    <a:pt x="1996" y="6"/>
                  </a:lnTo>
                  <a:lnTo>
                    <a:pt x="1996" y="6"/>
                  </a:lnTo>
                  <a:lnTo>
                    <a:pt x="2000" y="6"/>
                  </a:lnTo>
                  <a:lnTo>
                    <a:pt x="2000" y="6"/>
                  </a:lnTo>
                  <a:lnTo>
                    <a:pt x="2002" y="4"/>
                  </a:lnTo>
                  <a:lnTo>
                    <a:pt x="2002" y="4"/>
                  </a:lnTo>
                  <a:lnTo>
                    <a:pt x="2010" y="4"/>
                  </a:lnTo>
                  <a:lnTo>
                    <a:pt x="2010" y="4"/>
                  </a:lnTo>
                  <a:lnTo>
                    <a:pt x="2012" y="4"/>
                  </a:lnTo>
                  <a:lnTo>
                    <a:pt x="2012" y="4"/>
                  </a:lnTo>
                  <a:lnTo>
                    <a:pt x="2014" y="4"/>
                  </a:lnTo>
                  <a:lnTo>
                    <a:pt x="2014" y="4"/>
                  </a:lnTo>
                  <a:lnTo>
                    <a:pt x="2016" y="4"/>
                  </a:lnTo>
                  <a:lnTo>
                    <a:pt x="2016" y="4"/>
                  </a:lnTo>
                  <a:lnTo>
                    <a:pt x="2018" y="4"/>
                  </a:lnTo>
                  <a:lnTo>
                    <a:pt x="2018" y="4"/>
                  </a:lnTo>
                  <a:lnTo>
                    <a:pt x="2032" y="4"/>
                  </a:lnTo>
                  <a:lnTo>
                    <a:pt x="2032" y="4"/>
                  </a:lnTo>
                  <a:lnTo>
                    <a:pt x="2040" y="4"/>
                  </a:lnTo>
                  <a:lnTo>
                    <a:pt x="2040" y="4"/>
                  </a:lnTo>
                  <a:lnTo>
                    <a:pt x="2050" y="4"/>
                  </a:lnTo>
                  <a:lnTo>
                    <a:pt x="2050" y="4"/>
                  </a:lnTo>
                  <a:lnTo>
                    <a:pt x="2052" y="4"/>
                  </a:lnTo>
                  <a:lnTo>
                    <a:pt x="2052" y="4"/>
                  </a:lnTo>
                  <a:lnTo>
                    <a:pt x="2054" y="4"/>
                  </a:lnTo>
                  <a:lnTo>
                    <a:pt x="2054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60" y="4"/>
                  </a:lnTo>
                  <a:lnTo>
                    <a:pt x="2060" y="4"/>
                  </a:lnTo>
                  <a:lnTo>
                    <a:pt x="2066" y="4"/>
                  </a:lnTo>
                  <a:lnTo>
                    <a:pt x="2066" y="4"/>
                  </a:lnTo>
                  <a:lnTo>
                    <a:pt x="2070" y="4"/>
                  </a:lnTo>
                  <a:lnTo>
                    <a:pt x="2070" y="4"/>
                  </a:lnTo>
                  <a:lnTo>
                    <a:pt x="2072" y="4"/>
                  </a:lnTo>
                  <a:lnTo>
                    <a:pt x="2072" y="4"/>
                  </a:lnTo>
                  <a:lnTo>
                    <a:pt x="2074" y="6"/>
                  </a:lnTo>
                  <a:lnTo>
                    <a:pt x="2074" y="6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86" y="4"/>
                  </a:lnTo>
                  <a:lnTo>
                    <a:pt x="2086" y="4"/>
                  </a:lnTo>
                  <a:lnTo>
                    <a:pt x="2088" y="4"/>
                  </a:lnTo>
                  <a:lnTo>
                    <a:pt x="2088" y="4"/>
                  </a:lnTo>
                  <a:lnTo>
                    <a:pt x="2092" y="4"/>
                  </a:lnTo>
                  <a:lnTo>
                    <a:pt x="2092" y="4"/>
                  </a:lnTo>
                  <a:lnTo>
                    <a:pt x="2096" y="4"/>
                  </a:lnTo>
                  <a:lnTo>
                    <a:pt x="2096" y="4"/>
                  </a:lnTo>
                  <a:lnTo>
                    <a:pt x="2098" y="4"/>
                  </a:lnTo>
                  <a:lnTo>
                    <a:pt x="2098" y="4"/>
                  </a:lnTo>
                  <a:lnTo>
                    <a:pt x="2106" y="4"/>
                  </a:lnTo>
                  <a:lnTo>
                    <a:pt x="2106" y="4"/>
                  </a:lnTo>
                  <a:lnTo>
                    <a:pt x="2108" y="4"/>
                  </a:lnTo>
                  <a:lnTo>
                    <a:pt x="2108" y="4"/>
                  </a:lnTo>
                  <a:lnTo>
                    <a:pt x="2114" y="4"/>
                  </a:lnTo>
                  <a:lnTo>
                    <a:pt x="2114" y="4"/>
                  </a:lnTo>
                  <a:lnTo>
                    <a:pt x="2116" y="4"/>
                  </a:lnTo>
                  <a:lnTo>
                    <a:pt x="2116" y="4"/>
                  </a:lnTo>
                  <a:lnTo>
                    <a:pt x="2118" y="4"/>
                  </a:lnTo>
                  <a:lnTo>
                    <a:pt x="2118" y="4"/>
                  </a:lnTo>
                  <a:lnTo>
                    <a:pt x="2124" y="4"/>
                  </a:lnTo>
                  <a:lnTo>
                    <a:pt x="2124" y="4"/>
                  </a:lnTo>
                  <a:lnTo>
                    <a:pt x="2132" y="4"/>
                  </a:lnTo>
                  <a:lnTo>
                    <a:pt x="2132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4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6" y="4"/>
                  </a:lnTo>
                  <a:lnTo>
                    <a:pt x="2138" y="4"/>
                  </a:lnTo>
                  <a:lnTo>
                    <a:pt x="2138" y="4"/>
                  </a:lnTo>
                  <a:lnTo>
                    <a:pt x="2144" y="4"/>
                  </a:lnTo>
                  <a:lnTo>
                    <a:pt x="2144" y="4"/>
                  </a:lnTo>
                  <a:lnTo>
                    <a:pt x="2146" y="4"/>
                  </a:lnTo>
                  <a:lnTo>
                    <a:pt x="2146" y="4"/>
                  </a:lnTo>
                  <a:lnTo>
                    <a:pt x="2150" y="4"/>
                  </a:lnTo>
                  <a:lnTo>
                    <a:pt x="2150" y="4"/>
                  </a:lnTo>
                  <a:lnTo>
                    <a:pt x="2154" y="4"/>
                  </a:lnTo>
                  <a:lnTo>
                    <a:pt x="2154" y="4"/>
                  </a:lnTo>
                  <a:lnTo>
                    <a:pt x="2156" y="4"/>
                  </a:lnTo>
                  <a:lnTo>
                    <a:pt x="2156" y="4"/>
                  </a:lnTo>
                  <a:lnTo>
                    <a:pt x="2160" y="4"/>
                  </a:lnTo>
                  <a:lnTo>
                    <a:pt x="2160" y="4"/>
                  </a:lnTo>
                  <a:lnTo>
                    <a:pt x="2164" y="4"/>
                  </a:lnTo>
                  <a:lnTo>
                    <a:pt x="2164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68" y="4"/>
                  </a:lnTo>
                  <a:lnTo>
                    <a:pt x="2172" y="4"/>
                  </a:lnTo>
                  <a:lnTo>
                    <a:pt x="2172" y="4"/>
                  </a:lnTo>
                  <a:lnTo>
                    <a:pt x="2178" y="4"/>
                  </a:lnTo>
                  <a:lnTo>
                    <a:pt x="2178" y="4"/>
                  </a:lnTo>
                  <a:lnTo>
                    <a:pt x="2182" y="4"/>
                  </a:lnTo>
                  <a:lnTo>
                    <a:pt x="2182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4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6" y="4"/>
                  </a:lnTo>
                  <a:lnTo>
                    <a:pt x="2188" y="4"/>
                  </a:lnTo>
                  <a:lnTo>
                    <a:pt x="2188" y="4"/>
                  </a:lnTo>
                  <a:lnTo>
                    <a:pt x="2190" y="2"/>
                  </a:lnTo>
                  <a:lnTo>
                    <a:pt x="219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2" y="4"/>
                  </a:lnTo>
                  <a:lnTo>
                    <a:pt x="2206" y="4"/>
                  </a:lnTo>
                  <a:lnTo>
                    <a:pt x="2206" y="4"/>
                  </a:lnTo>
                  <a:lnTo>
                    <a:pt x="2210" y="4"/>
                  </a:lnTo>
                  <a:lnTo>
                    <a:pt x="2210" y="4"/>
                  </a:lnTo>
                  <a:lnTo>
                    <a:pt x="2216" y="2"/>
                  </a:lnTo>
                  <a:lnTo>
                    <a:pt x="2216" y="2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6" y="2"/>
                  </a:lnTo>
                  <a:lnTo>
                    <a:pt x="2230" y="4"/>
                  </a:lnTo>
                  <a:lnTo>
                    <a:pt x="2230" y="4"/>
                  </a:lnTo>
                  <a:lnTo>
                    <a:pt x="2232" y="2"/>
                  </a:lnTo>
                  <a:lnTo>
                    <a:pt x="2232" y="2"/>
                  </a:lnTo>
                  <a:lnTo>
                    <a:pt x="2234" y="2"/>
                  </a:lnTo>
                  <a:lnTo>
                    <a:pt x="2234" y="2"/>
                  </a:lnTo>
                  <a:lnTo>
                    <a:pt x="2236" y="2"/>
                  </a:lnTo>
                  <a:lnTo>
                    <a:pt x="2236" y="2"/>
                  </a:lnTo>
                  <a:lnTo>
                    <a:pt x="2240" y="2"/>
                  </a:lnTo>
                  <a:lnTo>
                    <a:pt x="2240" y="2"/>
                  </a:lnTo>
                  <a:lnTo>
                    <a:pt x="2248" y="4"/>
                  </a:lnTo>
                  <a:lnTo>
                    <a:pt x="2248" y="4"/>
                  </a:lnTo>
                  <a:lnTo>
                    <a:pt x="2252" y="2"/>
                  </a:lnTo>
                  <a:lnTo>
                    <a:pt x="2252" y="2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6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58" y="4"/>
                  </a:lnTo>
                  <a:lnTo>
                    <a:pt x="2262" y="2"/>
                  </a:lnTo>
                  <a:lnTo>
                    <a:pt x="2262" y="2"/>
                  </a:lnTo>
                  <a:lnTo>
                    <a:pt x="2266" y="4"/>
                  </a:lnTo>
                  <a:lnTo>
                    <a:pt x="2266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0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74" y="4"/>
                  </a:lnTo>
                  <a:lnTo>
                    <a:pt x="2282" y="4"/>
                  </a:lnTo>
                  <a:lnTo>
                    <a:pt x="2282" y="4"/>
                  </a:lnTo>
                  <a:lnTo>
                    <a:pt x="2286" y="4"/>
                  </a:lnTo>
                  <a:lnTo>
                    <a:pt x="2286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88" y="4"/>
                  </a:lnTo>
                  <a:lnTo>
                    <a:pt x="2290" y="4"/>
                  </a:lnTo>
                  <a:lnTo>
                    <a:pt x="2290" y="4"/>
                  </a:lnTo>
                  <a:lnTo>
                    <a:pt x="2292" y="2"/>
                  </a:lnTo>
                  <a:lnTo>
                    <a:pt x="2296" y="2"/>
                  </a:lnTo>
                  <a:lnTo>
                    <a:pt x="2296" y="2"/>
                  </a:lnTo>
                  <a:lnTo>
                    <a:pt x="2298" y="2"/>
                  </a:lnTo>
                  <a:lnTo>
                    <a:pt x="2298" y="2"/>
                  </a:lnTo>
                  <a:lnTo>
                    <a:pt x="2304" y="2"/>
                  </a:lnTo>
                  <a:lnTo>
                    <a:pt x="2304" y="2"/>
                  </a:lnTo>
                  <a:lnTo>
                    <a:pt x="2306" y="2"/>
                  </a:lnTo>
                  <a:lnTo>
                    <a:pt x="2306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0" y="2"/>
                  </a:lnTo>
                  <a:lnTo>
                    <a:pt x="2316" y="2"/>
                  </a:lnTo>
                  <a:lnTo>
                    <a:pt x="2316" y="2"/>
                  </a:lnTo>
                  <a:lnTo>
                    <a:pt x="2318" y="2"/>
                  </a:lnTo>
                  <a:lnTo>
                    <a:pt x="2318" y="2"/>
                  </a:lnTo>
                  <a:lnTo>
                    <a:pt x="2322" y="2"/>
                  </a:lnTo>
                  <a:lnTo>
                    <a:pt x="2322" y="2"/>
                  </a:lnTo>
                  <a:lnTo>
                    <a:pt x="2328" y="2"/>
                  </a:lnTo>
                  <a:lnTo>
                    <a:pt x="2328" y="2"/>
                  </a:lnTo>
                  <a:lnTo>
                    <a:pt x="2330" y="2"/>
                  </a:lnTo>
                  <a:lnTo>
                    <a:pt x="2330" y="2"/>
                  </a:lnTo>
                  <a:lnTo>
                    <a:pt x="2334" y="4"/>
                  </a:lnTo>
                  <a:lnTo>
                    <a:pt x="2334" y="4"/>
                  </a:lnTo>
                  <a:lnTo>
                    <a:pt x="2338" y="2"/>
                  </a:lnTo>
                  <a:lnTo>
                    <a:pt x="2338" y="2"/>
                  </a:lnTo>
                  <a:lnTo>
                    <a:pt x="2344" y="2"/>
                  </a:lnTo>
                  <a:lnTo>
                    <a:pt x="2344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48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0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2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54" y="2"/>
                  </a:lnTo>
                  <a:lnTo>
                    <a:pt x="2364" y="2"/>
                  </a:lnTo>
                  <a:lnTo>
                    <a:pt x="2364" y="2"/>
                  </a:lnTo>
                  <a:lnTo>
                    <a:pt x="2366" y="4"/>
                  </a:lnTo>
                  <a:lnTo>
                    <a:pt x="2366" y="4"/>
                  </a:lnTo>
                  <a:lnTo>
                    <a:pt x="2368" y="4"/>
                  </a:lnTo>
                  <a:lnTo>
                    <a:pt x="2368" y="4"/>
                  </a:lnTo>
                  <a:lnTo>
                    <a:pt x="2370" y="4"/>
                  </a:lnTo>
                  <a:lnTo>
                    <a:pt x="2370" y="4"/>
                  </a:lnTo>
                  <a:lnTo>
                    <a:pt x="2374" y="2"/>
                  </a:lnTo>
                  <a:lnTo>
                    <a:pt x="2374" y="2"/>
                  </a:lnTo>
                  <a:lnTo>
                    <a:pt x="2378" y="2"/>
                  </a:lnTo>
                  <a:lnTo>
                    <a:pt x="2378" y="2"/>
                  </a:lnTo>
                  <a:lnTo>
                    <a:pt x="2380" y="2"/>
                  </a:lnTo>
                  <a:lnTo>
                    <a:pt x="2384" y="2"/>
                  </a:lnTo>
                  <a:lnTo>
                    <a:pt x="2384" y="2"/>
                  </a:lnTo>
                  <a:lnTo>
                    <a:pt x="2388" y="2"/>
                  </a:lnTo>
                  <a:lnTo>
                    <a:pt x="2390" y="2"/>
                  </a:lnTo>
                  <a:lnTo>
                    <a:pt x="2390" y="2"/>
                  </a:lnTo>
                  <a:lnTo>
                    <a:pt x="2398" y="2"/>
                  </a:lnTo>
                  <a:lnTo>
                    <a:pt x="2398" y="2"/>
                  </a:lnTo>
                  <a:lnTo>
                    <a:pt x="2402" y="2"/>
                  </a:lnTo>
                  <a:lnTo>
                    <a:pt x="2402" y="2"/>
                  </a:lnTo>
                  <a:lnTo>
                    <a:pt x="2404" y="2"/>
                  </a:lnTo>
                  <a:lnTo>
                    <a:pt x="2404" y="2"/>
                  </a:lnTo>
                  <a:lnTo>
                    <a:pt x="2406" y="2"/>
                  </a:lnTo>
                  <a:lnTo>
                    <a:pt x="2406" y="2"/>
                  </a:lnTo>
                  <a:lnTo>
                    <a:pt x="2410" y="2"/>
                  </a:lnTo>
                  <a:lnTo>
                    <a:pt x="2410" y="2"/>
                  </a:lnTo>
                  <a:lnTo>
                    <a:pt x="2414" y="4"/>
                  </a:lnTo>
                  <a:lnTo>
                    <a:pt x="2414" y="4"/>
                  </a:lnTo>
                  <a:lnTo>
                    <a:pt x="2414" y="6"/>
                  </a:lnTo>
                  <a:lnTo>
                    <a:pt x="2414" y="6"/>
                  </a:lnTo>
                  <a:lnTo>
                    <a:pt x="2418" y="4"/>
                  </a:lnTo>
                  <a:lnTo>
                    <a:pt x="2418" y="4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0" y="6"/>
                  </a:lnTo>
                  <a:lnTo>
                    <a:pt x="2422" y="6"/>
                  </a:lnTo>
                  <a:lnTo>
                    <a:pt x="2422" y="6"/>
                  </a:lnTo>
                  <a:lnTo>
                    <a:pt x="2428" y="6"/>
                  </a:lnTo>
                  <a:lnTo>
                    <a:pt x="2434" y="6"/>
                  </a:lnTo>
                  <a:lnTo>
                    <a:pt x="2434" y="6"/>
                  </a:lnTo>
                  <a:lnTo>
                    <a:pt x="2436" y="6"/>
                  </a:lnTo>
                  <a:lnTo>
                    <a:pt x="2436" y="6"/>
                  </a:lnTo>
                  <a:lnTo>
                    <a:pt x="2442" y="4"/>
                  </a:lnTo>
                  <a:lnTo>
                    <a:pt x="2442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6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48" y="4"/>
                  </a:lnTo>
                  <a:lnTo>
                    <a:pt x="2450" y="4"/>
                  </a:lnTo>
                  <a:lnTo>
                    <a:pt x="2450" y="4"/>
                  </a:lnTo>
                  <a:lnTo>
                    <a:pt x="2452" y="4"/>
                  </a:lnTo>
                  <a:lnTo>
                    <a:pt x="2452" y="4"/>
                  </a:lnTo>
                  <a:lnTo>
                    <a:pt x="2460" y="4"/>
                  </a:lnTo>
                  <a:lnTo>
                    <a:pt x="2460" y="4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2" y="6"/>
                  </a:lnTo>
                  <a:lnTo>
                    <a:pt x="2464" y="8"/>
                  </a:lnTo>
                  <a:lnTo>
                    <a:pt x="2464" y="8"/>
                  </a:lnTo>
                  <a:lnTo>
                    <a:pt x="2468" y="6"/>
                  </a:lnTo>
                  <a:lnTo>
                    <a:pt x="2474" y="4"/>
                  </a:lnTo>
                  <a:lnTo>
                    <a:pt x="2474" y="4"/>
                  </a:lnTo>
                  <a:lnTo>
                    <a:pt x="2476" y="6"/>
                  </a:lnTo>
                  <a:lnTo>
                    <a:pt x="2476" y="6"/>
                  </a:lnTo>
                  <a:lnTo>
                    <a:pt x="2478" y="6"/>
                  </a:lnTo>
                  <a:lnTo>
                    <a:pt x="2478" y="6"/>
                  </a:lnTo>
                  <a:lnTo>
                    <a:pt x="2484" y="6"/>
                  </a:lnTo>
                  <a:lnTo>
                    <a:pt x="2484" y="6"/>
                  </a:lnTo>
                  <a:lnTo>
                    <a:pt x="2486" y="6"/>
                  </a:lnTo>
                  <a:lnTo>
                    <a:pt x="2486" y="6"/>
                  </a:lnTo>
                  <a:lnTo>
                    <a:pt x="2492" y="6"/>
                  </a:lnTo>
                  <a:lnTo>
                    <a:pt x="2492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498" y="6"/>
                  </a:lnTo>
                  <a:lnTo>
                    <a:pt x="2502" y="6"/>
                  </a:lnTo>
                  <a:lnTo>
                    <a:pt x="2502" y="6"/>
                  </a:lnTo>
                  <a:lnTo>
                    <a:pt x="2504" y="6"/>
                  </a:lnTo>
                  <a:lnTo>
                    <a:pt x="2504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6"/>
                  </a:lnTo>
                  <a:lnTo>
                    <a:pt x="2506" y="4"/>
                  </a:lnTo>
                  <a:lnTo>
                    <a:pt x="2506" y="4"/>
                  </a:lnTo>
                  <a:lnTo>
                    <a:pt x="2518" y="4"/>
                  </a:lnTo>
                  <a:lnTo>
                    <a:pt x="2518" y="4"/>
                  </a:lnTo>
                  <a:lnTo>
                    <a:pt x="2522" y="6"/>
                  </a:lnTo>
                  <a:lnTo>
                    <a:pt x="2522" y="6"/>
                  </a:lnTo>
                  <a:lnTo>
                    <a:pt x="2524" y="6"/>
                  </a:lnTo>
                  <a:lnTo>
                    <a:pt x="2524" y="6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6" y="4"/>
                  </a:lnTo>
                  <a:lnTo>
                    <a:pt x="2528" y="4"/>
                  </a:lnTo>
                  <a:lnTo>
                    <a:pt x="2528" y="4"/>
                  </a:lnTo>
                  <a:lnTo>
                    <a:pt x="2536" y="4"/>
                  </a:lnTo>
                  <a:lnTo>
                    <a:pt x="2536" y="4"/>
                  </a:lnTo>
                  <a:lnTo>
                    <a:pt x="2538" y="4"/>
                  </a:lnTo>
                  <a:lnTo>
                    <a:pt x="2538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0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2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46" y="4"/>
                  </a:lnTo>
                  <a:lnTo>
                    <a:pt x="2552" y="6"/>
                  </a:lnTo>
                  <a:lnTo>
                    <a:pt x="2552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4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56" y="6"/>
                  </a:lnTo>
                  <a:lnTo>
                    <a:pt x="2560" y="6"/>
                  </a:lnTo>
                  <a:lnTo>
                    <a:pt x="2560" y="6"/>
                  </a:lnTo>
                  <a:lnTo>
                    <a:pt x="2562" y="6"/>
                  </a:lnTo>
                  <a:lnTo>
                    <a:pt x="2562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64" y="6"/>
                  </a:lnTo>
                  <a:lnTo>
                    <a:pt x="2570" y="4"/>
                  </a:lnTo>
                  <a:lnTo>
                    <a:pt x="2570" y="4"/>
                  </a:lnTo>
                  <a:lnTo>
                    <a:pt x="2574" y="4"/>
                  </a:lnTo>
                  <a:lnTo>
                    <a:pt x="2574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6" y="4"/>
                  </a:lnTo>
                  <a:lnTo>
                    <a:pt x="2578" y="4"/>
                  </a:lnTo>
                  <a:lnTo>
                    <a:pt x="2578" y="4"/>
                  </a:lnTo>
                  <a:lnTo>
                    <a:pt x="2580" y="4"/>
                  </a:lnTo>
                  <a:lnTo>
                    <a:pt x="2580" y="4"/>
                  </a:lnTo>
                  <a:lnTo>
                    <a:pt x="2580" y="6"/>
                  </a:lnTo>
                  <a:lnTo>
                    <a:pt x="2580" y="6"/>
                  </a:lnTo>
                  <a:lnTo>
                    <a:pt x="2584" y="6"/>
                  </a:lnTo>
                  <a:lnTo>
                    <a:pt x="2584" y="6"/>
                  </a:lnTo>
                  <a:lnTo>
                    <a:pt x="2590" y="6"/>
                  </a:lnTo>
                  <a:lnTo>
                    <a:pt x="2590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2" y="6"/>
                  </a:lnTo>
                  <a:lnTo>
                    <a:pt x="2594" y="6"/>
                  </a:lnTo>
                  <a:lnTo>
                    <a:pt x="2594" y="6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600" y="6"/>
                  </a:lnTo>
                  <a:lnTo>
                    <a:pt x="2600" y="6"/>
                  </a:lnTo>
                  <a:lnTo>
                    <a:pt x="2608" y="6"/>
                  </a:lnTo>
                  <a:lnTo>
                    <a:pt x="2608" y="6"/>
                  </a:lnTo>
                  <a:lnTo>
                    <a:pt x="2612" y="6"/>
                  </a:lnTo>
                  <a:lnTo>
                    <a:pt x="2612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4" y="6"/>
                  </a:lnTo>
                  <a:lnTo>
                    <a:pt x="2618" y="8"/>
                  </a:lnTo>
                  <a:lnTo>
                    <a:pt x="2618" y="8"/>
                  </a:lnTo>
                  <a:lnTo>
                    <a:pt x="2620" y="8"/>
                  </a:lnTo>
                  <a:lnTo>
                    <a:pt x="2620" y="8"/>
                  </a:lnTo>
                  <a:lnTo>
                    <a:pt x="2626" y="6"/>
                  </a:lnTo>
                  <a:lnTo>
                    <a:pt x="2626" y="6"/>
                  </a:lnTo>
                  <a:lnTo>
                    <a:pt x="2628" y="8"/>
                  </a:lnTo>
                  <a:lnTo>
                    <a:pt x="2628" y="8"/>
                  </a:lnTo>
                  <a:lnTo>
                    <a:pt x="2630" y="8"/>
                  </a:lnTo>
                  <a:lnTo>
                    <a:pt x="2630" y="8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2" y="10"/>
                  </a:lnTo>
                  <a:lnTo>
                    <a:pt x="2636" y="12"/>
                  </a:lnTo>
                  <a:lnTo>
                    <a:pt x="2636" y="12"/>
                  </a:lnTo>
                  <a:lnTo>
                    <a:pt x="2636" y="10"/>
                  </a:lnTo>
                  <a:lnTo>
                    <a:pt x="2636" y="10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0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2" y="8"/>
                  </a:lnTo>
                  <a:lnTo>
                    <a:pt x="2644" y="6"/>
                  </a:lnTo>
                  <a:lnTo>
                    <a:pt x="2644" y="6"/>
                  </a:lnTo>
                  <a:lnTo>
                    <a:pt x="2646" y="6"/>
                  </a:lnTo>
                  <a:lnTo>
                    <a:pt x="2646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4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6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58" y="6"/>
                  </a:lnTo>
                  <a:lnTo>
                    <a:pt x="2660" y="6"/>
                  </a:lnTo>
                  <a:lnTo>
                    <a:pt x="2660" y="6"/>
                  </a:lnTo>
                  <a:lnTo>
                    <a:pt x="2662" y="6"/>
                  </a:lnTo>
                  <a:lnTo>
                    <a:pt x="2662" y="6"/>
                  </a:lnTo>
                  <a:lnTo>
                    <a:pt x="2664" y="4"/>
                  </a:lnTo>
                  <a:lnTo>
                    <a:pt x="2664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66" y="4"/>
                  </a:lnTo>
                  <a:lnTo>
                    <a:pt x="2674" y="4"/>
                  </a:lnTo>
                  <a:lnTo>
                    <a:pt x="2674" y="4"/>
                  </a:lnTo>
                  <a:lnTo>
                    <a:pt x="2678" y="4"/>
                  </a:lnTo>
                  <a:lnTo>
                    <a:pt x="2678" y="4"/>
                  </a:lnTo>
                  <a:lnTo>
                    <a:pt x="2682" y="4"/>
                  </a:lnTo>
                  <a:lnTo>
                    <a:pt x="2682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84" y="4"/>
                  </a:lnTo>
                  <a:lnTo>
                    <a:pt x="2690" y="2"/>
                  </a:lnTo>
                  <a:lnTo>
                    <a:pt x="2690" y="2"/>
                  </a:lnTo>
                  <a:lnTo>
                    <a:pt x="2692" y="4"/>
                  </a:lnTo>
                  <a:lnTo>
                    <a:pt x="2692" y="4"/>
                  </a:lnTo>
                  <a:lnTo>
                    <a:pt x="2698" y="4"/>
                  </a:lnTo>
                  <a:lnTo>
                    <a:pt x="2698" y="4"/>
                  </a:lnTo>
                  <a:lnTo>
                    <a:pt x="2704" y="4"/>
                  </a:lnTo>
                  <a:lnTo>
                    <a:pt x="2704" y="4"/>
                  </a:lnTo>
                  <a:lnTo>
                    <a:pt x="2712" y="2"/>
                  </a:lnTo>
                  <a:lnTo>
                    <a:pt x="2712" y="2"/>
                  </a:lnTo>
                  <a:lnTo>
                    <a:pt x="2714" y="4"/>
                  </a:lnTo>
                  <a:lnTo>
                    <a:pt x="2714" y="4"/>
                  </a:lnTo>
                  <a:lnTo>
                    <a:pt x="2718" y="4"/>
                  </a:lnTo>
                  <a:lnTo>
                    <a:pt x="2718" y="4"/>
                  </a:lnTo>
                  <a:lnTo>
                    <a:pt x="2724" y="4"/>
                  </a:lnTo>
                  <a:lnTo>
                    <a:pt x="2724" y="4"/>
                  </a:lnTo>
                  <a:lnTo>
                    <a:pt x="2728" y="4"/>
                  </a:lnTo>
                  <a:lnTo>
                    <a:pt x="2728" y="4"/>
                  </a:lnTo>
                  <a:lnTo>
                    <a:pt x="2732" y="4"/>
                  </a:lnTo>
                  <a:lnTo>
                    <a:pt x="2732" y="4"/>
                  </a:lnTo>
                  <a:lnTo>
                    <a:pt x="2740" y="4"/>
                  </a:lnTo>
                  <a:lnTo>
                    <a:pt x="2740" y="4"/>
                  </a:lnTo>
                  <a:lnTo>
                    <a:pt x="2742" y="4"/>
                  </a:lnTo>
                  <a:lnTo>
                    <a:pt x="2742" y="4"/>
                  </a:lnTo>
                  <a:lnTo>
                    <a:pt x="2748" y="2"/>
                  </a:lnTo>
                  <a:lnTo>
                    <a:pt x="2748" y="2"/>
                  </a:lnTo>
                  <a:lnTo>
                    <a:pt x="2754" y="2"/>
                  </a:lnTo>
                  <a:lnTo>
                    <a:pt x="2754" y="2"/>
                  </a:lnTo>
                  <a:lnTo>
                    <a:pt x="2758" y="4"/>
                  </a:lnTo>
                  <a:lnTo>
                    <a:pt x="2758" y="4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6" y="2"/>
                  </a:lnTo>
                  <a:lnTo>
                    <a:pt x="2768" y="2"/>
                  </a:lnTo>
                  <a:lnTo>
                    <a:pt x="2768" y="2"/>
                  </a:lnTo>
                  <a:lnTo>
                    <a:pt x="2772" y="4"/>
                  </a:lnTo>
                  <a:lnTo>
                    <a:pt x="2772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4" y="4"/>
                  </a:lnTo>
                  <a:lnTo>
                    <a:pt x="2776" y="4"/>
                  </a:lnTo>
                  <a:lnTo>
                    <a:pt x="2776" y="4"/>
                  </a:lnTo>
                  <a:lnTo>
                    <a:pt x="2782" y="2"/>
                  </a:lnTo>
                  <a:lnTo>
                    <a:pt x="2782" y="2"/>
                  </a:lnTo>
                  <a:lnTo>
                    <a:pt x="2784" y="4"/>
                  </a:lnTo>
                  <a:lnTo>
                    <a:pt x="2784" y="4"/>
                  </a:lnTo>
                  <a:lnTo>
                    <a:pt x="2784" y="2"/>
                  </a:lnTo>
                  <a:lnTo>
                    <a:pt x="2784" y="2"/>
                  </a:lnTo>
                  <a:lnTo>
                    <a:pt x="2796" y="4"/>
                  </a:lnTo>
                  <a:lnTo>
                    <a:pt x="2796" y="4"/>
                  </a:lnTo>
                  <a:lnTo>
                    <a:pt x="2802" y="4"/>
                  </a:lnTo>
                  <a:lnTo>
                    <a:pt x="2802" y="4"/>
                  </a:lnTo>
                  <a:lnTo>
                    <a:pt x="2806" y="4"/>
                  </a:lnTo>
                  <a:lnTo>
                    <a:pt x="2806" y="4"/>
                  </a:lnTo>
                  <a:lnTo>
                    <a:pt x="2810" y="4"/>
                  </a:lnTo>
                  <a:lnTo>
                    <a:pt x="2810" y="4"/>
                  </a:lnTo>
                  <a:lnTo>
                    <a:pt x="2814" y="4"/>
                  </a:lnTo>
                  <a:lnTo>
                    <a:pt x="2814" y="4"/>
                  </a:lnTo>
                  <a:lnTo>
                    <a:pt x="2818" y="4"/>
                  </a:lnTo>
                  <a:lnTo>
                    <a:pt x="2818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4" y="4"/>
                  </a:lnTo>
                  <a:lnTo>
                    <a:pt x="2826" y="4"/>
                  </a:lnTo>
                  <a:lnTo>
                    <a:pt x="2826" y="4"/>
                  </a:lnTo>
                  <a:lnTo>
                    <a:pt x="2828" y="4"/>
                  </a:lnTo>
                  <a:lnTo>
                    <a:pt x="2828" y="4"/>
                  </a:lnTo>
                  <a:lnTo>
                    <a:pt x="2830" y="4"/>
                  </a:lnTo>
                  <a:lnTo>
                    <a:pt x="2830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38" y="4"/>
                  </a:lnTo>
                  <a:lnTo>
                    <a:pt x="2842" y="6"/>
                  </a:lnTo>
                  <a:lnTo>
                    <a:pt x="2842" y="6"/>
                  </a:lnTo>
                  <a:lnTo>
                    <a:pt x="2848" y="6"/>
                  </a:lnTo>
                  <a:lnTo>
                    <a:pt x="2852" y="6"/>
                  </a:lnTo>
                  <a:lnTo>
                    <a:pt x="2852" y="6"/>
                  </a:lnTo>
                  <a:lnTo>
                    <a:pt x="2854" y="4"/>
                  </a:lnTo>
                  <a:lnTo>
                    <a:pt x="2854" y="4"/>
                  </a:lnTo>
                  <a:lnTo>
                    <a:pt x="2856" y="4"/>
                  </a:lnTo>
                  <a:lnTo>
                    <a:pt x="2856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58" y="6"/>
                  </a:lnTo>
                  <a:lnTo>
                    <a:pt x="2858" y="6"/>
                  </a:lnTo>
                  <a:lnTo>
                    <a:pt x="2858" y="4"/>
                  </a:lnTo>
                  <a:lnTo>
                    <a:pt x="2858" y="4"/>
                  </a:lnTo>
                  <a:lnTo>
                    <a:pt x="2862" y="6"/>
                  </a:lnTo>
                  <a:lnTo>
                    <a:pt x="2862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4" y="6"/>
                  </a:lnTo>
                  <a:lnTo>
                    <a:pt x="2866" y="6"/>
                  </a:lnTo>
                  <a:lnTo>
                    <a:pt x="2866" y="6"/>
                  </a:lnTo>
                  <a:lnTo>
                    <a:pt x="2868" y="6"/>
                  </a:lnTo>
                  <a:lnTo>
                    <a:pt x="2868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0" y="6"/>
                  </a:lnTo>
                  <a:lnTo>
                    <a:pt x="2874" y="6"/>
                  </a:lnTo>
                  <a:lnTo>
                    <a:pt x="2874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76" y="6"/>
                  </a:lnTo>
                  <a:lnTo>
                    <a:pt x="2880" y="6"/>
                  </a:lnTo>
                  <a:lnTo>
                    <a:pt x="2880" y="6"/>
                  </a:lnTo>
                  <a:lnTo>
                    <a:pt x="2882" y="6"/>
                  </a:lnTo>
                  <a:lnTo>
                    <a:pt x="2882" y="6"/>
                  </a:lnTo>
                  <a:lnTo>
                    <a:pt x="2888" y="6"/>
                  </a:lnTo>
                  <a:lnTo>
                    <a:pt x="2888" y="6"/>
                  </a:lnTo>
                  <a:lnTo>
                    <a:pt x="2892" y="6"/>
                  </a:lnTo>
                  <a:lnTo>
                    <a:pt x="2892" y="6"/>
                  </a:lnTo>
                  <a:lnTo>
                    <a:pt x="2898" y="6"/>
                  </a:lnTo>
                  <a:lnTo>
                    <a:pt x="2898" y="6"/>
                  </a:lnTo>
                  <a:lnTo>
                    <a:pt x="2906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4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6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18" y="6"/>
                  </a:lnTo>
                  <a:lnTo>
                    <a:pt x="2920" y="6"/>
                  </a:lnTo>
                  <a:lnTo>
                    <a:pt x="2920" y="6"/>
                  </a:lnTo>
                  <a:lnTo>
                    <a:pt x="2928" y="6"/>
                  </a:lnTo>
                  <a:lnTo>
                    <a:pt x="2928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2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4" y="6"/>
                  </a:lnTo>
                  <a:lnTo>
                    <a:pt x="2938" y="6"/>
                  </a:lnTo>
                  <a:lnTo>
                    <a:pt x="2938" y="6"/>
                  </a:lnTo>
                  <a:lnTo>
                    <a:pt x="2944" y="4"/>
                  </a:lnTo>
                  <a:lnTo>
                    <a:pt x="2944" y="4"/>
                  </a:lnTo>
                  <a:lnTo>
                    <a:pt x="2948" y="6"/>
                  </a:lnTo>
                  <a:lnTo>
                    <a:pt x="2948" y="6"/>
                  </a:lnTo>
                  <a:lnTo>
                    <a:pt x="2950" y="6"/>
                  </a:lnTo>
                  <a:lnTo>
                    <a:pt x="2950" y="6"/>
                  </a:lnTo>
                  <a:lnTo>
                    <a:pt x="2956" y="6"/>
                  </a:lnTo>
                  <a:lnTo>
                    <a:pt x="2956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0" y="6"/>
                  </a:lnTo>
                  <a:lnTo>
                    <a:pt x="2962" y="6"/>
                  </a:lnTo>
                  <a:lnTo>
                    <a:pt x="2962" y="6"/>
                  </a:lnTo>
                  <a:lnTo>
                    <a:pt x="2968" y="8"/>
                  </a:lnTo>
                  <a:lnTo>
                    <a:pt x="2974" y="8"/>
                  </a:lnTo>
                  <a:lnTo>
                    <a:pt x="2974" y="8"/>
                  </a:lnTo>
                  <a:lnTo>
                    <a:pt x="2980" y="8"/>
                  </a:lnTo>
                  <a:lnTo>
                    <a:pt x="2980" y="8"/>
                  </a:lnTo>
                  <a:lnTo>
                    <a:pt x="2984" y="8"/>
                  </a:lnTo>
                  <a:lnTo>
                    <a:pt x="2984" y="8"/>
                  </a:lnTo>
                  <a:lnTo>
                    <a:pt x="2988" y="8"/>
                  </a:lnTo>
                  <a:lnTo>
                    <a:pt x="2988" y="8"/>
                  </a:lnTo>
                  <a:lnTo>
                    <a:pt x="2994" y="8"/>
                  </a:lnTo>
                  <a:lnTo>
                    <a:pt x="2994" y="8"/>
                  </a:lnTo>
                  <a:lnTo>
                    <a:pt x="2998" y="6"/>
                  </a:lnTo>
                  <a:lnTo>
                    <a:pt x="2998" y="6"/>
                  </a:lnTo>
                  <a:lnTo>
                    <a:pt x="3000" y="6"/>
                  </a:lnTo>
                  <a:lnTo>
                    <a:pt x="3000" y="6"/>
                  </a:lnTo>
                  <a:lnTo>
                    <a:pt x="3002" y="6"/>
                  </a:lnTo>
                  <a:lnTo>
                    <a:pt x="3002" y="6"/>
                  </a:lnTo>
                  <a:lnTo>
                    <a:pt x="3008" y="6"/>
                  </a:lnTo>
                  <a:lnTo>
                    <a:pt x="3008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2" y="6"/>
                  </a:lnTo>
                  <a:lnTo>
                    <a:pt x="3014" y="6"/>
                  </a:lnTo>
                  <a:lnTo>
                    <a:pt x="3014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0" y="6"/>
                  </a:lnTo>
                  <a:lnTo>
                    <a:pt x="3022" y="8"/>
                  </a:lnTo>
                  <a:lnTo>
                    <a:pt x="3022" y="8"/>
                  </a:lnTo>
                  <a:lnTo>
                    <a:pt x="3024" y="8"/>
                  </a:lnTo>
                  <a:lnTo>
                    <a:pt x="3024" y="8"/>
                  </a:lnTo>
                  <a:lnTo>
                    <a:pt x="3024" y="6"/>
                  </a:lnTo>
                  <a:lnTo>
                    <a:pt x="3024" y="6"/>
                  </a:lnTo>
                  <a:lnTo>
                    <a:pt x="3028" y="8"/>
                  </a:lnTo>
                  <a:lnTo>
                    <a:pt x="3032" y="8"/>
                  </a:lnTo>
                  <a:lnTo>
                    <a:pt x="3032" y="8"/>
                  </a:lnTo>
                  <a:lnTo>
                    <a:pt x="3036" y="8"/>
                  </a:lnTo>
                  <a:lnTo>
                    <a:pt x="3036" y="8"/>
                  </a:lnTo>
                  <a:lnTo>
                    <a:pt x="3040" y="8"/>
                  </a:lnTo>
                  <a:lnTo>
                    <a:pt x="3040" y="8"/>
                  </a:lnTo>
                  <a:lnTo>
                    <a:pt x="3044" y="8"/>
                  </a:lnTo>
                  <a:lnTo>
                    <a:pt x="3044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48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2" y="8"/>
                  </a:lnTo>
                  <a:lnTo>
                    <a:pt x="3056" y="8"/>
                  </a:lnTo>
                  <a:lnTo>
                    <a:pt x="3056" y="8"/>
                  </a:lnTo>
                  <a:lnTo>
                    <a:pt x="3058" y="6"/>
                  </a:lnTo>
                  <a:lnTo>
                    <a:pt x="3058" y="6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0" y="8"/>
                  </a:lnTo>
                  <a:lnTo>
                    <a:pt x="3064" y="8"/>
                  </a:lnTo>
                  <a:lnTo>
                    <a:pt x="3064" y="8"/>
                  </a:lnTo>
                  <a:lnTo>
                    <a:pt x="3066" y="8"/>
                  </a:lnTo>
                  <a:lnTo>
                    <a:pt x="3066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0" y="8"/>
                  </a:lnTo>
                  <a:lnTo>
                    <a:pt x="3072" y="8"/>
                  </a:lnTo>
                  <a:lnTo>
                    <a:pt x="3072" y="8"/>
                  </a:lnTo>
                  <a:lnTo>
                    <a:pt x="3074" y="8"/>
                  </a:lnTo>
                  <a:lnTo>
                    <a:pt x="3074" y="8"/>
                  </a:lnTo>
                  <a:lnTo>
                    <a:pt x="3078" y="6"/>
                  </a:lnTo>
                  <a:lnTo>
                    <a:pt x="3078" y="6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2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4" y="8"/>
                  </a:lnTo>
                  <a:lnTo>
                    <a:pt x="3088" y="6"/>
                  </a:lnTo>
                  <a:lnTo>
                    <a:pt x="3088" y="6"/>
                  </a:lnTo>
                  <a:lnTo>
                    <a:pt x="3090" y="8"/>
                  </a:lnTo>
                  <a:lnTo>
                    <a:pt x="3090" y="8"/>
                  </a:lnTo>
                  <a:lnTo>
                    <a:pt x="3090" y="6"/>
                  </a:lnTo>
                  <a:lnTo>
                    <a:pt x="3090" y="6"/>
                  </a:lnTo>
                  <a:lnTo>
                    <a:pt x="3092" y="8"/>
                  </a:lnTo>
                  <a:lnTo>
                    <a:pt x="3092" y="8"/>
                  </a:lnTo>
                  <a:lnTo>
                    <a:pt x="3094" y="8"/>
                  </a:lnTo>
                  <a:lnTo>
                    <a:pt x="3094" y="8"/>
                  </a:lnTo>
                  <a:lnTo>
                    <a:pt x="3098" y="8"/>
                  </a:lnTo>
                  <a:lnTo>
                    <a:pt x="3098" y="8"/>
                  </a:lnTo>
                  <a:lnTo>
                    <a:pt x="3100" y="8"/>
                  </a:lnTo>
                  <a:lnTo>
                    <a:pt x="3100" y="8"/>
                  </a:lnTo>
                  <a:lnTo>
                    <a:pt x="3108" y="8"/>
                  </a:lnTo>
                  <a:lnTo>
                    <a:pt x="3108" y="8"/>
                  </a:lnTo>
                  <a:lnTo>
                    <a:pt x="3110" y="8"/>
                  </a:lnTo>
                  <a:lnTo>
                    <a:pt x="3110" y="8"/>
                  </a:lnTo>
                  <a:lnTo>
                    <a:pt x="3114" y="8"/>
                  </a:lnTo>
                  <a:lnTo>
                    <a:pt x="3114" y="8"/>
                  </a:lnTo>
                  <a:lnTo>
                    <a:pt x="3120" y="8"/>
                  </a:lnTo>
                  <a:lnTo>
                    <a:pt x="3120" y="8"/>
                  </a:lnTo>
                  <a:lnTo>
                    <a:pt x="3124" y="8"/>
                  </a:lnTo>
                  <a:lnTo>
                    <a:pt x="3124" y="8"/>
                  </a:lnTo>
                  <a:lnTo>
                    <a:pt x="3132" y="8"/>
                  </a:lnTo>
                  <a:lnTo>
                    <a:pt x="3132" y="8"/>
                  </a:lnTo>
                  <a:lnTo>
                    <a:pt x="3140" y="8"/>
                  </a:lnTo>
                  <a:lnTo>
                    <a:pt x="3140" y="8"/>
                  </a:lnTo>
                  <a:lnTo>
                    <a:pt x="3142" y="8"/>
                  </a:lnTo>
                  <a:lnTo>
                    <a:pt x="3142" y="8"/>
                  </a:lnTo>
                  <a:lnTo>
                    <a:pt x="3148" y="10"/>
                  </a:lnTo>
                  <a:lnTo>
                    <a:pt x="314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58" y="10"/>
                  </a:lnTo>
                  <a:lnTo>
                    <a:pt x="3160" y="8"/>
                  </a:lnTo>
                  <a:lnTo>
                    <a:pt x="3160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2" y="8"/>
                  </a:lnTo>
                  <a:lnTo>
                    <a:pt x="3164" y="8"/>
                  </a:lnTo>
                  <a:lnTo>
                    <a:pt x="3164" y="8"/>
                  </a:lnTo>
                  <a:lnTo>
                    <a:pt x="3168" y="8"/>
                  </a:lnTo>
                  <a:lnTo>
                    <a:pt x="3168" y="8"/>
                  </a:lnTo>
                  <a:lnTo>
                    <a:pt x="3168" y="10"/>
                  </a:lnTo>
                  <a:lnTo>
                    <a:pt x="3168" y="10"/>
                  </a:lnTo>
                  <a:lnTo>
                    <a:pt x="3170" y="8"/>
                  </a:lnTo>
                  <a:lnTo>
                    <a:pt x="3170" y="8"/>
                  </a:lnTo>
                  <a:lnTo>
                    <a:pt x="3172" y="10"/>
                  </a:lnTo>
                  <a:lnTo>
                    <a:pt x="3172" y="10"/>
                  </a:lnTo>
                  <a:lnTo>
                    <a:pt x="3174" y="10"/>
                  </a:lnTo>
                  <a:lnTo>
                    <a:pt x="3174" y="10"/>
                  </a:lnTo>
                  <a:lnTo>
                    <a:pt x="3176" y="10"/>
                  </a:lnTo>
                  <a:lnTo>
                    <a:pt x="3176" y="10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78" y="8"/>
                  </a:lnTo>
                  <a:lnTo>
                    <a:pt x="3178" y="8"/>
                  </a:lnTo>
                  <a:lnTo>
                    <a:pt x="3178" y="10"/>
                  </a:lnTo>
                  <a:lnTo>
                    <a:pt x="3178" y="10"/>
                  </a:lnTo>
                  <a:lnTo>
                    <a:pt x="3182" y="8"/>
                  </a:lnTo>
                  <a:lnTo>
                    <a:pt x="3182" y="8"/>
                  </a:lnTo>
                  <a:lnTo>
                    <a:pt x="3186" y="8"/>
                  </a:lnTo>
                  <a:lnTo>
                    <a:pt x="3186" y="8"/>
                  </a:lnTo>
                  <a:lnTo>
                    <a:pt x="3188" y="10"/>
                  </a:lnTo>
                  <a:lnTo>
                    <a:pt x="3188" y="10"/>
                  </a:lnTo>
                  <a:lnTo>
                    <a:pt x="3194" y="10"/>
                  </a:lnTo>
                  <a:lnTo>
                    <a:pt x="3194" y="10"/>
                  </a:lnTo>
                  <a:lnTo>
                    <a:pt x="3198" y="8"/>
                  </a:lnTo>
                  <a:lnTo>
                    <a:pt x="3198" y="8"/>
                  </a:lnTo>
                  <a:lnTo>
                    <a:pt x="3202" y="8"/>
                  </a:lnTo>
                  <a:lnTo>
                    <a:pt x="3202" y="8"/>
                  </a:lnTo>
                  <a:lnTo>
                    <a:pt x="3206" y="8"/>
                  </a:lnTo>
                  <a:lnTo>
                    <a:pt x="3206" y="8"/>
                  </a:lnTo>
                  <a:lnTo>
                    <a:pt x="3210" y="10"/>
                  </a:lnTo>
                  <a:lnTo>
                    <a:pt x="3210" y="10"/>
                  </a:lnTo>
                  <a:lnTo>
                    <a:pt x="3214" y="10"/>
                  </a:lnTo>
                  <a:lnTo>
                    <a:pt x="3214" y="10"/>
                  </a:lnTo>
                  <a:lnTo>
                    <a:pt x="3218" y="10"/>
                  </a:lnTo>
                  <a:lnTo>
                    <a:pt x="3218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0" y="10"/>
                  </a:lnTo>
                  <a:lnTo>
                    <a:pt x="3222" y="10"/>
                  </a:lnTo>
                  <a:lnTo>
                    <a:pt x="3222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4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6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28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0" y="10"/>
                  </a:lnTo>
                  <a:lnTo>
                    <a:pt x="3232" y="10"/>
                  </a:lnTo>
                  <a:lnTo>
                    <a:pt x="3232" y="10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2" y="12"/>
                  </a:lnTo>
                  <a:lnTo>
                    <a:pt x="3236" y="12"/>
                  </a:lnTo>
                  <a:lnTo>
                    <a:pt x="3236" y="12"/>
                  </a:lnTo>
                  <a:lnTo>
                    <a:pt x="3238" y="12"/>
                  </a:lnTo>
                  <a:lnTo>
                    <a:pt x="3238" y="12"/>
                  </a:lnTo>
                  <a:lnTo>
                    <a:pt x="3240" y="10"/>
                  </a:lnTo>
                  <a:lnTo>
                    <a:pt x="3240" y="10"/>
                  </a:lnTo>
                  <a:lnTo>
                    <a:pt x="3246" y="12"/>
                  </a:lnTo>
                  <a:lnTo>
                    <a:pt x="3246" y="12"/>
                  </a:lnTo>
                  <a:lnTo>
                    <a:pt x="3248" y="12"/>
                  </a:lnTo>
                  <a:lnTo>
                    <a:pt x="3248" y="12"/>
                  </a:lnTo>
                  <a:lnTo>
                    <a:pt x="3252" y="12"/>
                  </a:lnTo>
                  <a:lnTo>
                    <a:pt x="3256" y="12"/>
                  </a:lnTo>
                  <a:lnTo>
                    <a:pt x="3256" y="12"/>
                  </a:lnTo>
                  <a:lnTo>
                    <a:pt x="3258" y="12"/>
                  </a:lnTo>
                  <a:lnTo>
                    <a:pt x="3258" y="12"/>
                  </a:lnTo>
                  <a:lnTo>
                    <a:pt x="3260" y="12"/>
                  </a:lnTo>
                  <a:lnTo>
                    <a:pt x="3260" y="12"/>
                  </a:lnTo>
                  <a:lnTo>
                    <a:pt x="3262" y="12"/>
                  </a:lnTo>
                  <a:lnTo>
                    <a:pt x="3262" y="12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4"/>
                  </a:lnTo>
                  <a:lnTo>
                    <a:pt x="3262" y="16"/>
                  </a:lnTo>
                  <a:lnTo>
                    <a:pt x="3262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4" y="18"/>
                  </a:lnTo>
                  <a:lnTo>
                    <a:pt x="3264" y="18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6" y="16"/>
                  </a:lnTo>
                  <a:lnTo>
                    <a:pt x="3264" y="16"/>
                  </a:lnTo>
                  <a:lnTo>
                    <a:pt x="3264" y="16"/>
                  </a:lnTo>
                  <a:lnTo>
                    <a:pt x="3268" y="14"/>
                  </a:lnTo>
                  <a:lnTo>
                    <a:pt x="3268" y="14"/>
                  </a:lnTo>
                  <a:lnTo>
                    <a:pt x="3268" y="12"/>
                  </a:lnTo>
                  <a:lnTo>
                    <a:pt x="3268" y="12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2" y="14"/>
                  </a:lnTo>
                  <a:lnTo>
                    <a:pt x="3274" y="14"/>
                  </a:lnTo>
                  <a:lnTo>
                    <a:pt x="3274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6" y="14"/>
                  </a:lnTo>
                  <a:lnTo>
                    <a:pt x="3278" y="14"/>
                  </a:lnTo>
                  <a:lnTo>
                    <a:pt x="3278" y="14"/>
                  </a:lnTo>
                  <a:lnTo>
                    <a:pt x="3280" y="14"/>
                  </a:lnTo>
                  <a:lnTo>
                    <a:pt x="3280" y="14"/>
                  </a:lnTo>
                  <a:lnTo>
                    <a:pt x="3282" y="14"/>
                  </a:lnTo>
                  <a:lnTo>
                    <a:pt x="3282" y="14"/>
                  </a:lnTo>
                  <a:lnTo>
                    <a:pt x="3284" y="14"/>
                  </a:lnTo>
                  <a:lnTo>
                    <a:pt x="3284" y="14"/>
                  </a:lnTo>
                  <a:lnTo>
                    <a:pt x="3290" y="12"/>
                  </a:lnTo>
                  <a:lnTo>
                    <a:pt x="3290" y="12"/>
                  </a:lnTo>
                  <a:lnTo>
                    <a:pt x="3294" y="12"/>
                  </a:lnTo>
                  <a:lnTo>
                    <a:pt x="3298" y="12"/>
                  </a:lnTo>
                  <a:lnTo>
                    <a:pt x="3298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0" y="12"/>
                  </a:lnTo>
                  <a:lnTo>
                    <a:pt x="3302" y="12"/>
                  </a:lnTo>
                  <a:lnTo>
                    <a:pt x="3302" y="12"/>
                  </a:lnTo>
                  <a:lnTo>
                    <a:pt x="3304" y="12"/>
                  </a:lnTo>
                  <a:lnTo>
                    <a:pt x="3304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6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08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2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4" y="12"/>
                  </a:lnTo>
                  <a:lnTo>
                    <a:pt x="3316" y="12"/>
                  </a:lnTo>
                  <a:lnTo>
                    <a:pt x="3316" y="12"/>
                  </a:lnTo>
                  <a:lnTo>
                    <a:pt x="3322" y="12"/>
                  </a:lnTo>
                  <a:lnTo>
                    <a:pt x="3322" y="12"/>
                  </a:lnTo>
                  <a:lnTo>
                    <a:pt x="3324" y="14"/>
                  </a:lnTo>
                  <a:lnTo>
                    <a:pt x="3324" y="14"/>
                  </a:lnTo>
                  <a:lnTo>
                    <a:pt x="3328" y="14"/>
                  </a:lnTo>
                  <a:lnTo>
                    <a:pt x="3328" y="14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0" y="12"/>
                  </a:lnTo>
                  <a:lnTo>
                    <a:pt x="3334" y="12"/>
                  </a:lnTo>
                  <a:lnTo>
                    <a:pt x="3334" y="12"/>
                  </a:lnTo>
                  <a:lnTo>
                    <a:pt x="3340" y="12"/>
                  </a:lnTo>
                  <a:lnTo>
                    <a:pt x="3340" y="12"/>
                  </a:lnTo>
                  <a:lnTo>
                    <a:pt x="3344" y="12"/>
                  </a:lnTo>
                  <a:lnTo>
                    <a:pt x="3344" y="12"/>
                  </a:lnTo>
                  <a:lnTo>
                    <a:pt x="3346" y="12"/>
                  </a:lnTo>
                  <a:lnTo>
                    <a:pt x="3346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52" y="12"/>
                  </a:lnTo>
                  <a:lnTo>
                    <a:pt x="3352" y="12"/>
                  </a:lnTo>
                  <a:lnTo>
                    <a:pt x="3362" y="12"/>
                  </a:lnTo>
                  <a:lnTo>
                    <a:pt x="3362" y="12"/>
                  </a:lnTo>
                  <a:lnTo>
                    <a:pt x="3366" y="12"/>
                  </a:lnTo>
                  <a:lnTo>
                    <a:pt x="3366" y="12"/>
                  </a:lnTo>
                  <a:lnTo>
                    <a:pt x="3372" y="12"/>
                  </a:lnTo>
                  <a:lnTo>
                    <a:pt x="3372" y="12"/>
                  </a:lnTo>
                  <a:lnTo>
                    <a:pt x="3374" y="14"/>
                  </a:lnTo>
                  <a:lnTo>
                    <a:pt x="3374" y="14"/>
                  </a:lnTo>
                  <a:lnTo>
                    <a:pt x="3378" y="14"/>
                  </a:lnTo>
                  <a:lnTo>
                    <a:pt x="3378" y="14"/>
                  </a:lnTo>
                  <a:lnTo>
                    <a:pt x="3382" y="14"/>
                  </a:lnTo>
                  <a:lnTo>
                    <a:pt x="3384" y="14"/>
                  </a:lnTo>
                  <a:lnTo>
                    <a:pt x="3384" y="14"/>
                  </a:lnTo>
                  <a:lnTo>
                    <a:pt x="3392" y="12"/>
                  </a:lnTo>
                  <a:lnTo>
                    <a:pt x="3392" y="12"/>
                  </a:lnTo>
                  <a:lnTo>
                    <a:pt x="3396" y="14"/>
                  </a:lnTo>
                  <a:lnTo>
                    <a:pt x="3396" y="14"/>
                  </a:lnTo>
                  <a:lnTo>
                    <a:pt x="3408" y="12"/>
                  </a:lnTo>
                  <a:lnTo>
                    <a:pt x="3408" y="12"/>
                  </a:lnTo>
                  <a:lnTo>
                    <a:pt x="3412" y="12"/>
                  </a:lnTo>
                  <a:lnTo>
                    <a:pt x="3412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18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2" y="12"/>
                  </a:lnTo>
                  <a:lnTo>
                    <a:pt x="3424" y="12"/>
                  </a:lnTo>
                  <a:lnTo>
                    <a:pt x="3424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6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28" y="12"/>
                  </a:lnTo>
                  <a:lnTo>
                    <a:pt x="3432" y="12"/>
                  </a:lnTo>
                  <a:lnTo>
                    <a:pt x="3432" y="12"/>
                  </a:lnTo>
                  <a:lnTo>
                    <a:pt x="3434" y="12"/>
                  </a:lnTo>
                  <a:lnTo>
                    <a:pt x="3434" y="12"/>
                  </a:lnTo>
                  <a:lnTo>
                    <a:pt x="3438" y="12"/>
                  </a:lnTo>
                  <a:lnTo>
                    <a:pt x="3438" y="12"/>
                  </a:lnTo>
                  <a:lnTo>
                    <a:pt x="3440" y="12"/>
                  </a:lnTo>
                  <a:lnTo>
                    <a:pt x="3440" y="12"/>
                  </a:lnTo>
                  <a:lnTo>
                    <a:pt x="3442" y="12"/>
                  </a:lnTo>
                  <a:lnTo>
                    <a:pt x="3442" y="12"/>
                  </a:lnTo>
                  <a:lnTo>
                    <a:pt x="3444" y="12"/>
                  </a:lnTo>
                  <a:lnTo>
                    <a:pt x="3444" y="12"/>
                  </a:lnTo>
                  <a:lnTo>
                    <a:pt x="3446" y="12"/>
                  </a:lnTo>
                  <a:lnTo>
                    <a:pt x="3446" y="12"/>
                  </a:lnTo>
                  <a:lnTo>
                    <a:pt x="3448" y="12"/>
                  </a:lnTo>
                  <a:lnTo>
                    <a:pt x="3448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0" y="12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2" y="14"/>
                  </a:lnTo>
                  <a:lnTo>
                    <a:pt x="3454" y="16"/>
                  </a:lnTo>
                  <a:lnTo>
                    <a:pt x="3454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6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6" y="18"/>
                  </a:lnTo>
                  <a:lnTo>
                    <a:pt x="3458" y="18"/>
                  </a:lnTo>
                  <a:lnTo>
                    <a:pt x="3458" y="18"/>
                  </a:lnTo>
                  <a:lnTo>
                    <a:pt x="3470" y="18"/>
                  </a:lnTo>
                  <a:lnTo>
                    <a:pt x="3470" y="18"/>
                  </a:lnTo>
                  <a:lnTo>
                    <a:pt x="3478" y="16"/>
                  </a:lnTo>
                  <a:lnTo>
                    <a:pt x="3478" y="16"/>
                  </a:lnTo>
                  <a:lnTo>
                    <a:pt x="3480" y="16"/>
                  </a:lnTo>
                  <a:lnTo>
                    <a:pt x="3480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2" y="16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4" y="14"/>
                  </a:lnTo>
                  <a:lnTo>
                    <a:pt x="3488" y="14"/>
                  </a:lnTo>
                  <a:lnTo>
                    <a:pt x="3488" y="14"/>
                  </a:lnTo>
                  <a:lnTo>
                    <a:pt x="3490" y="14"/>
                  </a:lnTo>
                  <a:lnTo>
                    <a:pt x="3490" y="14"/>
                  </a:lnTo>
                  <a:lnTo>
                    <a:pt x="3494" y="14"/>
                  </a:lnTo>
                  <a:lnTo>
                    <a:pt x="3494" y="14"/>
                  </a:lnTo>
                  <a:lnTo>
                    <a:pt x="3498" y="12"/>
                  </a:lnTo>
                  <a:lnTo>
                    <a:pt x="3500" y="14"/>
                  </a:lnTo>
                  <a:lnTo>
                    <a:pt x="3500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2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4" y="14"/>
                  </a:lnTo>
                  <a:lnTo>
                    <a:pt x="3506" y="14"/>
                  </a:lnTo>
                  <a:lnTo>
                    <a:pt x="3506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08" y="14"/>
                  </a:lnTo>
                  <a:lnTo>
                    <a:pt x="3510" y="14"/>
                  </a:lnTo>
                  <a:lnTo>
                    <a:pt x="3510" y="14"/>
                  </a:lnTo>
                  <a:lnTo>
                    <a:pt x="3514" y="16"/>
                  </a:lnTo>
                  <a:lnTo>
                    <a:pt x="3514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0" y="16"/>
                  </a:lnTo>
                  <a:lnTo>
                    <a:pt x="3522" y="16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4" y="18"/>
                  </a:lnTo>
                  <a:lnTo>
                    <a:pt x="3526" y="18"/>
                  </a:lnTo>
                  <a:lnTo>
                    <a:pt x="3526" y="18"/>
                  </a:lnTo>
                  <a:lnTo>
                    <a:pt x="3530" y="18"/>
                  </a:lnTo>
                  <a:lnTo>
                    <a:pt x="3530" y="18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0" y="16"/>
                  </a:lnTo>
                  <a:lnTo>
                    <a:pt x="3532" y="16"/>
                  </a:lnTo>
                  <a:lnTo>
                    <a:pt x="3532" y="16"/>
                  </a:lnTo>
                  <a:lnTo>
                    <a:pt x="3534" y="14"/>
                  </a:lnTo>
                  <a:lnTo>
                    <a:pt x="3534" y="14"/>
                  </a:lnTo>
                  <a:lnTo>
                    <a:pt x="3540" y="12"/>
                  </a:lnTo>
                  <a:lnTo>
                    <a:pt x="3540" y="12"/>
                  </a:lnTo>
                  <a:lnTo>
                    <a:pt x="3554" y="14"/>
                  </a:lnTo>
                  <a:lnTo>
                    <a:pt x="3554" y="14"/>
                  </a:lnTo>
                  <a:lnTo>
                    <a:pt x="3556" y="14"/>
                  </a:lnTo>
                  <a:lnTo>
                    <a:pt x="3556" y="14"/>
                  </a:lnTo>
                  <a:lnTo>
                    <a:pt x="3560" y="14"/>
                  </a:lnTo>
                  <a:lnTo>
                    <a:pt x="3560" y="14"/>
                  </a:lnTo>
                  <a:lnTo>
                    <a:pt x="3566" y="14"/>
                  </a:lnTo>
                  <a:lnTo>
                    <a:pt x="3572" y="14"/>
                  </a:lnTo>
                  <a:lnTo>
                    <a:pt x="3572" y="14"/>
                  </a:lnTo>
                  <a:lnTo>
                    <a:pt x="3576" y="14"/>
                  </a:lnTo>
                  <a:lnTo>
                    <a:pt x="3582" y="14"/>
                  </a:lnTo>
                  <a:lnTo>
                    <a:pt x="3582" y="14"/>
                  </a:lnTo>
                  <a:lnTo>
                    <a:pt x="3588" y="14"/>
                  </a:lnTo>
                  <a:lnTo>
                    <a:pt x="3588" y="14"/>
                  </a:lnTo>
                  <a:lnTo>
                    <a:pt x="3592" y="16"/>
                  </a:lnTo>
                  <a:lnTo>
                    <a:pt x="3592" y="16"/>
                  </a:lnTo>
                  <a:lnTo>
                    <a:pt x="3600" y="16"/>
                  </a:lnTo>
                  <a:lnTo>
                    <a:pt x="3600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2" y="16"/>
                  </a:lnTo>
                  <a:lnTo>
                    <a:pt x="3604" y="18"/>
                  </a:lnTo>
                  <a:lnTo>
                    <a:pt x="3604" y="18"/>
                  </a:lnTo>
                  <a:lnTo>
                    <a:pt x="3614" y="16"/>
                  </a:lnTo>
                  <a:lnTo>
                    <a:pt x="3614" y="16"/>
                  </a:lnTo>
                  <a:lnTo>
                    <a:pt x="3616" y="16"/>
                  </a:lnTo>
                  <a:lnTo>
                    <a:pt x="3616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6"/>
                  </a:lnTo>
                  <a:lnTo>
                    <a:pt x="3618" y="14"/>
                  </a:lnTo>
                  <a:lnTo>
                    <a:pt x="3618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0" y="14"/>
                  </a:lnTo>
                  <a:lnTo>
                    <a:pt x="3620" y="14"/>
                  </a:lnTo>
                  <a:lnTo>
                    <a:pt x="3620" y="16"/>
                  </a:lnTo>
                  <a:lnTo>
                    <a:pt x="3620" y="16"/>
                  </a:lnTo>
                  <a:lnTo>
                    <a:pt x="3622" y="14"/>
                  </a:lnTo>
                  <a:lnTo>
                    <a:pt x="3622" y="14"/>
                  </a:lnTo>
                  <a:lnTo>
                    <a:pt x="3622" y="16"/>
                  </a:lnTo>
                  <a:lnTo>
                    <a:pt x="3622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24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0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4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6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38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2" y="16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6" y="18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48" y="16"/>
                  </a:lnTo>
                  <a:lnTo>
                    <a:pt x="3650" y="16"/>
                  </a:lnTo>
                  <a:lnTo>
                    <a:pt x="3650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2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4" y="16"/>
                  </a:lnTo>
                  <a:lnTo>
                    <a:pt x="3656" y="14"/>
                  </a:lnTo>
                  <a:lnTo>
                    <a:pt x="3658" y="14"/>
                  </a:lnTo>
                  <a:lnTo>
                    <a:pt x="3658" y="14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58" y="16"/>
                  </a:lnTo>
                  <a:lnTo>
                    <a:pt x="3662" y="20"/>
                  </a:lnTo>
                  <a:lnTo>
                    <a:pt x="3662" y="20"/>
                  </a:lnTo>
                  <a:lnTo>
                    <a:pt x="3668" y="20"/>
                  </a:lnTo>
                  <a:lnTo>
                    <a:pt x="3672" y="20"/>
                  </a:lnTo>
                  <a:lnTo>
                    <a:pt x="3672" y="20"/>
                  </a:lnTo>
                  <a:lnTo>
                    <a:pt x="3678" y="22"/>
                  </a:lnTo>
                  <a:lnTo>
                    <a:pt x="3684" y="22"/>
                  </a:lnTo>
                  <a:lnTo>
                    <a:pt x="3684" y="22"/>
                  </a:lnTo>
                  <a:lnTo>
                    <a:pt x="3688" y="20"/>
                  </a:lnTo>
                  <a:lnTo>
                    <a:pt x="3688" y="20"/>
                  </a:lnTo>
                  <a:lnTo>
                    <a:pt x="3690" y="20"/>
                  </a:lnTo>
                  <a:lnTo>
                    <a:pt x="3690" y="20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2" y="18"/>
                  </a:lnTo>
                  <a:lnTo>
                    <a:pt x="3694" y="18"/>
                  </a:lnTo>
                  <a:lnTo>
                    <a:pt x="3694" y="18"/>
                  </a:lnTo>
                  <a:lnTo>
                    <a:pt x="3698" y="18"/>
                  </a:lnTo>
                  <a:lnTo>
                    <a:pt x="3698" y="18"/>
                  </a:lnTo>
                  <a:lnTo>
                    <a:pt x="3702" y="16"/>
                  </a:lnTo>
                  <a:lnTo>
                    <a:pt x="3702" y="16"/>
                  </a:lnTo>
                  <a:lnTo>
                    <a:pt x="3708" y="18"/>
                  </a:lnTo>
                  <a:lnTo>
                    <a:pt x="3708" y="18"/>
                  </a:lnTo>
                  <a:lnTo>
                    <a:pt x="3710" y="18"/>
                  </a:lnTo>
                  <a:lnTo>
                    <a:pt x="3710" y="18"/>
                  </a:lnTo>
                  <a:lnTo>
                    <a:pt x="3714" y="18"/>
                  </a:lnTo>
                  <a:lnTo>
                    <a:pt x="3714" y="18"/>
                  </a:lnTo>
                  <a:lnTo>
                    <a:pt x="3716" y="18"/>
                  </a:lnTo>
                  <a:lnTo>
                    <a:pt x="3716" y="18"/>
                  </a:lnTo>
                  <a:lnTo>
                    <a:pt x="3720" y="18"/>
                  </a:lnTo>
                  <a:lnTo>
                    <a:pt x="3720" y="18"/>
                  </a:lnTo>
                  <a:lnTo>
                    <a:pt x="3726" y="18"/>
                  </a:lnTo>
                  <a:lnTo>
                    <a:pt x="3726" y="18"/>
                  </a:lnTo>
                  <a:lnTo>
                    <a:pt x="3732" y="18"/>
                  </a:lnTo>
                  <a:lnTo>
                    <a:pt x="3732" y="18"/>
                  </a:lnTo>
                  <a:lnTo>
                    <a:pt x="3734" y="18"/>
                  </a:lnTo>
                  <a:lnTo>
                    <a:pt x="3734" y="18"/>
                  </a:lnTo>
                  <a:lnTo>
                    <a:pt x="3740" y="18"/>
                  </a:lnTo>
                  <a:lnTo>
                    <a:pt x="3740" y="18"/>
                  </a:lnTo>
                  <a:lnTo>
                    <a:pt x="3748" y="18"/>
                  </a:lnTo>
                  <a:lnTo>
                    <a:pt x="3748" y="18"/>
                  </a:lnTo>
                  <a:lnTo>
                    <a:pt x="3756" y="18"/>
                  </a:lnTo>
                  <a:lnTo>
                    <a:pt x="3756" y="18"/>
                  </a:lnTo>
                  <a:lnTo>
                    <a:pt x="3760" y="20"/>
                  </a:lnTo>
                  <a:lnTo>
                    <a:pt x="3760" y="20"/>
                  </a:lnTo>
                  <a:lnTo>
                    <a:pt x="3764" y="20"/>
                  </a:lnTo>
                  <a:lnTo>
                    <a:pt x="3764" y="20"/>
                  </a:lnTo>
                  <a:lnTo>
                    <a:pt x="3770" y="20"/>
                  </a:lnTo>
                  <a:lnTo>
                    <a:pt x="3770" y="20"/>
                  </a:lnTo>
                  <a:lnTo>
                    <a:pt x="3772" y="20"/>
                  </a:lnTo>
                  <a:lnTo>
                    <a:pt x="3772" y="20"/>
                  </a:lnTo>
                  <a:lnTo>
                    <a:pt x="3776" y="20"/>
                  </a:lnTo>
                  <a:lnTo>
                    <a:pt x="3776" y="20"/>
                  </a:lnTo>
                  <a:lnTo>
                    <a:pt x="3778" y="20"/>
                  </a:lnTo>
                  <a:lnTo>
                    <a:pt x="3780" y="20"/>
                  </a:lnTo>
                  <a:lnTo>
                    <a:pt x="3780" y="20"/>
                  </a:lnTo>
                  <a:lnTo>
                    <a:pt x="3782" y="20"/>
                  </a:lnTo>
                  <a:lnTo>
                    <a:pt x="3782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4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6" y="20"/>
                  </a:lnTo>
                  <a:lnTo>
                    <a:pt x="3788" y="20"/>
                  </a:lnTo>
                  <a:lnTo>
                    <a:pt x="3788" y="20"/>
                  </a:lnTo>
                  <a:lnTo>
                    <a:pt x="3790" y="22"/>
                  </a:lnTo>
                  <a:lnTo>
                    <a:pt x="3790" y="22"/>
                  </a:lnTo>
                  <a:lnTo>
                    <a:pt x="3794" y="22"/>
                  </a:lnTo>
                  <a:lnTo>
                    <a:pt x="3794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6" y="22"/>
                  </a:lnTo>
                  <a:lnTo>
                    <a:pt x="3798" y="20"/>
                  </a:lnTo>
                  <a:lnTo>
                    <a:pt x="3798" y="20"/>
                  </a:lnTo>
                  <a:lnTo>
                    <a:pt x="3802" y="22"/>
                  </a:lnTo>
                  <a:lnTo>
                    <a:pt x="3802" y="22"/>
                  </a:lnTo>
                  <a:lnTo>
                    <a:pt x="3802" y="20"/>
                  </a:lnTo>
                  <a:lnTo>
                    <a:pt x="3802" y="20"/>
                  </a:lnTo>
                  <a:lnTo>
                    <a:pt x="3804" y="20"/>
                  </a:lnTo>
                  <a:lnTo>
                    <a:pt x="3804" y="20"/>
                  </a:lnTo>
                  <a:lnTo>
                    <a:pt x="3804" y="22"/>
                  </a:lnTo>
                  <a:lnTo>
                    <a:pt x="3804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6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08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0" y="22"/>
                  </a:lnTo>
                  <a:lnTo>
                    <a:pt x="3812" y="22"/>
                  </a:lnTo>
                  <a:lnTo>
                    <a:pt x="3812" y="22"/>
                  </a:lnTo>
                  <a:lnTo>
                    <a:pt x="3814" y="22"/>
                  </a:lnTo>
                  <a:lnTo>
                    <a:pt x="3814" y="22"/>
                  </a:lnTo>
                  <a:lnTo>
                    <a:pt x="3816" y="22"/>
                  </a:lnTo>
                  <a:lnTo>
                    <a:pt x="3816" y="22"/>
                  </a:lnTo>
                  <a:lnTo>
                    <a:pt x="3818" y="22"/>
                  </a:lnTo>
                  <a:lnTo>
                    <a:pt x="3818" y="22"/>
                  </a:lnTo>
                  <a:lnTo>
                    <a:pt x="3822" y="22"/>
                  </a:lnTo>
                  <a:lnTo>
                    <a:pt x="3822" y="22"/>
                  </a:lnTo>
                  <a:lnTo>
                    <a:pt x="3824" y="22"/>
                  </a:lnTo>
                  <a:lnTo>
                    <a:pt x="3824" y="22"/>
                  </a:lnTo>
                  <a:lnTo>
                    <a:pt x="3828" y="24"/>
                  </a:lnTo>
                  <a:lnTo>
                    <a:pt x="3828" y="24"/>
                  </a:lnTo>
                  <a:lnTo>
                    <a:pt x="3828" y="22"/>
                  </a:lnTo>
                  <a:lnTo>
                    <a:pt x="3828" y="22"/>
                  </a:lnTo>
                  <a:lnTo>
                    <a:pt x="3830" y="24"/>
                  </a:lnTo>
                  <a:lnTo>
                    <a:pt x="3830" y="24"/>
                  </a:lnTo>
                  <a:lnTo>
                    <a:pt x="3832" y="24"/>
                  </a:lnTo>
                  <a:lnTo>
                    <a:pt x="3832" y="24"/>
                  </a:lnTo>
                  <a:lnTo>
                    <a:pt x="3834" y="24"/>
                  </a:lnTo>
                  <a:lnTo>
                    <a:pt x="3834" y="24"/>
                  </a:lnTo>
                  <a:lnTo>
                    <a:pt x="3836" y="24"/>
                  </a:lnTo>
                  <a:lnTo>
                    <a:pt x="3836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38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0" y="24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6"/>
                  </a:lnTo>
                  <a:lnTo>
                    <a:pt x="3850" y="26"/>
                  </a:lnTo>
                  <a:lnTo>
                    <a:pt x="3860" y="26"/>
                  </a:lnTo>
                  <a:lnTo>
                    <a:pt x="3860" y="26"/>
                  </a:lnTo>
                  <a:lnTo>
                    <a:pt x="3864" y="24"/>
                  </a:lnTo>
                  <a:lnTo>
                    <a:pt x="3864" y="24"/>
                  </a:lnTo>
                  <a:lnTo>
                    <a:pt x="3868" y="26"/>
                  </a:lnTo>
                  <a:lnTo>
                    <a:pt x="3868" y="26"/>
                  </a:lnTo>
                  <a:lnTo>
                    <a:pt x="3876" y="26"/>
                  </a:lnTo>
                  <a:lnTo>
                    <a:pt x="3876" y="26"/>
                  </a:lnTo>
                  <a:lnTo>
                    <a:pt x="3878" y="26"/>
                  </a:lnTo>
                  <a:lnTo>
                    <a:pt x="3878" y="26"/>
                  </a:lnTo>
                  <a:lnTo>
                    <a:pt x="3890" y="28"/>
                  </a:lnTo>
                  <a:lnTo>
                    <a:pt x="3890" y="28"/>
                  </a:lnTo>
                  <a:lnTo>
                    <a:pt x="3892" y="28"/>
                  </a:lnTo>
                  <a:lnTo>
                    <a:pt x="3892" y="28"/>
                  </a:lnTo>
                  <a:lnTo>
                    <a:pt x="3902" y="28"/>
                  </a:lnTo>
                  <a:lnTo>
                    <a:pt x="3902" y="28"/>
                  </a:lnTo>
                  <a:lnTo>
                    <a:pt x="3904" y="30"/>
                  </a:lnTo>
                  <a:lnTo>
                    <a:pt x="3904" y="30"/>
                  </a:lnTo>
                  <a:lnTo>
                    <a:pt x="3908" y="28"/>
                  </a:lnTo>
                  <a:lnTo>
                    <a:pt x="3908" y="28"/>
                  </a:lnTo>
                  <a:lnTo>
                    <a:pt x="3910" y="28"/>
                  </a:lnTo>
                  <a:lnTo>
                    <a:pt x="3910" y="28"/>
                  </a:lnTo>
                  <a:lnTo>
                    <a:pt x="3912" y="28"/>
                  </a:lnTo>
                  <a:lnTo>
                    <a:pt x="3912" y="28"/>
                  </a:lnTo>
                  <a:lnTo>
                    <a:pt x="3918" y="30"/>
                  </a:lnTo>
                  <a:lnTo>
                    <a:pt x="3918" y="30"/>
                  </a:lnTo>
                  <a:lnTo>
                    <a:pt x="3922" y="30"/>
                  </a:lnTo>
                  <a:lnTo>
                    <a:pt x="3922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4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26" y="30"/>
                  </a:lnTo>
                  <a:lnTo>
                    <a:pt x="3930" y="32"/>
                  </a:lnTo>
                  <a:lnTo>
                    <a:pt x="3930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6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904" y="32"/>
                  </a:lnTo>
                  <a:lnTo>
                    <a:pt x="3898" y="34"/>
                  </a:lnTo>
                  <a:lnTo>
                    <a:pt x="3898" y="34"/>
                  </a:lnTo>
                  <a:lnTo>
                    <a:pt x="3892" y="36"/>
                  </a:lnTo>
                  <a:lnTo>
                    <a:pt x="3892" y="36"/>
                  </a:lnTo>
                  <a:lnTo>
                    <a:pt x="3890" y="36"/>
                  </a:lnTo>
                  <a:lnTo>
                    <a:pt x="3890" y="36"/>
                  </a:lnTo>
                  <a:lnTo>
                    <a:pt x="3888" y="36"/>
                  </a:lnTo>
                  <a:lnTo>
                    <a:pt x="3888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6" y="36"/>
                  </a:lnTo>
                  <a:lnTo>
                    <a:pt x="3884" y="36"/>
                  </a:lnTo>
                  <a:lnTo>
                    <a:pt x="3884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82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8" y="36"/>
                  </a:lnTo>
                  <a:lnTo>
                    <a:pt x="3876" y="36"/>
                  </a:lnTo>
                  <a:lnTo>
                    <a:pt x="3876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6"/>
                  </a:lnTo>
                  <a:lnTo>
                    <a:pt x="3874" y="38"/>
                  </a:lnTo>
                  <a:lnTo>
                    <a:pt x="3874" y="38"/>
                  </a:lnTo>
                  <a:lnTo>
                    <a:pt x="3870" y="38"/>
                  </a:lnTo>
                  <a:lnTo>
                    <a:pt x="3870" y="38"/>
                  </a:lnTo>
                  <a:lnTo>
                    <a:pt x="3864" y="38"/>
                  </a:lnTo>
                  <a:lnTo>
                    <a:pt x="3864" y="38"/>
                  </a:lnTo>
                  <a:lnTo>
                    <a:pt x="3854" y="38"/>
                  </a:lnTo>
                  <a:lnTo>
                    <a:pt x="3854" y="38"/>
                  </a:lnTo>
                  <a:lnTo>
                    <a:pt x="3850" y="36"/>
                  </a:lnTo>
                  <a:lnTo>
                    <a:pt x="3850" y="36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6" y="34"/>
                  </a:lnTo>
                  <a:lnTo>
                    <a:pt x="3842" y="34"/>
                  </a:lnTo>
                  <a:lnTo>
                    <a:pt x="3842" y="34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2" y="36"/>
                  </a:lnTo>
                  <a:lnTo>
                    <a:pt x="3840" y="38"/>
                  </a:lnTo>
                  <a:lnTo>
                    <a:pt x="3840" y="38"/>
                  </a:lnTo>
                  <a:lnTo>
                    <a:pt x="3832" y="38"/>
                  </a:lnTo>
                  <a:lnTo>
                    <a:pt x="3832" y="38"/>
                  </a:lnTo>
                  <a:lnTo>
                    <a:pt x="3830" y="38"/>
                  </a:lnTo>
                  <a:lnTo>
                    <a:pt x="3830" y="38"/>
                  </a:lnTo>
                  <a:lnTo>
                    <a:pt x="3828" y="38"/>
                  </a:lnTo>
                  <a:lnTo>
                    <a:pt x="3828" y="38"/>
                  </a:lnTo>
                  <a:lnTo>
                    <a:pt x="3826" y="38"/>
                  </a:lnTo>
                  <a:lnTo>
                    <a:pt x="3826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4" y="38"/>
                  </a:lnTo>
                  <a:lnTo>
                    <a:pt x="3822" y="38"/>
                  </a:lnTo>
                  <a:lnTo>
                    <a:pt x="3822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20" y="38"/>
                  </a:lnTo>
                  <a:lnTo>
                    <a:pt x="3812" y="40"/>
                  </a:lnTo>
                  <a:lnTo>
                    <a:pt x="3812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10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8" y="40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6" y="42"/>
                  </a:lnTo>
                  <a:lnTo>
                    <a:pt x="3802" y="42"/>
                  </a:lnTo>
                  <a:lnTo>
                    <a:pt x="3802" y="42"/>
                  </a:lnTo>
                  <a:lnTo>
                    <a:pt x="3800" y="42"/>
                  </a:lnTo>
                  <a:lnTo>
                    <a:pt x="3800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4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90" y="42"/>
                  </a:lnTo>
                  <a:lnTo>
                    <a:pt x="3788" y="42"/>
                  </a:lnTo>
                  <a:lnTo>
                    <a:pt x="3788" y="42"/>
                  </a:lnTo>
                  <a:lnTo>
                    <a:pt x="3782" y="42"/>
                  </a:lnTo>
                  <a:lnTo>
                    <a:pt x="3782" y="42"/>
                  </a:lnTo>
                  <a:lnTo>
                    <a:pt x="3780" y="42"/>
                  </a:lnTo>
                  <a:lnTo>
                    <a:pt x="3780" y="42"/>
                  </a:lnTo>
                  <a:lnTo>
                    <a:pt x="3772" y="42"/>
                  </a:lnTo>
                  <a:lnTo>
                    <a:pt x="3772" y="42"/>
                  </a:lnTo>
                  <a:lnTo>
                    <a:pt x="3762" y="40"/>
                  </a:lnTo>
                  <a:lnTo>
                    <a:pt x="3762" y="40"/>
                  </a:lnTo>
                  <a:lnTo>
                    <a:pt x="3758" y="42"/>
                  </a:lnTo>
                  <a:lnTo>
                    <a:pt x="3758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50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8" y="42"/>
                  </a:lnTo>
                  <a:lnTo>
                    <a:pt x="3746" y="42"/>
                  </a:lnTo>
                  <a:lnTo>
                    <a:pt x="3746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4" y="42"/>
                  </a:lnTo>
                  <a:lnTo>
                    <a:pt x="3742" y="42"/>
                  </a:lnTo>
                  <a:lnTo>
                    <a:pt x="3742" y="42"/>
                  </a:lnTo>
                  <a:lnTo>
                    <a:pt x="3740" y="42"/>
                  </a:lnTo>
                  <a:lnTo>
                    <a:pt x="3740" y="42"/>
                  </a:lnTo>
                  <a:lnTo>
                    <a:pt x="3738" y="42"/>
                  </a:lnTo>
                  <a:lnTo>
                    <a:pt x="3738" y="42"/>
                  </a:lnTo>
                  <a:lnTo>
                    <a:pt x="3736" y="42"/>
                  </a:lnTo>
                  <a:lnTo>
                    <a:pt x="3736" y="42"/>
                  </a:lnTo>
                  <a:lnTo>
                    <a:pt x="3730" y="42"/>
                  </a:lnTo>
                  <a:lnTo>
                    <a:pt x="3730" y="42"/>
                  </a:lnTo>
                  <a:lnTo>
                    <a:pt x="3728" y="42"/>
                  </a:lnTo>
                  <a:lnTo>
                    <a:pt x="3728" y="42"/>
                  </a:lnTo>
                  <a:lnTo>
                    <a:pt x="3724" y="42"/>
                  </a:lnTo>
                  <a:lnTo>
                    <a:pt x="3724" y="42"/>
                  </a:lnTo>
                  <a:lnTo>
                    <a:pt x="3720" y="42"/>
                  </a:lnTo>
                  <a:lnTo>
                    <a:pt x="3720" y="42"/>
                  </a:lnTo>
                  <a:lnTo>
                    <a:pt x="3718" y="42"/>
                  </a:lnTo>
                  <a:lnTo>
                    <a:pt x="3718" y="42"/>
                  </a:lnTo>
                  <a:lnTo>
                    <a:pt x="3714" y="42"/>
                  </a:lnTo>
                  <a:lnTo>
                    <a:pt x="3714" y="42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10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8" y="44"/>
                  </a:lnTo>
                  <a:lnTo>
                    <a:pt x="3706" y="44"/>
                  </a:lnTo>
                  <a:lnTo>
                    <a:pt x="3706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704" y="44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8" y="46"/>
                  </a:lnTo>
                  <a:lnTo>
                    <a:pt x="3690" y="46"/>
                  </a:lnTo>
                  <a:lnTo>
                    <a:pt x="3690" y="46"/>
                  </a:lnTo>
                  <a:lnTo>
                    <a:pt x="3688" y="46"/>
                  </a:lnTo>
                  <a:lnTo>
                    <a:pt x="3688" y="46"/>
                  </a:lnTo>
                  <a:lnTo>
                    <a:pt x="3684" y="46"/>
                  </a:lnTo>
                  <a:lnTo>
                    <a:pt x="3684" y="46"/>
                  </a:lnTo>
                  <a:lnTo>
                    <a:pt x="3680" y="46"/>
                  </a:lnTo>
                  <a:lnTo>
                    <a:pt x="3680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8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6" y="46"/>
                  </a:lnTo>
                  <a:lnTo>
                    <a:pt x="3674" y="46"/>
                  </a:lnTo>
                  <a:lnTo>
                    <a:pt x="3674" y="46"/>
                  </a:lnTo>
                  <a:lnTo>
                    <a:pt x="3670" y="48"/>
                  </a:lnTo>
                  <a:lnTo>
                    <a:pt x="3670" y="48"/>
                  </a:lnTo>
                  <a:lnTo>
                    <a:pt x="3664" y="46"/>
                  </a:lnTo>
                  <a:lnTo>
                    <a:pt x="3664" y="46"/>
                  </a:lnTo>
                  <a:lnTo>
                    <a:pt x="3660" y="44"/>
                  </a:lnTo>
                  <a:lnTo>
                    <a:pt x="3660" y="44"/>
                  </a:lnTo>
                  <a:lnTo>
                    <a:pt x="3658" y="44"/>
                  </a:lnTo>
                  <a:lnTo>
                    <a:pt x="3658" y="44"/>
                  </a:lnTo>
                  <a:lnTo>
                    <a:pt x="3656" y="44"/>
                  </a:lnTo>
                  <a:lnTo>
                    <a:pt x="3656" y="44"/>
                  </a:lnTo>
                  <a:lnTo>
                    <a:pt x="3652" y="46"/>
                  </a:lnTo>
                  <a:lnTo>
                    <a:pt x="3652" y="46"/>
                  </a:lnTo>
                  <a:lnTo>
                    <a:pt x="3650" y="48"/>
                  </a:lnTo>
                  <a:lnTo>
                    <a:pt x="3650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8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6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4" y="48"/>
                  </a:lnTo>
                  <a:lnTo>
                    <a:pt x="3642" y="48"/>
                  </a:lnTo>
                  <a:lnTo>
                    <a:pt x="3642" y="48"/>
                  </a:lnTo>
                  <a:lnTo>
                    <a:pt x="3638" y="48"/>
                  </a:lnTo>
                  <a:lnTo>
                    <a:pt x="3638" y="48"/>
                  </a:lnTo>
                  <a:lnTo>
                    <a:pt x="3638" y="46"/>
                  </a:lnTo>
                  <a:lnTo>
                    <a:pt x="3638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4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30" y="46"/>
                  </a:lnTo>
                  <a:lnTo>
                    <a:pt x="3628" y="46"/>
                  </a:lnTo>
                  <a:lnTo>
                    <a:pt x="3628" y="46"/>
                  </a:lnTo>
                  <a:lnTo>
                    <a:pt x="3626" y="46"/>
                  </a:lnTo>
                  <a:lnTo>
                    <a:pt x="3626" y="46"/>
                  </a:lnTo>
                  <a:lnTo>
                    <a:pt x="3624" y="46"/>
                  </a:lnTo>
                  <a:lnTo>
                    <a:pt x="3624" y="46"/>
                  </a:lnTo>
                  <a:lnTo>
                    <a:pt x="3620" y="48"/>
                  </a:lnTo>
                  <a:lnTo>
                    <a:pt x="3620" y="48"/>
                  </a:lnTo>
                  <a:lnTo>
                    <a:pt x="3610" y="48"/>
                  </a:lnTo>
                  <a:lnTo>
                    <a:pt x="3610" y="48"/>
                  </a:lnTo>
                  <a:lnTo>
                    <a:pt x="3608" y="48"/>
                  </a:lnTo>
                  <a:lnTo>
                    <a:pt x="3608" y="48"/>
                  </a:lnTo>
                  <a:lnTo>
                    <a:pt x="3606" y="48"/>
                  </a:lnTo>
                  <a:lnTo>
                    <a:pt x="3606" y="48"/>
                  </a:lnTo>
                  <a:lnTo>
                    <a:pt x="3604" y="48"/>
                  </a:lnTo>
                  <a:lnTo>
                    <a:pt x="3604" y="48"/>
                  </a:lnTo>
                  <a:lnTo>
                    <a:pt x="3602" y="48"/>
                  </a:lnTo>
                  <a:lnTo>
                    <a:pt x="3602" y="48"/>
                  </a:lnTo>
                  <a:lnTo>
                    <a:pt x="3598" y="48"/>
                  </a:lnTo>
                  <a:lnTo>
                    <a:pt x="3598" y="48"/>
                  </a:lnTo>
                  <a:lnTo>
                    <a:pt x="3596" y="46"/>
                  </a:lnTo>
                  <a:lnTo>
                    <a:pt x="3596" y="46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2" y="48"/>
                  </a:lnTo>
                  <a:lnTo>
                    <a:pt x="3590" y="48"/>
                  </a:lnTo>
                  <a:lnTo>
                    <a:pt x="3590" y="48"/>
                  </a:lnTo>
                  <a:lnTo>
                    <a:pt x="3588" y="48"/>
                  </a:lnTo>
                  <a:lnTo>
                    <a:pt x="3588" y="48"/>
                  </a:lnTo>
                  <a:lnTo>
                    <a:pt x="3586" y="48"/>
                  </a:lnTo>
                  <a:lnTo>
                    <a:pt x="3586" y="48"/>
                  </a:lnTo>
                  <a:lnTo>
                    <a:pt x="3582" y="48"/>
                  </a:lnTo>
                  <a:lnTo>
                    <a:pt x="3582" y="48"/>
                  </a:lnTo>
                  <a:lnTo>
                    <a:pt x="3576" y="48"/>
                  </a:lnTo>
                  <a:lnTo>
                    <a:pt x="3576" y="48"/>
                  </a:lnTo>
                  <a:lnTo>
                    <a:pt x="3572" y="48"/>
                  </a:lnTo>
                  <a:lnTo>
                    <a:pt x="3570" y="48"/>
                  </a:lnTo>
                  <a:lnTo>
                    <a:pt x="3570" y="48"/>
                  </a:lnTo>
                  <a:lnTo>
                    <a:pt x="3568" y="50"/>
                  </a:lnTo>
                  <a:lnTo>
                    <a:pt x="3568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6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4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2" y="50"/>
                  </a:lnTo>
                  <a:lnTo>
                    <a:pt x="3562" y="50"/>
                  </a:lnTo>
                  <a:lnTo>
                    <a:pt x="3562" y="48"/>
                  </a:lnTo>
                  <a:lnTo>
                    <a:pt x="3562" y="48"/>
                  </a:lnTo>
                  <a:lnTo>
                    <a:pt x="3560" y="48"/>
                  </a:lnTo>
                  <a:lnTo>
                    <a:pt x="3560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6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4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2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8"/>
                  </a:lnTo>
                  <a:lnTo>
                    <a:pt x="3550" y="46"/>
                  </a:lnTo>
                  <a:lnTo>
                    <a:pt x="3550" y="46"/>
                  </a:lnTo>
                  <a:lnTo>
                    <a:pt x="3548" y="48"/>
                  </a:lnTo>
                  <a:lnTo>
                    <a:pt x="3548" y="48"/>
                  </a:lnTo>
                  <a:lnTo>
                    <a:pt x="3548" y="46"/>
                  </a:lnTo>
                  <a:lnTo>
                    <a:pt x="3548" y="46"/>
                  </a:lnTo>
                  <a:lnTo>
                    <a:pt x="3546" y="46"/>
                  </a:lnTo>
                  <a:lnTo>
                    <a:pt x="3546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4" y="46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42" y="48"/>
                  </a:lnTo>
                  <a:lnTo>
                    <a:pt x="3542" y="48"/>
                  </a:lnTo>
                  <a:lnTo>
                    <a:pt x="3542" y="46"/>
                  </a:lnTo>
                  <a:lnTo>
                    <a:pt x="3542" y="46"/>
                  </a:lnTo>
                  <a:lnTo>
                    <a:pt x="3536" y="48"/>
                  </a:lnTo>
                  <a:lnTo>
                    <a:pt x="3536" y="48"/>
                  </a:lnTo>
                  <a:lnTo>
                    <a:pt x="3534" y="48"/>
                  </a:lnTo>
                  <a:lnTo>
                    <a:pt x="3534" y="48"/>
                  </a:lnTo>
                  <a:lnTo>
                    <a:pt x="3526" y="48"/>
                  </a:lnTo>
                  <a:lnTo>
                    <a:pt x="3526" y="48"/>
                  </a:lnTo>
                  <a:lnTo>
                    <a:pt x="3524" y="48"/>
                  </a:lnTo>
                  <a:lnTo>
                    <a:pt x="3524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2" y="48"/>
                  </a:lnTo>
                  <a:lnTo>
                    <a:pt x="3520" y="48"/>
                  </a:lnTo>
                  <a:lnTo>
                    <a:pt x="3520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48"/>
                  </a:lnTo>
                  <a:lnTo>
                    <a:pt x="3518" y="50"/>
                  </a:lnTo>
                  <a:lnTo>
                    <a:pt x="3518" y="50"/>
                  </a:lnTo>
                  <a:lnTo>
                    <a:pt x="3512" y="48"/>
                  </a:lnTo>
                  <a:lnTo>
                    <a:pt x="3508" y="50"/>
                  </a:lnTo>
                  <a:lnTo>
                    <a:pt x="3508" y="50"/>
                  </a:lnTo>
                  <a:lnTo>
                    <a:pt x="3502" y="48"/>
                  </a:lnTo>
                  <a:lnTo>
                    <a:pt x="3502" y="48"/>
                  </a:lnTo>
                  <a:lnTo>
                    <a:pt x="3494" y="48"/>
                  </a:lnTo>
                  <a:lnTo>
                    <a:pt x="3494" y="48"/>
                  </a:lnTo>
                  <a:lnTo>
                    <a:pt x="3490" y="48"/>
                  </a:lnTo>
                  <a:lnTo>
                    <a:pt x="3490" y="48"/>
                  </a:lnTo>
                  <a:lnTo>
                    <a:pt x="3488" y="48"/>
                  </a:lnTo>
                  <a:lnTo>
                    <a:pt x="3488" y="48"/>
                  </a:lnTo>
                  <a:lnTo>
                    <a:pt x="3486" y="48"/>
                  </a:lnTo>
                  <a:lnTo>
                    <a:pt x="3486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8" y="48"/>
                  </a:lnTo>
                  <a:lnTo>
                    <a:pt x="3476" y="48"/>
                  </a:lnTo>
                  <a:lnTo>
                    <a:pt x="3476" y="48"/>
                  </a:lnTo>
                  <a:lnTo>
                    <a:pt x="3474" y="48"/>
                  </a:lnTo>
                  <a:lnTo>
                    <a:pt x="3474" y="48"/>
                  </a:lnTo>
                  <a:lnTo>
                    <a:pt x="3472" y="48"/>
                  </a:lnTo>
                  <a:lnTo>
                    <a:pt x="3472" y="48"/>
                  </a:lnTo>
                  <a:lnTo>
                    <a:pt x="3470" y="48"/>
                  </a:lnTo>
                  <a:lnTo>
                    <a:pt x="3470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8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4" y="48"/>
                  </a:lnTo>
                  <a:lnTo>
                    <a:pt x="3462" y="48"/>
                  </a:lnTo>
                  <a:lnTo>
                    <a:pt x="3462" y="48"/>
                  </a:lnTo>
                  <a:lnTo>
                    <a:pt x="3460" y="48"/>
                  </a:lnTo>
                  <a:lnTo>
                    <a:pt x="3460" y="48"/>
                  </a:lnTo>
                  <a:lnTo>
                    <a:pt x="3456" y="48"/>
                  </a:lnTo>
                  <a:lnTo>
                    <a:pt x="3456" y="48"/>
                  </a:lnTo>
                  <a:lnTo>
                    <a:pt x="3452" y="48"/>
                  </a:lnTo>
                  <a:lnTo>
                    <a:pt x="3452" y="48"/>
                  </a:lnTo>
                  <a:lnTo>
                    <a:pt x="3448" y="48"/>
                  </a:lnTo>
                  <a:lnTo>
                    <a:pt x="3448" y="48"/>
                  </a:lnTo>
                  <a:lnTo>
                    <a:pt x="3446" y="48"/>
                  </a:lnTo>
                  <a:lnTo>
                    <a:pt x="3446" y="48"/>
                  </a:lnTo>
                  <a:lnTo>
                    <a:pt x="3442" y="48"/>
                  </a:lnTo>
                  <a:lnTo>
                    <a:pt x="3442" y="48"/>
                  </a:lnTo>
                  <a:lnTo>
                    <a:pt x="3440" y="48"/>
                  </a:lnTo>
                  <a:lnTo>
                    <a:pt x="3440" y="48"/>
                  </a:lnTo>
                  <a:lnTo>
                    <a:pt x="3438" y="48"/>
                  </a:lnTo>
                  <a:lnTo>
                    <a:pt x="3438" y="48"/>
                  </a:lnTo>
                  <a:lnTo>
                    <a:pt x="3436" y="48"/>
                  </a:lnTo>
                  <a:lnTo>
                    <a:pt x="3436" y="48"/>
                  </a:lnTo>
                  <a:lnTo>
                    <a:pt x="3434" y="46"/>
                  </a:lnTo>
                  <a:lnTo>
                    <a:pt x="3434" y="46"/>
                  </a:lnTo>
                  <a:lnTo>
                    <a:pt x="3430" y="46"/>
                  </a:lnTo>
                  <a:lnTo>
                    <a:pt x="3430" y="46"/>
                  </a:lnTo>
                  <a:lnTo>
                    <a:pt x="3422" y="46"/>
                  </a:lnTo>
                  <a:lnTo>
                    <a:pt x="3422" y="46"/>
                  </a:lnTo>
                  <a:lnTo>
                    <a:pt x="3420" y="48"/>
                  </a:lnTo>
                  <a:lnTo>
                    <a:pt x="3420" y="48"/>
                  </a:lnTo>
                  <a:lnTo>
                    <a:pt x="3418" y="48"/>
                  </a:lnTo>
                  <a:lnTo>
                    <a:pt x="3418" y="48"/>
                  </a:lnTo>
                  <a:lnTo>
                    <a:pt x="3412" y="48"/>
                  </a:lnTo>
                  <a:lnTo>
                    <a:pt x="3412" y="48"/>
                  </a:lnTo>
                  <a:lnTo>
                    <a:pt x="3408" y="48"/>
                  </a:lnTo>
                  <a:lnTo>
                    <a:pt x="3408" y="48"/>
                  </a:lnTo>
                  <a:lnTo>
                    <a:pt x="3406" y="48"/>
                  </a:lnTo>
                  <a:lnTo>
                    <a:pt x="3406" y="48"/>
                  </a:lnTo>
                  <a:lnTo>
                    <a:pt x="3404" y="46"/>
                  </a:lnTo>
                  <a:lnTo>
                    <a:pt x="3404" y="46"/>
                  </a:lnTo>
                  <a:lnTo>
                    <a:pt x="3398" y="48"/>
                  </a:lnTo>
                  <a:lnTo>
                    <a:pt x="3398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96" y="48"/>
                  </a:lnTo>
                  <a:lnTo>
                    <a:pt x="3388" y="46"/>
                  </a:lnTo>
                  <a:lnTo>
                    <a:pt x="3388" y="46"/>
                  </a:lnTo>
                  <a:lnTo>
                    <a:pt x="3386" y="48"/>
                  </a:lnTo>
                  <a:lnTo>
                    <a:pt x="3386" y="48"/>
                  </a:lnTo>
                  <a:lnTo>
                    <a:pt x="3382" y="48"/>
                  </a:lnTo>
                  <a:lnTo>
                    <a:pt x="3382" y="48"/>
                  </a:lnTo>
                  <a:lnTo>
                    <a:pt x="3380" y="50"/>
                  </a:lnTo>
                  <a:lnTo>
                    <a:pt x="3380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6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4" y="50"/>
                  </a:lnTo>
                  <a:lnTo>
                    <a:pt x="3372" y="50"/>
                  </a:lnTo>
                  <a:lnTo>
                    <a:pt x="3372" y="50"/>
                  </a:lnTo>
                  <a:lnTo>
                    <a:pt x="3370" y="50"/>
                  </a:lnTo>
                  <a:lnTo>
                    <a:pt x="3370" y="50"/>
                  </a:lnTo>
                  <a:lnTo>
                    <a:pt x="3366" y="50"/>
                  </a:lnTo>
                  <a:lnTo>
                    <a:pt x="3366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2" y="50"/>
                  </a:lnTo>
                  <a:lnTo>
                    <a:pt x="3360" y="50"/>
                  </a:lnTo>
                  <a:lnTo>
                    <a:pt x="3360" y="50"/>
                  </a:lnTo>
                  <a:lnTo>
                    <a:pt x="3358" y="50"/>
                  </a:lnTo>
                  <a:lnTo>
                    <a:pt x="3356" y="50"/>
                  </a:lnTo>
                  <a:lnTo>
                    <a:pt x="3356" y="50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50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4" y="48"/>
                  </a:lnTo>
                  <a:lnTo>
                    <a:pt x="3340" y="48"/>
                  </a:lnTo>
                  <a:lnTo>
                    <a:pt x="3340" y="48"/>
                  </a:lnTo>
                  <a:lnTo>
                    <a:pt x="3332" y="48"/>
                  </a:lnTo>
                  <a:lnTo>
                    <a:pt x="3332" y="48"/>
                  </a:lnTo>
                  <a:lnTo>
                    <a:pt x="3328" y="46"/>
                  </a:lnTo>
                  <a:lnTo>
                    <a:pt x="3328" y="46"/>
                  </a:lnTo>
                  <a:lnTo>
                    <a:pt x="3324" y="44"/>
                  </a:lnTo>
                  <a:lnTo>
                    <a:pt x="3324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22" y="44"/>
                  </a:lnTo>
                  <a:lnTo>
                    <a:pt x="3318" y="44"/>
                  </a:lnTo>
                  <a:lnTo>
                    <a:pt x="3318" y="44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8" y="46"/>
                  </a:lnTo>
                  <a:lnTo>
                    <a:pt x="3316" y="46"/>
                  </a:lnTo>
                  <a:lnTo>
                    <a:pt x="3316" y="46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2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10" y="48"/>
                  </a:lnTo>
                  <a:lnTo>
                    <a:pt x="3308" y="48"/>
                  </a:lnTo>
                  <a:lnTo>
                    <a:pt x="3308" y="48"/>
                  </a:lnTo>
                  <a:lnTo>
                    <a:pt x="3306" y="48"/>
                  </a:lnTo>
                  <a:lnTo>
                    <a:pt x="3306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4" y="48"/>
                  </a:lnTo>
                  <a:lnTo>
                    <a:pt x="3302" y="46"/>
                  </a:lnTo>
                  <a:lnTo>
                    <a:pt x="3302" y="46"/>
                  </a:lnTo>
                  <a:lnTo>
                    <a:pt x="3302" y="48"/>
                  </a:lnTo>
                  <a:lnTo>
                    <a:pt x="3302" y="48"/>
                  </a:lnTo>
                  <a:lnTo>
                    <a:pt x="3298" y="46"/>
                  </a:lnTo>
                  <a:lnTo>
                    <a:pt x="3298" y="46"/>
                  </a:lnTo>
                  <a:lnTo>
                    <a:pt x="3294" y="44"/>
                  </a:lnTo>
                  <a:lnTo>
                    <a:pt x="3290" y="44"/>
                  </a:lnTo>
                  <a:lnTo>
                    <a:pt x="3282" y="46"/>
                  </a:lnTo>
                  <a:lnTo>
                    <a:pt x="3282" y="46"/>
                  </a:lnTo>
                  <a:lnTo>
                    <a:pt x="3276" y="44"/>
                  </a:lnTo>
                  <a:lnTo>
                    <a:pt x="3276" y="44"/>
                  </a:lnTo>
                  <a:lnTo>
                    <a:pt x="3268" y="44"/>
                  </a:lnTo>
                  <a:lnTo>
                    <a:pt x="3268" y="44"/>
                  </a:lnTo>
                  <a:lnTo>
                    <a:pt x="3266" y="44"/>
                  </a:lnTo>
                  <a:lnTo>
                    <a:pt x="3266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2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60" y="44"/>
                  </a:lnTo>
                  <a:lnTo>
                    <a:pt x="3256" y="44"/>
                  </a:lnTo>
                  <a:lnTo>
                    <a:pt x="3256" y="44"/>
                  </a:lnTo>
                  <a:lnTo>
                    <a:pt x="3254" y="44"/>
                  </a:lnTo>
                  <a:lnTo>
                    <a:pt x="3254" y="44"/>
                  </a:lnTo>
                  <a:lnTo>
                    <a:pt x="3250" y="42"/>
                  </a:lnTo>
                  <a:lnTo>
                    <a:pt x="3248" y="42"/>
                  </a:lnTo>
                  <a:lnTo>
                    <a:pt x="3248" y="42"/>
                  </a:lnTo>
                  <a:lnTo>
                    <a:pt x="3246" y="44"/>
                  </a:lnTo>
                  <a:lnTo>
                    <a:pt x="3246" y="44"/>
                  </a:lnTo>
                  <a:lnTo>
                    <a:pt x="3244" y="44"/>
                  </a:lnTo>
                  <a:lnTo>
                    <a:pt x="3244" y="44"/>
                  </a:lnTo>
                  <a:lnTo>
                    <a:pt x="3238" y="44"/>
                  </a:lnTo>
                  <a:lnTo>
                    <a:pt x="3238" y="44"/>
                  </a:lnTo>
                  <a:lnTo>
                    <a:pt x="3234" y="44"/>
                  </a:lnTo>
                  <a:lnTo>
                    <a:pt x="3234" y="44"/>
                  </a:lnTo>
                  <a:lnTo>
                    <a:pt x="3230" y="44"/>
                  </a:lnTo>
                  <a:lnTo>
                    <a:pt x="3230" y="44"/>
                  </a:lnTo>
                  <a:lnTo>
                    <a:pt x="3226" y="44"/>
                  </a:lnTo>
                  <a:lnTo>
                    <a:pt x="3226" y="44"/>
                  </a:lnTo>
                  <a:lnTo>
                    <a:pt x="3222" y="46"/>
                  </a:lnTo>
                  <a:lnTo>
                    <a:pt x="3222" y="46"/>
                  </a:lnTo>
                  <a:lnTo>
                    <a:pt x="3218" y="44"/>
                  </a:lnTo>
                  <a:lnTo>
                    <a:pt x="3218" y="44"/>
                  </a:lnTo>
                  <a:lnTo>
                    <a:pt x="3212" y="44"/>
                  </a:lnTo>
                  <a:lnTo>
                    <a:pt x="3212" y="44"/>
                  </a:lnTo>
                  <a:lnTo>
                    <a:pt x="3202" y="46"/>
                  </a:lnTo>
                  <a:lnTo>
                    <a:pt x="3202" y="46"/>
                  </a:lnTo>
                  <a:lnTo>
                    <a:pt x="3198" y="44"/>
                  </a:lnTo>
                  <a:lnTo>
                    <a:pt x="3198" y="44"/>
                  </a:lnTo>
                  <a:lnTo>
                    <a:pt x="3194" y="44"/>
                  </a:lnTo>
                  <a:lnTo>
                    <a:pt x="3194" y="44"/>
                  </a:lnTo>
                  <a:lnTo>
                    <a:pt x="3190" y="44"/>
                  </a:lnTo>
                  <a:lnTo>
                    <a:pt x="3190" y="44"/>
                  </a:lnTo>
                  <a:lnTo>
                    <a:pt x="3186" y="44"/>
                  </a:lnTo>
                  <a:lnTo>
                    <a:pt x="3186" y="44"/>
                  </a:lnTo>
                  <a:lnTo>
                    <a:pt x="3180" y="44"/>
                  </a:lnTo>
                  <a:lnTo>
                    <a:pt x="3180" y="44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6" y="42"/>
                  </a:lnTo>
                  <a:lnTo>
                    <a:pt x="3172" y="42"/>
                  </a:lnTo>
                  <a:lnTo>
                    <a:pt x="3172" y="42"/>
                  </a:lnTo>
                  <a:lnTo>
                    <a:pt x="3168" y="40"/>
                  </a:lnTo>
                  <a:lnTo>
                    <a:pt x="3168" y="40"/>
                  </a:lnTo>
                  <a:lnTo>
                    <a:pt x="3162" y="38"/>
                  </a:lnTo>
                  <a:lnTo>
                    <a:pt x="3162" y="38"/>
                  </a:lnTo>
                  <a:lnTo>
                    <a:pt x="3158" y="40"/>
                  </a:lnTo>
                  <a:lnTo>
                    <a:pt x="3158" y="40"/>
                  </a:lnTo>
                  <a:lnTo>
                    <a:pt x="3156" y="40"/>
                  </a:lnTo>
                  <a:lnTo>
                    <a:pt x="3156" y="40"/>
                  </a:lnTo>
                  <a:lnTo>
                    <a:pt x="3154" y="40"/>
                  </a:lnTo>
                  <a:lnTo>
                    <a:pt x="3154" y="40"/>
                  </a:lnTo>
                  <a:lnTo>
                    <a:pt x="3152" y="40"/>
                  </a:lnTo>
                  <a:lnTo>
                    <a:pt x="3152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40"/>
                  </a:lnTo>
                  <a:lnTo>
                    <a:pt x="3146" y="38"/>
                  </a:lnTo>
                  <a:lnTo>
                    <a:pt x="3146" y="38"/>
                  </a:lnTo>
                  <a:lnTo>
                    <a:pt x="3146" y="36"/>
                  </a:lnTo>
                  <a:lnTo>
                    <a:pt x="3144" y="36"/>
                  </a:lnTo>
                  <a:lnTo>
                    <a:pt x="3144" y="36"/>
                  </a:lnTo>
                  <a:lnTo>
                    <a:pt x="3138" y="36"/>
                  </a:lnTo>
                  <a:lnTo>
                    <a:pt x="3138" y="36"/>
                  </a:lnTo>
                  <a:lnTo>
                    <a:pt x="3136" y="38"/>
                  </a:lnTo>
                  <a:lnTo>
                    <a:pt x="3136" y="38"/>
                  </a:lnTo>
                  <a:lnTo>
                    <a:pt x="3134" y="38"/>
                  </a:lnTo>
                  <a:lnTo>
                    <a:pt x="3134" y="38"/>
                  </a:lnTo>
                  <a:lnTo>
                    <a:pt x="3130" y="38"/>
                  </a:lnTo>
                  <a:lnTo>
                    <a:pt x="3130" y="38"/>
                  </a:lnTo>
                  <a:lnTo>
                    <a:pt x="3128" y="38"/>
                  </a:lnTo>
                  <a:lnTo>
                    <a:pt x="3128" y="38"/>
                  </a:lnTo>
                  <a:lnTo>
                    <a:pt x="3120" y="40"/>
                  </a:lnTo>
                  <a:lnTo>
                    <a:pt x="3120" y="40"/>
                  </a:lnTo>
                  <a:lnTo>
                    <a:pt x="3112" y="40"/>
                  </a:lnTo>
                  <a:lnTo>
                    <a:pt x="3112" y="40"/>
                  </a:lnTo>
                  <a:lnTo>
                    <a:pt x="3110" y="42"/>
                  </a:lnTo>
                  <a:lnTo>
                    <a:pt x="3110" y="42"/>
                  </a:lnTo>
                  <a:lnTo>
                    <a:pt x="3108" y="42"/>
                  </a:lnTo>
                  <a:lnTo>
                    <a:pt x="3108" y="42"/>
                  </a:lnTo>
                  <a:lnTo>
                    <a:pt x="3106" y="42"/>
                  </a:lnTo>
                  <a:lnTo>
                    <a:pt x="3106" y="42"/>
                  </a:lnTo>
                  <a:lnTo>
                    <a:pt x="3106" y="44"/>
                  </a:lnTo>
                  <a:lnTo>
                    <a:pt x="3106" y="44"/>
                  </a:lnTo>
                  <a:lnTo>
                    <a:pt x="3104" y="42"/>
                  </a:lnTo>
                  <a:lnTo>
                    <a:pt x="3104" y="42"/>
                  </a:lnTo>
                  <a:lnTo>
                    <a:pt x="3102" y="44"/>
                  </a:lnTo>
                  <a:lnTo>
                    <a:pt x="3102" y="44"/>
                  </a:lnTo>
                  <a:lnTo>
                    <a:pt x="3102" y="42"/>
                  </a:lnTo>
                  <a:lnTo>
                    <a:pt x="3102" y="42"/>
                  </a:lnTo>
                  <a:lnTo>
                    <a:pt x="3100" y="42"/>
                  </a:lnTo>
                  <a:lnTo>
                    <a:pt x="3100" y="42"/>
                  </a:lnTo>
                  <a:lnTo>
                    <a:pt x="3096" y="42"/>
                  </a:lnTo>
                  <a:lnTo>
                    <a:pt x="3096" y="42"/>
                  </a:lnTo>
                  <a:lnTo>
                    <a:pt x="3094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90" y="42"/>
                  </a:lnTo>
                  <a:lnTo>
                    <a:pt x="3088" y="42"/>
                  </a:lnTo>
                  <a:lnTo>
                    <a:pt x="3088" y="42"/>
                  </a:lnTo>
                  <a:lnTo>
                    <a:pt x="3086" y="42"/>
                  </a:lnTo>
                  <a:lnTo>
                    <a:pt x="3086" y="42"/>
                  </a:lnTo>
                  <a:lnTo>
                    <a:pt x="3082" y="42"/>
                  </a:lnTo>
                  <a:lnTo>
                    <a:pt x="3082" y="42"/>
                  </a:lnTo>
                  <a:lnTo>
                    <a:pt x="3080" y="40"/>
                  </a:lnTo>
                  <a:lnTo>
                    <a:pt x="3080" y="40"/>
                  </a:lnTo>
                  <a:lnTo>
                    <a:pt x="3078" y="42"/>
                  </a:lnTo>
                  <a:lnTo>
                    <a:pt x="3078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6" y="42"/>
                  </a:lnTo>
                  <a:lnTo>
                    <a:pt x="3072" y="42"/>
                  </a:lnTo>
                  <a:lnTo>
                    <a:pt x="3072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70" y="42"/>
                  </a:lnTo>
                  <a:lnTo>
                    <a:pt x="3066" y="40"/>
                  </a:lnTo>
                  <a:lnTo>
                    <a:pt x="3066" y="40"/>
                  </a:lnTo>
                  <a:lnTo>
                    <a:pt x="3058" y="42"/>
                  </a:lnTo>
                  <a:lnTo>
                    <a:pt x="3052" y="40"/>
                  </a:lnTo>
                  <a:lnTo>
                    <a:pt x="3052" y="40"/>
                  </a:lnTo>
                  <a:lnTo>
                    <a:pt x="3050" y="40"/>
                  </a:lnTo>
                  <a:lnTo>
                    <a:pt x="3050" y="40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4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2" y="42"/>
                  </a:lnTo>
                  <a:lnTo>
                    <a:pt x="3040" y="42"/>
                  </a:lnTo>
                  <a:lnTo>
                    <a:pt x="3040" y="42"/>
                  </a:lnTo>
                  <a:lnTo>
                    <a:pt x="3040" y="40"/>
                  </a:lnTo>
                  <a:lnTo>
                    <a:pt x="3040" y="40"/>
                  </a:lnTo>
                  <a:lnTo>
                    <a:pt x="3036" y="42"/>
                  </a:lnTo>
                  <a:lnTo>
                    <a:pt x="3036" y="42"/>
                  </a:lnTo>
                  <a:lnTo>
                    <a:pt x="3032" y="42"/>
                  </a:lnTo>
                  <a:lnTo>
                    <a:pt x="3032" y="42"/>
                  </a:lnTo>
                  <a:lnTo>
                    <a:pt x="3030" y="42"/>
                  </a:lnTo>
                  <a:lnTo>
                    <a:pt x="3030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4" y="42"/>
                  </a:lnTo>
                  <a:lnTo>
                    <a:pt x="3022" y="42"/>
                  </a:lnTo>
                  <a:lnTo>
                    <a:pt x="3022" y="42"/>
                  </a:lnTo>
                  <a:lnTo>
                    <a:pt x="3020" y="42"/>
                  </a:lnTo>
                  <a:lnTo>
                    <a:pt x="3020" y="42"/>
                  </a:lnTo>
                  <a:lnTo>
                    <a:pt x="3014" y="42"/>
                  </a:lnTo>
                  <a:lnTo>
                    <a:pt x="3008" y="42"/>
                  </a:lnTo>
                  <a:lnTo>
                    <a:pt x="3008" y="42"/>
                  </a:lnTo>
                  <a:lnTo>
                    <a:pt x="3006" y="40"/>
                  </a:lnTo>
                  <a:lnTo>
                    <a:pt x="3004" y="42"/>
                  </a:lnTo>
                  <a:lnTo>
                    <a:pt x="3004" y="42"/>
                  </a:lnTo>
                  <a:lnTo>
                    <a:pt x="3002" y="40"/>
                  </a:lnTo>
                  <a:lnTo>
                    <a:pt x="3002" y="40"/>
                  </a:lnTo>
                  <a:lnTo>
                    <a:pt x="2998" y="40"/>
                  </a:lnTo>
                  <a:lnTo>
                    <a:pt x="2996" y="40"/>
                  </a:lnTo>
                  <a:lnTo>
                    <a:pt x="2996" y="40"/>
                  </a:lnTo>
                  <a:lnTo>
                    <a:pt x="2994" y="38"/>
                  </a:lnTo>
                  <a:lnTo>
                    <a:pt x="2994" y="38"/>
                  </a:lnTo>
                  <a:lnTo>
                    <a:pt x="2986" y="38"/>
                  </a:lnTo>
                  <a:lnTo>
                    <a:pt x="2986" y="38"/>
                  </a:lnTo>
                  <a:lnTo>
                    <a:pt x="2980" y="38"/>
                  </a:lnTo>
                  <a:lnTo>
                    <a:pt x="2976" y="38"/>
                  </a:lnTo>
                  <a:lnTo>
                    <a:pt x="2976" y="38"/>
                  </a:lnTo>
                  <a:lnTo>
                    <a:pt x="2972" y="38"/>
                  </a:lnTo>
                  <a:lnTo>
                    <a:pt x="2972" y="38"/>
                  </a:lnTo>
                  <a:lnTo>
                    <a:pt x="2970" y="38"/>
                  </a:lnTo>
                  <a:lnTo>
                    <a:pt x="2970" y="38"/>
                  </a:lnTo>
                  <a:lnTo>
                    <a:pt x="2962" y="40"/>
                  </a:lnTo>
                  <a:lnTo>
                    <a:pt x="2962" y="40"/>
                  </a:lnTo>
                  <a:lnTo>
                    <a:pt x="2954" y="38"/>
                  </a:lnTo>
                  <a:lnTo>
                    <a:pt x="2954" y="38"/>
                  </a:lnTo>
                  <a:lnTo>
                    <a:pt x="2946" y="40"/>
                  </a:lnTo>
                  <a:lnTo>
                    <a:pt x="2946" y="40"/>
                  </a:lnTo>
                  <a:lnTo>
                    <a:pt x="2942" y="38"/>
                  </a:lnTo>
                  <a:lnTo>
                    <a:pt x="2942" y="38"/>
                  </a:lnTo>
                  <a:lnTo>
                    <a:pt x="2940" y="38"/>
                  </a:lnTo>
                  <a:lnTo>
                    <a:pt x="2940" y="38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4" y="36"/>
                  </a:lnTo>
                  <a:lnTo>
                    <a:pt x="2932" y="36"/>
                  </a:lnTo>
                  <a:lnTo>
                    <a:pt x="2932" y="36"/>
                  </a:lnTo>
                  <a:lnTo>
                    <a:pt x="2930" y="36"/>
                  </a:lnTo>
                  <a:lnTo>
                    <a:pt x="2930" y="36"/>
                  </a:lnTo>
                  <a:lnTo>
                    <a:pt x="2926" y="36"/>
                  </a:lnTo>
                  <a:lnTo>
                    <a:pt x="2926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20" y="36"/>
                  </a:lnTo>
                  <a:lnTo>
                    <a:pt x="2918" y="38"/>
                  </a:lnTo>
                  <a:lnTo>
                    <a:pt x="2918" y="38"/>
                  </a:lnTo>
                  <a:lnTo>
                    <a:pt x="2914" y="38"/>
                  </a:lnTo>
                  <a:lnTo>
                    <a:pt x="2914" y="38"/>
                  </a:lnTo>
                  <a:lnTo>
                    <a:pt x="2910" y="36"/>
                  </a:lnTo>
                  <a:lnTo>
                    <a:pt x="2910" y="36"/>
                  </a:lnTo>
                  <a:lnTo>
                    <a:pt x="2904" y="36"/>
                  </a:lnTo>
                  <a:lnTo>
                    <a:pt x="2904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2" y="36"/>
                  </a:lnTo>
                  <a:lnTo>
                    <a:pt x="2900" y="36"/>
                  </a:lnTo>
                  <a:lnTo>
                    <a:pt x="2900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6"/>
                  </a:lnTo>
                  <a:lnTo>
                    <a:pt x="2898" y="34"/>
                  </a:lnTo>
                  <a:lnTo>
                    <a:pt x="2898" y="34"/>
                  </a:lnTo>
                  <a:lnTo>
                    <a:pt x="2896" y="34"/>
                  </a:lnTo>
                  <a:lnTo>
                    <a:pt x="2896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4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2" y="36"/>
                  </a:lnTo>
                  <a:lnTo>
                    <a:pt x="2890" y="36"/>
                  </a:lnTo>
                  <a:lnTo>
                    <a:pt x="2890" y="36"/>
                  </a:lnTo>
                  <a:lnTo>
                    <a:pt x="2888" y="36"/>
                  </a:lnTo>
                  <a:lnTo>
                    <a:pt x="2888" y="36"/>
                  </a:lnTo>
                  <a:lnTo>
                    <a:pt x="2886" y="36"/>
                  </a:lnTo>
                  <a:lnTo>
                    <a:pt x="2886" y="36"/>
                  </a:lnTo>
                  <a:lnTo>
                    <a:pt x="2884" y="36"/>
                  </a:lnTo>
                  <a:lnTo>
                    <a:pt x="2884" y="36"/>
                  </a:lnTo>
                  <a:lnTo>
                    <a:pt x="2878" y="36"/>
                  </a:lnTo>
                  <a:lnTo>
                    <a:pt x="2878" y="36"/>
                  </a:lnTo>
                  <a:lnTo>
                    <a:pt x="2874" y="34"/>
                  </a:lnTo>
                  <a:lnTo>
                    <a:pt x="2874" y="34"/>
                  </a:lnTo>
                  <a:lnTo>
                    <a:pt x="2872" y="34"/>
                  </a:lnTo>
                  <a:lnTo>
                    <a:pt x="2872" y="34"/>
                  </a:lnTo>
                  <a:lnTo>
                    <a:pt x="2870" y="34"/>
                  </a:lnTo>
                  <a:lnTo>
                    <a:pt x="2870" y="34"/>
                  </a:lnTo>
                  <a:lnTo>
                    <a:pt x="2866" y="34"/>
                  </a:lnTo>
                  <a:lnTo>
                    <a:pt x="2866" y="34"/>
                  </a:lnTo>
                  <a:lnTo>
                    <a:pt x="2864" y="34"/>
                  </a:lnTo>
                  <a:lnTo>
                    <a:pt x="2864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2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60" y="34"/>
                  </a:lnTo>
                  <a:lnTo>
                    <a:pt x="2858" y="34"/>
                  </a:lnTo>
                  <a:lnTo>
                    <a:pt x="2858" y="34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6"/>
                  </a:lnTo>
                  <a:lnTo>
                    <a:pt x="2858" y="38"/>
                  </a:lnTo>
                  <a:lnTo>
                    <a:pt x="2858" y="38"/>
                  </a:lnTo>
                  <a:lnTo>
                    <a:pt x="2852" y="38"/>
                  </a:lnTo>
                  <a:lnTo>
                    <a:pt x="2852" y="38"/>
                  </a:lnTo>
                  <a:lnTo>
                    <a:pt x="2844" y="38"/>
                  </a:lnTo>
                  <a:lnTo>
                    <a:pt x="2844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2" y="38"/>
                  </a:lnTo>
                  <a:lnTo>
                    <a:pt x="2840" y="38"/>
                  </a:lnTo>
                  <a:lnTo>
                    <a:pt x="2840" y="38"/>
                  </a:lnTo>
                  <a:lnTo>
                    <a:pt x="2834" y="38"/>
                  </a:lnTo>
                  <a:lnTo>
                    <a:pt x="2834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2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30" y="38"/>
                  </a:lnTo>
                  <a:lnTo>
                    <a:pt x="2828" y="38"/>
                  </a:lnTo>
                  <a:lnTo>
                    <a:pt x="2828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6" y="38"/>
                  </a:lnTo>
                  <a:lnTo>
                    <a:pt x="2824" y="38"/>
                  </a:lnTo>
                  <a:lnTo>
                    <a:pt x="2824" y="38"/>
                  </a:lnTo>
                  <a:lnTo>
                    <a:pt x="2820" y="38"/>
                  </a:lnTo>
                  <a:lnTo>
                    <a:pt x="2816" y="38"/>
                  </a:lnTo>
                  <a:lnTo>
                    <a:pt x="2816" y="38"/>
                  </a:lnTo>
                  <a:lnTo>
                    <a:pt x="2814" y="38"/>
                  </a:lnTo>
                  <a:lnTo>
                    <a:pt x="2814" y="38"/>
                  </a:lnTo>
                  <a:lnTo>
                    <a:pt x="2806" y="38"/>
                  </a:lnTo>
                  <a:lnTo>
                    <a:pt x="2806" y="38"/>
                  </a:lnTo>
                  <a:lnTo>
                    <a:pt x="2804" y="38"/>
                  </a:lnTo>
                  <a:lnTo>
                    <a:pt x="2804" y="38"/>
                  </a:lnTo>
                  <a:lnTo>
                    <a:pt x="2796" y="38"/>
                  </a:lnTo>
                  <a:lnTo>
                    <a:pt x="2796" y="38"/>
                  </a:lnTo>
                  <a:lnTo>
                    <a:pt x="2794" y="38"/>
                  </a:lnTo>
                  <a:lnTo>
                    <a:pt x="2794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2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90" y="38"/>
                  </a:lnTo>
                  <a:lnTo>
                    <a:pt x="2786" y="38"/>
                  </a:lnTo>
                  <a:lnTo>
                    <a:pt x="2784" y="38"/>
                  </a:lnTo>
                  <a:lnTo>
                    <a:pt x="2784" y="38"/>
                  </a:lnTo>
                  <a:lnTo>
                    <a:pt x="2782" y="38"/>
                  </a:lnTo>
                  <a:lnTo>
                    <a:pt x="2782" y="38"/>
                  </a:lnTo>
                  <a:lnTo>
                    <a:pt x="2780" y="38"/>
                  </a:lnTo>
                  <a:lnTo>
                    <a:pt x="2780" y="38"/>
                  </a:lnTo>
                  <a:lnTo>
                    <a:pt x="2776" y="38"/>
                  </a:lnTo>
                  <a:lnTo>
                    <a:pt x="2776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2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70" y="38"/>
                  </a:lnTo>
                  <a:lnTo>
                    <a:pt x="2768" y="38"/>
                  </a:lnTo>
                  <a:lnTo>
                    <a:pt x="2768" y="38"/>
                  </a:lnTo>
                  <a:lnTo>
                    <a:pt x="2764" y="38"/>
                  </a:lnTo>
                  <a:lnTo>
                    <a:pt x="2764" y="38"/>
                  </a:lnTo>
                  <a:lnTo>
                    <a:pt x="2762" y="38"/>
                  </a:lnTo>
                  <a:lnTo>
                    <a:pt x="2762" y="38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2" y="36"/>
                  </a:lnTo>
                  <a:lnTo>
                    <a:pt x="2760" y="36"/>
                  </a:lnTo>
                  <a:lnTo>
                    <a:pt x="2760" y="36"/>
                  </a:lnTo>
                  <a:lnTo>
                    <a:pt x="2754" y="36"/>
                  </a:lnTo>
                  <a:lnTo>
                    <a:pt x="2754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50" y="36"/>
                  </a:lnTo>
                  <a:lnTo>
                    <a:pt x="2748" y="36"/>
                  </a:lnTo>
                  <a:lnTo>
                    <a:pt x="2748" y="36"/>
                  </a:lnTo>
                  <a:lnTo>
                    <a:pt x="2746" y="36"/>
                  </a:lnTo>
                  <a:lnTo>
                    <a:pt x="2746" y="36"/>
                  </a:lnTo>
                  <a:lnTo>
                    <a:pt x="2744" y="38"/>
                  </a:lnTo>
                  <a:lnTo>
                    <a:pt x="2744" y="38"/>
                  </a:lnTo>
                  <a:lnTo>
                    <a:pt x="2742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8" y="38"/>
                  </a:lnTo>
                  <a:lnTo>
                    <a:pt x="2736" y="38"/>
                  </a:lnTo>
                  <a:lnTo>
                    <a:pt x="2736" y="38"/>
                  </a:lnTo>
                  <a:lnTo>
                    <a:pt x="2728" y="38"/>
                  </a:lnTo>
                  <a:lnTo>
                    <a:pt x="2728" y="38"/>
                  </a:lnTo>
                  <a:lnTo>
                    <a:pt x="2724" y="38"/>
                  </a:lnTo>
                  <a:lnTo>
                    <a:pt x="2724" y="38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20" y="36"/>
                  </a:lnTo>
                  <a:lnTo>
                    <a:pt x="2716" y="38"/>
                  </a:lnTo>
                  <a:lnTo>
                    <a:pt x="2716" y="38"/>
                  </a:lnTo>
                  <a:lnTo>
                    <a:pt x="2712" y="38"/>
                  </a:lnTo>
                  <a:lnTo>
                    <a:pt x="2712" y="38"/>
                  </a:lnTo>
                  <a:lnTo>
                    <a:pt x="2710" y="38"/>
                  </a:lnTo>
                  <a:lnTo>
                    <a:pt x="2706" y="38"/>
                  </a:lnTo>
                  <a:lnTo>
                    <a:pt x="2706" y="38"/>
                  </a:lnTo>
                  <a:lnTo>
                    <a:pt x="2700" y="38"/>
                  </a:lnTo>
                  <a:lnTo>
                    <a:pt x="2700" y="38"/>
                  </a:lnTo>
                  <a:lnTo>
                    <a:pt x="2694" y="38"/>
                  </a:lnTo>
                  <a:lnTo>
                    <a:pt x="2694" y="38"/>
                  </a:lnTo>
                  <a:lnTo>
                    <a:pt x="2692" y="36"/>
                  </a:lnTo>
                  <a:lnTo>
                    <a:pt x="2692" y="36"/>
                  </a:lnTo>
                  <a:lnTo>
                    <a:pt x="2688" y="36"/>
                  </a:lnTo>
                  <a:lnTo>
                    <a:pt x="2688" y="36"/>
                  </a:lnTo>
                  <a:lnTo>
                    <a:pt x="2686" y="36"/>
                  </a:lnTo>
                  <a:lnTo>
                    <a:pt x="2686" y="36"/>
                  </a:lnTo>
                  <a:lnTo>
                    <a:pt x="2684" y="36"/>
                  </a:lnTo>
                  <a:lnTo>
                    <a:pt x="2684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2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80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8" y="36"/>
                  </a:lnTo>
                  <a:lnTo>
                    <a:pt x="2676" y="36"/>
                  </a:lnTo>
                  <a:lnTo>
                    <a:pt x="2676" y="36"/>
                  </a:lnTo>
                  <a:lnTo>
                    <a:pt x="2670" y="36"/>
                  </a:lnTo>
                  <a:lnTo>
                    <a:pt x="2670" y="36"/>
                  </a:lnTo>
                  <a:lnTo>
                    <a:pt x="2664" y="38"/>
                  </a:lnTo>
                  <a:lnTo>
                    <a:pt x="2664" y="38"/>
                  </a:lnTo>
                  <a:lnTo>
                    <a:pt x="2660" y="38"/>
                  </a:lnTo>
                  <a:lnTo>
                    <a:pt x="2660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6" y="38"/>
                  </a:lnTo>
                  <a:lnTo>
                    <a:pt x="2654" y="38"/>
                  </a:lnTo>
                  <a:lnTo>
                    <a:pt x="2654" y="38"/>
                  </a:lnTo>
                  <a:lnTo>
                    <a:pt x="2648" y="38"/>
                  </a:lnTo>
                  <a:lnTo>
                    <a:pt x="2648" y="38"/>
                  </a:lnTo>
                  <a:lnTo>
                    <a:pt x="2644" y="38"/>
                  </a:lnTo>
                  <a:lnTo>
                    <a:pt x="2644" y="38"/>
                  </a:lnTo>
                  <a:lnTo>
                    <a:pt x="2642" y="38"/>
                  </a:lnTo>
                  <a:lnTo>
                    <a:pt x="2642" y="38"/>
                  </a:lnTo>
                  <a:lnTo>
                    <a:pt x="2640" y="38"/>
                  </a:lnTo>
                  <a:lnTo>
                    <a:pt x="2640" y="38"/>
                  </a:lnTo>
                  <a:lnTo>
                    <a:pt x="2636" y="40"/>
                  </a:lnTo>
                  <a:lnTo>
                    <a:pt x="2636" y="40"/>
                  </a:lnTo>
                  <a:lnTo>
                    <a:pt x="2634" y="40"/>
                  </a:lnTo>
                  <a:lnTo>
                    <a:pt x="2634" y="40"/>
                  </a:lnTo>
                  <a:lnTo>
                    <a:pt x="2632" y="40"/>
                  </a:lnTo>
                  <a:lnTo>
                    <a:pt x="2632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30" y="40"/>
                  </a:lnTo>
                  <a:lnTo>
                    <a:pt x="2628" y="40"/>
                  </a:lnTo>
                  <a:lnTo>
                    <a:pt x="2628" y="40"/>
                  </a:lnTo>
                  <a:lnTo>
                    <a:pt x="2624" y="40"/>
                  </a:lnTo>
                  <a:lnTo>
                    <a:pt x="2624" y="40"/>
                  </a:lnTo>
                  <a:lnTo>
                    <a:pt x="2624" y="38"/>
                  </a:lnTo>
                  <a:lnTo>
                    <a:pt x="2624" y="38"/>
                  </a:lnTo>
                  <a:lnTo>
                    <a:pt x="2618" y="38"/>
                  </a:lnTo>
                  <a:lnTo>
                    <a:pt x="2618" y="38"/>
                  </a:lnTo>
                  <a:lnTo>
                    <a:pt x="2616" y="38"/>
                  </a:lnTo>
                  <a:lnTo>
                    <a:pt x="2616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4" y="38"/>
                  </a:lnTo>
                  <a:lnTo>
                    <a:pt x="2612" y="38"/>
                  </a:lnTo>
                  <a:lnTo>
                    <a:pt x="2612" y="38"/>
                  </a:lnTo>
                  <a:lnTo>
                    <a:pt x="2608" y="38"/>
                  </a:lnTo>
                  <a:lnTo>
                    <a:pt x="2608" y="38"/>
                  </a:lnTo>
                  <a:lnTo>
                    <a:pt x="2604" y="38"/>
                  </a:lnTo>
                  <a:lnTo>
                    <a:pt x="2604" y="38"/>
                  </a:lnTo>
                  <a:lnTo>
                    <a:pt x="2602" y="36"/>
                  </a:lnTo>
                  <a:lnTo>
                    <a:pt x="2602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600" y="36"/>
                  </a:lnTo>
                  <a:lnTo>
                    <a:pt x="2598" y="34"/>
                  </a:lnTo>
                  <a:lnTo>
                    <a:pt x="2598" y="34"/>
                  </a:lnTo>
                  <a:lnTo>
                    <a:pt x="2596" y="34"/>
                  </a:lnTo>
                  <a:lnTo>
                    <a:pt x="2596" y="34"/>
                  </a:lnTo>
                  <a:lnTo>
                    <a:pt x="2588" y="34"/>
                  </a:lnTo>
                  <a:lnTo>
                    <a:pt x="2588" y="34"/>
                  </a:lnTo>
                  <a:lnTo>
                    <a:pt x="2584" y="34"/>
                  </a:lnTo>
                  <a:lnTo>
                    <a:pt x="2584" y="34"/>
                  </a:lnTo>
                  <a:lnTo>
                    <a:pt x="2570" y="34"/>
                  </a:lnTo>
                  <a:lnTo>
                    <a:pt x="2570" y="34"/>
                  </a:lnTo>
                  <a:lnTo>
                    <a:pt x="2568" y="34"/>
                  </a:lnTo>
                  <a:lnTo>
                    <a:pt x="2568" y="34"/>
                  </a:lnTo>
                  <a:lnTo>
                    <a:pt x="2566" y="34"/>
                  </a:lnTo>
                  <a:lnTo>
                    <a:pt x="2566" y="34"/>
                  </a:lnTo>
                  <a:lnTo>
                    <a:pt x="2562" y="36"/>
                  </a:lnTo>
                  <a:lnTo>
                    <a:pt x="2562" y="36"/>
                  </a:lnTo>
                  <a:lnTo>
                    <a:pt x="2556" y="36"/>
                  </a:lnTo>
                  <a:lnTo>
                    <a:pt x="2556" y="36"/>
                  </a:lnTo>
                  <a:lnTo>
                    <a:pt x="2552" y="34"/>
                  </a:lnTo>
                  <a:lnTo>
                    <a:pt x="2552" y="34"/>
                  </a:lnTo>
                  <a:lnTo>
                    <a:pt x="2544" y="34"/>
                  </a:lnTo>
                  <a:lnTo>
                    <a:pt x="2544" y="34"/>
                  </a:lnTo>
                  <a:lnTo>
                    <a:pt x="2542" y="34"/>
                  </a:lnTo>
                  <a:lnTo>
                    <a:pt x="2542" y="34"/>
                  </a:lnTo>
                  <a:lnTo>
                    <a:pt x="2536" y="34"/>
                  </a:lnTo>
                  <a:lnTo>
                    <a:pt x="2536" y="34"/>
                  </a:lnTo>
                  <a:lnTo>
                    <a:pt x="2532" y="36"/>
                  </a:lnTo>
                  <a:lnTo>
                    <a:pt x="2532" y="36"/>
                  </a:lnTo>
                  <a:lnTo>
                    <a:pt x="2528" y="36"/>
                  </a:lnTo>
                  <a:lnTo>
                    <a:pt x="2528" y="36"/>
                  </a:lnTo>
                  <a:lnTo>
                    <a:pt x="2526" y="36"/>
                  </a:lnTo>
                  <a:lnTo>
                    <a:pt x="2526" y="36"/>
                  </a:lnTo>
                  <a:lnTo>
                    <a:pt x="2524" y="36"/>
                  </a:lnTo>
                  <a:lnTo>
                    <a:pt x="2524" y="36"/>
                  </a:lnTo>
                  <a:lnTo>
                    <a:pt x="2520" y="36"/>
                  </a:lnTo>
                  <a:lnTo>
                    <a:pt x="2520" y="36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6" y="38"/>
                  </a:lnTo>
                  <a:lnTo>
                    <a:pt x="2512" y="38"/>
                  </a:lnTo>
                  <a:lnTo>
                    <a:pt x="2512" y="38"/>
                  </a:lnTo>
                  <a:lnTo>
                    <a:pt x="2512" y="36"/>
                  </a:lnTo>
                  <a:lnTo>
                    <a:pt x="2512" y="36"/>
                  </a:lnTo>
                  <a:lnTo>
                    <a:pt x="2510" y="36"/>
                  </a:lnTo>
                  <a:lnTo>
                    <a:pt x="2510" y="36"/>
                  </a:lnTo>
                  <a:lnTo>
                    <a:pt x="2508" y="36"/>
                  </a:lnTo>
                  <a:lnTo>
                    <a:pt x="2508" y="36"/>
                  </a:lnTo>
                  <a:lnTo>
                    <a:pt x="2506" y="36"/>
                  </a:lnTo>
                  <a:lnTo>
                    <a:pt x="2506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4" y="36"/>
                  </a:lnTo>
                  <a:lnTo>
                    <a:pt x="2500" y="36"/>
                  </a:lnTo>
                  <a:lnTo>
                    <a:pt x="2500" y="36"/>
                  </a:lnTo>
                  <a:lnTo>
                    <a:pt x="2496" y="36"/>
                  </a:lnTo>
                  <a:lnTo>
                    <a:pt x="2496" y="3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8" y="36"/>
                  </a:lnTo>
                  <a:lnTo>
                    <a:pt x="2484" y="36"/>
                  </a:lnTo>
                  <a:lnTo>
                    <a:pt x="2484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2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80" y="36"/>
                  </a:lnTo>
                  <a:lnTo>
                    <a:pt x="2474" y="36"/>
                  </a:lnTo>
                  <a:lnTo>
                    <a:pt x="2474" y="36"/>
                  </a:lnTo>
                  <a:lnTo>
                    <a:pt x="2470" y="36"/>
                  </a:lnTo>
                  <a:lnTo>
                    <a:pt x="2470" y="36"/>
                  </a:lnTo>
                  <a:lnTo>
                    <a:pt x="2466" y="38"/>
                  </a:lnTo>
                  <a:lnTo>
                    <a:pt x="2466" y="38"/>
                  </a:lnTo>
                  <a:lnTo>
                    <a:pt x="2464" y="36"/>
                  </a:lnTo>
                  <a:lnTo>
                    <a:pt x="2464" y="36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8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6" y="38"/>
                  </a:lnTo>
                  <a:lnTo>
                    <a:pt x="2452" y="36"/>
                  </a:lnTo>
                  <a:lnTo>
                    <a:pt x="2452" y="36"/>
                  </a:lnTo>
                  <a:lnTo>
                    <a:pt x="2448" y="38"/>
                  </a:lnTo>
                  <a:lnTo>
                    <a:pt x="2448" y="38"/>
                  </a:lnTo>
                  <a:lnTo>
                    <a:pt x="2446" y="38"/>
                  </a:lnTo>
                  <a:lnTo>
                    <a:pt x="2446" y="38"/>
                  </a:lnTo>
                  <a:lnTo>
                    <a:pt x="2442" y="40"/>
                  </a:lnTo>
                  <a:lnTo>
                    <a:pt x="2442" y="40"/>
                  </a:lnTo>
                  <a:lnTo>
                    <a:pt x="2438" y="40"/>
                  </a:lnTo>
                  <a:lnTo>
                    <a:pt x="2438" y="40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2" y="38"/>
                  </a:lnTo>
                  <a:lnTo>
                    <a:pt x="2430" y="36"/>
                  </a:lnTo>
                  <a:lnTo>
                    <a:pt x="2430" y="36"/>
                  </a:lnTo>
                  <a:lnTo>
                    <a:pt x="2428" y="36"/>
                  </a:lnTo>
                  <a:lnTo>
                    <a:pt x="2428" y="36"/>
                  </a:lnTo>
                  <a:lnTo>
                    <a:pt x="2424" y="34"/>
                  </a:lnTo>
                  <a:lnTo>
                    <a:pt x="2424" y="34"/>
                  </a:lnTo>
                  <a:lnTo>
                    <a:pt x="2420" y="34"/>
                  </a:lnTo>
                  <a:lnTo>
                    <a:pt x="2420" y="34"/>
                  </a:lnTo>
                  <a:lnTo>
                    <a:pt x="2416" y="36"/>
                  </a:lnTo>
                  <a:lnTo>
                    <a:pt x="2416" y="36"/>
                  </a:lnTo>
                  <a:lnTo>
                    <a:pt x="2414" y="36"/>
                  </a:lnTo>
                  <a:lnTo>
                    <a:pt x="2414" y="36"/>
                  </a:lnTo>
                  <a:lnTo>
                    <a:pt x="2412" y="36"/>
                  </a:lnTo>
                  <a:lnTo>
                    <a:pt x="2412" y="36"/>
                  </a:lnTo>
                  <a:lnTo>
                    <a:pt x="2408" y="36"/>
                  </a:lnTo>
                  <a:lnTo>
                    <a:pt x="2408" y="36"/>
                  </a:lnTo>
                  <a:lnTo>
                    <a:pt x="2406" y="36"/>
                  </a:lnTo>
                  <a:lnTo>
                    <a:pt x="2406" y="36"/>
                  </a:lnTo>
                  <a:lnTo>
                    <a:pt x="2402" y="36"/>
                  </a:lnTo>
                  <a:lnTo>
                    <a:pt x="2402" y="36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2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400" y="38"/>
                  </a:lnTo>
                  <a:lnTo>
                    <a:pt x="2398" y="38"/>
                  </a:lnTo>
                  <a:lnTo>
                    <a:pt x="2398" y="38"/>
                  </a:lnTo>
                  <a:lnTo>
                    <a:pt x="2396" y="36"/>
                  </a:lnTo>
                  <a:lnTo>
                    <a:pt x="2396" y="36"/>
                  </a:lnTo>
                  <a:lnTo>
                    <a:pt x="2394" y="36"/>
                  </a:lnTo>
                  <a:lnTo>
                    <a:pt x="2394" y="36"/>
                  </a:lnTo>
                  <a:lnTo>
                    <a:pt x="2392" y="36"/>
                  </a:lnTo>
                  <a:lnTo>
                    <a:pt x="2392" y="36"/>
                  </a:lnTo>
                  <a:lnTo>
                    <a:pt x="2388" y="36"/>
                  </a:lnTo>
                  <a:lnTo>
                    <a:pt x="2388" y="36"/>
                  </a:lnTo>
                  <a:lnTo>
                    <a:pt x="2384" y="34"/>
                  </a:lnTo>
                  <a:lnTo>
                    <a:pt x="2384" y="34"/>
                  </a:lnTo>
                  <a:lnTo>
                    <a:pt x="2380" y="36"/>
                  </a:lnTo>
                  <a:lnTo>
                    <a:pt x="2380" y="36"/>
                  </a:lnTo>
                  <a:lnTo>
                    <a:pt x="2374" y="36"/>
                  </a:lnTo>
                  <a:lnTo>
                    <a:pt x="2374" y="36"/>
                  </a:lnTo>
                  <a:lnTo>
                    <a:pt x="2372" y="38"/>
                  </a:lnTo>
                  <a:lnTo>
                    <a:pt x="2372" y="38"/>
                  </a:lnTo>
                  <a:lnTo>
                    <a:pt x="2368" y="38"/>
                  </a:lnTo>
                  <a:lnTo>
                    <a:pt x="2368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6" y="38"/>
                  </a:lnTo>
                  <a:lnTo>
                    <a:pt x="2364" y="36"/>
                  </a:lnTo>
                  <a:lnTo>
                    <a:pt x="2364" y="36"/>
                  </a:lnTo>
                  <a:lnTo>
                    <a:pt x="2356" y="36"/>
                  </a:lnTo>
                  <a:lnTo>
                    <a:pt x="2356" y="36"/>
                  </a:lnTo>
                  <a:lnTo>
                    <a:pt x="2354" y="34"/>
                  </a:lnTo>
                  <a:lnTo>
                    <a:pt x="2354" y="34"/>
                  </a:lnTo>
                  <a:lnTo>
                    <a:pt x="2352" y="34"/>
                  </a:lnTo>
                  <a:lnTo>
                    <a:pt x="2352" y="34"/>
                  </a:lnTo>
                  <a:lnTo>
                    <a:pt x="2350" y="34"/>
                  </a:lnTo>
                  <a:lnTo>
                    <a:pt x="2350" y="34"/>
                  </a:lnTo>
                  <a:lnTo>
                    <a:pt x="2344" y="34"/>
                  </a:lnTo>
                  <a:lnTo>
                    <a:pt x="2344" y="34"/>
                  </a:lnTo>
                  <a:lnTo>
                    <a:pt x="2342" y="36"/>
                  </a:lnTo>
                  <a:lnTo>
                    <a:pt x="2342" y="36"/>
                  </a:lnTo>
                  <a:lnTo>
                    <a:pt x="2338" y="36"/>
                  </a:lnTo>
                  <a:lnTo>
                    <a:pt x="2338" y="36"/>
                  </a:lnTo>
                  <a:lnTo>
                    <a:pt x="2334" y="38"/>
                  </a:lnTo>
                  <a:lnTo>
                    <a:pt x="2334" y="38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8" y="36"/>
                  </a:lnTo>
                  <a:lnTo>
                    <a:pt x="2326" y="36"/>
                  </a:lnTo>
                  <a:lnTo>
                    <a:pt x="2326" y="36"/>
                  </a:lnTo>
                  <a:lnTo>
                    <a:pt x="2324" y="34"/>
                  </a:lnTo>
                  <a:lnTo>
                    <a:pt x="2324" y="34"/>
                  </a:lnTo>
                  <a:lnTo>
                    <a:pt x="2320" y="34"/>
                  </a:lnTo>
                  <a:lnTo>
                    <a:pt x="2320" y="34"/>
                  </a:lnTo>
                  <a:lnTo>
                    <a:pt x="2318" y="34"/>
                  </a:lnTo>
                  <a:lnTo>
                    <a:pt x="2318" y="34"/>
                  </a:lnTo>
                  <a:lnTo>
                    <a:pt x="2312" y="34"/>
                  </a:lnTo>
                  <a:lnTo>
                    <a:pt x="2312" y="34"/>
                  </a:lnTo>
                  <a:lnTo>
                    <a:pt x="2306" y="34"/>
                  </a:lnTo>
                  <a:lnTo>
                    <a:pt x="2306" y="34"/>
                  </a:lnTo>
                  <a:lnTo>
                    <a:pt x="2300" y="34"/>
                  </a:lnTo>
                  <a:lnTo>
                    <a:pt x="2300" y="34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4" y="36"/>
                  </a:lnTo>
                  <a:lnTo>
                    <a:pt x="2292" y="36"/>
                  </a:lnTo>
                  <a:lnTo>
                    <a:pt x="2292" y="36"/>
                  </a:lnTo>
                  <a:lnTo>
                    <a:pt x="2290" y="34"/>
                  </a:lnTo>
                  <a:lnTo>
                    <a:pt x="2290" y="34"/>
                  </a:lnTo>
                  <a:lnTo>
                    <a:pt x="2286" y="34"/>
                  </a:lnTo>
                  <a:lnTo>
                    <a:pt x="2286" y="34"/>
                  </a:lnTo>
                  <a:lnTo>
                    <a:pt x="2284" y="34"/>
                  </a:lnTo>
                  <a:lnTo>
                    <a:pt x="2284" y="34"/>
                  </a:lnTo>
                  <a:lnTo>
                    <a:pt x="2282" y="32"/>
                  </a:lnTo>
                  <a:lnTo>
                    <a:pt x="2282" y="32"/>
                  </a:lnTo>
                  <a:lnTo>
                    <a:pt x="2276" y="34"/>
                  </a:lnTo>
                  <a:lnTo>
                    <a:pt x="2276" y="34"/>
                  </a:lnTo>
                  <a:lnTo>
                    <a:pt x="2272" y="36"/>
                  </a:lnTo>
                  <a:lnTo>
                    <a:pt x="2272" y="36"/>
                  </a:lnTo>
                  <a:lnTo>
                    <a:pt x="2262" y="36"/>
                  </a:lnTo>
                  <a:lnTo>
                    <a:pt x="2262" y="36"/>
                  </a:lnTo>
                  <a:lnTo>
                    <a:pt x="2258" y="34"/>
                  </a:lnTo>
                  <a:lnTo>
                    <a:pt x="2258" y="34"/>
                  </a:lnTo>
                  <a:lnTo>
                    <a:pt x="2254" y="36"/>
                  </a:lnTo>
                  <a:lnTo>
                    <a:pt x="2254" y="36"/>
                  </a:lnTo>
                  <a:lnTo>
                    <a:pt x="2252" y="36"/>
                  </a:lnTo>
                  <a:lnTo>
                    <a:pt x="2248" y="34"/>
                  </a:lnTo>
                  <a:lnTo>
                    <a:pt x="2248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4" y="34"/>
                  </a:lnTo>
                  <a:lnTo>
                    <a:pt x="2242" y="34"/>
                  </a:lnTo>
                  <a:lnTo>
                    <a:pt x="2242" y="34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8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34" y="36"/>
                  </a:lnTo>
                  <a:lnTo>
                    <a:pt x="2226" y="38"/>
                  </a:lnTo>
                  <a:lnTo>
                    <a:pt x="2226" y="38"/>
                  </a:lnTo>
                  <a:lnTo>
                    <a:pt x="2218" y="38"/>
                  </a:lnTo>
                  <a:lnTo>
                    <a:pt x="2218" y="38"/>
                  </a:lnTo>
                  <a:lnTo>
                    <a:pt x="2216" y="40"/>
                  </a:lnTo>
                  <a:lnTo>
                    <a:pt x="2216" y="40"/>
                  </a:lnTo>
                  <a:lnTo>
                    <a:pt x="2212" y="40"/>
                  </a:lnTo>
                  <a:lnTo>
                    <a:pt x="2212" y="40"/>
                  </a:lnTo>
                  <a:lnTo>
                    <a:pt x="2210" y="38"/>
                  </a:lnTo>
                  <a:lnTo>
                    <a:pt x="2210" y="38"/>
                  </a:lnTo>
                  <a:lnTo>
                    <a:pt x="2208" y="36"/>
                  </a:lnTo>
                  <a:lnTo>
                    <a:pt x="2208" y="36"/>
                  </a:lnTo>
                  <a:lnTo>
                    <a:pt x="2204" y="36"/>
                  </a:lnTo>
                  <a:lnTo>
                    <a:pt x="2200" y="36"/>
                  </a:lnTo>
                  <a:lnTo>
                    <a:pt x="2200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4" y="36"/>
                  </a:lnTo>
                  <a:lnTo>
                    <a:pt x="2190" y="36"/>
                  </a:lnTo>
                  <a:lnTo>
                    <a:pt x="2190" y="36"/>
                  </a:lnTo>
                  <a:lnTo>
                    <a:pt x="2186" y="36"/>
                  </a:lnTo>
                  <a:lnTo>
                    <a:pt x="2186" y="36"/>
                  </a:lnTo>
                  <a:lnTo>
                    <a:pt x="2184" y="36"/>
                  </a:lnTo>
                  <a:lnTo>
                    <a:pt x="2184" y="36"/>
                  </a:lnTo>
                  <a:lnTo>
                    <a:pt x="2178" y="36"/>
                  </a:lnTo>
                  <a:lnTo>
                    <a:pt x="2178" y="36"/>
                  </a:lnTo>
                  <a:lnTo>
                    <a:pt x="2170" y="36"/>
                  </a:lnTo>
                  <a:lnTo>
                    <a:pt x="2170" y="36"/>
                  </a:lnTo>
                  <a:lnTo>
                    <a:pt x="2168" y="38"/>
                  </a:lnTo>
                  <a:lnTo>
                    <a:pt x="2168" y="38"/>
                  </a:lnTo>
                  <a:lnTo>
                    <a:pt x="2164" y="38"/>
                  </a:lnTo>
                  <a:lnTo>
                    <a:pt x="2164" y="38"/>
                  </a:lnTo>
                  <a:lnTo>
                    <a:pt x="2162" y="38"/>
                  </a:lnTo>
                  <a:lnTo>
                    <a:pt x="2162" y="38"/>
                  </a:lnTo>
                  <a:lnTo>
                    <a:pt x="2158" y="38"/>
                  </a:lnTo>
                  <a:lnTo>
                    <a:pt x="2158" y="38"/>
                  </a:lnTo>
                  <a:lnTo>
                    <a:pt x="2154" y="36"/>
                  </a:lnTo>
                  <a:lnTo>
                    <a:pt x="2154" y="36"/>
                  </a:lnTo>
                  <a:lnTo>
                    <a:pt x="2148" y="38"/>
                  </a:lnTo>
                  <a:lnTo>
                    <a:pt x="2148" y="38"/>
                  </a:lnTo>
                  <a:lnTo>
                    <a:pt x="2144" y="36"/>
                  </a:lnTo>
                  <a:lnTo>
                    <a:pt x="2144" y="36"/>
                  </a:lnTo>
                  <a:lnTo>
                    <a:pt x="2140" y="36"/>
                  </a:lnTo>
                  <a:lnTo>
                    <a:pt x="2140" y="36"/>
                  </a:lnTo>
                  <a:lnTo>
                    <a:pt x="2130" y="36"/>
                  </a:lnTo>
                  <a:lnTo>
                    <a:pt x="2130" y="36"/>
                  </a:lnTo>
                  <a:lnTo>
                    <a:pt x="2128" y="36"/>
                  </a:lnTo>
                  <a:lnTo>
                    <a:pt x="2128" y="36"/>
                  </a:lnTo>
                  <a:lnTo>
                    <a:pt x="2124" y="36"/>
                  </a:lnTo>
                  <a:lnTo>
                    <a:pt x="2118" y="36"/>
                  </a:lnTo>
                  <a:lnTo>
                    <a:pt x="2118" y="36"/>
                  </a:lnTo>
                  <a:lnTo>
                    <a:pt x="2114" y="36"/>
                  </a:lnTo>
                  <a:lnTo>
                    <a:pt x="2110" y="38"/>
                  </a:lnTo>
                  <a:lnTo>
                    <a:pt x="2110" y="38"/>
                  </a:lnTo>
                  <a:lnTo>
                    <a:pt x="2102" y="38"/>
                  </a:lnTo>
                  <a:lnTo>
                    <a:pt x="2102" y="38"/>
                  </a:lnTo>
                  <a:lnTo>
                    <a:pt x="2100" y="36"/>
                  </a:lnTo>
                  <a:lnTo>
                    <a:pt x="2100" y="36"/>
                  </a:lnTo>
                  <a:lnTo>
                    <a:pt x="2096" y="36"/>
                  </a:lnTo>
                  <a:lnTo>
                    <a:pt x="2092" y="36"/>
                  </a:lnTo>
                  <a:lnTo>
                    <a:pt x="2092" y="36"/>
                  </a:lnTo>
                  <a:lnTo>
                    <a:pt x="2090" y="38"/>
                  </a:lnTo>
                  <a:lnTo>
                    <a:pt x="2090" y="38"/>
                  </a:lnTo>
                  <a:lnTo>
                    <a:pt x="2088" y="38"/>
                  </a:lnTo>
                  <a:lnTo>
                    <a:pt x="2088" y="38"/>
                  </a:lnTo>
                  <a:lnTo>
                    <a:pt x="2082" y="38"/>
                  </a:lnTo>
                  <a:lnTo>
                    <a:pt x="2082" y="38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8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72" y="40"/>
                  </a:lnTo>
                  <a:lnTo>
                    <a:pt x="2072" y="40"/>
                  </a:lnTo>
                  <a:lnTo>
                    <a:pt x="2068" y="40"/>
                  </a:lnTo>
                  <a:lnTo>
                    <a:pt x="2068" y="40"/>
                  </a:lnTo>
                  <a:lnTo>
                    <a:pt x="2062" y="40"/>
                  </a:lnTo>
                  <a:lnTo>
                    <a:pt x="2058" y="38"/>
                  </a:lnTo>
                  <a:lnTo>
                    <a:pt x="2058" y="38"/>
                  </a:lnTo>
                  <a:lnTo>
                    <a:pt x="2052" y="38"/>
                  </a:lnTo>
                  <a:lnTo>
                    <a:pt x="2052" y="38"/>
                  </a:lnTo>
                  <a:lnTo>
                    <a:pt x="2046" y="40"/>
                  </a:lnTo>
                  <a:lnTo>
                    <a:pt x="2042" y="40"/>
                  </a:lnTo>
                  <a:lnTo>
                    <a:pt x="2042" y="40"/>
                  </a:lnTo>
                  <a:lnTo>
                    <a:pt x="2040" y="40"/>
                  </a:lnTo>
                  <a:lnTo>
                    <a:pt x="2040" y="40"/>
                  </a:lnTo>
                  <a:lnTo>
                    <a:pt x="2036" y="40"/>
                  </a:lnTo>
                  <a:lnTo>
                    <a:pt x="2036" y="40"/>
                  </a:lnTo>
                  <a:lnTo>
                    <a:pt x="2030" y="40"/>
                  </a:lnTo>
                  <a:lnTo>
                    <a:pt x="2030" y="40"/>
                  </a:lnTo>
                  <a:lnTo>
                    <a:pt x="2024" y="40"/>
                  </a:lnTo>
                  <a:lnTo>
                    <a:pt x="2024" y="40"/>
                  </a:lnTo>
                  <a:lnTo>
                    <a:pt x="2020" y="40"/>
                  </a:lnTo>
                  <a:lnTo>
                    <a:pt x="2020" y="40"/>
                  </a:lnTo>
                  <a:lnTo>
                    <a:pt x="2018" y="40"/>
                  </a:lnTo>
                  <a:lnTo>
                    <a:pt x="2018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40"/>
                  </a:lnTo>
                  <a:lnTo>
                    <a:pt x="2016" y="38"/>
                  </a:lnTo>
                  <a:lnTo>
                    <a:pt x="2016" y="38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10" y="40"/>
                  </a:lnTo>
                  <a:lnTo>
                    <a:pt x="2008" y="40"/>
                  </a:lnTo>
                  <a:lnTo>
                    <a:pt x="2008" y="40"/>
                  </a:lnTo>
                  <a:lnTo>
                    <a:pt x="2006" y="40"/>
                  </a:lnTo>
                  <a:lnTo>
                    <a:pt x="2006" y="40"/>
                  </a:lnTo>
                  <a:lnTo>
                    <a:pt x="2000" y="40"/>
                  </a:lnTo>
                  <a:lnTo>
                    <a:pt x="2000" y="40"/>
                  </a:lnTo>
                  <a:lnTo>
                    <a:pt x="1998" y="40"/>
                  </a:lnTo>
                  <a:lnTo>
                    <a:pt x="1998" y="40"/>
                  </a:lnTo>
                  <a:lnTo>
                    <a:pt x="1996" y="40"/>
                  </a:lnTo>
                  <a:lnTo>
                    <a:pt x="1996" y="40"/>
                  </a:lnTo>
                  <a:lnTo>
                    <a:pt x="1994" y="40"/>
                  </a:lnTo>
                  <a:lnTo>
                    <a:pt x="1994" y="40"/>
                  </a:lnTo>
                  <a:lnTo>
                    <a:pt x="1988" y="38"/>
                  </a:lnTo>
                  <a:lnTo>
                    <a:pt x="1988" y="38"/>
                  </a:lnTo>
                  <a:lnTo>
                    <a:pt x="1984" y="38"/>
                  </a:lnTo>
                  <a:lnTo>
                    <a:pt x="1984" y="38"/>
                  </a:lnTo>
                  <a:lnTo>
                    <a:pt x="1976" y="38"/>
                  </a:lnTo>
                  <a:lnTo>
                    <a:pt x="1976" y="38"/>
                  </a:lnTo>
                  <a:lnTo>
                    <a:pt x="1972" y="38"/>
                  </a:lnTo>
                  <a:lnTo>
                    <a:pt x="1972" y="38"/>
                  </a:lnTo>
                  <a:lnTo>
                    <a:pt x="1968" y="40"/>
                  </a:lnTo>
                  <a:lnTo>
                    <a:pt x="1968" y="40"/>
                  </a:lnTo>
                  <a:lnTo>
                    <a:pt x="1964" y="40"/>
                  </a:lnTo>
                  <a:lnTo>
                    <a:pt x="1964" y="40"/>
                  </a:lnTo>
                  <a:lnTo>
                    <a:pt x="1960" y="40"/>
                  </a:lnTo>
                  <a:lnTo>
                    <a:pt x="1960" y="40"/>
                  </a:lnTo>
                  <a:lnTo>
                    <a:pt x="1958" y="40"/>
                  </a:lnTo>
                  <a:lnTo>
                    <a:pt x="1958" y="40"/>
                  </a:lnTo>
                  <a:lnTo>
                    <a:pt x="1950" y="40"/>
                  </a:lnTo>
                  <a:lnTo>
                    <a:pt x="1950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8" y="40"/>
                  </a:lnTo>
                  <a:lnTo>
                    <a:pt x="1946" y="40"/>
                  </a:lnTo>
                  <a:lnTo>
                    <a:pt x="1946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4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42" y="40"/>
                  </a:lnTo>
                  <a:lnTo>
                    <a:pt x="1934" y="40"/>
                  </a:lnTo>
                  <a:lnTo>
                    <a:pt x="1934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32" y="40"/>
                  </a:lnTo>
                  <a:lnTo>
                    <a:pt x="1928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4" y="40"/>
                  </a:lnTo>
                  <a:lnTo>
                    <a:pt x="1922" y="40"/>
                  </a:lnTo>
                  <a:lnTo>
                    <a:pt x="1922" y="40"/>
                  </a:lnTo>
                  <a:lnTo>
                    <a:pt x="1918" y="40"/>
                  </a:lnTo>
                  <a:lnTo>
                    <a:pt x="1918" y="40"/>
                  </a:lnTo>
                  <a:lnTo>
                    <a:pt x="1914" y="40"/>
                  </a:lnTo>
                  <a:lnTo>
                    <a:pt x="1914" y="40"/>
                  </a:lnTo>
                  <a:lnTo>
                    <a:pt x="1910" y="40"/>
                  </a:lnTo>
                  <a:lnTo>
                    <a:pt x="1910" y="40"/>
                  </a:lnTo>
                  <a:lnTo>
                    <a:pt x="1908" y="40"/>
                  </a:lnTo>
                  <a:lnTo>
                    <a:pt x="1908" y="40"/>
                  </a:lnTo>
                  <a:lnTo>
                    <a:pt x="1906" y="42"/>
                  </a:lnTo>
                  <a:lnTo>
                    <a:pt x="1906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900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6" y="42"/>
                  </a:lnTo>
                  <a:lnTo>
                    <a:pt x="1894" y="42"/>
                  </a:lnTo>
                  <a:lnTo>
                    <a:pt x="1894" y="42"/>
                  </a:lnTo>
                  <a:lnTo>
                    <a:pt x="1888" y="42"/>
                  </a:lnTo>
                  <a:lnTo>
                    <a:pt x="1888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6" y="42"/>
                  </a:lnTo>
                  <a:lnTo>
                    <a:pt x="1884" y="40"/>
                  </a:lnTo>
                  <a:lnTo>
                    <a:pt x="1884" y="40"/>
                  </a:lnTo>
                  <a:lnTo>
                    <a:pt x="1882" y="42"/>
                  </a:lnTo>
                  <a:lnTo>
                    <a:pt x="1882" y="42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2" y="40"/>
                  </a:lnTo>
                  <a:lnTo>
                    <a:pt x="1880" y="40"/>
                  </a:lnTo>
                  <a:lnTo>
                    <a:pt x="1880" y="40"/>
                  </a:lnTo>
                  <a:lnTo>
                    <a:pt x="1876" y="40"/>
                  </a:lnTo>
                  <a:lnTo>
                    <a:pt x="1876" y="40"/>
                  </a:lnTo>
                  <a:lnTo>
                    <a:pt x="1874" y="42"/>
                  </a:lnTo>
                  <a:lnTo>
                    <a:pt x="1874" y="42"/>
                  </a:lnTo>
                  <a:lnTo>
                    <a:pt x="1870" y="42"/>
                  </a:lnTo>
                  <a:lnTo>
                    <a:pt x="1870" y="42"/>
                  </a:lnTo>
                  <a:lnTo>
                    <a:pt x="1866" y="44"/>
                  </a:lnTo>
                  <a:lnTo>
                    <a:pt x="1866" y="44"/>
                  </a:lnTo>
                  <a:lnTo>
                    <a:pt x="1860" y="42"/>
                  </a:lnTo>
                  <a:lnTo>
                    <a:pt x="1860" y="42"/>
                  </a:lnTo>
                  <a:lnTo>
                    <a:pt x="1856" y="42"/>
                  </a:lnTo>
                  <a:lnTo>
                    <a:pt x="1856" y="42"/>
                  </a:lnTo>
                  <a:lnTo>
                    <a:pt x="1848" y="42"/>
                  </a:lnTo>
                  <a:lnTo>
                    <a:pt x="1848" y="42"/>
                  </a:lnTo>
                  <a:lnTo>
                    <a:pt x="1846" y="42"/>
                  </a:lnTo>
                  <a:lnTo>
                    <a:pt x="1846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2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40" y="42"/>
                  </a:lnTo>
                  <a:lnTo>
                    <a:pt x="1836" y="42"/>
                  </a:lnTo>
                  <a:lnTo>
                    <a:pt x="1832" y="42"/>
                  </a:lnTo>
                  <a:lnTo>
                    <a:pt x="1832" y="42"/>
                  </a:lnTo>
                  <a:lnTo>
                    <a:pt x="1832" y="38"/>
                  </a:lnTo>
                  <a:lnTo>
                    <a:pt x="1832" y="38"/>
                  </a:lnTo>
                  <a:lnTo>
                    <a:pt x="1830" y="38"/>
                  </a:lnTo>
                  <a:lnTo>
                    <a:pt x="1830" y="38"/>
                  </a:lnTo>
                  <a:lnTo>
                    <a:pt x="1828" y="40"/>
                  </a:lnTo>
                  <a:lnTo>
                    <a:pt x="1828" y="40"/>
                  </a:lnTo>
                  <a:lnTo>
                    <a:pt x="1826" y="40"/>
                  </a:lnTo>
                  <a:lnTo>
                    <a:pt x="1826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20" y="40"/>
                  </a:lnTo>
                  <a:lnTo>
                    <a:pt x="1816" y="38"/>
                  </a:lnTo>
                  <a:lnTo>
                    <a:pt x="1816" y="38"/>
                  </a:lnTo>
                  <a:lnTo>
                    <a:pt x="1814" y="38"/>
                  </a:lnTo>
                  <a:lnTo>
                    <a:pt x="1812" y="40"/>
                  </a:lnTo>
                  <a:lnTo>
                    <a:pt x="1812" y="40"/>
                  </a:lnTo>
                  <a:lnTo>
                    <a:pt x="1812" y="42"/>
                  </a:lnTo>
                  <a:lnTo>
                    <a:pt x="1812" y="42"/>
                  </a:lnTo>
                  <a:lnTo>
                    <a:pt x="1804" y="42"/>
                  </a:lnTo>
                  <a:lnTo>
                    <a:pt x="1804" y="42"/>
                  </a:lnTo>
                  <a:lnTo>
                    <a:pt x="1798" y="42"/>
                  </a:lnTo>
                  <a:lnTo>
                    <a:pt x="1798" y="42"/>
                  </a:lnTo>
                  <a:lnTo>
                    <a:pt x="1790" y="44"/>
                  </a:lnTo>
                  <a:lnTo>
                    <a:pt x="1790" y="44"/>
                  </a:lnTo>
                  <a:lnTo>
                    <a:pt x="1786" y="44"/>
                  </a:lnTo>
                  <a:lnTo>
                    <a:pt x="1782" y="44"/>
                  </a:lnTo>
                  <a:lnTo>
                    <a:pt x="1782" y="44"/>
                  </a:lnTo>
                  <a:lnTo>
                    <a:pt x="1778" y="44"/>
                  </a:lnTo>
                  <a:lnTo>
                    <a:pt x="1778" y="44"/>
                  </a:lnTo>
                  <a:lnTo>
                    <a:pt x="1774" y="44"/>
                  </a:lnTo>
                  <a:lnTo>
                    <a:pt x="1774" y="44"/>
                  </a:lnTo>
                  <a:lnTo>
                    <a:pt x="1772" y="44"/>
                  </a:lnTo>
                  <a:lnTo>
                    <a:pt x="1768" y="44"/>
                  </a:lnTo>
                  <a:lnTo>
                    <a:pt x="1768" y="44"/>
                  </a:lnTo>
                  <a:lnTo>
                    <a:pt x="1766" y="44"/>
                  </a:lnTo>
                  <a:lnTo>
                    <a:pt x="1766" y="44"/>
                  </a:lnTo>
                  <a:lnTo>
                    <a:pt x="1762" y="44"/>
                  </a:lnTo>
                  <a:lnTo>
                    <a:pt x="1762" y="44"/>
                  </a:lnTo>
                  <a:lnTo>
                    <a:pt x="1756" y="44"/>
                  </a:lnTo>
                  <a:lnTo>
                    <a:pt x="1756" y="44"/>
                  </a:lnTo>
                  <a:lnTo>
                    <a:pt x="1752" y="44"/>
                  </a:lnTo>
                  <a:lnTo>
                    <a:pt x="1752" y="44"/>
                  </a:lnTo>
                  <a:lnTo>
                    <a:pt x="1748" y="44"/>
                  </a:lnTo>
                  <a:lnTo>
                    <a:pt x="1748" y="44"/>
                  </a:lnTo>
                  <a:lnTo>
                    <a:pt x="1746" y="44"/>
                  </a:lnTo>
                  <a:lnTo>
                    <a:pt x="1746" y="44"/>
                  </a:lnTo>
                  <a:lnTo>
                    <a:pt x="1744" y="44"/>
                  </a:lnTo>
                  <a:lnTo>
                    <a:pt x="1744" y="44"/>
                  </a:lnTo>
                  <a:lnTo>
                    <a:pt x="1742" y="44"/>
                  </a:lnTo>
                  <a:lnTo>
                    <a:pt x="1742" y="44"/>
                  </a:lnTo>
                  <a:lnTo>
                    <a:pt x="1738" y="44"/>
                  </a:lnTo>
                  <a:lnTo>
                    <a:pt x="1738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4" y="44"/>
                  </a:lnTo>
                  <a:lnTo>
                    <a:pt x="1732" y="44"/>
                  </a:lnTo>
                  <a:lnTo>
                    <a:pt x="1732" y="44"/>
                  </a:lnTo>
                  <a:lnTo>
                    <a:pt x="1724" y="44"/>
                  </a:lnTo>
                  <a:lnTo>
                    <a:pt x="1718" y="46"/>
                  </a:lnTo>
                  <a:lnTo>
                    <a:pt x="1718" y="46"/>
                  </a:lnTo>
                  <a:lnTo>
                    <a:pt x="1718" y="44"/>
                  </a:lnTo>
                  <a:lnTo>
                    <a:pt x="1718" y="44"/>
                  </a:lnTo>
                  <a:lnTo>
                    <a:pt x="1716" y="44"/>
                  </a:lnTo>
                  <a:lnTo>
                    <a:pt x="1716" y="44"/>
                  </a:lnTo>
                  <a:lnTo>
                    <a:pt x="1706" y="44"/>
                  </a:lnTo>
                  <a:lnTo>
                    <a:pt x="1706" y="44"/>
                  </a:lnTo>
                  <a:lnTo>
                    <a:pt x="1702" y="44"/>
                  </a:lnTo>
                  <a:lnTo>
                    <a:pt x="1702" y="44"/>
                  </a:lnTo>
                  <a:lnTo>
                    <a:pt x="1698" y="44"/>
                  </a:lnTo>
                  <a:lnTo>
                    <a:pt x="1698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4" y="44"/>
                  </a:lnTo>
                  <a:lnTo>
                    <a:pt x="1690" y="44"/>
                  </a:lnTo>
                  <a:lnTo>
                    <a:pt x="1690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6" y="44"/>
                  </a:lnTo>
                  <a:lnTo>
                    <a:pt x="1682" y="44"/>
                  </a:lnTo>
                  <a:lnTo>
                    <a:pt x="1682" y="44"/>
                  </a:lnTo>
                  <a:lnTo>
                    <a:pt x="1678" y="44"/>
                  </a:lnTo>
                  <a:lnTo>
                    <a:pt x="1678" y="44"/>
                  </a:lnTo>
                  <a:lnTo>
                    <a:pt x="1672" y="44"/>
                  </a:lnTo>
                  <a:lnTo>
                    <a:pt x="1672" y="44"/>
                  </a:lnTo>
                  <a:lnTo>
                    <a:pt x="1670" y="44"/>
                  </a:lnTo>
                  <a:lnTo>
                    <a:pt x="1670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8" y="44"/>
                  </a:lnTo>
                  <a:lnTo>
                    <a:pt x="1664" y="44"/>
                  </a:lnTo>
                  <a:lnTo>
                    <a:pt x="1664" y="44"/>
                  </a:lnTo>
                  <a:lnTo>
                    <a:pt x="1658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2" y="46"/>
                  </a:lnTo>
                  <a:lnTo>
                    <a:pt x="1650" y="46"/>
                  </a:lnTo>
                  <a:lnTo>
                    <a:pt x="1650" y="46"/>
                  </a:lnTo>
                  <a:lnTo>
                    <a:pt x="1642" y="44"/>
                  </a:lnTo>
                  <a:lnTo>
                    <a:pt x="1642" y="44"/>
                  </a:lnTo>
                  <a:lnTo>
                    <a:pt x="1638" y="44"/>
                  </a:lnTo>
                  <a:lnTo>
                    <a:pt x="1638" y="44"/>
                  </a:lnTo>
                  <a:lnTo>
                    <a:pt x="1634" y="46"/>
                  </a:lnTo>
                  <a:lnTo>
                    <a:pt x="1634" y="46"/>
                  </a:lnTo>
                  <a:lnTo>
                    <a:pt x="1626" y="46"/>
                  </a:lnTo>
                  <a:lnTo>
                    <a:pt x="1626" y="46"/>
                  </a:lnTo>
                  <a:lnTo>
                    <a:pt x="1622" y="46"/>
                  </a:lnTo>
                  <a:lnTo>
                    <a:pt x="1622" y="46"/>
                  </a:lnTo>
                  <a:lnTo>
                    <a:pt x="1620" y="44"/>
                  </a:lnTo>
                  <a:lnTo>
                    <a:pt x="1620" y="44"/>
                  </a:lnTo>
                  <a:lnTo>
                    <a:pt x="1612" y="44"/>
                  </a:lnTo>
                  <a:lnTo>
                    <a:pt x="1612" y="44"/>
                  </a:lnTo>
                  <a:lnTo>
                    <a:pt x="1608" y="44"/>
                  </a:lnTo>
                  <a:lnTo>
                    <a:pt x="1608" y="44"/>
                  </a:lnTo>
                  <a:lnTo>
                    <a:pt x="1600" y="46"/>
                  </a:lnTo>
                  <a:lnTo>
                    <a:pt x="1600" y="46"/>
                  </a:lnTo>
                  <a:lnTo>
                    <a:pt x="1596" y="46"/>
                  </a:lnTo>
                  <a:lnTo>
                    <a:pt x="1596" y="46"/>
                  </a:lnTo>
                  <a:lnTo>
                    <a:pt x="1592" y="46"/>
                  </a:lnTo>
                  <a:lnTo>
                    <a:pt x="1592" y="46"/>
                  </a:lnTo>
                  <a:lnTo>
                    <a:pt x="1588" y="46"/>
                  </a:lnTo>
                  <a:lnTo>
                    <a:pt x="1588" y="46"/>
                  </a:lnTo>
                  <a:lnTo>
                    <a:pt x="1586" y="46"/>
                  </a:lnTo>
                  <a:lnTo>
                    <a:pt x="1586" y="46"/>
                  </a:lnTo>
                  <a:lnTo>
                    <a:pt x="1584" y="46"/>
                  </a:lnTo>
                  <a:lnTo>
                    <a:pt x="1584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80" y="46"/>
                  </a:lnTo>
                  <a:lnTo>
                    <a:pt x="1576" y="46"/>
                  </a:lnTo>
                  <a:lnTo>
                    <a:pt x="1570" y="48"/>
                  </a:lnTo>
                  <a:lnTo>
                    <a:pt x="1570" y="48"/>
                  </a:lnTo>
                  <a:lnTo>
                    <a:pt x="1568" y="46"/>
                  </a:lnTo>
                  <a:lnTo>
                    <a:pt x="1568" y="46"/>
                  </a:lnTo>
                  <a:lnTo>
                    <a:pt x="1566" y="48"/>
                  </a:lnTo>
                  <a:lnTo>
                    <a:pt x="1566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60" y="48"/>
                  </a:lnTo>
                  <a:lnTo>
                    <a:pt x="1558" y="46"/>
                  </a:lnTo>
                  <a:lnTo>
                    <a:pt x="1558" y="46"/>
                  </a:lnTo>
                  <a:lnTo>
                    <a:pt x="1554" y="44"/>
                  </a:lnTo>
                  <a:lnTo>
                    <a:pt x="1554" y="44"/>
                  </a:lnTo>
                  <a:lnTo>
                    <a:pt x="1550" y="46"/>
                  </a:lnTo>
                  <a:lnTo>
                    <a:pt x="1550" y="46"/>
                  </a:lnTo>
                  <a:lnTo>
                    <a:pt x="1546" y="46"/>
                  </a:lnTo>
                  <a:lnTo>
                    <a:pt x="1546" y="46"/>
                  </a:lnTo>
                  <a:lnTo>
                    <a:pt x="1544" y="46"/>
                  </a:lnTo>
                  <a:lnTo>
                    <a:pt x="1544" y="46"/>
                  </a:lnTo>
                  <a:lnTo>
                    <a:pt x="1540" y="48"/>
                  </a:lnTo>
                  <a:lnTo>
                    <a:pt x="1540" y="48"/>
                  </a:lnTo>
                  <a:lnTo>
                    <a:pt x="1538" y="46"/>
                  </a:lnTo>
                  <a:lnTo>
                    <a:pt x="1538" y="46"/>
                  </a:lnTo>
                  <a:lnTo>
                    <a:pt x="1536" y="44"/>
                  </a:lnTo>
                  <a:lnTo>
                    <a:pt x="1536" y="44"/>
                  </a:lnTo>
                  <a:lnTo>
                    <a:pt x="1534" y="44"/>
                  </a:lnTo>
                  <a:lnTo>
                    <a:pt x="1534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32" y="44"/>
                  </a:lnTo>
                  <a:lnTo>
                    <a:pt x="1526" y="46"/>
                  </a:lnTo>
                  <a:lnTo>
                    <a:pt x="1526" y="46"/>
                  </a:lnTo>
                  <a:lnTo>
                    <a:pt x="1520" y="46"/>
                  </a:lnTo>
                  <a:lnTo>
                    <a:pt x="1520" y="46"/>
                  </a:lnTo>
                  <a:lnTo>
                    <a:pt x="1518" y="46"/>
                  </a:lnTo>
                  <a:lnTo>
                    <a:pt x="1518" y="46"/>
                  </a:lnTo>
                  <a:lnTo>
                    <a:pt x="1516" y="46"/>
                  </a:lnTo>
                  <a:lnTo>
                    <a:pt x="1516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4" y="46"/>
                  </a:lnTo>
                  <a:lnTo>
                    <a:pt x="1512" y="46"/>
                  </a:lnTo>
                  <a:lnTo>
                    <a:pt x="1512" y="46"/>
                  </a:lnTo>
                  <a:lnTo>
                    <a:pt x="1506" y="44"/>
                  </a:lnTo>
                  <a:lnTo>
                    <a:pt x="1504" y="46"/>
                  </a:lnTo>
                  <a:lnTo>
                    <a:pt x="1504" y="46"/>
                  </a:lnTo>
                  <a:lnTo>
                    <a:pt x="1500" y="46"/>
                  </a:lnTo>
                  <a:lnTo>
                    <a:pt x="1500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2" y="46"/>
                  </a:lnTo>
                  <a:lnTo>
                    <a:pt x="1490" y="46"/>
                  </a:lnTo>
                  <a:lnTo>
                    <a:pt x="1490" y="46"/>
                  </a:lnTo>
                  <a:lnTo>
                    <a:pt x="1488" y="46"/>
                  </a:lnTo>
                  <a:lnTo>
                    <a:pt x="1488" y="46"/>
                  </a:lnTo>
                  <a:lnTo>
                    <a:pt x="1486" y="46"/>
                  </a:lnTo>
                  <a:lnTo>
                    <a:pt x="1486" y="46"/>
                  </a:lnTo>
                  <a:lnTo>
                    <a:pt x="1484" y="46"/>
                  </a:lnTo>
                  <a:lnTo>
                    <a:pt x="1484" y="46"/>
                  </a:lnTo>
                  <a:lnTo>
                    <a:pt x="1480" y="46"/>
                  </a:lnTo>
                  <a:lnTo>
                    <a:pt x="1480" y="46"/>
                  </a:lnTo>
                  <a:lnTo>
                    <a:pt x="1480" y="44"/>
                  </a:lnTo>
                  <a:lnTo>
                    <a:pt x="1480" y="44"/>
                  </a:lnTo>
                  <a:lnTo>
                    <a:pt x="1476" y="44"/>
                  </a:lnTo>
                  <a:lnTo>
                    <a:pt x="1476" y="44"/>
                  </a:lnTo>
                  <a:lnTo>
                    <a:pt x="1470" y="46"/>
                  </a:lnTo>
                  <a:lnTo>
                    <a:pt x="1470" y="46"/>
                  </a:lnTo>
                  <a:lnTo>
                    <a:pt x="1466" y="44"/>
                  </a:lnTo>
                  <a:lnTo>
                    <a:pt x="1466" y="44"/>
                  </a:lnTo>
                  <a:lnTo>
                    <a:pt x="1464" y="44"/>
                  </a:lnTo>
                  <a:lnTo>
                    <a:pt x="1464" y="44"/>
                  </a:lnTo>
                  <a:lnTo>
                    <a:pt x="1462" y="44"/>
                  </a:lnTo>
                  <a:lnTo>
                    <a:pt x="1462" y="44"/>
                  </a:lnTo>
                  <a:lnTo>
                    <a:pt x="1458" y="44"/>
                  </a:lnTo>
                  <a:lnTo>
                    <a:pt x="1458" y="44"/>
                  </a:lnTo>
                  <a:lnTo>
                    <a:pt x="1456" y="44"/>
                  </a:lnTo>
                  <a:lnTo>
                    <a:pt x="1456" y="44"/>
                  </a:lnTo>
                  <a:lnTo>
                    <a:pt x="1452" y="44"/>
                  </a:lnTo>
                  <a:lnTo>
                    <a:pt x="1452" y="44"/>
                  </a:lnTo>
                  <a:lnTo>
                    <a:pt x="1450" y="44"/>
                  </a:lnTo>
                  <a:lnTo>
                    <a:pt x="1450" y="44"/>
                  </a:lnTo>
                  <a:lnTo>
                    <a:pt x="1442" y="44"/>
                  </a:lnTo>
                  <a:lnTo>
                    <a:pt x="1442" y="44"/>
                  </a:lnTo>
                  <a:lnTo>
                    <a:pt x="1438" y="42"/>
                  </a:lnTo>
                  <a:lnTo>
                    <a:pt x="1438" y="42"/>
                  </a:lnTo>
                  <a:lnTo>
                    <a:pt x="1434" y="42"/>
                  </a:lnTo>
                  <a:lnTo>
                    <a:pt x="1434" y="42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30" y="44"/>
                  </a:lnTo>
                  <a:lnTo>
                    <a:pt x="1424" y="42"/>
                  </a:lnTo>
                  <a:lnTo>
                    <a:pt x="1424" y="42"/>
                  </a:lnTo>
                  <a:lnTo>
                    <a:pt x="1420" y="44"/>
                  </a:lnTo>
                  <a:lnTo>
                    <a:pt x="1420" y="44"/>
                  </a:lnTo>
                  <a:lnTo>
                    <a:pt x="1414" y="42"/>
                  </a:lnTo>
                  <a:lnTo>
                    <a:pt x="1414" y="42"/>
                  </a:lnTo>
                  <a:lnTo>
                    <a:pt x="1412" y="44"/>
                  </a:lnTo>
                  <a:lnTo>
                    <a:pt x="1412" y="44"/>
                  </a:lnTo>
                  <a:lnTo>
                    <a:pt x="1406" y="42"/>
                  </a:lnTo>
                  <a:lnTo>
                    <a:pt x="1406" y="42"/>
                  </a:lnTo>
                  <a:lnTo>
                    <a:pt x="1398" y="42"/>
                  </a:lnTo>
                  <a:lnTo>
                    <a:pt x="1398" y="42"/>
                  </a:lnTo>
                  <a:lnTo>
                    <a:pt x="1396" y="44"/>
                  </a:lnTo>
                  <a:lnTo>
                    <a:pt x="1396" y="44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4" y="42"/>
                  </a:lnTo>
                  <a:lnTo>
                    <a:pt x="1390" y="44"/>
                  </a:lnTo>
                  <a:lnTo>
                    <a:pt x="1386" y="44"/>
                  </a:lnTo>
                  <a:lnTo>
                    <a:pt x="1386" y="44"/>
                  </a:lnTo>
                  <a:lnTo>
                    <a:pt x="1384" y="44"/>
                  </a:lnTo>
                  <a:lnTo>
                    <a:pt x="1384" y="44"/>
                  </a:lnTo>
                  <a:lnTo>
                    <a:pt x="1380" y="44"/>
                  </a:lnTo>
                  <a:lnTo>
                    <a:pt x="1380" y="44"/>
                  </a:lnTo>
                  <a:lnTo>
                    <a:pt x="1378" y="44"/>
                  </a:lnTo>
                  <a:lnTo>
                    <a:pt x="1378" y="44"/>
                  </a:lnTo>
                  <a:lnTo>
                    <a:pt x="1374" y="44"/>
                  </a:lnTo>
                  <a:lnTo>
                    <a:pt x="1374" y="44"/>
                  </a:lnTo>
                  <a:lnTo>
                    <a:pt x="1372" y="44"/>
                  </a:lnTo>
                  <a:lnTo>
                    <a:pt x="1372" y="44"/>
                  </a:lnTo>
                  <a:lnTo>
                    <a:pt x="1370" y="44"/>
                  </a:lnTo>
                  <a:lnTo>
                    <a:pt x="1370" y="44"/>
                  </a:lnTo>
                  <a:lnTo>
                    <a:pt x="1366" y="44"/>
                  </a:lnTo>
                  <a:lnTo>
                    <a:pt x="1366" y="44"/>
                  </a:lnTo>
                  <a:lnTo>
                    <a:pt x="1364" y="44"/>
                  </a:lnTo>
                  <a:lnTo>
                    <a:pt x="1364" y="44"/>
                  </a:lnTo>
                  <a:lnTo>
                    <a:pt x="1362" y="44"/>
                  </a:lnTo>
                  <a:lnTo>
                    <a:pt x="1362" y="44"/>
                  </a:lnTo>
                  <a:lnTo>
                    <a:pt x="1354" y="44"/>
                  </a:lnTo>
                  <a:lnTo>
                    <a:pt x="1354" y="44"/>
                  </a:lnTo>
                  <a:lnTo>
                    <a:pt x="1350" y="44"/>
                  </a:lnTo>
                  <a:lnTo>
                    <a:pt x="1350" y="44"/>
                  </a:lnTo>
                  <a:lnTo>
                    <a:pt x="1348" y="44"/>
                  </a:lnTo>
                  <a:lnTo>
                    <a:pt x="1348" y="44"/>
                  </a:lnTo>
                  <a:lnTo>
                    <a:pt x="1344" y="44"/>
                  </a:lnTo>
                  <a:lnTo>
                    <a:pt x="1344" y="44"/>
                  </a:lnTo>
                  <a:lnTo>
                    <a:pt x="1340" y="46"/>
                  </a:lnTo>
                  <a:lnTo>
                    <a:pt x="1340" y="46"/>
                  </a:lnTo>
                  <a:lnTo>
                    <a:pt x="1336" y="46"/>
                  </a:lnTo>
                  <a:lnTo>
                    <a:pt x="1336" y="46"/>
                  </a:lnTo>
                  <a:lnTo>
                    <a:pt x="1328" y="46"/>
                  </a:lnTo>
                  <a:lnTo>
                    <a:pt x="1328" y="46"/>
                  </a:lnTo>
                  <a:lnTo>
                    <a:pt x="1326" y="44"/>
                  </a:lnTo>
                  <a:lnTo>
                    <a:pt x="1326" y="44"/>
                  </a:lnTo>
                  <a:lnTo>
                    <a:pt x="1318" y="44"/>
                  </a:lnTo>
                  <a:lnTo>
                    <a:pt x="1318" y="44"/>
                  </a:lnTo>
                  <a:lnTo>
                    <a:pt x="1316" y="44"/>
                  </a:lnTo>
                  <a:lnTo>
                    <a:pt x="1316" y="44"/>
                  </a:lnTo>
                  <a:lnTo>
                    <a:pt x="1312" y="44"/>
                  </a:lnTo>
                  <a:lnTo>
                    <a:pt x="1312" y="44"/>
                  </a:lnTo>
                  <a:lnTo>
                    <a:pt x="1306" y="46"/>
                  </a:lnTo>
                  <a:lnTo>
                    <a:pt x="1306" y="46"/>
                  </a:lnTo>
                  <a:lnTo>
                    <a:pt x="1302" y="46"/>
                  </a:lnTo>
                  <a:lnTo>
                    <a:pt x="1296" y="46"/>
                  </a:lnTo>
                  <a:lnTo>
                    <a:pt x="1296" y="46"/>
                  </a:lnTo>
                  <a:lnTo>
                    <a:pt x="1290" y="46"/>
                  </a:lnTo>
                  <a:lnTo>
                    <a:pt x="1290" y="46"/>
                  </a:lnTo>
                  <a:lnTo>
                    <a:pt x="1288" y="46"/>
                  </a:lnTo>
                  <a:lnTo>
                    <a:pt x="1288" y="46"/>
                  </a:lnTo>
                  <a:lnTo>
                    <a:pt x="1284" y="44"/>
                  </a:lnTo>
                  <a:lnTo>
                    <a:pt x="1284" y="44"/>
                  </a:lnTo>
                  <a:lnTo>
                    <a:pt x="1282" y="46"/>
                  </a:lnTo>
                  <a:lnTo>
                    <a:pt x="1282" y="46"/>
                  </a:lnTo>
                  <a:lnTo>
                    <a:pt x="1276" y="46"/>
                  </a:lnTo>
                  <a:lnTo>
                    <a:pt x="1276" y="46"/>
                  </a:lnTo>
                  <a:lnTo>
                    <a:pt x="1274" y="46"/>
                  </a:lnTo>
                  <a:lnTo>
                    <a:pt x="1274" y="46"/>
                  </a:lnTo>
                  <a:lnTo>
                    <a:pt x="1272" y="46"/>
                  </a:lnTo>
                  <a:lnTo>
                    <a:pt x="1272" y="46"/>
                  </a:lnTo>
                  <a:lnTo>
                    <a:pt x="1266" y="44"/>
                  </a:lnTo>
                  <a:lnTo>
                    <a:pt x="1266" y="44"/>
                  </a:lnTo>
                  <a:lnTo>
                    <a:pt x="1262" y="44"/>
                  </a:lnTo>
                  <a:lnTo>
                    <a:pt x="1262" y="44"/>
                  </a:lnTo>
                  <a:lnTo>
                    <a:pt x="1260" y="44"/>
                  </a:lnTo>
                  <a:lnTo>
                    <a:pt x="1260" y="44"/>
                  </a:lnTo>
                  <a:lnTo>
                    <a:pt x="1258" y="46"/>
                  </a:lnTo>
                  <a:lnTo>
                    <a:pt x="1258" y="46"/>
                  </a:lnTo>
                  <a:lnTo>
                    <a:pt x="1254" y="46"/>
                  </a:lnTo>
                  <a:lnTo>
                    <a:pt x="1254" y="46"/>
                  </a:lnTo>
                  <a:lnTo>
                    <a:pt x="1250" y="48"/>
                  </a:lnTo>
                  <a:lnTo>
                    <a:pt x="1250" y="48"/>
                  </a:lnTo>
                  <a:lnTo>
                    <a:pt x="1248" y="46"/>
                  </a:lnTo>
                  <a:lnTo>
                    <a:pt x="1248" y="46"/>
                  </a:lnTo>
                  <a:lnTo>
                    <a:pt x="1248" y="48"/>
                  </a:lnTo>
                  <a:lnTo>
                    <a:pt x="1248" y="48"/>
                  </a:lnTo>
                  <a:lnTo>
                    <a:pt x="1246" y="46"/>
                  </a:lnTo>
                  <a:lnTo>
                    <a:pt x="1246" y="46"/>
                  </a:lnTo>
                  <a:lnTo>
                    <a:pt x="1244" y="46"/>
                  </a:lnTo>
                  <a:lnTo>
                    <a:pt x="1244" y="46"/>
                  </a:lnTo>
                  <a:lnTo>
                    <a:pt x="1240" y="48"/>
                  </a:lnTo>
                  <a:lnTo>
                    <a:pt x="1240" y="48"/>
                  </a:lnTo>
                  <a:lnTo>
                    <a:pt x="1236" y="44"/>
                  </a:lnTo>
                  <a:lnTo>
                    <a:pt x="1236" y="44"/>
                  </a:lnTo>
                  <a:lnTo>
                    <a:pt x="1230" y="46"/>
                  </a:lnTo>
                  <a:lnTo>
                    <a:pt x="1224" y="46"/>
                  </a:lnTo>
                  <a:lnTo>
                    <a:pt x="1224" y="46"/>
                  </a:lnTo>
                  <a:lnTo>
                    <a:pt x="1222" y="46"/>
                  </a:lnTo>
                  <a:lnTo>
                    <a:pt x="1218" y="46"/>
                  </a:lnTo>
                  <a:lnTo>
                    <a:pt x="1218" y="46"/>
                  </a:lnTo>
                  <a:lnTo>
                    <a:pt x="1216" y="44"/>
                  </a:lnTo>
                  <a:lnTo>
                    <a:pt x="1214" y="44"/>
                  </a:lnTo>
                  <a:lnTo>
                    <a:pt x="1214" y="44"/>
                  </a:lnTo>
                  <a:lnTo>
                    <a:pt x="1204" y="44"/>
                  </a:lnTo>
                  <a:lnTo>
                    <a:pt x="1204" y="44"/>
                  </a:lnTo>
                  <a:lnTo>
                    <a:pt x="1200" y="42"/>
                  </a:lnTo>
                  <a:lnTo>
                    <a:pt x="1200" y="42"/>
                  </a:lnTo>
                  <a:lnTo>
                    <a:pt x="1196" y="42"/>
                  </a:lnTo>
                  <a:lnTo>
                    <a:pt x="1196" y="42"/>
                  </a:lnTo>
                  <a:lnTo>
                    <a:pt x="1188" y="44"/>
                  </a:lnTo>
                  <a:lnTo>
                    <a:pt x="1188" y="44"/>
                  </a:lnTo>
                  <a:lnTo>
                    <a:pt x="1186" y="44"/>
                  </a:lnTo>
                  <a:lnTo>
                    <a:pt x="1186" y="44"/>
                  </a:lnTo>
                  <a:lnTo>
                    <a:pt x="1180" y="44"/>
                  </a:lnTo>
                  <a:lnTo>
                    <a:pt x="1180" y="44"/>
                  </a:lnTo>
                  <a:lnTo>
                    <a:pt x="1180" y="42"/>
                  </a:lnTo>
                  <a:lnTo>
                    <a:pt x="1180" y="42"/>
                  </a:lnTo>
                  <a:lnTo>
                    <a:pt x="1176" y="42"/>
                  </a:lnTo>
                  <a:lnTo>
                    <a:pt x="1176" y="42"/>
                  </a:lnTo>
                  <a:lnTo>
                    <a:pt x="1174" y="42"/>
                  </a:lnTo>
                  <a:lnTo>
                    <a:pt x="1174" y="42"/>
                  </a:lnTo>
                  <a:lnTo>
                    <a:pt x="1170" y="44"/>
                  </a:lnTo>
                  <a:lnTo>
                    <a:pt x="1170" y="44"/>
                  </a:lnTo>
                  <a:lnTo>
                    <a:pt x="1164" y="42"/>
                  </a:lnTo>
                  <a:lnTo>
                    <a:pt x="1164" y="42"/>
                  </a:lnTo>
                  <a:lnTo>
                    <a:pt x="1156" y="42"/>
                  </a:lnTo>
                  <a:lnTo>
                    <a:pt x="1156" y="42"/>
                  </a:lnTo>
                  <a:lnTo>
                    <a:pt x="1152" y="42"/>
                  </a:lnTo>
                  <a:lnTo>
                    <a:pt x="1152" y="42"/>
                  </a:lnTo>
                  <a:lnTo>
                    <a:pt x="1148" y="44"/>
                  </a:lnTo>
                  <a:lnTo>
                    <a:pt x="1148" y="44"/>
                  </a:lnTo>
                  <a:lnTo>
                    <a:pt x="1146" y="44"/>
                  </a:lnTo>
                  <a:lnTo>
                    <a:pt x="1144" y="44"/>
                  </a:lnTo>
                  <a:lnTo>
                    <a:pt x="1142" y="44"/>
                  </a:lnTo>
                  <a:lnTo>
                    <a:pt x="1142" y="44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40" y="42"/>
                  </a:lnTo>
                  <a:lnTo>
                    <a:pt x="1138" y="42"/>
                  </a:lnTo>
                  <a:lnTo>
                    <a:pt x="1138" y="42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8" y="40"/>
                  </a:lnTo>
                  <a:lnTo>
                    <a:pt x="1136" y="40"/>
                  </a:lnTo>
                  <a:lnTo>
                    <a:pt x="1136" y="40"/>
                  </a:lnTo>
                  <a:lnTo>
                    <a:pt x="1134" y="40"/>
                  </a:lnTo>
                  <a:lnTo>
                    <a:pt x="1134" y="40"/>
                  </a:lnTo>
                  <a:lnTo>
                    <a:pt x="1132" y="40"/>
                  </a:lnTo>
                  <a:lnTo>
                    <a:pt x="1132" y="40"/>
                  </a:lnTo>
                  <a:lnTo>
                    <a:pt x="1128" y="38"/>
                  </a:lnTo>
                  <a:lnTo>
                    <a:pt x="1128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4" y="38"/>
                  </a:lnTo>
                  <a:lnTo>
                    <a:pt x="1122" y="38"/>
                  </a:lnTo>
                  <a:lnTo>
                    <a:pt x="1122" y="38"/>
                  </a:lnTo>
                  <a:lnTo>
                    <a:pt x="1120" y="40"/>
                  </a:lnTo>
                  <a:lnTo>
                    <a:pt x="1120" y="40"/>
                  </a:lnTo>
                  <a:lnTo>
                    <a:pt x="1114" y="42"/>
                  </a:lnTo>
                  <a:lnTo>
                    <a:pt x="1114" y="42"/>
                  </a:lnTo>
                  <a:lnTo>
                    <a:pt x="1112" y="44"/>
                  </a:lnTo>
                  <a:lnTo>
                    <a:pt x="1112" y="44"/>
                  </a:lnTo>
                  <a:lnTo>
                    <a:pt x="1104" y="42"/>
                  </a:lnTo>
                  <a:lnTo>
                    <a:pt x="1104" y="42"/>
                  </a:lnTo>
                  <a:lnTo>
                    <a:pt x="1102" y="44"/>
                  </a:lnTo>
                  <a:lnTo>
                    <a:pt x="1102" y="44"/>
                  </a:lnTo>
                  <a:lnTo>
                    <a:pt x="1096" y="44"/>
                  </a:lnTo>
                  <a:lnTo>
                    <a:pt x="1096" y="44"/>
                  </a:lnTo>
                  <a:lnTo>
                    <a:pt x="1094" y="42"/>
                  </a:lnTo>
                  <a:lnTo>
                    <a:pt x="1094" y="42"/>
                  </a:lnTo>
                  <a:lnTo>
                    <a:pt x="1090" y="44"/>
                  </a:lnTo>
                  <a:lnTo>
                    <a:pt x="1090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8" y="44"/>
                  </a:lnTo>
                  <a:lnTo>
                    <a:pt x="1080" y="44"/>
                  </a:lnTo>
                  <a:lnTo>
                    <a:pt x="1080" y="44"/>
                  </a:lnTo>
                  <a:lnTo>
                    <a:pt x="1078" y="44"/>
                  </a:lnTo>
                  <a:lnTo>
                    <a:pt x="1078" y="44"/>
                  </a:lnTo>
                  <a:lnTo>
                    <a:pt x="1072" y="44"/>
                  </a:lnTo>
                  <a:lnTo>
                    <a:pt x="1072" y="44"/>
                  </a:lnTo>
                  <a:lnTo>
                    <a:pt x="1068" y="44"/>
                  </a:lnTo>
                  <a:lnTo>
                    <a:pt x="1068" y="44"/>
                  </a:lnTo>
                  <a:lnTo>
                    <a:pt x="1066" y="42"/>
                  </a:lnTo>
                  <a:lnTo>
                    <a:pt x="1066" y="42"/>
                  </a:lnTo>
                  <a:lnTo>
                    <a:pt x="1064" y="42"/>
                  </a:lnTo>
                  <a:lnTo>
                    <a:pt x="1062" y="44"/>
                  </a:lnTo>
                  <a:lnTo>
                    <a:pt x="1062" y="44"/>
                  </a:lnTo>
                  <a:lnTo>
                    <a:pt x="1056" y="44"/>
                  </a:lnTo>
                  <a:lnTo>
                    <a:pt x="1056" y="44"/>
                  </a:lnTo>
                  <a:lnTo>
                    <a:pt x="1054" y="44"/>
                  </a:lnTo>
                  <a:lnTo>
                    <a:pt x="1054" y="44"/>
                  </a:lnTo>
                  <a:lnTo>
                    <a:pt x="1052" y="46"/>
                  </a:lnTo>
                  <a:lnTo>
                    <a:pt x="1052" y="46"/>
                  </a:lnTo>
                  <a:lnTo>
                    <a:pt x="1050" y="44"/>
                  </a:lnTo>
                  <a:lnTo>
                    <a:pt x="1050" y="44"/>
                  </a:lnTo>
                  <a:lnTo>
                    <a:pt x="1050" y="46"/>
                  </a:lnTo>
                  <a:lnTo>
                    <a:pt x="1050" y="46"/>
                  </a:lnTo>
                  <a:lnTo>
                    <a:pt x="1046" y="44"/>
                  </a:lnTo>
                  <a:lnTo>
                    <a:pt x="1046" y="44"/>
                  </a:lnTo>
                  <a:lnTo>
                    <a:pt x="1044" y="44"/>
                  </a:lnTo>
                  <a:lnTo>
                    <a:pt x="1044" y="44"/>
                  </a:lnTo>
                  <a:lnTo>
                    <a:pt x="1042" y="46"/>
                  </a:lnTo>
                  <a:lnTo>
                    <a:pt x="1042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8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2" y="46"/>
                  </a:lnTo>
                  <a:lnTo>
                    <a:pt x="1030" y="46"/>
                  </a:lnTo>
                  <a:lnTo>
                    <a:pt x="1030" y="46"/>
                  </a:lnTo>
                  <a:lnTo>
                    <a:pt x="1028" y="46"/>
                  </a:lnTo>
                  <a:lnTo>
                    <a:pt x="1028" y="46"/>
                  </a:lnTo>
                  <a:lnTo>
                    <a:pt x="1022" y="44"/>
                  </a:lnTo>
                  <a:lnTo>
                    <a:pt x="1022" y="44"/>
                  </a:lnTo>
                  <a:lnTo>
                    <a:pt x="1018" y="42"/>
                  </a:lnTo>
                  <a:lnTo>
                    <a:pt x="1018" y="42"/>
                  </a:lnTo>
                  <a:lnTo>
                    <a:pt x="1014" y="42"/>
                  </a:lnTo>
                  <a:lnTo>
                    <a:pt x="1014" y="42"/>
                  </a:lnTo>
                  <a:lnTo>
                    <a:pt x="1012" y="42"/>
                  </a:lnTo>
                  <a:lnTo>
                    <a:pt x="1012" y="42"/>
                  </a:lnTo>
                  <a:lnTo>
                    <a:pt x="1010" y="42"/>
                  </a:lnTo>
                  <a:lnTo>
                    <a:pt x="1010" y="42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8" y="44"/>
                  </a:lnTo>
                  <a:lnTo>
                    <a:pt x="1006" y="44"/>
                  </a:lnTo>
                  <a:lnTo>
                    <a:pt x="1006" y="44"/>
                  </a:lnTo>
                  <a:lnTo>
                    <a:pt x="1002" y="44"/>
                  </a:lnTo>
                  <a:lnTo>
                    <a:pt x="1000" y="44"/>
                  </a:lnTo>
                  <a:lnTo>
                    <a:pt x="1000" y="44"/>
                  </a:lnTo>
                  <a:lnTo>
                    <a:pt x="996" y="44"/>
                  </a:lnTo>
                  <a:lnTo>
                    <a:pt x="996" y="44"/>
                  </a:lnTo>
                  <a:lnTo>
                    <a:pt x="996" y="42"/>
                  </a:lnTo>
                  <a:lnTo>
                    <a:pt x="996" y="42"/>
                  </a:lnTo>
                  <a:lnTo>
                    <a:pt x="992" y="42"/>
                  </a:lnTo>
                  <a:lnTo>
                    <a:pt x="992" y="42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2" y="40"/>
                  </a:lnTo>
                  <a:lnTo>
                    <a:pt x="990" y="40"/>
                  </a:lnTo>
                  <a:lnTo>
                    <a:pt x="990" y="40"/>
                  </a:lnTo>
                  <a:lnTo>
                    <a:pt x="988" y="40"/>
                  </a:lnTo>
                  <a:lnTo>
                    <a:pt x="988" y="40"/>
                  </a:lnTo>
                  <a:lnTo>
                    <a:pt x="982" y="42"/>
                  </a:lnTo>
                  <a:lnTo>
                    <a:pt x="982" y="42"/>
                  </a:lnTo>
                  <a:lnTo>
                    <a:pt x="980" y="40"/>
                  </a:lnTo>
                  <a:lnTo>
                    <a:pt x="980" y="40"/>
                  </a:lnTo>
                  <a:lnTo>
                    <a:pt x="974" y="42"/>
                  </a:lnTo>
                  <a:lnTo>
                    <a:pt x="968" y="42"/>
                  </a:lnTo>
                  <a:lnTo>
                    <a:pt x="968" y="42"/>
                  </a:lnTo>
                  <a:lnTo>
                    <a:pt x="966" y="42"/>
                  </a:lnTo>
                  <a:lnTo>
                    <a:pt x="966" y="42"/>
                  </a:lnTo>
                  <a:lnTo>
                    <a:pt x="966" y="40"/>
                  </a:lnTo>
                  <a:lnTo>
                    <a:pt x="966" y="40"/>
                  </a:lnTo>
                  <a:lnTo>
                    <a:pt x="964" y="40"/>
                  </a:lnTo>
                  <a:lnTo>
                    <a:pt x="964" y="40"/>
                  </a:lnTo>
                  <a:lnTo>
                    <a:pt x="960" y="42"/>
                  </a:lnTo>
                  <a:lnTo>
                    <a:pt x="960" y="42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6" y="44"/>
                  </a:lnTo>
                  <a:lnTo>
                    <a:pt x="952" y="44"/>
                  </a:lnTo>
                  <a:lnTo>
                    <a:pt x="952" y="44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50" y="46"/>
                  </a:lnTo>
                  <a:lnTo>
                    <a:pt x="948" y="46"/>
                  </a:lnTo>
                  <a:lnTo>
                    <a:pt x="948" y="46"/>
                  </a:lnTo>
                  <a:lnTo>
                    <a:pt x="942" y="46"/>
                  </a:lnTo>
                  <a:lnTo>
                    <a:pt x="942" y="46"/>
                  </a:lnTo>
                  <a:lnTo>
                    <a:pt x="936" y="44"/>
                  </a:lnTo>
                  <a:lnTo>
                    <a:pt x="936" y="44"/>
                  </a:lnTo>
                  <a:lnTo>
                    <a:pt x="934" y="42"/>
                  </a:lnTo>
                  <a:lnTo>
                    <a:pt x="934" y="42"/>
                  </a:lnTo>
                  <a:lnTo>
                    <a:pt x="930" y="42"/>
                  </a:lnTo>
                  <a:lnTo>
                    <a:pt x="930" y="42"/>
                  </a:lnTo>
                  <a:lnTo>
                    <a:pt x="930" y="40"/>
                  </a:lnTo>
                  <a:lnTo>
                    <a:pt x="930" y="40"/>
                  </a:lnTo>
                  <a:lnTo>
                    <a:pt x="922" y="42"/>
                  </a:lnTo>
                  <a:lnTo>
                    <a:pt x="912" y="42"/>
                  </a:lnTo>
                  <a:lnTo>
                    <a:pt x="912" y="42"/>
                  </a:lnTo>
                  <a:lnTo>
                    <a:pt x="910" y="44"/>
                  </a:lnTo>
                  <a:lnTo>
                    <a:pt x="910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8" y="44"/>
                  </a:lnTo>
                  <a:lnTo>
                    <a:pt x="902" y="46"/>
                  </a:lnTo>
                  <a:lnTo>
                    <a:pt x="902" y="46"/>
                  </a:lnTo>
                  <a:lnTo>
                    <a:pt x="900" y="44"/>
                  </a:lnTo>
                  <a:lnTo>
                    <a:pt x="900" y="44"/>
                  </a:lnTo>
                  <a:lnTo>
                    <a:pt x="896" y="44"/>
                  </a:lnTo>
                  <a:lnTo>
                    <a:pt x="892" y="44"/>
                  </a:lnTo>
                  <a:lnTo>
                    <a:pt x="892" y="44"/>
                  </a:lnTo>
                  <a:lnTo>
                    <a:pt x="890" y="44"/>
                  </a:lnTo>
                  <a:lnTo>
                    <a:pt x="890" y="44"/>
                  </a:lnTo>
                  <a:lnTo>
                    <a:pt x="888" y="46"/>
                  </a:lnTo>
                  <a:lnTo>
                    <a:pt x="888" y="46"/>
                  </a:lnTo>
                  <a:lnTo>
                    <a:pt x="882" y="44"/>
                  </a:lnTo>
                  <a:lnTo>
                    <a:pt x="882" y="44"/>
                  </a:lnTo>
                  <a:lnTo>
                    <a:pt x="876" y="42"/>
                  </a:lnTo>
                  <a:lnTo>
                    <a:pt x="876" y="42"/>
                  </a:lnTo>
                  <a:lnTo>
                    <a:pt x="874" y="42"/>
                  </a:lnTo>
                  <a:lnTo>
                    <a:pt x="870" y="42"/>
                  </a:lnTo>
                  <a:lnTo>
                    <a:pt x="870" y="42"/>
                  </a:lnTo>
                  <a:lnTo>
                    <a:pt x="866" y="44"/>
                  </a:lnTo>
                  <a:lnTo>
                    <a:pt x="866" y="44"/>
                  </a:lnTo>
                  <a:lnTo>
                    <a:pt x="862" y="46"/>
                  </a:lnTo>
                  <a:lnTo>
                    <a:pt x="862" y="46"/>
                  </a:lnTo>
                  <a:lnTo>
                    <a:pt x="858" y="46"/>
                  </a:lnTo>
                  <a:lnTo>
                    <a:pt x="858" y="46"/>
                  </a:lnTo>
                  <a:lnTo>
                    <a:pt x="856" y="44"/>
                  </a:lnTo>
                  <a:lnTo>
                    <a:pt x="856" y="44"/>
                  </a:lnTo>
                  <a:lnTo>
                    <a:pt x="852" y="44"/>
                  </a:lnTo>
                  <a:lnTo>
                    <a:pt x="852" y="44"/>
                  </a:lnTo>
                  <a:lnTo>
                    <a:pt x="850" y="44"/>
                  </a:lnTo>
                  <a:lnTo>
                    <a:pt x="850" y="44"/>
                  </a:lnTo>
                  <a:lnTo>
                    <a:pt x="848" y="40"/>
                  </a:lnTo>
                  <a:lnTo>
                    <a:pt x="846" y="40"/>
                  </a:lnTo>
                  <a:lnTo>
                    <a:pt x="846" y="40"/>
                  </a:lnTo>
                  <a:lnTo>
                    <a:pt x="844" y="42"/>
                  </a:lnTo>
                  <a:lnTo>
                    <a:pt x="844" y="42"/>
                  </a:lnTo>
                  <a:lnTo>
                    <a:pt x="840" y="42"/>
                  </a:lnTo>
                  <a:lnTo>
                    <a:pt x="836" y="40"/>
                  </a:lnTo>
                  <a:lnTo>
                    <a:pt x="836" y="40"/>
                  </a:lnTo>
                  <a:lnTo>
                    <a:pt x="834" y="38"/>
                  </a:lnTo>
                  <a:lnTo>
                    <a:pt x="834" y="38"/>
                  </a:lnTo>
                  <a:lnTo>
                    <a:pt x="830" y="40"/>
                  </a:lnTo>
                  <a:lnTo>
                    <a:pt x="828" y="38"/>
                  </a:lnTo>
                  <a:lnTo>
                    <a:pt x="828" y="38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20" y="40"/>
                  </a:lnTo>
                  <a:lnTo>
                    <a:pt x="816" y="42"/>
                  </a:lnTo>
                  <a:lnTo>
                    <a:pt x="816" y="42"/>
                  </a:lnTo>
                  <a:lnTo>
                    <a:pt x="812" y="40"/>
                  </a:lnTo>
                  <a:lnTo>
                    <a:pt x="812" y="40"/>
                  </a:lnTo>
                  <a:lnTo>
                    <a:pt x="808" y="40"/>
                  </a:lnTo>
                  <a:lnTo>
                    <a:pt x="808" y="40"/>
                  </a:lnTo>
                  <a:lnTo>
                    <a:pt x="806" y="40"/>
                  </a:lnTo>
                  <a:lnTo>
                    <a:pt x="806" y="40"/>
                  </a:lnTo>
                  <a:lnTo>
                    <a:pt x="804" y="40"/>
                  </a:lnTo>
                  <a:lnTo>
                    <a:pt x="804" y="40"/>
                  </a:lnTo>
                  <a:lnTo>
                    <a:pt x="802" y="38"/>
                  </a:lnTo>
                  <a:lnTo>
                    <a:pt x="802" y="38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800" y="40"/>
                  </a:lnTo>
                  <a:lnTo>
                    <a:pt x="794" y="42"/>
                  </a:lnTo>
                  <a:lnTo>
                    <a:pt x="794" y="42"/>
                  </a:lnTo>
                  <a:lnTo>
                    <a:pt x="792" y="40"/>
                  </a:lnTo>
                  <a:lnTo>
                    <a:pt x="792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90" y="40"/>
                  </a:lnTo>
                  <a:lnTo>
                    <a:pt x="788" y="42"/>
                  </a:lnTo>
                  <a:lnTo>
                    <a:pt x="788" y="42"/>
                  </a:lnTo>
                  <a:lnTo>
                    <a:pt x="786" y="42"/>
                  </a:lnTo>
                  <a:lnTo>
                    <a:pt x="786" y="42"/>
                  </a:lnTo>
                  <a:lnTo>
                    <a:pt x="782" y="40"/>
                  </a:lnTo>
                  <a:lnTo>
                    <a:pt x="782" y="40"/>
                  </a:lnTo>
                  <a:lnTo>
                    <a:pt x="778" y="40"/>
                  </a:lnTo>
                  <a:lnTo>
                    <a:pt x="778" y="40"/>
                  </a:lnTo>
                  <a:lnTo>
                    <a:pt x="776" y="42"/>
                  </a:lnTo>
                  <a:lnTo>
                    <a:pt x="772" y="42"/>
                  </a:lnTo>
                  <a:lnTo>
                    <a:pt x="772" y="42"/>
                  </a:lnTo>
                  <a:lnTo>
                    <a:pt x="770" y="42"/>
                  </a:lnTo>
                  <a:lnTo>
                    <a:pt x="770" y="42"/>
                  </a:lnTo>
                  <a:lnTo>
                    <a:pt x="766" y="40"/>
                  </a:lnTo>
                  <a:lnTo>
                    <a:pt x="766" y="40"/>
                  </a:lnTo>
                  <a:lnTo>
                    <a:pt x="764" y="40"/>
                  </a:lnTo>
                  <a:lnTo>
                    <a:pt x="764" y="40"/>
                  </a:lnTo>
                  <a:lnTo>
                    <a:pt x="762" y="42"/>
                  </a:lnTo>
                  <a:lnTo>
                    <a:pt x="762" y="42"/>
                  </a:lnTo>
                  <a:lnTo>
                    <a:pt x="758" y="42"/>
                  </a:lnTo>
                  <a:lnTo>
                    <a:pt x="758" y="42"/>
                  </a:lnTo>
                  <a:lnTo>
                    <a:pt x="756" y="42"/>
                  </a:lnTo>
                  <a:lnTo>
                    <a:pt x="756" y="42"/>
                  </a:lnTo>
                  <a:lnTo>
                    <a:pt x="752" y="42"/>
                  </a:lnTo>
                  <a:lnTo>
                    <a:pt x="752" y="42"/>
                  </a:lnTo>
                  <a:lnTo>
                    <a:pt x="744" y="44"/>
                  </a:lnTo>
                  <a:lnTo>
                    <a:pt x="744" y="44"/>
                  </a:lnTo>
                  <a:lnTo>
                    <a:pt x="738" y="42"/>
                  </a:lnTo>
                  <a:lnTo>
                    <a:pt x="738" y="42"/>
                  </a:lnTo>
                  <a:lnTo>
                    <a:pt x="734" y="40"/>
                  </a:lnTo>
                  <a:lnTo>
                    <a:pt x="734" y="40"/>
                  </a:lnTo>
                  <a:lnTo>
                    <a:pt x="732" y="42"/>
                  </a:lnTo>
                  <a:lnTo>
                    <a:pt x="732" y="42"/>
                  </a:lnTo>
                  <a:lnTo>
                    <a:pt x="728" y="42"/>
                  </a:lnTo>
                  <a:lnTo>
                    <a:pt x="726" y="42"/>
                  </a:lnTo>
                  <a:lnTo>
                    <a:pt x="726" y="42"/>
                  </a:lnTo>
                  <a:lnTo>
                    <a:pt x="724" y="42"/>
                  </a:lnTo>
                  <a:lnTo>
                    <a:pt x="724" y="42"/>
                  </a:lnTo>
                  <a:lnTo>
                    <a:pt x="720" y="42"/>
                  </a:lnTo>
                  <a:lnTo>
                    <a:pt x="720" y="42"/>
                  </a:lnTo>
                  <a:lnTo>
                    <a:pt x="718" y="42"/>
                  </a:lnTo>
                  <a:lnTo>
                    <a:pt x="718" y="42"/>
                  </a:lnTo>
                  <a:lnTo>
                    <a:pt x="712" y="42"/>
                  </a:lnTo>
                  <a:lnTo>
                    <a:pt x="712" y="42"/>
                  </a:lnTo>
                  <a:lnTo>
                    <a:pt x="710" y="42"/>
                  </a:lnTo>
                  <a:lnTo>
                    <a:pt x="710" y="42"/>
                  </a:lnTo>
                  <a:lnTo>
                    <a:pt x="706" y="42"/>
                  </a:lnTo>
                  <a:lnTo>
                    <a:pt x="706" y="42"/>
                  </a:lnTo>
                  <a:lnTo>
                    <a:pt x="704" y="44"/>
                  </a:lnTo>
                  <a:lnTo>
                    <a:pt x="704" y="44"/>
                  </a:lnTo>
                  <a:lnTo>
                    <a:pt x="702" y="42"/>
                  </a:lnTo>
                  <a:lnTo>
                    <a:pt x="702" y="42"/>
                  </a:lnTo>
                  <a:lnTo>
                    <a:pt x="696" y="44"/>
                  </a:lnTo>
                  <a:lnTo>
                    <a:pt x="696" y="44"/>
                  </a:lnTo>
                  <a:lnTo>
                    <a:pt x="692" y="44"/>
                  </a:lnTo>
                  <a:lnTo>
                    <a:pt x="692" y="44"/>
                  </a:lnTo>
                  <a:lnTo>
                    <a:pt x="690" y="44"/>
                  </a:lnTo>
                  <a:lnTo>
                    <a:pt x="690" y="44"/>
                  </a:lnTo>
                  <a:lnTo>
                    <a:pt x="688" y="44"/>
                  </a:lnTo>
                  <a:lnTo>
                    <a:pt x="688" y="44"/>
                  </a:lnTo>
                  <a:lnTo>
                    <a:pt x="686" y="44"/>
                  </a:lnTo>
                  <a:lnTo>
                    <a:pt x="686" y="44"/>
                  </a:lnTo>
                  <a:lnTo>
                    <a:pt x="680" y="44"/>
                  </a:lnTo>
                  <a:lnTo>
                    <a:pt x="680" y="44"/>
                  </a:lnTo>
                  <a:lnTo>
                    <a:pt x="676" y="44"/>
                  </a:lnTo>
                  <a:lnTo>
                    <a:pt x="676" y="44"/>
                  </a:lnTo>
                  <a:lnTo>
                    <a:pt x="668" y="44"/>
                  </a:lnTo>
                  <a:lnTo>
                    <a:pt x="660" y="42"/>
                  </a:lnTo>
                  <a:lnTo>
                    <a:pt x="660" y="42"/>
                  </a:lnTo>
                  <a:lnTo>
                    <a:pt x="658" y="42"/>
                  </a:lnTo>
                  <a:lnTo>
                    <a:pt x="658" y="42"/>
                  </a:lnTo>
                  <a:lnTo>
                    <a:pt x="654" y="42"/>
                  </a:lnTo>
                  <a:lnTo>
                    <a:pt x="652" y="42"/>
                  </a:lnTo>
                  <a:lnTo>
                    <a:pt x="652" y="42"/>
                  </a:lnTo>
                  <a:lnTo>
                    <a:pt x="648" y="42"/>
                  </a:lnTo>
                  <a:lnTo>
                    <a:pt x="648" y="42"/>
                  </a:lnTo>
                  <a:lnTo>
                    <a:pt x="646" y="42"/>
                  </a:lnTo>
                  <a:lnTo>
                    <a:pt x="64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6" y="42"/>
                  </a:lnTo>
                  <a:lnTo>
                    <a:pt x="634" y="42"/>
                  </a:lnTo>
                  <a:lnTo>
                    <a:pt x="634" y="42"/>
                  </a:lnTo>
                  <a:lnTo>
                    <a:pt x="630" y="42"/>
                  </a:lnTo>
                  <a:lnTo>
                    <a:pt x="630" y="42"/>
                  </a:lnTo>
                  <a:lnTo>
                    <a:pt x="628" y="42"/>
                  </a:lnTo>
                  <a:lnTo>
                    <a:pt x="628" y="42"/>
                  </a:lnTo>
                  <a:lnTo>
                    <a:pt x="622" y="42"/>
                  </a:lnTo>
                  <a:lnTo>
                    <a:pt x="622" y="42"/>
                  </a:lnTo>
                  <a:lnTo>
                    <a:pt x="614" y="42"/>
                  </a:lnTo>
                  <a:lnTo>
                    <a:pt x="614" y="42"/>
                  </a:lnTo>
                  <a:lnTo>
                    <a:pt x="612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8" y="42"/>
                  </a:lnTo>
                  <a:lnTo>
                    <a:pt x="606" y="42"/>
                  </a:lnTo>
                  <a:lnTo>
                    <a:pt x="606" y="42"/>
                  </a:lnTo>
                  <a:lnTo>
                    <a:pt x="604" y="42"/>
                  </a:lnTo>
                  <a:lnTo>
                    <a:pt x="604" y="42"/>
                  </a:lnTo>
                  <a:lnTo>
                    <a:pt x="600" y="42"/>
                  </a:lnTo>
                  <a:lnTo>
                    <a:pt x="600" y="42"/>
                  </a:lnTo>
                  <a:lnTo>
                    <a:pt x="596" y="42"/>
                  </a:lnTo>
                  <a:lnTo>
                    <a:pt x="596" y="42"/>
                  </a:lnTo>
                  <a:lnTo>
                    <a:pt x="594" y="42"/>
                  </a:lnTo>
                  <a:lnTo>
                    <a:pt x="594" y="42"/>
                  </a:lnTo>
                  <a:lnTo>
                    <a:pt x="588" y="42"/>
                  </a:lnTo>
                  <a:lnTo>
                    <a:pt x="588" y="42"/>
                  </a:lnTo>
                  <a:lnTo>
                    <a:pt x="586" y="42"/>
                  </a:lnTo>
                  <a:lnTo>
                    <a:pt x="586" y="42"/>
                  </a:lnTo>
                  <a:lnTo>
                    <a:pt x="582" y="42"/>
                  </a:lnTo>
                  <a:lnTo>
                    <a:pt x="582" y="42"/>
                  </a:lnTo>
                  <a:lnTo>
                    <a:pt x="580" y="42"/>
                  </a:lnTo>
                  <a:lnTo>
                    <a:pt x="580" y="42"/>
                  </a:lnTo>
                  <a:lnTo>
                    <a:pt x="576" y="42"/>
                  </a:lnTo>
                  <a:lnTo>
                    <a:pt x="576" y="42"/>
                  </a:lnTo>
                  <a:lnTo>
                    <a:pt x="574" y="42"/>
                  </a:lnTo>
                  <a:lnTo>
                    <a:pt x="574" y="42"/>
                  </a:lnTo>
                  <a:lnTo>
                    <a:pt x="570" y="42"/>
                  </a:lnTo>
                  <a:lnTo>
                    <a:pt x="570" y="42"/>
                  </a:lnTo>
                  <a:lnTo>
                    <a:pt x="566" y="42"/>
                  </a:lnTo>
                  <a:lnTo>
                    <a:pt x="566" y="42"/>
                  </a:lnTo>
                  <a:lnTo>
                    <a:pt x="564" y="42"/>
                  </a:lnTo>
                  <a:lnTo>
                    <a:pt x="564" y="42"/>
                  </a:lnTo>
                  <a:lnTo>
                    <a:pt x="560" y="42"/>
                  </a:lnTo>
                  <a:lnTo>
                    <a:pt x="560" y="42"/>
                  </a:lnTo>
                  <a:lnTo>
                    <a:pt x="542" y="42"/>
                  </a:lnTo>
                  <a:lnTo>
                    <a:pt x="542" y="42"/>
                  </a:lnTo>
                  <a:lnTo>
                    <a:pt x="540" y="44"/>
                  </a:lnTo>
                  <a:lnTo>
                    <a:pt x="540" y="44"/>
                  </a:lnTo>
                  <a:lnTo>
                    <a:pt x="536" y="42"/>
                  </a:lnTo>
                  <a:lnTo>
                    <a:pt x="532" y="44"/>
                  </a:lnTo>
                  <a:lnTo>
                    <a:pt x="532" y="44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8" y="42"/>
                  </a:lnTo>
                  <a:lnTo>
                    <a:pt x="526" y="44"/>
                  </a:lnTo>
                  <a:lnTo>
                    <a:pt x="526" y="44"/>
                  </a:lnTo>
                  <a:lnTo>
                    <a:pt x="518" y="44"/>
                  </a:lnTo>
                  <a:lnTo>
                    <a:pt x="518" y="44"/>
                  </a:lnTo>
                  <a:lnTo>
                    <a:pt x="514" y="46"/>
                  </a:lnTo>
                  <a:lnTo>
                    <a:pt x="514" y="46"/>
                  </a:lnTo>
                  <a:lnTo>
                    <a:pt x="510" y="46"/>
                  </a:lnTo>
                  <a:lnTo>
                    <a:pt x="510" y="46"/>
                  </a:lnTo>
                  <a:lnTo>
                    <a:pt x="508" y="46"/>
                  </a:lnTo>
                  <a:lnTo>
                    <a:pt x="508" y="46"/>
                  </a:lnTo>
                  <a:lnTo>
                    <a:pt x="504" y="46"/>
                  </a:lnTo>
                  <a:lnTo>
                    <a:pt x="504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500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8" y="46"/>
                  </a:lnTo>
                  <a:lnTo>
                    <a:pt x="496" y="46"/>
                  </a:lnTo>
                  <a:lnTo>
                    <a:pt x="496" y="46"/>
                  </a:lnTo>
                  <a:lnTo>
                    <a:pt x="494" y="46"/>
                  </a:lnTo>
                  <a:lnTo>
                    <a:pt x="494" y="46"/>
                  </a:lnTo>
                  <a:lnTo>
                    <a:pt x="490" y="46"/>
                  </a:lnTo>
                  <a:lnTo>
                    <a:pt x="490" y="46"/>
                  </a:lnTo>
                  <a:lnTo>
                    <a:pt x="486" y="44"/>
                  </a:lnTo>
                  <a:lnTo>
                    <a:pt x="486" y="44"/>
                  </a:lnTo>
                  <a:lnTo>
                    <a:pt x="484" y="44"/>
                  </a:lnTo>
                  <a:lnTo>
                    <a:pt x="484" y="44"/>
                  </a:lnTo>
                  <a:lnTo>
                    <a:pt x="482" y="44"/>
                  </a:lnTo>
                  <a:lnTo>
                    <a:pt x="482" y="44"/>
                  </a:lnTo>
                  <a:lnTo>
                    <a:pt x="478" y="44"/>
                  </a:lnTo>
                  <a:lnTo>
                    <a:pt x="478" y="44"/>
                  </a:lnTo>
                  <a:lnTo>
                    <a:pt x="476" y="44"/>
                  </a:lnTo>
                  <a:lnTo>
                    <a:pt x="476" y="44"/>
                  </a:lnTo>
                  <a:lnTo>
                    <a:pt x="472" y="46"/>
                  </a:lnTo>
                  <a:lnTo>
                    <a:pt x="468" y="44"/>
                  </a:lnTo>
                  <a:lnTo>
                    <a:pt x="468" y="44"/>
                  </a:lnTo>
                  <a:lnTo>
                    <a:pt x="466" y="46"/>
                  </a:lnTo>
                  <a:lnTo>
                    <a:pt x="464" y="46"/>
                  </a:lnTo>
                  <a:lnTo>
                    <a:pt x="464" y="46"/>
                  </a:lnTo>
                  <a:lnTo>
                    <a:pt x="464" y="44"/>
                  </a:lnTo>
                  <a:lnTo>
                    <a:pt x="464" y="44"/>
                  </a:lnTo>
                  <a:lnTo>
                    <a:pt x="462" y="44"/>
                  </a:lnTo>
                  <a:lnTo>
                    <a:pt x="462" y="44"/>
                  </a:lnTo>
                  <a:lnTo>
                    <a:pt x="462" y="42"/>
                  </a:lnTo>
                  <a:lnTo>
                    <a:pt x="462" y="42"/>
                  </a:lnTo>
                  <a:lnTo>
                    <a:pt x="456" y="42"/>
                  </a:lnTo>
                  <a:lnTo>
                    <a:pt x="456" y="42"/>
                  </a:lnTo>
                  <a:lnTo>
                    <a:pt x="450" y="42"/>
                  </a:lnTo>
                  <a:lnTo>
                    <a:pt x="450" y="42"/>
                  </a:lnTo>
                  <a:lnTo>
                    <a:pt x="448" y="44"/>
                  </a:lnTo>
                  <a:lnTo>
                    <a:pt x="448" y="44"/>
                  </a:lnTo>
                  <a:lnTo>
                    <a:pt x="442" y="44"/>
                  </a:lnTo>
                  <a:lnTo>
                    <a:pt x="442" y="44"/>
                  </a:lnTo>
                  <a:lnTo>
                    <a:pt x="438" y="44"/>
                  </a:lnTo>
                  <a:lnTo>
                    <a:pt x="438" y="44"/>
                  </a:lnTo>
                  <a:lnTo>
                    <a:pt x="436" y="46"/>
                  </a:lnTo>
                  <a:lnTo>
                    <a:pt x="436" y="46"/>
                  </a:lnTo>
                  <a:lnTo>
                    <a:pt x="432" y="44"/>
                  </a:lnTo>
                  <a:lnTo>
                    <a:pt x="432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8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6" y="44"/>
                  </a:lnTo>
                  <a:lnTo>
                    <a:pt x="420" y="42"/>
                  </a:lnTo>
                  <a:lnTo>
                    <a:pt x="420" y="42"/>
                  </a:lnTo>
                  <a:lnTo>
                    <a:pt x="418" y="44"/>
                  </a:lnTo>
                  <a:lnTo>
                    <a:pt x="418" y="44"/>
                  </a:lnTo>
                  <a:lnTo>
                    <a:pt x="416" y="42"/>
                  </a:lnTo>
                  <a:lnTo>
                    <a:pt x="416" y="40"/>
                  </a:lnTo>
                  <a:lnTo>
                    <a:pt x="416" y="40"/>
                  </a:lnTo>
                  <a:lnTo>
                    <a:pt x="412" y="40"/>
                  </a:lnTo>
                  <a:lnTo>
                    <a:pt x="412" y="40"/>
                  </a:lnTo>
                  <a:lnTo>
                    <a:pt x="412" y="42"/>
                  </a:lnTo>
                  <a:lnTo>
                    <a:pt x="412" y="42"/>
                  </a:lnTo>
                  <a:lnTo>
                    <a:pt x="410" y="44"/>
                  </a:lnTo>
                  <a:lnTo>
                    <a:pt x="410" y="44"/>
                  </a:lnTo>
                  <a:lnTo>
                    <a:pt x="404" y="44"/>
                  </a:lnTo>
                  <a:lnTo>
                    <a:pt x="404" y="44"/>
                  </a:lnTo>
                  <a:lnTo>
                    <a:pt x="400" y="44"/>
                  </a:lnTo>
                  <a:lnTo>
                    <a:pt x="400" y="44"/>
                  </a:lnTo>
                  <a:lnTo>
                    <a:pt x="396" y="42"/>
                  </a:lnTo>
                  <a:lnTo>
                    <a:pt x="396" y="42"/>
                  </a:lnTo>
                  <a:lnTo>
                    <a:pt x="394" y="44"/>
                  </a:lnTo>
                  <a:lnTo>
                    <a:pt x="394" y="44"/>
                  </a:lnTo>
                  <a:lnTo>
                    <a:pt x="390" y="44"/>
                  </a:lnTo>
                  <a:lnTo>
                    <a:pt x="390" y="44"/>
                  </a:lnTo>
                  <a:lnTo>
                    <a:pt x="386" y="42"/>
                  </a:lnTo>
                  <a:lnTo>
                    <a:pt x="386" y="42"/>
                  </a:lnTo>
                  <a:lnTo>
                    <a:pt x="376" y="44"/>
                  </a:lnTo>
                  <a:lnTo>
                    <a:pt x="376" y="44"/>
                  </a:lnTo>
                  <a:lnTo>
                    <a:pt x="374" y="42"/>
                  </a:lnTo>
                  <a:lnTo>
                    <a:pt x="374" y="42"/>
                  </a:lnTo>
                  <a:lnTo>
                    <a:pt x="368" y="42"/>
                  </a:lnTo>
                  <a:lnTo>
                    <a:pt x="368" y="42"/>
                  </a:lnTo>
                  <a:lnTo>
                    <a:pt x="366" y="42"/>
                  </a:lnTo>
                  <a:lnTo>
                    <a:pt x="366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2" y="42"/>
                  </a:lnTo>
                  <a:lnTo>
                    <a:pt x="360" y="42"/>
                  </a:lnTo>
                  <a:lnTo>
                    <a:pt x="360" y="42"/>
                  </a:lnTo>
                  <a:lnTo>
                    <a:pt x="358" y="42"/>
                  </a:lnTo>
                  <a:lnTo>
                    <a:pt x="358" y="42"/>
                  </a:lnTo>
                  <a:lnTo>
                    <a:pt x="352" y="44"/>
                  </a:lnTo>
                  <a:lnTo>
                    <a:pt x="352" y="44"/>
                  </a:lnTo>
                  <a:lnTo>
                    <a:pt x="344" y="42"/>
                  </a:lnTo>
                  <a:lnTo>
                    <a:pt x="344" y="42"/>
                  </a:lnTo>
                  <a:lnTo>
                    <a:pt x="342" y="44"/>
                  </a:lnTo>
                  <a:lnTo>
                    <a:pt x="342" y="44"/>
                  </a:lnTo>
                  <a:lnTo>
                    <a:pt x="338" y="42"/>
                  </a:lnTo>
                  <a:lnTo>
                    <a:pt x="338" y="42"/>
                  </a:lnTo>
                  <a:lnTo>
                    <a:pt x="330" y="44"/>
                  </a:lnTo>
                  <a:lnTo>
                    <a:pt x="330" y="44"/>
                  </a:lnTo>
                  <a:lnTo>
                    <a:pt x="328" y="44"/>
                  </a:lnTo>
                  <a:lnTo>
                    <a:pt x="328" y="44"/>
                  </a:lnTo>
                  <a:lnTo>
                    <a:pt x="322" y="42"/>
                  </a:lnTo>
                  <a:lnTo>
                    <a:pt x="322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6" y="42"/>
                  </a:lnTo>
                  <a:lnTo>
                    <a:pt x="314" y="42"/>
                  </a:lnTo>
                  <a:lnTo>
                    <a:pt x="314" y="42"/>
                  </a:lnTo>
                  <a:lnTo>
                    <a:pt x="310" y="42"/>
                  </a:lnTo>
                  <a:lnTo>
                    <a:pt x="310" y="42"/>
                  </a:lnTo>
                  <a:lnTo>
                    <a:pt x="310" y="40"/>
                  </a:lnTo>
                  <a:lnTo>
                    <a:pt x="310" y="40"/>
                  </a:lnTo>
                  <a:lnTo>
                    <a:pt x="308" y="40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06" y="42"/>
                  </a:lnTo>
                  <a:lnTo>
                    <a:pt x="306" y="42"/>
                  </a:lnTo>
                  <a:lnTo>
                    <a:pt x="298" y="42"/>
                  </a:lnTo>
                  <a:lnTo>
                    <a:pt x="298" y="42"/>
                  </a:lnTo>
                  <a:lnTo>
                    <a:pt x="296" y="42"/>
                  </a:lnTo>
                  <a:lnTo>
                    <a:pt x="296" y="42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90" y="42"/>
                  </a:lnTo>
                  <a:lnTo>
                    <a:pt x="290" y="42"/>
                  </a:lnTo>
                  <a:lnTo>
                    <a:pt x="288" y="42"/>
                  </a:lnTo>
                  <a:lnTo>
                    <a:pt x="288" y="42"/>
                  </a:lnTo>
                  <a:lnTo>
                    <a:pt x="286" y="42"/>
                  </a:lnTo>
                  <a:lnTo>
                    <a:pt x="286" y="42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282" y="42"/>
                  </a:lnTo>
                  <a:lnTo>
                    <a:pt x="282" y="42"/>
                  </a:lnTo>
                  <a:lnTo>
                    <a:pt x="278" y="40"/>
                  </a:lnTo>
                  <a:lnTo>
                    <a:pt x="278" y="40"/>
                  </a:lnTo>
                  <a:lnTo>
                    <a:pt x="276" y="40"/>
                  </a:lnTo>
                  <a:lnTo>
                    <a:pt x="274" y="40"/>
                  </a:lnTo>
                  <a:lnTo>
                    <a:pt x="274" y="40"/>
                  </a:lnTo>
                  <a:lnTo>
                    <a:pt x="270" y="40"/>
                  </a:lnTo>
                  <a:lnTo>
                    <a:pt x="270" y="40"/>
                  </a:lnTo>
                  <a:lnTo>
                    <a:pt x="268" y="42"/>
                  </a:lnTo>
                  <a:lnTo>
                    <a:pt x="268" y="42"/>
                  </a:lnTo>
                  <a:lnTo>
                    <a:pt x="264" y="40"/>
                  </a:lnTo>
                  <a:lnTo>
                    <a:pt x="264" y="40"/>
                  </a:lnTo>
                  <a:lnTo>
                    <a:pt x="260" y="40"/>
                  </a:lnTo>
                  <a:lnTo>
                    <a:pt x="260" y="40"/>
                  </a:lnTo>
                  <a:lnTo>
                    <a:pt x="258" y="40"/>
                  </a:lnTo>
                  <a:lnTo>
                    <a:pt x="258" y="40"/>
                  </a:lnTo>
                  <a:lnTo>
                    <a:pt x="252" y="40"/>
                  </a:lnTo>
                  <a:lnTo>
                    <a:pt x="252" y="40"/>
                  </a:lnTo>
                  <a:lnTo>
                    <a:pt x="246" y="40"/>
                  </a:lnTo>
                  <a:lnTo>
                    <a:pt x="242" y="40"/>
                  </a:lnTo>
                  <a:lnTo>
                    <a:pt x="242" y="40"/>
                  </a:lnTo>
                  <a:lnTo>
                    <a:pt x="238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230" y="40"/>
                  </a:lnTo>
                  <a:lnTo>
                    <a:pt x="230" y="40"/>
                  </a:lnTo>
                  <a:lnTo>
                    <a:pt x="228" y="40"/>
                  </a:lnTo>
                  <a:lnTo>
                    <a:pt x="228" y="40"/>
                  </a:lnTo>
                  <a:lnTo>
                    <a:pt x="224" y="40"/>
                  </a:lnTo>
                  <a:lnTo>
                    <a:pt x="224" y="40"/>
                  </a:lnTo>
                  <a:lnTo>
                    <a:pt x="222" y="40"/>
                  </a:lnTo>
                  <a:lnTo>
                    <a:pt x="222" y="40"/>
                  </a:lnTo>
                  <a:lnTo>
                    <a:pt x="218" y="40"/>
                  </a:lnTo>
                  <a:lnTo>
                    <a:pt x="218" y="40"/>
                  </a:lnTo>
                  <a:lnTo>
                    <a:pt x="216" y="40"/>
                  </a:lnTo>
                  <a:lnTo>
                    <a:pt x="216" y="40"/>
                  </a:lnTo>
                  <a:lnTo>
                    <a:pt x="212" y="42"/>
                  </a:lnTo>
                  <a:lnTo>
                    <a:pt x="212" y="42"/>
                  </a:lnTo>
                  <a:lnTo>
                    <a:pt x="208" y="40"/>
                  </a:lnTo>
                  <a:lnTo>
                    <a:pt x="208" y="40"/>
                  </a:lnTo>
                  <a:lnTo>
                    <a:pt x="204" y="42"/>
                  </a:lnTo>
                  <a:lnTo>
                    <a:pt x="204" y="42"/>
                  </a:lnTo>
                  <a:lnTo>
                    <a:pt x="200" y="40"/>
                  </a:lnTo>
                  <a:lnTo>
                    <a:pt x="200" y="40"/>
                  </a:lnTo>
                  <a:lnTo>
                    <a:pt x="190" y="40"/>
                  </a:lnTo>
                  <a:lnTo>
                    <a:pt x="190" y="40"/>
                  </a:lnTo>
                  <a:lnTo>
                    <a:pt x="188" y="40"/>
                  </a:lnTo>
                  <a:lnTo>
                    <a:pt x="188" y="40"/>
                  </a:lnTo>
                  <a:lnTo>
                    <a:pt x="176" y="40"/>
                  </a:lnTo>
                  <a:lnTo>
                    <a:pt x="176" y="40"/>
                  </a:lnTo>
                  <a:lnTo>
                    <a:pt x="172" y="42"/>
                  </a:lnTo>
                  <a:lnTo>
                    <a:pt x="172" y="42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66" y="42"/>
                  </a:lnTo>
                  <a:lnTo>
                    <a:pt x="166" y="42"/>
                  </a:lnTo>
                  <a:lnTo>
                    <a:pt x="162" y="42"/>
                  </a:lnTo>
                  <a:lnTo>
                    <a:pt x="158" y="42"/>
                  </a:lnTo>
                  <a:lnTo>
                    <a:pt x="158" y="42"/>
                  </a:lnTo>
                  <a:lnTo>
                    <a:pt x="158" y="40"/>
                  </a:lnTo>
                  <a:lnTo>
                    <a:pt x="158" y="40"/>
                  </a:lnTo>
                  <a:lnTo>
                    <a:pt x="156" y="40"/>
                  </a:lnTo>
                  <a:lnTo>
                    <a:pt x="156" y="40"/>
                  </a:lnTo>
                  <a:lnTo>
                    <a:pt x="156" y="38"/>
                  </a:lnTo>
                  <a:lnTo>
                    <a:pt x="156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8" y="38"/>
                  </a:lnTo>
                  <a:lnTo>
                    <a:pt x="146" y="38"/>
                  </a:lnTo>
                  <a:lnTo>
                    <a:pt x="146" y="38"/>
                  </a:lnTo>
                  <a:lnTo>
                    <a:pt x="142" y="38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38" y="40"/>
                  </a:lnTo>
                  <a:lnTo>
                    <a:pt x="138" y="40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30" y="40"/>
                  </a:lnTo>
                  <a:lnTo>
                    <a:pt x="130" y="40"/>
                  </a:lnTo>
                  <a:lnTo>
                    <a:pt x="126" y="38"/>
                  </a:lnTo>
                  <a:lnTo>
                    <a:pt x="126" y="38"/>
                  </a:lnTo>
                  <a:lnTo>
                    <a:pt x="124" y="38"/>
                  </a:lnTo>
                  <a:lnTo>
                    <a:pt x="124" y="38"/>
                  </a:lnTo>
                  <a:lnTo>
                    <a:pt x="122" y="38"/>
                  </a:lnTo>
                  <a:lnTo>
                    <a:pt x="118" y="38"/>
                  </a:lnTo>
                  <a:lnTo>
                    <a:pt x="118" y="38"/>
                  </a:lnTo>
                  <a:lnTo>
                    <a:pt x="116" y="38"/>
                  </a:lnTo>
                  <a:lnTo>
                    <a:pt x="116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06" y="40"/>
                  </a:lnTo>
                  <a:lnTo>
                    <a:pt x="106" y="40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98" y="36"/>
                  </a:lnTo>
                  <a:lnTo>
                    <a:pt x="98" y="36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0" y="36"/>
                  </a:lnTo>
                  <a:lnTo>
                    <a:pt x="90" y="36"/>
                  </a:lnTo>
                  <a:lnTo>
                    <a:pt x="86" y="38"/>
                  </a:lnTo>
                  <a:lnTo>
                    <a:pt x="86" y="38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50" y="38"/>
                  </a:lnTo>
                  <a:lnTo>
                    <a:pt x="46" y="38"/>
                  </a:lnTo>
                  <a:lnTo>
                    <a:pt x="46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0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 userDrawn="1"/>
          </p:nvSpPr>
          <p:spPr bwMode="gray">
            <a:xfrm>
              <a:off x="377760" y="6195126"/>
              <a:ext cx="8418958" cy="60192"/>
            </a:xfrm>
            <a:custGeom>
              <a:avLst/>
              <a:gdLst>
                <a:gd name="T0" fmla="*/ 3752 w 3916"/>
                <a:gd name="T1" fmla="*/ 12 h 28"/>
                <a:gd name="T2" fmla="*/ 3576 w 3916"/>
                <a:gd name="T3" fmla="*/ 14 h 28"/>
                <a:gd name="T4" fmla="*/ 3450 w 3916"/>
                <a:gd name="T5" fmla="*/ 14 h 28"/>
                <a:gd name="T6" fmla="*/ 3348 w 3916"/>
                <a:gd name="T7" fmla="*/ 12 h 28"/>
                <a:gd name="T8" fmla="*/ 3206 w 3916"/>
                <a:gd name="T9" fmla="*/ 12 h 28"/>
                <a:gd name="T10" fmla="*/ 3108 w 3916"/>
                <a:gd name="T11" fmla="*/ 10 h 28"/>
                <a:gd name="T12" fmla="*/ 2950 w 3916"/>
                <a:gd name="T13" fmla="*/ 12 h 28"/>
                <a:gd name="T14" fmla="*/ 2916 w 3916"/>
                <a:gd name="T15" fmla="*/ 10 h 28"/>
                <a:gd name="T16" fmla="*/ 2826 w 3916"/>
                <a:gd name="T17" fmla="*/ 10 h 28"/>
                <a:gd name="T18" fmla="*/ 2684 w 3916"/>
                <a:gd name="T19" fmla="*/ 8 h 28"/>
                <a:gd name="T20" fmla="*/ 2550 w 3916"/>
                <a:gd name="T21" fmla="*/ 6 h 28"/>
                <a:gd name="T22" fmla="*/ 2400 w 3916"/>
                <a:gd name="T23" fmla="*/ 4 h 28"/>
                <a:gd name="T24" fmla="*/ 2252 w 3916"/>
                <a:gd name="T25" fmla="*/ 6 h 28"/>
                <a:gd name="T26" fmla="*/ 2078 w 3916"/>
                <a:gd name="T27" fmla="*/ 4 h 28"/>
                <a:gd name="T28" fmla="*/ 1694 w 3916"/>
                <a:gd name="T29" fmla="*/ 4 h 28"/>
                <a:gd name="T30" fmla="*/ 1488 w 3916"/>
                <a:gd name="T31" fmla="*/ 4 h 28"/>
                <a:gd name="T32" fmla="*/ 1294 w 3916"/>
                <a:gd name="T33" fmla="*/ 6 h 28"/>
                <a:gd name="T34" fmla="*/ 1254 w 3916"/>
                <a:gd name="T35" fmla="*/ 10 h 28"/>
                <a:gd name="T36" fmla="*/ 1126 w 3916"/>
                <a:gd name="T37" fmla="*/ 10 h 28"/>
                <a:gd name="T38" fmla="*/ 1048 w 3916"/>
                <a:gd name="T39" fmla="*/ 8 h 28"/>
                <a:gd name="T40" fmla="*/ 1044 w 3916"/>
                <a:gd name="T41" fmla="*/ 8 h 28"/>
                <a:gd name="T42" fmla="*/ 900 w 3916"/>
                <a:gd name="T43" fmla="*/ 8 h 28"/>
                <a:gd name="T44" fmla="*/ 720 w 3916"/>
                <a:gd name="T45" fmla="*/ 6 h 28"/>
                <a:gd name="T46" fmla="*/ 480 w 3916"/>
                <a:gd name="T47" fmla="*/ 6 h 28"/>
                <a:gd name="T48" fmla="*/ 338 w 3916"/>
                <a:gd name="T49" fmla="*/ 2 h 28"/>
                <a:gd name="T50" fmla="*/ 194 w 3916"/>
                <a:gd name="T51" fmla="*/ 0 h 28"/>
                <a:gd name="T52" fmla="*/ 56 w 3916"/>
                <a:gd name="T53" fmla="*/ 2 h 28"/>
                <a:gd name="T54" fmla="*/ 0 w 3916"/>
                <a:gd name="T55" fmla="*/ 10 h 28"/>
                <a:gd name="T56" fmla="*/ 64 w 3916"/>
                <a:gd name="T57" fmla="*/ 10 h 28"/>
                <a:gd name="T58" fmla="*/ 192 w 3916"/>
                <a:gd name="T59" fmla="*/ 10 h 28"/>
                <a:gd name="T60" fmla="*/ 294 w 3916"/>
                <a:gd name="T61" fmla="*/ 10 h 28"/>
                <a:gd name="T62" fmla="*/ 390 w 3916"/>
                <a:gd name="T63" fmla="*/ 12 h 28"/>
                <a:gd name="T64" fmla="*/ 610 w 3916"/>
                <a:gd name="T65" fmla="*/ 12 h 28"/>
                <a:gd name="T66" fmla="*/ 778 w 3916"/>
                <a:gd name="T67" fmla="*/ 14 h 28"/>
                <a:gd name="T68" fmla="*/ 884 w 3916"/>
                <a:gd name="T69" fmla="*/ 12 h 28"/>
                <a:gd name="T70" fmla="*/ 962 w 3916"/>
                <a:gd name="T71" fmla="*/ 14 h 28"/>
                <a:gd name="T72" fmla="*/ 1062 w 3916"/>
                <a:gd name="T73" fmla="*/ 16 h 28"/>
                <a:gd name="T74" fmla="*/ 1214 w 3916"/>
                <a:gd name="T75" fmla="*/ 16 h 28"/>
                <a:gd name="T76" fmla="*/ 1338 w 3916"/>
                <a:gd name="T77" fmla="*/ 18 h 28"/>
                <a:gd name="T78" fmla="*/ 1394 w 3916"/>
                <a:gd name="T79" fmla="*/ 18 h 28"/>
                <a:gd name="T80" fmla="*/ 1782 w 3916"/>
                <a:gd name="T81" fmla="*/ 20 h 28"/>
                <a:gd name="T82" fmla="*/ 1952 w 3916"/>
                <a:gd name="T83" fmla="*/ 20 h 28"/>
                <a:gd name="T84" fmla="*/ 2142 w 3916"/>
                <a:gd name="T85" fmla="*/ 22 h 28"/>
                <a:gd name="T86" fmla="*/ 2328 w 3916"/>
                <a:gd name="T87" fmla="*/ 22 h 28"/>
                <a:gd name="T88" fmla="*/ 2476 w 3916"/>
                <a:gd name="T89" fmla="*/ 22 h 28"/>
                <a:gd name="T90" fmla="*/ 2586 w 3916"/>
                <a:gd name="T91" fmla="*/ 22 h 28"/>
                <a:gd name="T92" fmla="*/ 2840 w 3916"/>
                <a:gd name="T93" fmla="*/ 22 h 28"/>
                <a:gd name="T94" fmla="*/ 2984 w 3916"/>
                <a:gd name="T95" fmla="*/ 24 h 28"/>
                <a:gd name="T96" fmla="*/ 3156 w 3916"/>
                <a:gd name="T97" fmla="*/ 24 h 28"/>
                <a:gd name="T98" fmla="*/ 3214 w 3916"/>
                <a:gd name="T99" fmla="*/ 24 h 28"/>
                <a:gd name="T100" fmla="*/ 3334 w 3916"/>
                <a:gd name="T101" fmla="*/ 26 h 28"/>
                <a:gd name="T102" fmla="*/ 3470 w 3916"/>
                <a:gd name="T103" fmla="*/ 26 h 28"/>
                <a:gd name="T104" fmla="*/ 3578 w 3916"/>
                <a:gd name="T105" fmla="*/ 26 h 28"/>
                <a:gd name="T106" fmla="*/ 3658 w 3916"/>
                <a:gd name="T107" fmla="*/ 26 h 28"/>
                <a:gd name="T108" fmla="*/ 3810 w 3916"/>
                <a:gd name="T109" fmla="*/ 28 h 28"/>
                <a:gd name="T110" fmla="*/ 3832 w 3916"/>
                <a:gd name="T111" fmla="*/ 26 h 28"/>
                <a:gd name="T112" fmla="*/ 3878 w 3916"/>
                <a:gd name="T113" fmla="*/ 24 h 28"/>
                <a:gd name="T114" fmla="*/ 3916 w 3916"/>
                <a:gd name="T115" fmla="*/ 18 h 28"/>
                <a:gd name="T116" fmla="*/ 3844 w 3916"/>
                <a:gd name="T117" fmla="*/ 14 h 28"/>
                <a:gd name="T118" fmla="*/ 746 w 3916"/>
                <a:gd name="T119" fmla="*/ 8 h 28"/>
                <a:gd name="T120" fmla="*/ 2876 w 3916"/>
                <a:gd name="T121" fmla="*/ 18 h 28"/>
                <a:gd name="T122" fmla="*/ 3162 w 3916"/>
                <a:gd name="T123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16" h="28">
                  <a:moveTo>
                    <a:pt x="3820" y="12"/>
                  </a:moveTo>
                  <a:lnTo>
                    <a:pt x="3820" y="12"/>
                  </a:lnTo>
                  <a:lnTo>
                    <a:pt x="3816" y="14"/>
                  </a:lnTo>
                  <a:lnTo>
                    <a:pt x="3816" y="14"/>
                  </a:lnTo>
                  <a:lnTo>
                    <a:pt x="3796" y="14"/>
                  </a:lnTo>
                  <a:lnTo>
                    <a:pt x="3796" y="14"/>
                  </a:lnTo>
                  <a:lnTo>
                    <a:pt x="3752" y="12"/>
                  </a:lnTo>
                  <a:lnTo>
                    <a:pt x="3752" y="12"/>
                  </a:lnTo>
                  <a:lnTo>
                    <a:pt x="3738" y="14"/>
                  </a:lnTo>
                  <a:lnTo>
                    <a:pt x="3738" y="14"/>
                  </a:lnTo>
                  <a:lnTo>
                    <a:pt x="3684" y="14"/>
                  </a:lnTo>
                  <a:lnTo>
                    <a:pt x="3634" y="14"/>
                  </a:lnTo>
                  <a:lnTo>
                    <a:pt x="3634" y="14"/>
                  </a:lnTo>
                  <a:lnTo>
                    <a:pt x="3604" y="14"/>
                  </a:lnTo>
                  <a:lnTo>
                    <a:pt x="3576" y="14"/>
                  </a:lnTo>
                  <a:lnTo>
                    <a:pt x="3576" y="14"/>
                  </a:lnTo>
                  <a:lnTo>
                    <a:pt x="3562" y="14"/>
                  </a:lnTo>
                  <a:lnTo>
                    <a:pt x="3548" y="12"/>
                  </a:lnTo>
                  <a:lnTo>
                    <a:pt x="3548" y="12"/>
                  </a:lnTo>
                  <a:lnTo>
                    <a:pt x="3530" y="12"/>
                  </a:lnTo>
                  <a:lnTo>
                    <a:pt x="3530" y="12"/>
                  </a:lnTo>
                  <a:lnTo>
                    <a:pt x="3488" y="12"/>
                  </a:lnTo>
                  <a:lnTo>
                    <a:pt x="3468" y="12"/>
                  </a:lnTo>
                  <a:lnTo>
                    <a:pt x="3450" y="14"/>
                  </a:lnTo>
                  <a:lnTo>
                    <a:pt x="3450" y="14"/>
                  </a:lnTo>
                  <a:lnTo>
                    <a:pt x="3440" y="12"/>
                  </a:lnTo>
                  <a:lnTo>
                    <a:pt x="3430" y="12"/>
                  </a:lnTo>
                  <a:lnTo>
                    <a:pt x="3410" y="12"/>
                  </a:lnTo>
                  <a:lnTo>
                    <a:pt x="3410" y="12"/>
                  </a:lnTo>
                  <a:lnTo>
                    <a:pt x="3380" y="12"/>
                  </a:lnTo>
                  <a:lnTo>
                    <a:pt x="3348" y="12"/>
                  </a:lnTo>
                  <a:lnTo>
                    <a:pt x="3348" y="12"/>
                  </a:lnTo>
                  <a:lnTo>
                    <a:pt x="3332" y="12"/>
                  </a:lnTo>
                  <a:lnTo>
                    <a:pt x="3316" y="14"/>
                  </a:lnTo>
                  <a:lnTo>
                    <a:pt x="3316" y="14"/>
                  </a:lnTo>
                  <a:lnTo>
                    <a:pt x="3266" y="12"/>
                  </a:lnTo>
                  <a:lnTo>
                    <a:pt x="3216" y="12"/>
                  </a:lnTo>
                  <a:lnTo>
                    <a:pt x="3216" y="12"/>
                  </a:lnTo>
                  <a:lnTo>
                    <a:pt x="3206" y="12"/>
                  </a:lnTo>
                  <a:lnTo>
                    <a:pt x="3206" y="12"/>
                  </a:lnTo>
                  <a:lnTo>
                    <a:pt x="3198" y="14"/>
                  </a:lnTo>
                  <a:lnTo>
                    <a:pt x="3198" y="14"/>
                  </a:lnTo>
                  <a:lnTo>
                    <a:pt x="3170" y="12"/>
                  </a:lnTo>
                  <a:lnTo>
                    <a:pt x="3156" y="12"/>
                  </a:lnTo>
                  <a:lnTo>
                    <a:pt x="3142" y="14"/>
                  </a:lnTo>
                  <a:lnTo>
                    <a:pt x="3142" y="14"/>
                  </a:lnTo>
                  <a:lnTo>
                    <a:pt x="3124" y="12"/>
                  </a:lnTo>
                  <a:lnTo>
                    <a:pt x="3108" y="10"/>
                  </a:lnTo>
                  <a:lnTo>
                    <a:pt x="3074" y="12"/>
                  </a:lnTo>
                  <a:lnTo>
                    <a:pt x="3074" y="12"/>
                  </a:lnTo>
                  <a:lnTo>
                    <a:pt x="3064" y="10"/>
                  </a:lnTo>
                  <a:lnTo>
                    <a:pt x="3064" y="10"/>
                  </a:lnTo>
                  <a:lnTo>
                    <a:pt x="3012" y="10"/>
                  </a:lnTo>
                  <a:lnTo>
                    <a:pt x="2960" y="10"/>
                  </a:lnTo>
                  <a:lnTo>
                    <a:pt x="2960" y="10"/>
                  </a:lnTo>
                  <a:lnTo>
                    <a:pt x="2950" y="12"/>
                  </a:lnTo>
                  <a:lnTo>
                    <a:pt x="2950" y="12"/>
                  </a:lnTo>
                  <a:lnTo>
                    <a:pt x="2944" y="10"/>
                  </a:lnTo>
                  <a:lnTo>
                    <a:pt x="2944" y="10"/>
                  </a:lnTo>
                  <a:lnTo>
                    <a:pt x="2936" y="12"/>
                  </a:lnTo>
                  <a:lnTo>
                    <a:pt x="2936" y="12"/>
                  </a:lnTo>
                  <a:lnTo>
                    <a:pt x="2932" y="10"/>
                  </a:lnTo>
                  <a:lnTo>
                    <a:pt x="2932" y="10"/>
                  </a:lnTo>
                  <a:lnTo>
                    <a:pt x="2916" y="10"/>
                  </a:lnTo>
                  <a:lnTo>
                    <a:pt x="2902" y="10"/>
                  </a:lnTo>
                  <a:lnTo>
                    <a:pt x="2902" y="10"/>
                  </a:lnTo>
                  <a:lnTo>
                    <a:pt x="2882" y="10"/>
                  </a:lnTo>
                  <a:lnTo>
                    <a:pt x="2858" y="10"/>
                  </a:lnTo>
                  <a:lnTo>
                    <a:pt x="2858" y="10"/>
                  </a:lnTo>
                  <a:lnTo>
                    <a:pt x="2844" y="10"/>
                  </a:lnTo>
                  <a:lnTo>
                    <a:pt x="2834" y="10"/>
                  </a:lnTo>
                  <a:lnTo>
                    <a:pt x="2826" y="10"/>
                  </a:lnTo>
                  <a:lnTo>
                    <a:pt x="2826" y="10"/>
                  </a:lnTo>
                  <a:lnTo>
                    <a:pt x="2788" y="8"/>
                  </a:lnTo>
                  <a:lnTo>
                    <a:pt x="2750" y="8"/>
                  </a:lnTo>
                  <a:lnTo>
                    <a:pt x="2750" y="8"/>
                  </a:lnTo>
                  <a:lnTo>
                    <a:pt x="2728" y="8"/>
                  </a:lnTo>
                  <a:lnTo>
                    <a:pt x="2706" y="8"/>
                  </a:lnTo>
                  <a:lnTo>
                    <a:pt x="2706" y="8"/>
                  </a:lnTo>
                  <a:lnTo>
                    <a:pt x="2684" y="8"/>
                  </a:lnTo>
                  <a:lnTo>
                    <a:pt x="2662" y="8"/>
                  </a:lnTo>
                  <a:lnTo>
                    <a:pt x="2662" y="8"/>
                  </a:lnTo>
                  <a:lnTo>
                    <a:pt x="2596" y="6"/>
                  </a:lnTo>
                  <a:lnTo>
                    <a:pt x="2596" y="6"/>
                  </a:lnTo>
                  <a:lnTo>
                    <a:pt x="2578" y="8"/>
                  </a:lnTo>
                  <a:lnTo>
                    <a:pt x="2578" y="8"/>
                  </a:lnTo>
                  <a:lnTo>
                    <a:pt x="2560" y="6"/>
                  </a:lnTo>
                  <a:lnTo>
                    <a:pt x="2550" y="6"/>
                  </a:lnTo>
                  <a:lnTo>
                    <a:pt x="2542" y="8"/>
                  </a:lnTo>
                  <a:lnTo>
                    <a:pt x="2542" y="8"/>
                  </a:lnTo>
                  <a:lnTo>
                    <a:pt x="2538" y="6"/>
                  </a:lnTo>
                  <a:lnTo>
                    <a:pt x="2534" y="6"/>
                  </a:lnTo>
                  <a:lnTo>
                    <a:pt x="2526" y="6"/>
                  </a:lnTo>
                  <a:lnTo>
                    <a:pt x="2526" y="6"/>
                  </a:lnTo>
                  <a:lnTo>
                    <a:pt x="2442" y="6"/>
                  </a:lnTo>
                  <a:lnTo>
                    <a:pt x="2400" y="4"/>
                  </a:lnTo>
                  <a:lnTo>
                    <a:pt x="2358" y="4"/>
                  </a:lnTo>
                  <a:lnTo>
                    <a:pt x="2358" y="4"/>
                  </a:lnTo>
                  <a:lnTo>
                    <a:pt x="2344" y="6"/>
                  </a:lnTo>
                  <a:lnTo>
                    <a:pt x="2328" y="6"/>
                  </a:lnTo>
                  <a:lnTo>
                    <a:pt x="2328" y="6"/>
                  </a:lnTo>
                  <a:lnTo>
                    <a:pt x="2280" y="6"/>
                  </a:lnTo>
                  <a:lnTo>
                    <a:pt x="2280" y="6"/>
                  </a:lnTo>
                  <a:lnTo>
                    <a:pt x="2252" y="6"/>
                  </a:lnTo>
                  <a:lnTo>
                    <a:pt x="2224" y="6"/>
                  </a:lnTo>
                  <a:lnTo>
                    <a:pt x="2224" y="6"/>
                  </a:lnTo>
                  <a:lnTo>
                    <a:pt x="2174" y="6"/>
                  </a:lnTo>
                  <a:lnTo>
                    <a:pt x="2122" y="4"/>
                  </a:lnTo>
                  <a:lnTo>
                    <a:pt x="2122" y="4"/>
                  </a:lnTo>
                  <a:lnTo>
                    <a:pt x="2100" y="6"/>
                  </a:lnTo>
                  <a:lnTo>
                    <a:pt x="2088" y="6"/>
                  </a:lnTo>
                  <a:lnTo>
                    <a:pt x="2078" y="4"/>
                  </a:lnTo>
                  <a:lnTo>
                    <a:pt x="2078" y="4"/>
                  </a:lnTo>
                  <a:lnTo>
                    <a:pt x="2042" y="4"/>
                  </a:lnTo>
                  <a:lnTo>
                    <a:pt x="2004" y="4"/>
                  </a:lnTo>
                  <a:lnTo>
                    <a:pt x="2004" y="4"/>
                  </a:lnTo>
                  <a:lnTo>
                    <a:pt x="1888" y="4"/>
                  </a:lnTo>
                  <a:lnTo>
                    <a:pt x="1888" y="4"/>
                  </a:lnTo>
                  <a:lnTo>
                    <a:pt x="1792" y="4"/>
                  </a:lnTo>
                  <a:lnTo>
                    <a:pt x="1694" y="4"/>
                  </a:lnTo>
                  <a:lnTo>
                    <a:pt x="1694" y="4"/>
                  </a:lnTo>
                  <a:lnTo>
                    <a:pt x="1634" y="4"/>
                  </a:lnTo>
                  <a:lnTo>
                    <a:pt x="1604" y="4"/>
                  </a:lnTo>
                  <a:lnTo>
                    <a:pt x="1574" y="6"/>
                  </a:lnTo>
                  <a:lnTo>
                    <a:pt x="1574" y="6"/>
                  </a:lnTo>
                  <a:lnTo>
                    <a:pt x="1552" y="4"/>
                  </a:lnTo>
                  <a:lnTo>
                    <a:pt x="1532" y="4"/>
                  </a:lnTo>
                  <a:lnTo>
                    <a:pt x="1488" y="4"/>
                  </a:lnTo>
                  <a:lnTo>
                    <a:pt x="1488" y="4"/>
                  </a:lnTo>
                  <a:lnTo>
                    <a:pt x="1462" y="6"/>
                  </a:lnTo>
                  <a:lnTo>
                    <a:pt x="1462" y="6"/>
                  </a:lnTo>
                  <a:lnTo>
                    <a:pt x="1416" y="6"/>
                  </a:lnTo>
                  <a:lnTo>
                    <a:pt x="1370" y="6"/>
                  </a:lnTo>
                  <a:lnTo>
                    <a:pt x="1370" y="6"/>
                  </a:lnTo>
                  <a:lnTo>
                    <a:pt x="1332" y="6"/>
                  </a:lnTo>
                  <a:lnTo>
                    <a:pt x="1294" y="6"/>
                  </a:lnTo>
                  <a:lnTo>
                    <a:pt x="1294" y="6"/>
                  </a:lnTo>
                  <a:lnTo>
                    <a:pt x="1280" y="6"/>
                  </a:lnTo>
                  <a:lnTo>
                    <a:pt x="1266" y="10"/>
                  </a:lnTo>
                  <a:lnTo>
                    <a:pt x="1266" y="10"/>
                  </a:lnTo>
                  <a:lnTo>
                    <a:pt x="1264" y="8"/>
                  </a:lnTo>
                  <a:lnTo>
                    <a:pt x="1260" y="8"/>
                  </a:lnTo>
                  <a:lnTo>
                    <a:pt x="1256" y="8"/>
                  </a:lnTo>
                  <a:lnTo>
                    <a:pt x="1254" y="10"/>
                  </a:lnTo>
                  <a:lnTo>
                    <a:pt x="1254" y="10"/>
                  </a:lnTo>
                  <a:lnTo>
                    <a:pt x="1232" y="8"/>
                  </a:lnTo>
                  <a:lnTo>
                    <a:pt x="1212" y="8"/>
                  </a:lnTo>
                  <a:lnTo>
                    <a:pt x="1192" y="8"/>
                  </a:lnTo>
                  <a:lnTo>
                    <a:pt x="1170" y="8"/>
                  </a:lnTo>
                  <a:lnTo>
                    <a:pt x="1170" y="8"/>
                  </a:lnTo>
                  <a:lnTo>
                    <a:pt x="1148" y="8"/>
                  </a:lnTo>
                  <a:lnTo>
                    <a:pt x="1126" y="10"/>
                  </a:lnTo>
                  <a:lnTo>
                    <a:pt x="1126" y="10"/>
                  </a:lnTo>
                  <a:lnTo>
                    <a:pt x="1114" y="8"/>
                  </a:lnTo>
                  <a:lnTo>
                    <a:pt x="1102" y="8"/>
                  </a:lnTo>
                  <a:lnTo>
                    <a:pt x="1076" y="10"/>
                  </a:lnTo>
                  <a:lnTo>
                    <a:pt x="1076" y="10"/>
                  </a:lnTo>
                  <a:lnTo>
                    <a:pt x="1064" y="8"/>
                  </a:lnTo>
                  <a:lnTo>
                    <a:pt x="1056" y="6"/>
                  </a:lnTo>
                  <a:lnTo>
                    <a:pt x="1048" y="8"/>
                  </a:lnTo>
                  <a:lnTo>
                    <a:pt x="1048" y="8"/>
                  </a:lnTo>
                  <a:lnTo>
                    <a:pt x="1046" y="8"/>
                  </a:lnTo>
                  <a:lnTo>
                    <a:pt x="1046" y="12"/>
                  </a:lnTo>
                  <a:lnTo>
                    <a:pt x="1046" y="12"/>
                  </a:lnTo>
                  <a:lnTo>
                    <a:pt x="1046" y="10"/>
                  </a:lnTo>
                  <a:lnTo>
                    <a:pt x="1046" y="10"/>
                  </a:lnTo>
                  <a:lnTo>
                    <a:pt x="1046" y="8"/>
                  </a:lnTo>
                  <a:lnTo>
                    <a:pt x="1044" y="8"/>
                  </a:lnTo>
                  <a:lnTo>
                    <a:pt x="1044" y="8"/>
                  </a:lnTo>
                  <a:lnTo>
                    <a:pt x="1000" y="8"/>
                  </a:lnTo>
                  <a:lnTo>
                    <a:pt x="958" y="8"/>
                  </a:lnTo>
                  <a:lnTo>
                    <a:pt x="958" y="8"/>
                  </a:lnTo>
                  <a:lnTo>
                    <a:pt x="928" y="6"/>
                  </a:lnTo>
                  <a:lnTo>
                    <a:pt x="914" y="6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8"/>
                  </a:lnTo>
                  <a:lnTo>
                    <a:pt x="900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98" y="6"/>
                  </a:lnTo>
                  <a:lnTo>
                    <a:pt x="838" y="4"/>
                  </a:lnTo>
                  <a:lnTo>
                    <a:pt x="780" y="4"/>
                  </a:lnTo>
                  <a:lnTo>
                    <a:pt x="720" y="6"/>
                  </a:lnTo>
                  <a:lnTo>
                    <a:pt x="662" y="6"/>
                  </a:lnTo>
                  <a:lnTo>
                    <a:pt x="662" y="6"/>
                  </a:lnTo>
                  <a:lnTo>
                    <a:pt x="630" y="6"/>
                  </a:lnTo>
                  <a:lnTo>
                    <a:pt x="630" y="6"/>
                  </a:lnTo>
                  <a:lnTo>
                    <a:pt x="508" y="4"/>
                  </a:lnTo>
                  <a:lnTo>
                    <a:pt x="508" y="4"/>
                  </a:lnTo>
                  <a:lnTo>
                    <a:pt x="480" y="6"/>
                  </a:lnTo>
                  <a:lnTo>
                    <a:pt x="480" y="6"/>
                  </a:lnTo>
                  <a:lnTo>
                    <a:pt x="444" y="4"/>
                  </a:lnTo>
                  <a:lnTo>
                    <a:pt x="408" y="4"/>
                  </a:lnTo>
                  <a:lnTo>
                    <a:pt x="408" y="4"/>
                  </a:lnTo>
                  <a:lnTo>
                    <a:pt x="372" y="4"/>
                  </a:lnTo>
                  <a:lnTo>
                    <a:pt x="372" y="4"/>
                  </a:lnTo>
                  <a:lnTo>
                    <a:pt x="356" y="2"/>
                  </a:lnTo>
                  <a:lnTo>
                    <a:pt x="338" y="2"/>
                  </a:lnTo>
                  <a:lnTo>
                    <a:pt x="338" y="2"/>
                  </a:lnTo>
                  <a:lnTo>
                    <a:pt x="326" y="4"/>
                  </a:lnTo>
                  <a:lnTo>
                    <a:pt x="326" y="4"/>
                  </a:lnTo>
                  <a:lnTo>
                    <a:pt x="300" y="2"/>
                  </a:lnTo>
                  <a:lnTo>
                    <a:pt x="300" y="2"/>
                  </a:lnTo>
                  <a:lnTo>
                    <a:pt x="268" y="2"/>
                  </a:lnTo>
                  <a:lnTo>
                    <a:pt x="236" y="2"/>
                  </a:lnTo>
                  <a:lnTo>
                    <a:pt x="236" y="2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180" y="2"/>
                  </a:lnTo>
                  <a:lnTo>
                    <a:pt x="180" y="2"/>
                  </a:lnTo>
                  <a:lnTo>
                    <a:pt x="158" y="2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20" y="2"/>
                  </a:lnTo>
                  <a:lnTo>
                    <a:pt x="1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6" y="10"/>
                  </a:lnTo>
                  <a:lnTo>
                    <a:pt x="12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40" y="10"/>
                  </a:lnTo>
                  <a:lnTo>
                    <a:pt x="40" y="10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98" y="10"/>
                  </a:lnTo>
                  <a:lnTo>
                    <a:pt x="136" y="10"/>
                  </a:lnTo>
                  <a:lnTo>
                    <a:pt x="136" y="10"/>
                  </a:lnTo>
                  <a:lnTo>
                    <a:pt x="166" y="12"/>
                  </a:lnTo>
                  <a:lnTo>
                    <a:pt x="166" y="12"/>
                  </a:lnTo>
                  <a:lnTo>
                    <a:pt x="180" y="10"/>
                  </a:lnTo>
                  <a:lnTo>
                    <a:pt x="192" y="10"/>
                  </a:lnTo>
                  <a:lnTo>
                    <a:pt x="192" y="10"/>
                  </a:lnTo>
                  <a:lnTo>
                    <a:pt x="200" y="12"/>
                  </a:lnTo>
                  <a:lnTo>
                    <a:pt x="200" y="12"/>
                  </a:lnTo>
                  <a:lnTo>
                    <a:pt x="222" y="12"/>
                  </a:lnTo>
                  <a:lnTo>
                    <a:pt x="244" y="10"/>
                  </a:lnTo>
                  <a:lnTo>
                    <a:pt x="244" y="10"/>
                  </a:lnTo>
                  <a:lnTo>
                    <a:pt x="280" y="10"/>
                  </a:lnTo>
                  <a:lnTo>
                    <a:pt x="280" y="10"/>
                  </a:lnTo>
                  <a:lnTo>
                    <a:pt x="294" y="10"/>
                  </a:lnTo>
                  <a:lnTo>
                    <a:pt x="310" y="12"/>
                  </a:lnTo>
                  <a:lnTo>
                    <a:pt x="310" y="12"/>
                  </a:lnTo>
                  <a:lnTo>
                    <a:pt x="326" y="10"/>
                  </a:lnTo>
                  <a:lnTo>
                    <a:pt x="342" y="10"/>
                  </a:lnTo>
                  <a:lnTo>
                    <a:pt x="342" y="10"/>
                  </a:lnTo>
                  <a:lnTo>
                    <a:pt x="352" y="12"/>
                  </a:lnTo>
                  <a:lnTo>
                    <a:pt x="352" y="12"/>
                  </a:lnTo>
                  <a:lnTo>
                    <a:pt x="390" y="12"/>
                  </a:lnTo>
                  <a:lnTo>
                    <a:pt x="430" y="12"/>
                  </a:lnTo>
                  <a:lnTo>
                    <a:pt x="430" y="12"/>
                  </a:lnTo>
                  <a:lnTo>
                    <a:pt x="452" y="12"/>
                  </a:lnTo>
                  <a:lnTo>
                    <a:pt x="472" y="12"/>
                  </a:lnTo>
                  <a:lnTo>
                    <a:pt x="494" y="12"/>
                  </a:lnTo>
                  <a:lnTo>
                    <a:pt x="516" y="14"/>
                  </a:lnTo>
                  <a:lnTo>
                    <a:pt x="516" y="14"/>
                  </a:lnTo>
                  <a:lnTo>
                    <a:pt x="610" y="12"/>
                  </a:lnTo>
                  <a:lnTo>
                    <a:pt x="706" y="14"/>
                  </a:lnTo>
                  <a:lnTo>
                    <a:pt x="706" y="14"/>
                  </a:lnTo>
                  <a:lnTo>
                    <a:pt x="712" y="12"/>
                  </a:lnTo>
                  <a:lnTo>
                    <a:pt x="720" y="12"/>
                  </a:lnTo>
                  <a:lnTo>
                    <a:pt x="720" y="12"/>
                  </a:lnTo>
                  <a:lnTo>
                    <a:pt x="750" y="12"/>
                  </a:lnTo>
                  <a:lnTo>
                    <a:pt x="778" y="14"/>
                  </a:lnTo>
                  <a:lnTo>
                    <a:pt x="778" y="14"/>
                  </a:lnTo>
                  <a:lnTo>
                    <a:pt x="794" y="12"/>
                  </a:lnTo>
                  <a:lnTo>
                    <a:pt x="810" y="12"/>
                  </a:lnTo>
                  <a:lnTo>
                    <a:pt x="826" y="12"/>
                  </a:lnTo>
                  <a:lnTo>
                    <a:pt x="840" y="10"/>
                  </a:lnTo>
                  <a:lnTo>
                    <a:pt x="840" y="10"/>
                  </a:lnTo>
                  <a:lnTo>
                    <a:pt x="850" y="12"/>
                  </a:lnTo>
                  <a:lnTo>
                    <a:pt x="862" y="12"/>
                  </a:lnTo>
                  <a:lnTo>
                    <a:pt x="884" y="12"/>
                  </a:lnTo>
                  <a:lnTo>
                    <a:pt x="884" y="12"/>
                  </a:lnTo>
                  <a:lnTo>
                    <a:pt x="906" y="14"/>
                  </a:lnTo>
                  <a:lnTo>
                    <a:pt x="928" y="14"/>
                  </a:lnTo>
                  <a:lnTo>
                    <a:pt x="928" y="14"/>
                  </a:lnTo>
                  <a:lnTo>
                    <a:pt x="934" y="14"/>
                  </a:lnTo>
                  <a:lnTo>
                    <a:pt x="940" y="12"/>
                  </a:lnTo>
                  <a:lnTo>
                    <a:pt x="940" y="12"/>
                  </a:lnTo>
                  <a:lnTo>
                    <a:pt x="962" y="14"/>
                  </a:lnTo>
                  <a:lnTo>
                    <a:pt x="982" y="14"/>
                  </a:lnTo>
                  <a:lnTo>
                    <a:pt x="1020" y="14"/>
                  </a:lnTo>
                  <a:lnTo>
                    <a:pt x="1020" y="14"/>
                  </a:lnTo>
                  <a:lnTo>
                    <a:pt x="1032" y="14"/>
                  </a:lnTo>
                  <a:lnTo>
                    <a:pt x="1042" y="14"/>
                  </a:lnTo>
                  <a:lnTo>
                    <a:pt x="1052" y="14"/>
                  </a:lnTo>
                  <a:lnTo>
                    <a:pt x="1062" y="16"/>
                  </a:lnTo>
                  <a:lnTo>
                    <a:pt x="1062" y="16"/>
                  </a:lnTo>
                  <a:lnTo>
                    <a:pt x="1096" y="16"/>
                  </a:lnTo>
                  <a:lnTo>
                    <a:pt x="1126" y="16"/>
                  </a:lnTo>
                  <a:lnTo>
                    <a:pt x="1160" y="16"/>
                  </a:lnTo>
                  <a:lnTo>
                    <a:pt x="1194" y="14"/>
                  </a:lnTo>
                  <a:lnTo>
                    <a:pt x="1194" y="14"/>
                  </a:lnTo>
                  <a:lnTo>
                    <a:pt x="1198" y="16"/>
                  </a:lnTo>
                  <a:lnTo>
                    <a:pt x="1202" y="16"/>
                  </a:lnTo>
                  <a:lnTo>
                    <a:pt x="1214" y="16"/>
                  </a:lnTo>
                  <a:lnTo>
                    <a:pt x="1214" y="16"/>
                  </a:lnTo>
                  <a:lnTo>
                    <a:pt x="1252" y="16"/>
                  </a:lnTo>
                  <a:lnTo>
                    <a:pt x="1270" y="16"/>
                  </a:lnTo>
                  <a:lnTo>
                    <a:pt x="1290" y="16"/>
                  </a:lnTo>
                  <a:lnTo>
                    <a:pt x="1290" y="16"/>
                  </a:lnTo>
                  <a:lnTo>
                    <a:pt x="1302" y="14"/>
                  </a:lnTo>
                  <a:lnTo>
                    <a:pt x="1314" y="16"/>
                  </a:lnTo>
                  <a:lnTo>
                    <a:pt x="1338" y="18"/>
                  </a:lnTo>
                  <a:lnTo>
                    <a:pt x="1338" y="18"/>
                  </a:lnTo>
                  <a:lnTo>
                    <a:pt x="1346" y="16"/>
                  </a:lnTo>
                  <a:lnTo>
                    <a:pt x="1346" y="16"/>
                  </a:lnTo>
                  <a:lnTo>
                    <a:pt x="1364" y="16"/>
                  </a:lnTo>
                  <a:lnTo>
                    <a:pt x="1364" y="16"/>
                  </a:lnTo>
                  <a:lnTo>
                    <a:pt x="1380" y="18"/>
                  </a:lnTo>
                  <a:lnTo>
                    <a:pt x="1394" y="18"/>
                  </a:lnTo>
                  <a:lnTo>
                    <a:pt x="1394" y="18"/>
                  </a:lnTo>
                  <a:lnTo>
                    <a:pt x="1404" y="18"/>
                  </a:lnTo>
                  <a:lnTo>
                    <a:pt x="1404" y="18"/>
                  </a:lnTo>
                  <a:lnTo>
                    <a:pt x="1504" y="18"/>
                  </a:lnTo>
                  <a:lnTo>
                    <a:pt x="1504" y="18"/>
                  </a:lnTo>
                  <a:lnTo>
                    <a:pt x="1740" y="18"/>
                  </a:lnTo>
                  <a:lnTo>
                    <a:pt x="1740" y="18"/>
                  </a:lnTo>
                  <a:lnTo>
                    <a:pt x="1760" y="20"/>
                  </a:lnTo>
                  <a:lnTo>
                    <a:pt x="1782" y="20"/>
                  </a:lnTo>
                  <a:lnTo>
                    <a:pt x="1804" y="20"/>
                  </a:lnTo>
                  <a:lnTo>
                    <a:pt x="1826" y="22"/>
                  </a:lnTo>
                  <a:lnTo>
                    <a:pt x="1826" y="22"/>
                  </a:lnTo>
                  <a:lnTo>
                    <a:pt x="1832" y="20"/>
                  </a:lnTo>
                  <a:lnTo>
                    <a:pt x="1838" y="20"/>
                  </a:lnTo>
                  <a:lnTo>
                    <a:pt x="1838" y="20"/>
                  </a:lnTo>
                  <a:lnTo>
                    <a:pt x="1894" y="20"/>
                  </a:lnTo>
                  <a:lnTo>
                    <a:pt x="1952" y="20"/>
                  </a:lnTo>
                  <a:lnTo>
                    <a:pt x="1952" y="20"/>
                  </a:lnTo>
                  <a:lnTo>
                    <a:pt x="2008" y="20"/>
                  </a:lnTo>
                  <a:lnTo>
                    <a:pt x="2064" y="20"/>
                  </a:lnTo>
                  <a:lnTo>
                    <a:pt x="2064" y="20"/>
                  </a:lnTo>
                  <a:lnTo>
                    <a:pt x="2082" y="20"/>
                  </a:lnTo>
                  <a:lnTo>
                    <a:pt x="2102" y="20"/>
                  </a:lnTo>
                  <a:lnTo>
                    <a:pt x="2122" y="20"/>
                  </a:lnTo>
                  <a:lnTo>
                    <a:pt x="2142" y="22"/>
                  </a:lnTo>
                  <a:lnTo>
                    <a:pt x="2142" y="22"/>
                  </a:lnTo>
                  <a:lnTo>
                    <a:pt x="2220" y="20"/>
                  </a:lnTo>
                  <a:lnTo>
                    <a:pt x="2300" y="22"/>
                  </a:lnTo>
                  <a:lnTo>
                    <a:pt x="2300" y="22"/>
                  </a:lnTo>
                  <a:lnTo>
                    <a:pt x="2320" y="20"/>
                  </a:lnTo>
                  <a:lnTo>
                    <a:pt x="2320" y="20"/>
                  </a:lnTo>
                  <a:lnTo>
                    <a:pt x="2328" y="22"/>
                  </a:lnTo>
                  <a:lnTo>
                    <a:pt x="2328" y="22"/>
                  </a:lnTo>
                  <a:lnTo>
                    <a:pt x="2334" y="20"/>
                  </a:lnTo>
                  <a:lnTo>
                    <a:pt x="2340" y="20"/>
                  </a:lnTo>
                  <a:lnTo>
                    <a:pt x="2340" y="20"/>
                  </a:lnTo>
                  <a:lnTo>
                    <a:pt x="2404" y="20"/>
                  </a:lnTo>
                  <a:lnTo>
                    <a:pt x="2438" y="20"/>
                  </a:lnTo>
                  <a:lnTo>
                    <a:pt x="2468" y="24"/>
                  </a:lnTo>
                  <a:lnTo>
                    <a:pt x="2468" y="24"/>
                  </a:lnTo>
                  <a:lnTo>
                    <a:pt x="2476" y="22"/>
                  </a:lnTo>
                  <a:lnTo>
                    <a:pt x="2486" y="22"/>
                  </a:lnTo>
                  <a:lnTo>
                    <a:pt x="2502" y="22"/>
                  </a:lnTo>
                  <a:lnTo>
                    <a:pt x="2502" y="22"/>
                  </a:lnTo>
                  <a:lnTo>
                    <a:pt x="2534" y="22"/>
                  </a:lnTo>
                  <a:lnTo>
                    <a:pt x="2568" y="20"/>
                  </a:lnTo>
                  <a:lnTo>
                    <a:pt x="2568" y="20"/>
                  </a:lnTo>
                  <a:lnTo>
                    <a:pt x="2586" y="22"/>
                  </a:lnTo>
                  <a:lnTo>
                    <a:pt x="2586" y="22"/>
                  </a:lnTo>
                  <a:lnTo>
                    <a:pt x="2624" y="22"/>
                  </a:lnTo>
                  <a:lnTo>
                    <a:pt x="2624" y="22"/>
                  </a:lnTo>
                  <a:lnTo>
                    <a:pt x="2642" y="20"/>
                  </a:lnTo>
                  <a:lnTo>
                    <a:pt x="2642" y="20"/>
                  </a:lnTo>
                  <a:lnTo>
                    <a:pt x="2706" y="22"/>
                  </a:lnTo>
                  <a:lnTo>
                    <a:pt x="2764" y="22"/>
                  </a:lnTo>
                  <a:lnTo>
                    <a:pt x="2764" y="22"/>
                  </a:lnTo>
                  <a:lnTo>
                    <a:pt x="2840" y="22"/>
                  </a:lnTo>
                  <a:lnTo>
                    <a:pt x="2840" y="22"/>
                  </a:lnTo>
                  <a:lnTo>
                    <a:pt x="2888" y="24"/>
                  </a:lnTo>
                  <a:lnTo>
                    <a:pt x="2910" y="24"/>
                  </a:lnTo>
                  <a:lnTo>
                    <a:pt x="2932" y="22"/>
                  </a:lnTo>
                  <a:lnTo>
                    <a:pt x="2932" y="22"/>
                  </a:lnTo>
                  <a:lnTo>
                    <a:pt x="2946" y="24"/>
                  </a:lnTo>
                  <a:lnTo>
                    <a:pt x="2960" y="24"/>
                  </a:lnTo>
                  <a:lnTo>
                    <a:pt x="2984" y="24"/>
                  </a:lnTo>
                  <a:lnTo>
                    <a:pt x="2984" y="24"/>
                  </a:lnTo>
                  <a:lnTo>
                    <a:pt x="3024" y="24"/>
                  </a:lnTo>
                  <a:lnTo>
                    <a:pt x="3024" y="24"/>
                  </a:lnTo>
                  <a:lnTo>
                    <a:pt x="3088" y="24"/>
                  </a:lnTo>
                  <a:lnTo>
                    <a:pt x="3088" y="24"/>
                  </a:lnTo>
                  <a:lnTo>
                    <a:pt x="3132" y="24"/>
                  </a:lnTo>
                  <a:lnTo>
                    <a:pt x="3132" y="24"/>
                  </a:lnTo>
                  <a:lnTo>
                    <a:pt x="3156" y="24"/>
                  </a:lnTo>
                  <a:lnTo>
                    <a:pt x="3178" y="24"/>
                  </a:lnTo>
                  <a:lnTo>
                    <a:pt x="3178" y="24"/>
                  </a:lnTo>
                  <a:lnTo>
                    <a:pt x="3190" y="24"/>
                  </a:lnTo>
                  <a:lnTo>
                    <a:pt x="3202" y="26"/>
                  </a:lnTo>
                  <a:lnTo>
                    <a:pt x="3202" y="26"/>
                  </a:lnTo>
                  <a:lnTo>
                    <a:pt x="3208" y="24"/>
                  </a:lnTo>
                  <a:lnTo>
                    <a:pt x="3208" y="24"/>
                  </a:lnTo>
                  <a:lnTo>
                    <a:pt x="3214" y="24"/>
                  </a:lnTo>
                  <a:lnTo>
                    <a:pt x="3222" y="26"/>
                  </a:lnTo>
                  <a:lnTo>
                    <a:pt x="3222" y="26"/>
                  </a:lnTo>
                  <a:lnTo>
                    <a:pt x="3246" y="26"/>
                  </a:lnTo>
                  <a:lnTo>
                    <a:pt x="3268" y="24"/>
                  </a:lnTo>
                  <a:lnTo>
                    <a:pt x="3268" y="24"/>
                  </a:lnTo>
                  <a:lnTo>
                    <a:pt x="3278" y="26"/>
                  </a:lnTo>
                  <a:lnTo>
                    <a:pt x="3278" y="26"/>
                  </a:lnTo>
                  <a:lnTo>
                    <a:pt x="3334" y="26"/>
                  </a:lnTo>
                  <a:lnTo>
                    <a:pt x="3390" y="26"/>
                  </a:lnTo>
                  <a:lnTo>
                    <a:pt x="3390" y="26"/>
                  </a:lnTo>
                  <a:lnTo>
                    <a:pt x="3404" y="26"/>
                  </a:lnTo>
                  <a:lnTo>
                    <a:pt x="3418" y="24"/>
                  </a:lnTo>
                  <a:lnTo>
                    <a:pt x="3418" y="24"/>
                  </a:lnTo>
                  <a:lnTo>
                    <a:pt x="3446" y="24"/>
                  </a:lnTo>
                  <a:lnTo>
                    <a:pt x="3470" y="26"/>
                  </a:lnTo>
                  <a:lnTo>
                    <a:pt x="3470" y="26"/>
                  </a:lnTo>
                  <a:lnTo>
                    <a:pt x="3496" y="26"/>
                  </a:lnTo>
                  <a:lnTo>
                    <a:pt x="3496" y="26"/>
                  </a:lnTo>
                  <a:lnTo>
                    <a:pt x="3532" y="24"/>
                  </a:lnTo>
                  <a:lnTo>
                    <a:pt x="3532" y="24"/>
                  </a:lnTo>
                  <a:lnTo>
                    <a:pt x="3544" y="24"/>
                  </a:lnTo>
                  <a:lnTo>
                    <a:pt x="3556" y="26"/>
                  </a:lnTo>
                  <a:lnTo>
                    <a:pt x="3556" y="26"/>
                  </a:lnTo>
                  <a:lnTo>
                    <a:pt x="3578" y="26"/>
                  </a:lnTo>
                  <a:lnTo>
                    <a:pt x="3598" y="26"/>
                  </a:lnTo>
                  <a:lnTo>
                    <a:pt x="3598" y="26"/>
                  </a:lnTo>
                  <a:lnTo>
                    <a:pt x="3622" y="26"/>
                  </a:lnTo>
                  <a:lnTo>
                    <a:pt x="3622" y="26"/>
                  </a:lnTo>
                  <a:lnTo>
                    <a:pt x="3634" y="26"/>
                  </a:lnTo>
                  <a:lnTo>
                    <a:pt x="3646" y="26"/>
                  </a:lnTo>
                  <a:lnTo>
                    <a:pt x="3646" y="26"/>
                  </a:lnTo>
                  <a:lnTo>
                    <a:pt x="3658" y="26"/>
                  </a:lnTo>
                  <a:lnTo>
                    <a:pt x="3670" y="26"/>
                  </a:lnTo>
                  <a:lnTo>
                    <a:pt x="3670" y="26"/>
                  </a:lnTo>
                  <a:lnTo>
                    <a:pt x="3706" y="26"/>
                  </a:lnTo>
                  <a:lnTo>
                    <a:pt x="3742" y="26"/>
                  </a:lnTo>
                  <a:lnTo>
                    <a:pt x="3742" y="26"/>
                  </a:lnTo>
                  <a:lnTo>
                    <a:pt x="3788" y="26"/>
                  </a:lnTo>
                  <a:lnTo>
                    <a:pt x="3788" y="26"/>
                  </a:lnTo>
                  <a:lnTo>
                    <a:pt x="3810" y="28"/>
                  </a:lnTo>
                  <a:lnTo>
                    <a:pt x="3810" y="28"/>
                  </a:lnTo>
                  <a:lnTo>
                    <a:pt x="3816" y="26"/>
                  </a:lnTo>
                  <a:lnTo>
                    <a:pt x="3816" y="26"/>
                  </a:lnTo>
                  <a:lnTo>
                    <a:pt x="3820" y="26"/>
                  </a:lnTo>
                  <a:lnTo>
                    <a:pt x="3824" y="28"/>
                  </a:lnTo>
                  <a:lnTo>
                    <a:pt x="3824" y="28"/>
                  </a:lnTo>
                  <a:lnTo>
                    <a:pt x="3832" y="26"/>
                  </a:lnTo>
                  <a:lnTo>
                    <a:pt x="3832" y="26"/>
                  </a:lnTo>
                  <a:lnTo>
                    <a:pt x="3846" y="24"/>
                  </a:lnTo>
                  <a:lnTo>
                    <a:pt x="3846" y="24"/>
                  </a:lnTo>
                  <a:lnTo>
                    <a:pt x="3850" y="24"/>
                  </a:lnTo>
                  <a:lnTo>
                    <a:pt x="3850" y="24"/>
                  </a:lnTo>
                  <a:lnTo>
                    <a:pt x="3856" y="26"/>
                  </a:lnTo>
                  <a:lnTo>
                    <a:pt x="3864" y="26"/>
                  </a:lnTo>
                  <a:lnTo>
                    <a:pt x="3878" y="24"/>
                  </a:lnTo>
                  <a:lnTo>
                    <a:pt x="3878" y="24"/>
                  </a:lnTo>
                  <a:lnTo>
                    <a:pt x="3890" y="24"/>
                  </a:lnTo>
                  <a:lnTo>
                    <a:pt x="3890" y="24"/>
                  </a:lnTo>
                  <a:lnTo>
                    <a:pt x="3900" y="24"/>
                  </a:lnTo>
                  <a:lnTo>
                    <a:pt x="3906" y="22"/>
                  </a:lnTo>
                  <a:lnTo>
                    <a:pt x="3910" y="20"/>
                  </a:lnTo>
                  <a:lnTo>
                    <a:pt x="3910" y="20"/>
                  </a:lnTo>
                  <a:lnTo>
                    <a:pt x="3914" y="20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8"/>
                  </a:lnTo>
                  <a:lnTo>
                    <a:pt x="3916" y="16"/>
                  </a:lnTo>
                  <a:lnTo>
                    <a:pt x="3916" y="14"/>
                  </a:lnTo>
                  <a:lnTo>
                    <a:pt x="3916" y="14"/>
                  </a:lnTo>
                  <a:lnTo>
                    <a:pt x="3868" y="14"/>
                  </a:lnTo>
                  <a:lnTo>
                    <a:pt x="3844" y="14"/>
                  </a:lnTo>
                  <a:lnTo>
                    <a:pt x="3820" y="12"/>
                  </a:lnTo>
                  <a:lnTo>
                    <a:pt x="3820" y="12"/>
                  </a:lnTo>
                  <a:close/>
                  <a:moveTo>
                    <a:pt x="744" y="10"/>
                  </a:moveTo>
                  <a:lnTo>
                    <a:pt x="744" y="10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4" y="8"/>
                  </a:lnTo>
                  <a:lnTo>
                    <a:pt x="746" y="8"/>
                  </a:lnTo>
                  <a:lnTo>
                    <a:pt x="744" y="10"/>
                  </a:lnTo>
                  <a:lnTo>
                    <a:pt x="744" y="10"/>
                  </a:lnTo>
                  <a:close/>
                  <a:moveTo>
                    <a:pt x="2874" y="18"/>
                  </a:moveTo>
                  <a:lnTo>
                    <a:pt x="2874" y="18"/>
                  </a:lnTo>
                  <a:lnTo>
                    <a:pt x="2874" y="16"/>
                  </a:lnTo>
                  <a:lnTo>
                    <a:pt x="2874" y="16"/>
                  </a:lnTo>
                  <a:lnTo>
                    <a:pt x="2876" y="18"/>
                  </a:lnTo>
                  <a:lnTo>
                    <a:pt x="2876" y="18"/>
                  </a:lnTo>
                  <a:lnTo>
                    <a:pt x="2874" y="18"/>
                  </a:lnTo>
                  <a:lnTo>
                    <a:pt x="2874" y="18"/>
                  </a:lnTo>
                  <a:close/>
                  <a:moveTo>
                    <a:pt x="3160" y="18"/>
                  </a:moveTo>
                  <a:lnTo>
                    <a:pt x="3160" y="18"/>
                  </a:lnTo>
                  <a:lnTo>
                    <a:pt x="3160" y="16"/>
                  </a:lnTo>
                  <a:lnTo>
                    <a:pt x="3160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2" y="16"/>
                  </a:lnTo>
                  <a:lnTo>
                    <a:pt x="3160" y="18"/>
                  </a:lnTo>
                  <a:lnTo>
                    <a:pt x="316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0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183930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49250" y="3629025"/>
            <a:ext cx="4587875" cy="1639661"/>
          </a:xfrm>
        </p:spPr>
        <p:txBody>
          <a:bodyPr lIns="0" tIns="0" rIns="0" bIns="0"/>
          <a:lstStyle>
            <a:lvl1pPr marL="228600" indent="-228600" algn="l">
              <a:lnSpc>
                <a:spcPct val="100000"/>
              </a:lnSpc>
              <a:spcAft>
                <a:spcPts val="0"/>
              </a:spcAft>
              <a:buFont typeface="Wingdings" pitchFamily="2" charset="2"/>
              <a:buNone/>
              <a:defRPr sz="2200">
                <a:solidFill>
                  <a:schemeClr val="tx1"/>
                </a:solidFill>
              </a:defRPr>
            </a:lvl1pPr>
            <a:lvl2pPr marL="300038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38175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28688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238250" indent="0">
              <a:buFontTx/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3660A-DD26-4D68-AB4C-4AE07E1736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NetApp Confidential - Internal Use Only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itle 6"/>
          <p:cNvSpPr>
            <a:spLocks noGrp="1"/>
          </p:cNvSpPr>
          <p:nvPr userDrawn="1">
            <p:ph type="title"/>
          </p:nvPr>
        </p:nvSpPr>
        <p:spPr>
          <a:xfrm>
            <a:off x="349250" y="1736726"/>
            <a:ext cx="4587875" cy="1765300"/>
          </a:xfrm>
        </p:spPr>
        <p:txBody>
          <a:bodyPr lIns="0" anchor="b"/>
          <a:lstStyle>
            <a:lvl1pPr algn="l">
              <a:lnSpc>
                <a:spcPts val="4000"/>
              </a:lnSpc>
              <a:defRPr sz="3800" b="0">
                <a:solidFill>
                  <a:schemeClr val="accent3"/>
                </a:solidFill>
              </a:defRPr>
            </a:lvl1pPr>
          </a:lstStyle>
          <a:p>
            <a:endParaRPr lang="en-US" dirty="0" smtClean="0"/>
          </a:p>
        </p:txBody>
      </p:sp>
      <p:pic>
        <p:nvPicPr>
          <p:cNvPr id="8" name="Picture 7" descr="Shapes_2_HiRes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600" y="2452121"/>
            <a:ext cx="3613150" cy="219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127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image" Target="../media/image6.jpeg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117.xml"/><Relationship Id="rId10" Type="http://schemas.openxmlformats.org/officeDocument/2006/relationships/theme" Target="../theme/theme10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image" Target="../media/image6.jpeg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126.xml"/><Relationship Id="rId10" Type="http://schemas.openxmlformats.org/officeDocument/2006/relationships/theme" Target="../theme/theme1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image" Target="../media/image15.jpeg"/><Relationship Id="rId5" Type="http://schemas.openxmlformats.org/officeDocument/2006/relationships/slideLayout" Target="../slideLayouts/slideLayout135.xml"/><Relationship Id="rId10" Type="http://schemas.openxmlformats.org/officeDocument/2006/relationships/theme" Target="../theme/theme12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9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44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image" Target="../media/image6.jpeg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90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image" Target="../media/image6.jpeg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99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image" Target="../media/image6.jpeg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108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3250" cy="1428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Kliknite za urejanje oblike naslova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3250" cy="4519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Kliknite za urejanje oblike orisa</a:t>
            </a:r>
          </a:p>
          <a:p>
            <a:pPr lvl="1"/>
            <a:r>
              <a:rPr lang="en-GB" smtClean="0"/>
              <a:t>Druga raven orisa</a:t>
            </a:r>
          </a:p>
          <a:p>
            <a:pPr lvl="2"/>
            <a:r>
              <a:rPr lang="en-GB" smtClean="0"/>
              <a:t>Tretja raven orisa</a:t>
            </a:r>
          </a:p>
          <a:p>
            <a:pPr lvl="3"/>
            <a:r>
              <a:rPr lang="en-GB" smtClean="0"/>
              <a:t>Četrta raven orisa</a:t>
            </a:r>
          </a:p>
          <a:p>
            <a:pPr lvl="4"/>
            <a:r>
              <a:rPr lang="en-GB" smtClean="0"/>
              <a:t>Peta raven orisa</a:t>
            </a:r>
          </a:p>
          <a:p>
            <a:pPr lvl="4"/>
            <a:r>
              <a:rPr lang="en-GB" smtClean="0"/>
              <a:t>Šesta raven orisa</a:t>
            </a:r>
          </a:p>
          <a:p>
            <a:pPr lvl="4"/>
            <a:r>
              <a:rPr lang="en-GB" smtClean="0"/>
              <a:t>Sedma raven orisa</a:t>
            </a:r>
          </a:p>
          <a:p>
            <a:pPr lvl="4"/>
            <a:r>
              <a:rPr lang="en-GB" smtClean="0"/>
              <a:t>Osma raven orisa</a:t>
            </a:r>
          </a:p>
          <a:p>
            <a:pPr lvl="4"/>
            <a:r>
              <a:rPr lang="en-GB" smtClean="0"/>
              <a:t>Deveta raven orisa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27250" cy="46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89250" cy="46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7250" cy="469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Arial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fld id="{1BE87203-14CB-4E82-BDEF-1EF8FA08C7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0" fontAlgn="base" hangingPunct="0">
        <a:lnSpc>
          <a:spcPct val="76000"/>
        </a:lnSpc>
        <a:spcBef>
          <a:spcPct val="0"/>
        </a:spcBef>
        <a:spcAft>
          <a:spcPct val="0"/>
        </a:spcAft>
        <a:buClr>
          <a:srgbClr val="99CC00"/>
        </a:buClr>
        <a:buSzPct val="100000"/>
        <a:buFont typeface="Helvetica" pitchFamily="32" charset="0"/>
        <a:defRPr sz="4400">
          <a:solidFill>
            <a:srgbClr val="99CC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76000"/>
        </a:lnSpc>
        <a:spcBef>
          <a:spcPct val="0"/>
        </a:spcBef>
        <a:spcAft>
          <a:spcPct val="0"/>
        </a:spcAft>
        <a:buClr>
          <a:srgbClr val="99CC00"/>
        </a:buClr>
        <a:buSzPct val="100000"/>
        <a:buFont typeface="Helvetica" pitchFamily="32" charset="0"/>
        <a:defRPr sz="4400">
          <a:solidFill>
            <a:srgbClr val="99CC00"/>
          </a:solidFill>
          <a:latin typeface="Helvetica" pitchFamily="32" charset="0"/>
          <a:ea typeface="MS Gothic" charset="-128"/>
        </a:defRPr>
      </a:lvl2pPr>
      <a:lvl3pPr algn="ctr" defTabSz="449263" rtl="0" eaLnBrk="0" fontAlgn="base" hangingPunct="0">
        <a:lnSpc>
          <a:spcPct val="76000"/>
        </a:lnSpc>
        <a:spcBef>
          <a:spcPct val="0"/>
        </a:spcBef>
        <a:spcAft>
          <a:spcPct val="0"/>
        </a:spcAft>
        <a:buClr>
          <a:srgbClr val="99CC00"/>
        </a:buClr>
        <a:buSzPct val="100000"/>
        <a:buFont typeface="Helvetica" pitchFamily="32" charset="0"/>
        <a:defRPr sz="4400">
          <a:solidFill>
            <a:srgbClr val="99CC00"/>
          </a:solidFill>
          <a:latin typeface="Helvetica" pitchFamily="32" charset="0"/>
          <a:ea typeface="MS Gothic" charset="-128"/>
        </a:defRPr>
      </a:lvl3pPr>
      <a:lvl4pPr algn="ctr" defTabSz="449263" rtl="0" eaLnBrk="0" fontAlgn="base" hangingPunct="0">
        <a:lnSpc>
          <a:spcPct val="76000"/>
        </a:lnSpc>
        <a:spcBef>
          <a:spcPct val="0"/>
        </a:spcBef>
        <a:spcAft>
          <a:spcPct val="0"/>
        </a:spcAft>
        <a:buClr>
          <a:srgbClr val="99CC00"/>
        </a:buClr>
        <a:buSzPct val="100000"/>
        <a:buFont typeface="Helvetica" pitchFamily="32" charset="0"/>
        <a:defRPr sz="4400">
          <a:solidFill>
            <a:srgbClr val="99CC00"/>
          </a:solidFill>
          <a:latin typeface="Helvetica" pitchFamily="32" charset="0"/>
          <a:ea typeface="MS Gothic" charset="-128"/>
        </a:defRPr>
      </a:lvl4pPr>
      <a:lvl5pPr algn="ctr" defTabSz="449263" rtl="0" eaLnBrk="0" fontAlgn="base" hangingPunct="0">
        <a:lnSpc>
          <a:spcPct val="76000"/>
        </a:lnSpc>
        <a:spcBef>
          <a:spcPct val="0"/>
        </a:spcBef>
        <a:spcAft>
          <a:spcPct val="0"/>
        </a:spcAft>
        <a:buClr>
          <a:srgbClr val="99CC00"/>
        </a:buClr>
        <a:buSzPct val="100000"/>
        <a:buFont typeface="Helvetica" pitchFamily="32" charset="0"/>
        <a:defRPr sz="4400">
          <a:solidFill>
            <a:srgbClr val="99CC00"/>
          </a:solidFill>
          <a:latin typeface="Helvetica" pitchFamily="32" charset="0"/>
          <a:ea typeface="MS Gothic" charset="-128"/>
        </a:defRPr>
      </a:lvl5pPr>
      <a:lvl6pPr marL="457200" algn="ctr" defTabSz="449263" rtl="0" fontAlgn="base">
        <a:lnSpc>
          <a:spcPct val="76000"/>
        </a:lnSpc>
        <a:spcBef>
          <a:spcPct val="0"/>
        </a:spcBef>
        <a:spcAft>
          <a:spcPct val="0"/>
        </a:spcAft>
        <a:buClr>
          <a:srgbClr val="99CC00"/>
        </a:buClr>
        <a:buSzPct val="100000"/>
        <a:buFont typeface="Helvetica" pitchFamily="32" charset="0"/>
        <a:defRPr sz="4400">
          <a:solidFill>
            <a:srgbClr val="99CC00"/>
          </a:solidFill>
          <a:latin typeface="Helvetica" pitchFamily="32" charset="0"/>
          <a:ea typeface="MS Gothic" charset="-128"/>
        </a:defRPr>
      </a:lvl6pPr>
      <a:lvl7pPr marL="914400" algn="ctr" defTabSz="449263" rtl="0" fontAlgn="base">
        <a:lnSpc>
          <a:spcPct val="76000"/>
        </a:lnSpc>
        <a:spcBef>
          <a:spcPct val="0"/>
        </a:spcBef>
        <a:spcAft>
          <a:spcPct val="0"/>
        </a:spcAft>
        <a:buClr>
          <a:srgbClr val="99CC00"/>
        </a:buClr>
        <a:buSzPct val="100000"/>
        <a:buFont typeface="Helvetica" pitchFamily="32" charset="0"/>
        <a:defRPr sz="4400">
          <a:solidFill>
            <a:srgbClr val="99CC00"/>
          </a:solidFill>
          <a:latin typeface="Helvetica" pitchFamily="32" charset="0"/>
          <a:ea typeface="MS Gothic" charset="-128"/>
        </a:defRPr>
      </a:lvl7pPr>
      <a:lvl8pPr marL="1371600" algn="ctr" defTabSz="449263" rtl="0" fontAlgn="base">
        <a:lnSpc>
          <a:spcPct val="76000"/>
        </a:lnSpc>
        <a:spcBef>
          <a:spcPct val="0"/>
        </a:spcBef>
        <a:spcAft>
          <a:spcPct val="0"/>
        </a:spcAft>
        <a:buClr>
          <a:srgbClr val="99CC00"/>
        </a:buClr>
        <a:buSzPct val="100000"/>
        <a:buFont typeface="Helvetica" pitchFamily="32" charset="0"/>
        <a:defRPr sz="4400">
          <a:solidFill>
            <a:srgbClr val="99CC00"/>
          </a:solidFill>
          <a:latin typeface="Helvetica" pitchFamily="32" charset="0"/>
          <a:ea typeface="MS Gothic" charset="-128"/>
        </a:defRPr>
      </a:lvl8pPr>
      <a:lvl9pPr marL="1828800" algn="ctr" defTabSz="449263" rtl="0" fontAlgn="base">
        <a:lnSpc>
          <a:spcPct val="76000"/>
        </a:lnSpc>
        <a:spcBef>
          <a:spcPct val="0"/>
        </a:spcBef>
        <a:spcAft>
          <a:spcPct val="0"/>
        </a:spcAft>
        <a:buClr>
          <a:srgbClr val="99CC00"/>
        </a:buClr>
        <a:buSzPct val="100000"/>
        <a:buFont typeface="Helvetica" pitchFamily="32" charset="0"/>
        <a:defRPr sz="4400">
          <a:solidFill>
            <a:srgbClr val="99CC00"/>
          </a:solidFill>
          <a:latin typeface="Helvetica" pitchFamily="32" charset="0"/>
          <a:ea typeface="MS Gothic" charset="-128"/>
        </a:defRPr>
      </a:lvl9pPr>
    </p:titleStyle>
    <p:bodyStyle>
      <a:lvl1pPr marL="336550" indent="-336550" algn="l" defTabSz="449263" rtl="0" eaLnBrk="0" fontAlgn="base" hangingPunct="0">
        <a:lnSpc>
          <a:spcPct val="76000"/>
        </a:lnSpc>
        <a:spcBef>
          <a:spcPts val="800"/>
        </a:spcBef>
        <a:spcAft>
          <a:spcPct val="0"/>
        </a:spcAft>
        <a:buClr>
          <a:srgbClr val="FFFFFF"/>
        </a:buClr>
        <a:buSzPct val="100000"/>
        <a:buFont typeface="Helvetica" pitchFamily="32" charset="0"/>
        <a:buChar char="•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36600" indent="-279400" algn="l" defTabSz="449263" rtl="0" eaLnBrk="0" fontAlgn="base" hangingPunct="0">
        <a:lnSpc>
          <a:spcPct val="76000"/>
        </a:lnSpc>
        <a:spcBef>
          <a:spcPts val="700"/>
        </a:spcBef>
        <a:spcAft>
          <a:spcPct val="0"/>
        </a:spcAft>
        <a:buClr>
          <a:srgbClr val="FFFFFF"/>
        </a:buClr>
        <a:buSzPct val="100000"/>
        <a:buFont typeface="Helvetica" pitchFamily="32" charset="0"/>
        <a:buChar char="–"/>
        <a:defRPr sz="2800">
          <a:solidFill>
            <a:srgbClr val="FFFFFF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76000"/>
        </a:lnSpc>
        <a:spcBef>
          <a:spcPts val="600"/>
        </a:spcBef>
        <a:spcAft>
          <a:spcPct val="0"/>
        </a:spcAft>
        <a:buClr>
          <a:srgbClr val="FFFFFF"/>
        </a:buClr>
        <a:buSzPct val="100000"/>
        <a:buFont typeface="Helvetica" pitchFamily="32" charset="0"/>
        <a:buChar char="•"/>
        <a:defRPr sz="2400">
          <a:solidFill>
            <a:srgbClr val="FFFFFF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76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Helvetica" pitchFamily="32" charset="0"/>
        <a:buChar char="–"/>
        <a:defRPr sz="2000">
          <a:solidFill>
            <a:srgbClr val="FFFFFF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76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Helvetica" pitchFamily="32" charset="0"/>
        <a:buChar char="»"/>
        <a:defRPr sz="2000">
          <a:solidFill>
            <a:srgbClr val="FFFFFF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76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Helvetica" pitchFamily="32" charset="0"/>
        <a:buChar char="»"/>
        <a:defRPr sz="2000">
          <a:solidFill>
            <a:srgbClr val="FFFFFF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76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Helvetica" pitchFamily="32" charset="0"/>
        <a:buChar char="»"/>
        <a:defRPr sz="2000">
          <a:solidFill>
            <a:srgbClr val="FFFFFF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76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Helvetica" pitchFamily="32" charset="0"/>
        <a:buChar char="»"/>
        <a:defRPr sz="2000">
          <a:solidFill>
            <a:srgbClr val="FFFFFF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76000"/>
        </a:lnSpc>
        <a:spcBef>
          <a:spcPts val="500"/>
        </a:spcBef>
        <a:spcAft>
          <a:spcPct val="0"/>
        </a:spcAft>
        <a:buClr>
          <a:srgbClr val="FFFFFF"/>
        </a:buClr>
        <a:buSzPct val="100000"/>
        <a:buFont typeface="Helvetica" pitchFamily="32" charset="0"/>
        <a:buChar char="»"/>
        <a:defRPr sz="20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279398"/>
            <a:ext cx="7612821" cy="5045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95" name="Rectangle 7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25495" y="6542992"/>
            <a:ext cx="364845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pPr defTabSz="914400">
              <a:lnSpc>
                <a:spcPct val="100000"/>
              </a:lnSpc>
              <a:buSzTx/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ea typeface="+mn-ea"/>
              </a:rPr>
              <a:t>NetApp Confidential - Internal Use Only</a:t>
            </a:r>
            <a:endParaRPr lang="en-US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102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352425"/>
            <a:ext cx="760825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8138" y="331016"/>
            <a:ext cx="656429" cy="768096"/>
          </a:xfrm>
          <a:prstGeom prst="rect">
            <a:avLst/>
          </a:prstGeom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07597" y="6539817"/>
            <a:ext cx="685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000" b="1">
                <a:solidFill>
                  <a:schemeClr val="tx1"/>
                </a:solidFill>
              </a:defRPr>
            </a:lvl1pPr>
          </a:lstStyle>
          <a:p>
            <a:pPr defTabSz="914400">
              <a:lnSpc>
                <a:spcPct val="100000"/>
              </a:lnSpc>
              <a:buSzTx/>
              <a:defRPr/>
            </a:pPr>
            <a:fld id="{A8F08185-882F-4F21-B6AB-5D917FCFAB1F}" type="slidenum">
              <a:rPr lang="en-US" smtClean="0">
                <a:solidFill>
                  <a:srgbClr val="000000"/>
                </a:solidFill>
                <a:latin typeface="Arial" charset="0"/>
                <a:ea typeface="+mn-ea"/>
              </a:rPr>
              <a:pPr defTabSz="914400">
                <a:lnSpc>
                  <a:spcPct val="100000"/>
                </a:lnSpc>
                <a:buSzTx/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811" y="6606705"/>
            <a:ext cx="2267465" cy="17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411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9pPr>
    </p:titleStyle>
    <p:bodyStyle>
      <a:lvl1pPr marL="298450" indent="-298450" algn="l" rtl="0" eaLnBrk="0" fontAlgn="base" hangingPunct="0">
        <a:spcBef>
          <a:spcPts val="676"/>
        </a:spcBef>
        <a:spcAft>
          <a:spcPct val="0"/>
        </a:spcAft>
        <a:buClr>
          <a:schemeClr val="accent2"/>
        </a:buClr>
        <a:buFont typeface="Wingdings 2" pitchFamily="18" charset="2"/>
        <a:buChar char="¡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36588" indent="-336550" algn="l" rtl="0" eaLnBrk="0" fontAlgn="base" hangingPunct="0">
        <a:spcBef>
          <a:spcPts val="624"/>
        </a:spcBef>
        <a:spcAft>
          <a:spcPct val="0"/>
        </a:spcAft>
        <a:buFont typeface="Arial" charset="0"/>
        <a:buChar char="–"/>
        <a:defRPr sz="2600">
          <a:solidFill>
            <a:schemeClr val="tx1"/>
          </a:solidFill>
          <a:latin typeface="+mn-lt"/>
        </a:defRPr>
      </a:lvl2pPr>
      <a:lvl3pPr marL="927100" indent="-288925" algn="l" rtl="0" eaLnBrk="0" fontAlgn="base" hangingPunct="0">
        <a:spcBef>
          <a:spcPts val="576"/>
        </a:spcBef>
        <a:spcAft>
          <a:spcPct val="0"/>
        </a:spcAft>
        <a:buFont typeface="Wingdings 2" pitchFamily="18" charset="2"/>
        <a:buChar char="¡"/>
        <a:defRPr sz="2400">
          <a:solidFill>
            <a:schemeClr val="tx1"/>
          </a:solidFill>
          <a:latin typeface="+mn-lt"/>
        </a:defRPr>
      </a:lvl3pPr>
      <a:lvl4pPr marL="1236663" indent="-307975" algn="l" rtl="0" eaLnBrk="0" fontAlgn="base" hangingPunct="0">
        <a:spcBef>
          <a:spcPts val="48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1504950" indent="-266700" algn="l" rtl="0" eaLnBrk="0" fontAlgn="base" hangingPunct="0">
        <a:spcBef>
          <a:spcPts val="48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5pPr>
      <a:lvl6pPr marL="1962150" indent="-266700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6pPr>
      <a:lvl7pPr marL="2419350" indent="-266700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7pPr>
      <a:lvl8pPr marL="2876550" indent="-266700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8pPr>
      <a:lvl9pPr marL="3333750" indent="-266700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279398"/>
            <a:ext cx="7612821" cy="5045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95" name="Rectangle 7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25495" y="6542992"/>
            <a:ext cx="364845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pPr defTabSz="914400">
              <a:lnSpc>
                <a:spcPct val="100000"/>
              </a:lnSpc>
              <a:buSzTx/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ea typeface="+mn-ea"/>
              </a:rPr>
              <a:t>NetApp Confidential - Internal Use Only</a:t>
            </a:r>
            <a:endParaRPr lang="en-US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102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352425"/>
            <a:ext cx="760825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8138" y="331016"/>
            <a:ext cx="656429" cy="768096"/>
          </a:xfrm>
          <a:prstGeom prst="rect">
            <a:avLst/>
          </a:prstGeom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07597" y="6539817"/>
            <a:ext cx="685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000" b="1">
                <a:solidFill>
                  <a:schemeClr val="tx1"/>
                </a:solidFill>
              </a:defRPr>
            </a:lvl1pPr>
          </a:lstStyle>
          <a:p>
            <a:pPr defTabSz="914400">
              <a:lnSpc>
                <a:spcPct val="100000"/>
              </a:lnSpc>
              <a:buSzTx/>
              <a:defRPr/>
            </a:pPr>
            <a:fld id="{A8F08185-882F-4F21-B6AB-5D917FCFAB1F}" type="slidenum">
              <a:rPr lang="en-US" smtClean="0">
                <a:solidFill>
                  <a:srgbClr val="000000"/>
                </a:solidFill>
                <a:latin typeface="Arial" charset="0"/>
                <a:ea typeface="+mn-ea"/>
              </a:rPr>
              <a:pPr defTabSz="914400">
                <a:lnSpc>
                  <a:spcPct val="100000"/>
                </a:lnSpc>
                <a:buSzTx/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811" y="6606705"/>
            <a:ext cx="2267465" cy="17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371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9pPr>
    </p:titleStyle>
    <p:bodyStyle>
      <a:lvl1pPr marL="298450" indent="-298450" algn="l" rtl="0" eaLnBrk="0" fontAlgn="base" hangingPunct="0">
        <a:spcBef>
          <a:spcPts val="676"/>
        </a:spcBef>
        <a:spcAft>
          <a:spcPct val="0"/>
        </a:spcAft>
        <a:buClr>
          <a:schemeClr val="accent2"/>
        </a:buClr>
        <a:buFont typeface="Wingdings 2" pitchFamily="18" charset="2"/>
        <a:buChar char="¡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36588" indent="-336550" algn="l" rtl="0" eaLnBrk="0" fontAlgn="base" hangingPunct="0">
        <a:spcBef>
          <a:spcPts val="624"/>
        </a:spcBef>
        <a:spcAft>
          <a:spcPct val="0"/>
        </a:spcAft>
        <a:buFont typeface="Arial" charset="0"/>
        <a:buChar char="–"/>
        <a:defRPr sz="2600">
          <a:solidFill>
            <a:schemeClr val="tx1"/>
          </a:solidFill>
          <a:latin typeface="+mn-lt"/>
        </a:defRPr>
      </a:lvl2pPr>
      <a:lvl3pPr marL="927100" indent="-288925" algn="l" rtl="0" eaLnBrk="0" fontAlgn="base" hangingPunct="0">
        <a:spcBef>
          <a:spcPts val="576"/>
        </a:spcBef>
        <a:spcAft>
          <a:spcPct val="0"/>
        </a:spcAft>
        <a:buFont typeface="Wingdings 2" pitchFamily="18" charset="2"/>
        <a:buChar char="¡"/>
        <a:defRPr sz="2400">
          <a:solidFill>
            <a:schemeClr val="tx1"/>
          </a:solidFill>
          <a:latin typeface="+mn-lt"/>
        </a:defRPr>
      </a:lvl3pPr>
      <a:lvl4pPr marL="1236663" indent="-307975" algn="l" rtl="0" eaLnBrk="0" fontAlgn="base" hangingPunct="0">
        <a:spcBef>
          <a:spcPts val="48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1504950" indent="-266700" algn="l" rtl="0" eaLnBrk="0" fontAlgn="base" hangingPunct="0">
        <a:spcBef>
          <a:spcPts val="48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5pPr>
      <a:lvl6pPr marL="1962150" indent="-266700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6pPr>
      <a:lvl7pPr marL="2419350" indent="-266700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7pPr>
      <a:lvl8pPr marL="2876550" indent="-266700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8pPr>
      <a:lvl9pPr marL="3333750" indent="-266700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opyright-eng.jp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328174" y="6281469"/>
            <a:ext cx="2317395" cy="233742"/>
          </a:xfrm>
          <a:prstGeom prst="rect">
            <a:avLst/>
          </a:prstGeom>
        </p:spPr>
      </p:pic>
      <p:sp>
        <p:nvSpPr>
          <p:cNvPr id="1029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279398"/>
            <a:ext cx="7612821" cy="4773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95" name="Rectangle 7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25495" y="6276403"/>
            <a:ext cx="364845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pPr defTabSz="914400">
              <a:lnSpc>
                <a:spcPct val="100000"/>
              </a:lnSpc>
              <a:buSzTx/>
              <a:defRPr/>
            </a:pPr>
            <a:r>
              <a:rPr lang="en-US" smtClean="0">
                <a:solidFill>
                  <a:srgbClr val="000000"/>
                </a:solidFill>
                <a:latin typeface="Arial" charset="0"/>
                <a:ea typeface="+mn-ea"/>
              </a:rPr>
              <a:t>NetApp Confidential - Limited Use</a:t>
            </a:r>
            <a:endParaRPr lang="en-US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102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352425"/>
            <a:ext cx="760825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8138" y="331016"/>
            <a:ext cx="656429" cy="768096"/>
          </a:xfrm>
          <a:prstGeom prst="rect">
            <a:avLst/>
          </a:prstGeom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07597" y="6273228"/>
            <a:ext cx="685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000" b="1">
                <a:solidFill>
                  <a:schemeClr val="tx1"/>
                </a:solidFill>
              </a:defRPr>
            </a:lvl1pPr>
          </a:lstStyle>
          <a:p>
            <a:pPr defTabSz="914400">
              <a:lnSpc>
                <a:spcPct val="100000"/>
              </a:lnSpc>
              <a:buSzTx/>
              <a:defRPr/>
            </a:pPr>
            <a:fld id="{A8F08185-882F-4F21-B6AB-5D917FCFAB1F}" type="slidenum">
              <a:rPr lang="en-US" smtClean="0">
                <a:solidFill>
                  <a:srgbClr val="000000"/>
                </a:solidFill>
                <a:latin typeface="Arial" charset="0"/>
                <a:ea typeface="+mn-ea"/>
              </a:rPr>
              <a:pPr defTabSz="914400">
                <a:lnSpc>
                  <a:spcPct val="100000"/>
                </a:lnSpc>
                <a:buSzTx/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11" y="6340005"/>
            <a:ext cx="2267465" cy="17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419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9pPr>
    </p:titleStyle>
    <p:bodyStyle>
      <a:lvl1pPr marL="298450" indent="-298450" algn="l" rtl="0" eaLnBrk="0" fontAlgn="base" hangingPunct="0">
        <a:spcBef>
          <a:spcPts val="676"/>
        </a:spcBef>
        <a:spcAft>
          <a:spcPct val="0"/>
        </a:spcAft>
        <a:buClr>
          <a:schemeClr val="accent2"/>
        </a:buClr>
        <a:buFont typeface="Wingdings 2" pitchFamily="18" charset="2"/>
        <a:buChar char="¡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36588" indent="-336550" algn="l" rtl="0" eaLnBrk="0" fontAlgn="base" hangingPunct="0">
        <a:spcBef>
          <a:spcPts val="624"/>
        </a:spcBef>
        <a:spcAft>
          <a:spcPct val="0"/>
        </a:spcAft>
        <a:buFont typeface="Arial" charset="0"/>
        <a:buChar char="–"/>
        <a:defRPr sz="2600">
          <a:solidFill>
            <a:schemeClr val="tx1"/>
          </a:solidFill>
          <a:latin typeface="+mn-lt"/>
        </a:defRPr>
      </a:lvl2pPr>
      <a:lvl3pPr marL="927100" indent="-288925" algn="l" rtl="0" eaLnBrk="0" fontAlgn="base" hangingPunct="0">
        <a:spcBef>
          <a:spcPts val="576"/>
        </a:spcBef>
        <a:spcAft>
          <a:spcPct val="0"/>
        </a:spcAft>
        <a:buFont typeface="Wingdings 2" pitchFamily="18" charset="2"/>
        <a:buChar char="¡"/>
        <a:defRPr sz="2400">
          <a:solidFill>
            <a:schemeClr val="tx1"/>
          </a:solidFill>
          <a:latin typeface="+mn-lt"/>
        </a:defRPr>
      </a:lvl3pPr>
      <a:lvl4pPr marL="1236663" indent="-307975" algn="l" rtl="0" eaLnBrk="0" fontAlgn="base" hangingPunct="0">
        <a:spcBef>
          <a:spcPts val="48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1504950" indent="-266700" algn="l" rtl="0" eaLnBrk="0" fontAlgn="base" hangingPunct="0">
        <a:spcBef>
          <a:spcPts val="48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5pPr>
      <a:lvl6pPr marL="1962150" indent="-266700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6pPr>
      <a:lvl7pPr marL="2419350" indent="-266700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7pPr>
      <a:lvl8pPr marL="2876550" indent="-266700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8pPr>
      <a:lvl9pPr marL="3333750" indent="-266700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hidden">
          <a:xfrm>
            <a:off x="1123950" y="6553200"/>
            <a:ext cx="8020050" cy="304800"/>
          </a:xfrm>
          <a:prstGeom prst="rect">
            <a:avLst/>
          </a:prstGeom>
          <a:solidFill>
            <a:schemeClr val="hlink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defTabSz="914400">
              <a:lnSpc>
                <a:spcPct val="100000"/>
              </a:lnSpc>
              <a:buClr>
                <a:srgbClr val="58A618"/>
              </a:buClr>
              <a:buSzTx/>
              <a:buFont typeface="Wingdings 2" pitchFamily="18" charset="2"/>
              <a:buNone/>
              <a:defRPr/>
            </a:pPr>
            <a:endParaRPr lang="en-US" sz="2000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04775"/>
            <a:ext cx="80200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597650"/>
            <a:ext cx="685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000" b="1">
                <a:solidFill>
                  <a:schemeClr val="accent1"/>
                </a:solidFill>
              </a:defRPr>
            </a:lvl1pPr>
          </a:lstStyle>
          <a:p>
            <a:pPr defTabSz="914400">
              <a:lnSpc>
                <a:spcPct val="100000"/>
              </a:lnSpc>
              <a:buSzTx/>
              <a:defRPr/>
            </a:pPr>
            <a:fld id="{9591DB6E-0D5D-4D7A-9857-6BD0762ACB61}" type="slidenum">
              <a:rPr lang="en-US">
                <a:solidFill>
                  <a:srgbClr val="A5A5A5"/>
                </a:solidFill>
                <a:ea typeface="+mn-ea"/>
              </a:rPr>
              <a:pPr defTabSz="914400">
                <a:lnSpc>
                  <a:spcPct val="100000"/>
                </a:lnSpc>
                <a:buSzTx/>
                <a:defRPr/>
              </a:pPr>
              <a:t>‹#›</a:t>
            </a:fld>
            <a:endParaRPr lang="en-US" dirty="0">
              <a:solidFill>
                <a:srgbClr val="A5A5A5"/>
              </a:solidFill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123950"/>
            <a:ext cx="792480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1190625" y="6651625"/>
            <a:ext cx="2276264" cy="153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z="1000" dirty="0">
                <a:solidFill>
                  <a:srgbClr val="A5A5A5"/>
                </a:solidFill>
                <a:ea typeface="+mn-ea"/>
                <a:cs typeface="Arial" pitchFamily="34" charset="0"/>
              </a:rPr>
              <a:t>© </a:t>
            </a:r>
            <a:r>
              <a:rPr lang="en-US" sz="1000" dirty="0" smtClean="0">
                <a:solidFill>
                  <a:srgbClr val="A5A5A5"/>
                </a:solidFill>
                <a:ea typeface="+mn-ea"/>
              </a:rPr>
              <a:t>2010 NetApp, Inc.  </a:t>
            </a:r>
            <a:r>
              <a:rPr lang="en-US" sz="1000" dirty="0">
                <a:solidFill>
                  <a:srgbClr val="A5A5A5"/>
                </a:solidFill>
                <a:ea typeface="+mn-ea"/>
              </a:rPr>
              <a:t>All rights reserved.</a:t>
            </a:r>
          </a:p>
        </p:txBody>
      </p:sp>
      <p:sp>
        <p:nvSpPr>
          <p:cNvPr id="10" name="Rectangle 7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600825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lang="en-US" sz="1000" kern="1200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defTabSz="914400">
              <a:lnSpc>
                <a:spcPct val="100000"/>
              </a:lnSpc>
              <a:buSzTx/>
              <a:defRPr/>
            </a:pPr>
            <a:r>
              <a:rPr dirty="0" smtClean="0">
                <a:solidFill>
                  <a:srgbClr val="A5A5A5"/>
                </a:solidFill>
              </a:rPr>
              <a:t>NetApp Confidential - Internal Use Only</a:t>
            </a:r>
            <a:endParaRPr dirty="0">
              <a:solidFill>
                <a:srgbClr val="A5A5A5"/>
              </a:solidFill>
            </a:endParaRPr>
          </a:p>
        </p:txBody>
      </p:sp>
      <p:pic>
        <p:nvPicPr>
          <p:cNvPr id="9" name="Picture 8" descr="na_logotag_vrt_2c_rgb_sm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25127" y="73989"/>
            <a:ext cx="859536" cy="109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250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9pPr>
    </p:titleStyle>
    <p:bodyStyle>
      <a:lvl1pPr marL="298450" indent="-298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¡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36588" indent="-3365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600">
          <a:solidFill>
            <a:schemeClr val="tx1"/>
          </a:solidFill>
          <a:latin typeface="+mn-lt"/>
        </a:defRPr>
      </a:lvl2pPr>
      <a:lvl3pPr marL="927100" indent="-288925" algn="l" rtl="0" eaLnBrk="0" fontAlgn="base" hangingPunct="0">
        <a:spcBef>
          <a:spcPct val="20000"/>
        </a:spcBef>
        <a:spcAft>
          <a:spcPct val="0"/>
        </a:spcAft>
        <a:buFont typeface="Wingdings 2" pitchFamily="18" charset="2"/>
        <a:buChar char="¡"/>
        <a:defRPr sz="2400">
          <a:solidFill>
            <a:schemeClr val="tx1"/>
          </a:solidFill>
          <a:latin typeface="+mn-lt"/>
        </a:defRPr>
      </a:lvl3pPr>
      <a:lvl4pPr marL="1236663" indent="-30797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1504950" indent="-266700" algn="l" rtl="0" eaLnBrk="0" fontAlgn="base" hangingPunct="0">
        <a:spcBef>
          <a:spcPct val="2000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5pPr>
      <a:lvl6pPr marL="1962150" indent="-266700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6pPr>
      <a:lvl7pPr marL="2419350" indent="-266700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7pPr>
      <a:lvl8pPr marL="2876550" indent="-266700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8pPr>
      <a:lvl9pPr marL="3333750" indent="-266700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hidden">
          <a:xfrm>
            <a:off x="1123950" y="6553200"/>
            <a:ext cx="8020050" cy="304800"/>
          </a:xfrm>
          <a:prstGeom prst="rect">
            <a:avLst/>
          </a:prstGeom>
          <a:solidFill>
            <a:schemeClr val="hlink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defTabSz="914400">
              <a:lnSpc>
                <a:spcPct val="100000"/>
              </a:lnSpc>
              <a:buClr>
                <a:srgbClr val="58A618"/>
              </a:buClr>
              <a:buSzTx/>
              <a:buFont typeface="Wingdings 2" pitchFamily="18" charset="2"/>
              <a:buNone/>
              <a:defRPr/>
            </a:pPr>
            <a:endParaRPr lang="en-US" sz="2000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04775"/>
            <a:ext cx="80200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597650"/>
            <a:ext cx="685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000" b="1">
                <a:solidFill>
                  <a:schemeClr val="accent1"/>
                </a:solidFill>
              </a:defRPr>
            </a:lvl1pPr>
          </a:lstStyle>
          <a:p>
            <a:pPr defTabSz="914400">
              <a:lnSpc>
                <a:spcPct val="100000"/>
              </a:lnSpc>
              <a:buSzTx/>
              <a:defRPr/>
            </a:pPr>
            <a:fld id="{9591DB6E-0D5D-4D7A-9857-6BD0762ACB61}" type="slidenum">
              <a:rPr lang="en-US">
                <a:solidFill>
                  <a:srgbClr val="A5A5A5"/>
                </a:solidFill>
                <a:ea typeface="+mn-ea"/>
              </a:rPr>
              <a:pPr defTabSz="914400">
                <a:lnSpc>
                  <a:spcPct val="100000"/>
                </a:lnSpc>
                <a:buSzTx/>
                <a:defRPr/>
              </a:pPr>
              <a:t>‹#›</a:t>
            </a:fld>
            <a:endParaRPr lang="en-US" dirty="0">
              <a:solidFill>
                <a:srgbClr val="A5A5A5"/>
              </a:solidFill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123950"/>
            <a:ext cx="792480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1190625" y="6651625"/>
            <a:ext cx="2276264" cy="153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z="1000" dirty="0">
                <a:solidFill>
                  <a:srgbClr val="A5A5A5"/>
                </a:solidFill>
                <a:ea typeface="+mn-ea"/>
                <a:cs typeface="Arial" pitchFamily="34" charset="0"/>
              </a:rPr>
              <a:t>© </a:t>
            </a:r>
            <a:r>
              <a:rPr lang="en-US" sz="1000" dirty="0" smtClean="0">
                <a:solidFill>
                  <a:srgbClr val="A5A5A5"/>
                </a:solidFill>
                <a:ea typeface="+mn-ea"/>
              </a:rPr>
              <a:t>2010 NetApp, Inc.  </a:t>
            </a:r>
            <a:r>
              <a:rPr lang="en-US" sz="1000" dirty="0">
                <a:solidFill>
                  <a:srgbClr val="A5A5A5"/>
                </a:solidFill>
                <a:ea typeface="+mn-ea"/>
              </a:rPr>
              <a:t>All rights reserved.</a:t>
            </a:r>
          </a:p>
        </p:txBody>
      </p:sp>
      <p:sp>
        <p:nvSpPr>
          <p:cNvPr id="10" name="Rectangle 7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600825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lang="en-US" sz="1000" kern="1200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defTabSz="914400">
              <a:lnSpc>
                <a:spcPct val="100000"/>
              </a:lnSpc>
              <a:buSzTx/>
              <a:defRPr/>
            </a:pPr>
            <a:r>
              <a:rPr dirty="0" smtClean="0">
                <a:solidFill>
                  <a:srgbClr val="A5A5A5"/>
                </a:solidFill>
              </a:rPr>
              <a:t>NetApp Confidential - Internal Use Only</a:t>
            </a:r>
            <a:endParaRPr dirty="0">
              <a:solidFill>
                <a:srgbClr val="A5A5A5"/>
              </a:solidFill>
            </a:endParaRPr>
          </a:p>
        </p:txBody>
      </p:sp>
      <p:pic>
        <p:nvPicPr>
          <p:cNvPr id="9" name="Picture 8" descr="na_logotag_vrt_2c_rgb_sm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25127" y="73989"/>
            <a:ext cx="859536" cy="109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093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9pPr>
    </p:titleStyle>
    <p:bodyStyle>
      <a:lvl1pPr marL="298450" indent="-298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¡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36588" indent="-3365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600">
          <a:solidFill>
            <a:schemeClr val="tx1"/>
          </a:solidFill>
          <a:latin typeface="+mn-lt"/>
        </a:defRPr>
      </a:lvl2pPr>
      <a:lvl3pPr marL="927100" indent="-288925" algn="l" rtl="0" eaLnBrk="0" fontAlgn="base" hangingPunct="0">
        <a:spcBef>
          <a:spcPct val="20000"/>
        </a:spcBef>
        <a:spcAft>
          <a:spcPct val="0"/>
        </a:spcAft>
        <a:buFont typeface="Wingdings 2" pitchFamily="18" charset="2"/>
        <a:buChar char="¡"/>
        <a:defRPr sz="2400">
          <a:solidFill>
            <a:schemeClr val="tx1"/>
          </a:solidFill>
          <a:latin typeface="+mn-lt"/>
        </a:defRPr>
      </a:lvl3pPr>
      <a:lvl4pPr marL="1236663" indent="-30797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1504950" indent="-266700" algn="l" rtl="0" eaLnBrk="0" fontAlgn="base" hangingPunct="0">
        <a:spcBef>
          <a:spcPct val="2000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5pPr>
      <a:lvl6pPr marL="1962150" indent="-266700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6pPr>
      <a:lvl7pPr marL="2419350" indent="-266700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7pPr>
      <a:lvl8pPr marL="2876550" indent="-266700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8pPr>
      <a:lvl9pPr marL="3333750" indent="-266700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hidden">
          <a:xfrm>
            <a:off x="1123950" y="6553200"/>
            <a:ext cx="8020050" cy="304800"/>
          </a:xfrm>
          <a:prstGeom prst="rect">
            <a:avLst/>
          </a:prstGeom>
          <a:solidFill>
            <a:schemeClr val="hlink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defTabSz="914400">
              <a:lnSpc>
                <a:spcPct val="100000"/>
              </a:lnSpc>
              <a:buClr>
                <a:srgbClr val="58A618"/>
              </a:buClr>
              <a:buSzTx/>
              <a:buFont typeface="Wingdings 2" pitchFamily="18" charset="2"/>
              <a:buNone/>
              <a:defRPr/>
            </a:pPr>
            <a:endParaRPr lang="en-US" sz="2000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04775"/>
            <a:ext cx="80200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597650"/>
            <a:ext cx="685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000" b="1">
                <a:solidFill>
                  <a:schemeClr val="accent1"/>
                </a:solidFill>
              </a:defRPr>
            </a:lvl1pPr>
          </a:lstStyle>
          <a:p>
            <a:pPr defTabSz="914400">
              <a:lnSpc>
                <a:spcPct val="100000"/>
              </a:lnSpc>
              <a:buSzTx/>
              <a:defRPr/>
            </a:pPr>
            <a:fld id="{9591DB6E-0D5D-4D7A-9857-6BD0762ACB61}" type="slidenum">
              <a:rPr lang="en-US">
                <a:solidFill>
                  <a:srgbClr val="A5A5A5"/>
                </a:solidFill>
                <a:ea typeface="+mn-ea"/>
              </a:rPr>
              <a:pPr defTabSz="914400">
                <a:lnSpc>
                  <a:spcPct val="100000"/>
                </a:lnSpc>
                <a:buSzTx/>
                <a:defRPr/>
              </a:pPr>
              <a:t>‹#›</a:t>
            </a:fld>
            <a:endParaRPr lang="en-US" dirty="0">
              <a:solidFill>
                <a:srgbClr val="A5A5A5"/>
              </a:solidFill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123950"/>
            <a:ext cx="792480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1190625" y="6651625"/>
            <a:ext cx="2276264" cy="153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z="1000" dirty="0">
                <a:solidFill>
                  <a:srgbClr val="A5A5A5"/>
                </a:solidFill>
                <a:ea typeface="+mn-ea"/>
                <a:cs typeface="Arial" pitchFamily="34" charset="0"/>
              </a:rPr>
              <a:t>© </a:t>
            </a:r>
            <a:r>
              <a:rPr lang="en-US" sz="1000" dirty="0" smtClean="0">
                <a:solidFill>
                  <a:srgbClr val="A5A5A5"/>
                </a:solidFill>
                <a:ea typeface="+mn-ea"/>
              </a:rPr>
              <a:t>2010 NetApp, Inc.  </a:t>
            </a:r>
            <a:r>
              <a:rPr lang="en-US" sz="1000" dirty="0">
                <a:solidFill>
                  <a:srgbClr val="A5A5A5"/>
                </a:solidFill>
                <a:ea typeface="+mn-ea"/>
              </a:rPr>
              <a:t>All rights reserved.</a:t>
            </a:r>
          </a:p>
        </p:txBody>
      </p:sp>
      <p:sp>
        <p:nvSpPr>
          <p:cNvPr id="10" name="Rectangle 7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600825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lang="en-US" sz="1000" kern="1200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defTabSz="914400">
              <a:lnSpc>
                <a:spcPct val="100000"/>
              </a:lnSpc>
              <a:buSzTx/>
              <a:defRPr/>
            </a:pPr>
            <a:r>
              <a:rPr dirty="0" smtClean="0">
                <a:solidFill>
                  <a:srgbClr val="A5A5A5"/>
                </a:solidFill>
              </a:rPr>
              <a:t>NetApp Confidential - Internal Use Only</a:t>
            </a:r>
            <a:endParaRPr dirty="0">
              <a:solidFill>
                <a:srgbClr val="A5A5A5"/>
              </a:solidFill>
            </a:endParaRPr>
          </a:p>
        </p:txBody>
      </p:sp>
      <p:pic>
        <p:nvPicPr>
          <p:cNvPr id="9" name="Picture 8" descr="na_logotag_vrt_2c_rgb_sm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25127" y="73989"/>
            <a:ext cx="859536" cy="109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793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9pPr>
    </p:titleStyle>
    <p:bodyStyle>
      <a:lvl1pPr marL="298450" indent="-298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¡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36588" indent="-3365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600">
          <a:solidFill>
            <a:schemeClr val="tx1"/>
          </a:solidFill>
          <a:latin typeface="+mn-lt"/>
        </a:defRPr>
      </a:lvl2pPr>
      <a:lvl3pPr marL="927100" indent="-288925" algn="l" rtl="0" eaLnBrk="0" fontAlgn="base" hangingPunct="0">
        <a:spcBef>
          <a:spcPct val="20000"/>
        </a:spcBef>
        <a:spcAft>
          <a:spcPct val="0"/>
        </a:spcAft>
        <a:buFont typeface="Wingdings 2" pitchFamily="18" charset="2"/>
        <a:buChar char="¡"/>
        <a:defRPr sz="2400">
          <a:solidFill>
            <a:schemeClr val="tx1"/>
          </a:solidFill>
          <a:latin typeface="+mn-lt"/>
        </a:defRPr>
      </a:lvl3pPr>
      <a:lvl4pPr marL="1236663" indent="-30797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1504950" indent="-266700" algn="l" rtl="0" eaLnBrk="0" fontAlgn="base" hangingPunct="0">
        <a:spcBef>
          <a:spcPct val="2000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5pPr>
      <a:lvl6pPr marL="1962150" indent="-266700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6pPr>
      <a:lvl7pPr marL="2419350" indent="-266700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7pPr>
      <a:lvl8pPr marL="2876550" indent="-266700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8pPr>
      <a:lvl9pPr marL="3333750" indent="-266700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 userDrawn="1"/>
        </p:nvSpPr>
        <p:spPr bwMode="hidden">
          <a:xfrm>
            <a:off x="1123950" y="6553200"/>
            <a:ext cx="8020050" cy="304800"/>
          </a:xfrm>
          <a:prstGeom prst="rect">
            <a:avLst/>
          </a:prstGeom>
          <a:solidFill>
            <a:schemeClr val="hlink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defTabSz="914400">
              <a:lnSpc>
                <a:spcPct val="100000"/>
              </a:lnSpc>
              <a:buClr>
                <a:srgbClr val="58A618"/>
              </a:buClr>
              <a:buSzTx/>
              <a:buFont typeface="Wingdings 2" pitchFamily="18" charset="2"/>
              <a:buNone/>
              <a:defRPr/>
            </a:pPr>
            <a:endParaRPr lang="en-US" sz="2000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04775"/>
            <a:ext cx="80200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597650"/>
            <a:ext cx="685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000" b="1">
                <a:solidFill>
                  <a:schemeClr val="accent1"/>
                </a:solidFill>
              </a:defRPr>
            </a:lvl1pPr>
          </a:lstStyle>
          <a:p>
            <a:pPr defTabSz="914400">
              <a:lnSpc>
                <a:spcPct val="100000"/>
              </a:lnSpc>
              <a:buSzTx/>
              <a:defRPr/>
            </a:pPr>
            <a:fld id="{9591DB6E-0D5D-4D7A-9857-6BD0762ACB61}" type="slidenum">
              <a:rPr lang="en-US">
                <a:solidFill>
                  <a:srgbClr val="A5A5A5"/>
                </a:solidFill>
                <a:ea typeface="+mn-ea"/>
              </a:rPr>
              <a:pPr defTabSz="914400">
                <a:lnSpc>
                  <a:spcPct val="100000"/>
                </a:lnSpc>
                <a:buSzTx/>
                <a:defRPr/>
              </a:pPr>
              <a:t>‹#›</a:t>
            </a:fld>
            <a:endParaRPr lang="en-US" dirty="0">
              <a:solidFill>
                <a:srgbClr val="A5A5A5"/>
              </a:solidFill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123950"/>
            <a:ext cx="792480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7894" name="Text Box 6"/>
          <p:cNvSpPr txBox="1">
            <a:spLocks noChangeArrowheads="1"/>
          </p:cNvSpPr>
          <p:nvPr userDrawn="1"/>
        </p:nvSpPr>
        <p:spPr bwMode="auto">
          <a:xfrm>
            <a:off x="1190625" y="6651625"/>
            <a:ext cx="2276264" cy="153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z="1000" dirty="0">
                <a:solidFill>
                  <a:srgbClr val="A5A5A5"/>
                </a:solidFill>
                <a:ea typeface="+mn-ea"/>
                <a:cs typeface="Arial" pitchFamily="34" charset="0"/>
              </a:rPr>
              <a:t>© </a:t>
            </a:r>
            <a:r>
              <a:rPr lang="en-US" sz="1000" dirty="0" smtClean="0">
                <a:solidFill>
                  <a:srgbClr val="A5A5A5"/>
                </a:solidFill>
                <a:ea typeface="+mn-ea"/>
              </a:rPr>
              <a:t>2010 NetApp, Inc.  </a:t>
            </a:r>
            <a:r>
              <a:rPr lang="en-US" sz="1000" dirty="0">
                <a:solidFill>
                  <a:srgbClr val="A5A5A5"/>
                </a:solidFill>
                <a:ea typeface="+mn-ea"/>
              </a:rPr>
              <a:t>All rights reserved.</a:t>
            </a:r>
          </a:p>
        </p:txBody>
      </p:sp>
      <p:sp>
        <p:nvSpPr>
          <p:cNvPr id="10" name="Rectangle 7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600825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lang="en-US" sz="1000" kern="1200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defTabSz="914400">
              <a:lnSpc>
                <a:spcPct val="100000"/>
              </a:lnSpc>
              <a:buSzTx/>
              <a:defRPr/>
            </a:pPr>
            <a:endParaRPr dirty="0">
              <a:solidFill>
                <a:srgbClr val="A5A5A5"/>
              </a:solidFill>
            </a:endParaRPr>
          </a:p>
        </p:txBody>
      </p:sp>
      <p:pic>
        <p:nvPicPr>
          <p:cNvPr id="9" name="Picture 8" descr="na_logotag_vrt_2c_rgb_sm.pn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125127" y="73989"/>
            <a:ext cx="859536" cy="109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880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9pPr>
    </p:titleStyle>
    <p:bodyStyle>
      <a:lvl1pPr marL="298450" indent="-298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¡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36588" indent="-3365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600">
          <a:solidFill>
            <a:schemeClr val="tx1"/>
          </a:solidFill>
          <a:latin typeface="+mn-lt"/>
        </a:defRPr>
      </a:lvl2pPr>
      <a:lvl3pPr marL="927100" indent="-288925" algn="l" rtl="0" eaLnBrk="0" fontAlgn="base" hangingPunct="0">
        <a:spcBef>
          <a:spcPct val="20000"/>
        </a:spcBef>
        <a:spcAft>
          <a:spcPct val="0"/>
        </a:spcAft>
        <a:buFont typeface="Wingdings 2" pitchFamily="18" charset="2"/>
        <a:buChar char="¡"/>
        <a:defRPr sz="2400">
          <a:solidFill>
            <a:schemeClr val="tx1"/>
          </a:solidFill>
          <a:latin typeface="+mn-lt"/>
        </a:defRPr>
      </a:lvl3pPr>
      <a:lvl4pPr marL="1236663" indent="-30797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1504950" indent="-266700" algn="l" rtl="0" eaLnBrk="0" fontAlgn="base" hangingPunct="0">
        <a:spcBef>
          <a:spcPct val="2000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5pPr>
      <a:lvl6pPr marL="1962150" indent="-266700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6pPr>
      <a:lvl7pPr marL="2419350" indent="-266700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7pPr>
      <a:lvl8pPr marL="2876550" indent="-266700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8pPr>
      <a:lvl9pPr marL="3333750" indent="-266700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 userDrawn="1"/>
        </p:nvSpPr>
        <p:spPr bwMode="hidden">
          <a:xfrm>
            <a:off x="1123950" y="6553200"/>
            <a:ext cx="8020050" cy="304800"/>
          </a:xfrm>
          <a:prstGeom prst="rect">
            <a:avLst/>
          </a:prstGeom>
          <a:solidFill>
            <a:schemeClr val="hlink"/>
          </a:solidFill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defTabSz="914400">
              <a:lnSpc>
                <a:spcPct val="100000"/>
              </a:lnSpc>
              <a:buClr>
                <a:srgbClr val="58A618"/>
              </a:buClr>
              <a:buSzTx/>
              <a:buFont typeface="Wingdings 2" pitchFamily="18" charset="2"/>
              <a:buNone/>
              <a:defRPr/>
            </a:pPr>
            <a:endParaRPr lang="en-US" sz="2000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04775"/>
            <a:ext cx="80200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597650"/>
            <a:ext cx="685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000" b="1">
                <a:solidFill>
                  <a:schemeClr val="accent1"/>
                </a:solidFill>
              </a:defRPr>
            </a:lvl1pPr>
          </a:lstStyle>
          <a:p>
            <a:pPr defTabSz="914400">
              <a:lnSpc>
                <a:spcPct val="100000"/>
              </a:lnSpc>
              <a:buSzTx/>
              <a:defRPr/>
            </a:pPr>
            <a:fld id="{9591DB6E-0D5D-4D7A-9857-6BD0762ACB61}" type="slidenum">
              <a:rPr lang="en-US">
                <a:solidFill>
                  <a:srgbClr val="A5A5A5"/>
                </a:solidFill>
                <a:ea typeface="+mn-ea"/>
              </a:rPr>
              <a:pPr defTabSz="914400">
                <a:lnSpc>
                  <a:spcPct val="100000"/>
                </a:lnSpc>
                <a:buSzTx/>
                <a:defRPr/>
              </a:pPr>
              <a:t>‹#›</a:t>
            </a:fld>
            <a:endParaRPr lang="en-US" dirty="0">
              <a:solidFill>
                <a:srgbClr val="A5A5A5"/>
              </a:solidFill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123950"/>
            <a:ext cx="792480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7894" name="Text Box 6"/>
          <p:cNvSpPr txBox="1">
            <a:spLocks noChangeArrowheads="1"/>
          </p:cNvSpPr>
          <p:nvPr userDrawn="1"/>
        </p:nvSpPr>
        <p:spPr bwMode="auto">
          <a:xfrm>
            <a:off x="1190625" y="6651625"/>
            <a:ext cx="2276264" cy="153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z="1000" dirty="0">
                <a:solidFill>
                  <a:srgbClr val="A5A5A5"/>
                </a:solidFill>
                <a:ea typeface="+mn-ea"/>
                <a:cs typeface="Arial" pitchFamily="34" charset="0"/>
              </a:rPr>
              <a:t>© </a:t>
            </a:r>
            <a:r>
              <a:rPr lang="en-US" sz="1000" dirty="0" smtClean="0">
                <a:solidFill>
                  <a:srgbClr val="A5A5A5"/>
                </a:solidFill>
                <a:ea typeface="+mn-ea"/>
              </a:rPr>
              <a:t>2010 NetApp, Inc.  </a:t>
            </a:r>
            <a:r>
              <a:rPr lang="en-US" sz="1000" dirty="0">
                <a:solidFill>
                  <a:srgbClr val="A5A5A5"/>
                </a:solidFill>
                <a:ea typeface="+mn-ea"/>
              </a:rPr>
              <a:t>All rights reserved.</a:t>
            </a:r>
          </a:p>
        </p:txBody>
      </p:sp>
      <p:sp>
        <p:nvSpPr>
          <p:cNvPr id="10" name="Rectangle 7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600825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 lang="en-US" sz="1000" kern="1200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defTabSz="914400">
              <a:lnSpc>
                <a:spcPct val="100000"/>
              </a:lnSpc>
              <a:buSzTx/>
              <a:defRPr/>
            </a:pPr>
            <a:endParaRPr dirty="0">
              <a:solidFill>
                <a:srgbClr val="A5A5A5"/>
              </a:solidFill>
            </a:endParaRPr>
          </a:p>
        </p:txBody>
      </p:sp>
      <p:pic>
        <p:nvPicPr>
          <p:cNvPr id="9" name="Picture 8" descr="na_logotag_vrt_2c_rgb_sm.pn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125127" y="73989"/>
            <a:ext cx="859536" cy="109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618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9pPr>
    </p:titleStyle>
    <p:bodyStyle>
      <a:lvl1pPr marL="298450" indent="-2984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¡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36588" indent="-3365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600">
          <a:solidFill>
            <a:schemeClr val="tx1"/>
          </a:solidFill>
          <a:latin typeface="+mn-lt"/>
        </a:defRPr>
      </a:lvl2pPr>
      <a:lvl3pPr marL="927100" indent="-288925" algn="l" rtl="0" eaLnBrk="0" fontAlgn="base" hangingPunct="0">
        <a:spcBef>
          <a:spcPct val="20000"/>
        </a:spcBef>
        <a:spcAft>
          <a:spcPct val="0"/>
        </a:spcAft>
        <a:buFont typeface="Wingdings 2" pitchFamily="18" charset="2"/>
        <a:buChar char="¡"/>
        <a:defRPr sz="2400">
          <a:solidFill>
            <a:schemeClr val="tx1"/>
          </a:solidFill>
          <a:latin typeface="+mn-lt"/>
        </a:defRPr>
      </a:lvl3pPr>
      <a:lvl4pPr marL="1236663" indent="-30797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1504950" indent="-266700" algn="l" rtl="0" eaLnBrk="0" fontAlgn="base" hangingPunct="0">
        <a:spcBef>
          <a:spcPct val="2000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5pPr>
      <a:lvl6pPr marL="1962150" indent="-266700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6pPr>
      <a:lvl7pPr marL="2419350" indent="-266700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7pPr>
      <a:lvl8pPr marL="2876550" indent="-266700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8pPr>
      <a:lvl9pPr marL="3333750" indent="-266700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279398"/>
            <a:ext cx="7612821" cy="5045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95" name="Rectangle 7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25495" y="6542992"/>
            <a:ext cx="364845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pPr defTabSz="914400">
              <a:lnSpc>
                <a:spcPct val="100000"/>
              </a:lnSpc>
              <a:buSzTx/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ea typeface="+mn-ea"/>
              </a:rPr>
              <a:t>NetApp Confidential - Internal Use Only</a:t>
            </a:r>
            <a:endParaRPr lang="en-US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102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352425"/>
            <a:ext cx="760825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8138" y="331016"/>
            <a:ext cx="656429" cy="768096"/>
          </a:xfrm>
          <a:prstGeom prst="rect">
            <a:avLst/>
          </a:prstGeom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07597" y="6539817"/>
            <a:ext cx="685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000" b="1">
                <a:solidFill>
                  <a:schemeClr val="tx1"/>
                </a:solidFill>
              </a:defRPr>
            </a:lvl1pPr>
          </a:lstStyle>
          <a:p>
            <a:pPr defTabSz="914400">
              <a:lnSpc>
                <a:spcPct val="100000"/>
              </a:lnSpc>
              <a:buSzTx/>
              <a:defRPr/>
            </a:pPr>
            <a:fld id="{A8F08185-882F-4F21-B6AB-5D917FCFAB1F}" type="slidenum">
              <a:rPr lang="en-US" smtClean="0">
                <a:solidFill>
                  <a:srgbClr val="000000"/>
                </a:solidFill>
                <a:latin typeface="Arial" charset="0"/>
                <a:ea typeface="+mn-ea"/>
              </a:rPr>
              <a:pPr defTabSz="914400">
                <a:lnSpc>
                  <a:spcPct val="100000"/>
                </a:lnSpc>
                <a:buSzTx/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811" y="6606705"/>
            <a:ext cx="2267465" cy="17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678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9pPr>
    </p:titleStyle>
    <p:bodyStyle>
      <a:lvl1pPr marL="298450" indent="-298450" algn="l" rtl="0" eaLnBrk="0" fontAlgn="base" hangingPunct="0">
        <a:spcBef>
          <a:spcPts val="676"/>
        </a:spcBef>
        <a:spcAft>
          <a:spcPct val="0"/>
        </a:spcAft>
        <a:buClr>
          <a:schemeClr val="accent2"/>
        </a:buClr>
        <a:buFont typeface="Wingdings 2" pitchFamily="18" charset="2"/>
        <a:buChar char="¡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36588" indent="-336550" algn="l" rtl="0" eaLnBrk="0" fontAlgn="base" hangingPunct="0">
        <a:spcBef>
          <a:spcPts val="624"/>
        </a:spcBef>
        <a:spcAft>
          <a:spcPct val="0"/>
        </a:spcAft>
        <a:buFont typeface="Arial" charset="0"/>
        <a:buChar char="–"/>
        <a:defRPr sz="2600">
          <a:solidFill>
            <a:schemeClr val="tx1"/>
          </a:solidFill>
          <a:latin typeface="+mn-lt"/>
        </a:defRPr>
      </a:lvl2pPr>
      <a:lvl3pPr marL="927100" indent="-288925" algn="l" rtl="0" eaLnBrk="0" fontAlgn="base" hangingPunct="0">
        <a:spcBef>
          <a:spcPts val="576"/>
        </a:spcBef>
        <a:spcAft>
          <a:spcPct val="0"/>
        </a:spcAft>
        <a:buFont typeface="Wingdings 2" pitchFamily="18" charset="2"/>
        <a:buChar char="¡"/>
        <a:defRPr sz="2400">
          <a:solidFill>
            <a:schemeClr val="tx1"/>
          </a:solidFill>
          <a:latin typeface="+mn-lt"/>
        </a:defRPr>
      </a:lvl3pPr>
      <a:lvl4pPr marL="1236663" indent="-307975" algn="l" rtl="0" eaLnBrk="0" fontAlgn="base" hangingPunct="0">
        <a:spcBef>
          <a:spcPts val="48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1504950" indent="-266700" algn="l" rtl="0" eaLnBrk="0" fontAlgn="base" hangingPunct="0">
        <a:spcBef>
          <a:spcPts val="48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5pPr>
      <a:lvl6pPr marL="1962150" indent="-266700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6pPr>
      <a:lvl7pPr marL="2419350" indent="-266700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7pPr>
      <a:lvl8pPr marL="2876550" indent="-266700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8pPr>
      <a:lvl9pPr marL="3333750" indent="-266700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279398"/>
            <a:ext cx="7612821" cy="5045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95" name="Rectangle 7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25495" y="6542992"/>
            <a:ext cx="364845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pPr defTabSz="914400">
              <a:lnSpc>
                <a:spcPct val="100000"/>
              </a:lnSpc>
              <a:buSzTx/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ea typeface="+mn-ea"/>
              </a:rPr>
              <a:t>NetApp Confidential - Internal Use Only</a:t>
            </a:r>
            <a:endParaRPr lang="en-US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102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352425"/>
            <a:ext cx="760825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8138" y="331016"/>
            <a:ext cx="656429" cy="768096"/>
          </a:xfrm>
          <a:prstGeom prst="rect">
            <a:avLst/>
          </a:prstGeom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07597" y="6539817"/>
            <a:ext cx="685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000" b="1">
                <a:solidFill>
                  <a:schemeClr val="tx1"/>
                </a:solidFill>
              </a:defRPr>
            </a:lvl1pPr>
          </a:lstStyle>
          <a:p>
            <a:pPr defTabSz="914400">
              <a:lnSpc>
                <a:spcPct val="100000"/>
              </a:lnSpc>
              <a:buSzTx/>
              <a:defRPr/>
            </a:pPr>
            <a:fld id="{A8F08185-882F-4F21-B6AB-5D917FCFAB1F}" type="slidenum">
              <a:rPr lang="en-US" smtClean="0">
                <a:solidFill>
                  <a:srgbClr val="000000"/>
                </a:solidFill>
                <a:latin typeface="Arial" charset="0"/>
                <a:ea typeface="+mn-ea"/>
              </a:rPr>
              <a:pPr defTabSz="914400">
                <a:lnSpc>
                  <a:spcPct val="100000"/>
                </a:lnSpc>
                <a:buSzTx/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811" y="6606705"/>
            <a:ext cx="2267465" cy="17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909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9pPr>
    </p:titleStyle>
    <p:bodyStyle>
      <a:lvl1pPr marL="298450" indent="-298450" algn="l" rtl="0" eaLnBrk="0" fontAlgn="base" hangingPunct="0">
        <a:spcBef>
          <a:spcPts val="676"/>
        </a:spcBef>
        <a:spcAft>
          <a:spcPct val="0"/>
        </a:spcAft>
        <a:buClr>
          <a:schemeClr val="accent2"/>
        </a:buClr>
        <a:buFont typeface="Wingdings 2" pitchFamily="18" charset="2"/>
        <a:buChar char="¡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36588" indent="-336550" algn="l" rtl="0" eaLnBrk="0" fontAlgn="base" hangingPunct="0">
        <a:spcBef>
          <a:spcPts val="624"/>
        </a:spcBef>
        <a:spcAft>
          <a:spcPct val="0"/>
        </a:spcAft>
        <a:buFont typeface="Arial" charset="0"/>
        <a:buChar char="–"/>
        <a:defRPr sz="2600">
          <a:solidFill>
            <a:schemeClr val="tx1"/>
          </a:solidFill>
          <a:latin typeface="+mn-lt"/>
        </a:defRPr>
      </a:lvl2pPr>
      <a:lvl3pPr marL="927100" indent="-288925" algn="l" rtl="0" eaLnBrk="0" fontAlgn="base" hangingPunct="0">
        <a:spcBef>
          <a:spcPts val="576"/>
        </a:spcBef>
        <a:spcAft>
          <a:spcPct val="0"/>
        </a:spcAft>
        <a:buFont typeface="Wingdings 2" pitchFamily="18" charset="2"/>
        <a:buChar char="¡"/>
        <a:defRPr sz="2400">
          <a:solidFill>
            <a:schemeClr val="tx1"/>
          </a:solidFill>
          <a:latin typeface="+mn-lt"/>
        </a:defRPr>
      </a:lvl3pPr>
      <a:lvl4pPr marL="1236663" indent="-307975" algn="l" rtl="0" eaLnBrk="0" fontAlgn="base" hangingPunct="0">
        <a:spcBef>
          <a:spcPts val="48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1504950" indent="-266700" algn="l" rtl="0" eaLnBrk="0" fontAlgn="base" hangingPunct="0">
        <a:spcBef>
          <a:spcPts val="48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5pPr>
      <a:lvl6pPr marL="1962150" indent="-266700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6pPr>
      <a:lvl7pPr marL="2419350" indent="-266700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7pPr>
      <a:lvl8pPr marL="2876550" indent="-266700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8pPr>
      <a:lvl9pPr marL="3333750" indent="-266700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279398"/>
            <a:ext cx="7612821" cy="5045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95" name="Rectangle 7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25495" y="6542992"/>
            <a:ext cx="364845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pPr defTabSz="914400">
              <a:lnSpc>
                <a:spcPct val="100000"/>
              </a:lnSpc>
              <a:buSzTx/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ea typeface="+mn-ea"/>
              </a:rPr>
              <a:t>NetApp Confidential - Internal Use Only</a:t>
            </a:r>
            <a:endParaRPr lang="en-US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sp>
        <p:nvSpPr>
          <p:cNvPr id="102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352425"/>
            <a:ext cx="7608252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8138" y="331016"/>
            <a:ext cx="656429" cy="768096"/>
          </a:xfrm>
          <a:prstGeom prst="rect">
            <a:avLst/>
          </a:prstGeom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07597" y="6539817"/>
            <a:ext cx="685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000" b="1">
                <a:solidFill>
                  <a:schemeClr val="tx1"/>
                </a:solidFill>
              </a:defRPr>
            </a:lvl1pPr>
          </a:lstStyle>
          <a:p>
            <a:pPr defTabSz="914400">
              <a:lnSpc>
                <a:spcPct val="100000"/>
              </a:lnSpc>
              <a:buSzTx/>
              <a:defRPr/>
            </a:pPr>
            <a:fld id="{A8F08185-882F-4F21-B6AB-5D917FCFAB1F}" type="slidenum">
              <a:rPr lang="en-US" smtClean="0">
                <a:solidFill>
                  <a:srgbClr val="000000"/>
                </a:solidFill>
                <a:latin typeface="Arial" charset="0"/>
                <a:ea typeface="+mn-ea"/>
              </a:rPr>
              <a:pPr defTabSz="914400">
                <a:lnSpc>
                  <a:spcPct val="100000"/>
                </a:lnSpc>
                <a:buSzTx/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Arial" charset="0"/>
              <a:ea typeface="+mn-ea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811" y="6606705"/>
            <a:ext cx="2267465" cy="17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805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9pPr>
    </p:titleStyle>
    <p:bodyStyle>
      <a:lvl1pPr marL="298450" indent="-298450" algn="l" rtl="0" eaLnBrk="0" fontAlgn="base" hangingPunct="0">
        <a:spcBef>
          <a:spcPts val="676"/>
        </a:spcBef>
        <a:spcAft>
          <a:spcPct val="0"/>
        </a:spcAft>
        <a:buClr>
          <a:schemeClr val="accent2"/>
        </a:buClr>
        <a:buFont typeface="Wingdings 2" pitchFamily="18" charset="2"/>
        <a:buChar char="¡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36588" indent="-336550" algn="l" rtl="0" eaLnBrk="0" fontAlgn="base" hangingPunct="0">
        <a:spcBef>
          <a:spcPts val="624"/>
        </a:spcBef>
        <a:spcAft>
          <a:spcPct val="0"/>
        </a:spcAft>
        <a:buFont typeface="Arial" charset="0"/>
        <a:buChar char="–"/>
        <a:defRPr sz="2600">
          <a:solidFill>
            <a:schemeClr val="tx1"/>
          </a:solidFill>
          <a:latin typeface="+mn-lt"/>
        </a:defRPr>
      </a:lvl2pPr>
      <a:lvl3pPr marL="927100" indent="-288925" algn="l" rtl="0" eaLnBrk="0" fontAlgn="base" hangingPunct="0">
        <a:spcBef>
          <a:spcPts val="576"/>
        </a:spcBef>
        <a:spcAft>
          <a:spcPct val="0"/>
        </a:spcAft>
        <a:buFont typeface="Wingdings 2" pitchFamily="18" charset="2"/>
        <a:buChar char="¡"/>
        <a:defRPr sz="2400">
          <a:solidFill>
            <a:schemeClr val="tx1"/>
          </a:solidFill>
          <a:latin typeface="+mn-lt"/>
        </a:defRPr>
      </a:lvl3pPr>
      <a:lvl4pPr marL="1236663" indent="-307975" algn="l" rtl="0" eaLnBrk="0" fontAlgn="base" hangingPunct="0">
        <a:spcBef>
          <a:spcPts val="48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1504950" indent="-266700" algn="l" rtl="0" eaLnBrk="0" fontAlgn="base" hangingPunct="0">
        <a:spcBef>
          <a:spcPts val="48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5pPr>
      <a:lvl6pPr marL="1962150" indent="-266700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6pPr>
      <a:lvl7pPr marL="2419350" indent="-266700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7pPr>
      <a:lvl8pPr marL="2876550" indent="-266700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8pPr>
      <a:lvl9pPr marL="3333750" indent="-266700" algn="l" rtl="0" fontAlgn="base">
        <a:spcBef>
          <a:spcPct val="20000"/>
        </a:spcBef>
        <a:spcAft>
          <a:spcPct val="0"/>
        </a:spcAft>
        <a:buFont typeface="Wingdings 2" pitchFamily="18" charset="2"/>
        <a:buChar char="¡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19.jpe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21.png"/><Relationship Id="rId10" Type="http://schemas.openxmlformats.org/officeDocument/2006/relationships/image" Target="../media/image43.png"/><Relationship Id="rId4" Type="http://schemas.openxmlformats.org/officeDocument/2006/relationships/image" Target="../media/image20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19.jpe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3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9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9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28.png"/><Relationship Id="rId3" Type="http://schemas.openxmlformats.org/officeDocument/2006/relationships/image" Target="../media/image19.jpe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7.png"/><Relationship Id="rId5" Type="http://schemas.openxmlformats.org/officeDocument/2006/relationships/image" Target="../media/image21.png"/><Relationship Id="rId10" Type="http://schemas.openxmlformats.org/officeDocument/2006/relationships/image" Target="../media/image36.png"/><Relationship Id="rId4" Type="http://schemas.openxmlformats.org/officeDocument/2006/relationships/image" Target="../media/image20.pn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5" y="116632"/>
            <a:ext cx="1152128" cy="1442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60581" y="4797152"/>
            <a:ext cx="8229600" cy="1143001"/>
          </a:xfrm>
          <a:prstGeom prst="rect">
            <a:avLst/>
          </a:prstGeom>
        </p:spPr>
        <p:txBody>
          <a:bodyPr/>
          <a:lstStyle>
            <a:lvl1pPr algn="ctr" defTabSz="449263" rtl="0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Pct val="100000"/>
              <a:buFont typeface="Helvetica" pitchFamily="32" charset="0"/>
              <a:defRPr sz="4400">
                <a:solidFill>
                  <a:srgbClr val="99CC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Pct val="100000"/>
              <a:buFont typeface="Helvetica" pitchFamily="32" charset="0"/>
              <a:defRPr sz="4400">
                <a:solidFill>
                  <a:srgbClr val="99CC00"/>
                </a:solidFill>
                <a:latin typeface="Helvetica" pitchFamily="32" charset="0"/>
                <a:ea typeface="MS Gothic" charset="-128"/>
              </a:defRPr>
            </a:lvl2pPr>
            <a:lvl3pPr algn="ctr" defTabSz="449263" rtl="0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Pct val="100000"/>
              <a:buFont typeface="Helvetica" pitchFamily="32" charset="0"/>
              <a:defRPr sz="4400">
                <a:solidFill>
                  <a:srgbClr val="99CC00"/>
                </a:solidFill>
                <a:latin typeface="Helvetica" pitchFamily="32" charset="0"/>
                <a:ea typeface="MS Gothic" charset="-128"/>
              </a:defRPr>
            </a:lvl3pPr>
            <a:lvl4pPr algn="ctr" defTabSz="449263" rtl="0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Pct val="100000"/>
              <a:buFont typeface="Helvetica" pitchFamily="32" charset="0"/>
              <a:defRPr sz="4400">
                <a:solidFill>
                  <a:srgbClr val="99CC00"/>
                </a:solidFill>
                <a:latin typeface="Helvetica" pitchFamily="32" charset="0"/>
                <a:ea typeface="MS Gothic" charset="-128"/>
              </a:defRPr>
            </a:lvl4pPr>
            <a:lvl5pPr algn="ctr" defTabSz="449263" rtl="0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Pct val="100000"/>
              <a:buFont typeface="Helvetica" pitchFamily="32" charset="0"/>
              <a:defRPr sz="4400">
                <a:solidFill>
                  <a:srgbClr val="99CC00"/>
                </a:solidFill>
                <a:latin typeface="Helvetica" pitchFamily="32" charset="0"/>
                <a:ea typeface="MS Gothic" charset="-128"/>
              </a:defRPr>
            </a:lvl5pPr>
            <a:lvl6pPr marL="457200" algn="ctr" defTabSz="449263" rtl="0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Pct val="100000"/>
              <a:buFont typeface="Helvetica" pitchFamily="32" charset="0"/>
              <a:defRPr sz="4400">
                <a:solidFill>
                  <a:srgbClr val="99CC00"/>
                </a:solidFill>
                <a:latin typeface="Helvetica" pitchFamily="32" charset="0"/>
                <a:ea typeface="MS Gothic" charset="-128"/>
              </a:defRPr>
            </a:lvl6pPr>
            <a:lvl7pPr marL="914400" algn="ctr" defTabSz="449263" rtl="0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Pct val="100000"/>
              <a:buFont typeface="Helvetica" pitchFamily="32" charset="0"/>
              <a:defRPr sz="4400">
                <a:solidFill>
                  <a:srgbClr val="99CC00"/>
                </a:solidFill>
                <a:latin typeface="Helvetica" pitchFamily="32" charset="0"/>
                <a:ea typeface="MS Gothic" charset="-128"/>
              </a:defRPr>
            </a:lvl7pPr>
            <a:lvl8pPr marL="1371600" algn="ctr" defTabSz="449263" rtl="0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Pct val="100000"/>
              <a:buFont typeface="Helvetica" pitchFamily="32" charset="0"/>
              <a:defRPr sz="4400">
                <a:solidFill>
                  <a:srgbClr val="99CC00"/>
                </a:solidFill>
                <a:latin typeface="Helvetica" pitchFamily="32" charset="0"/>
                <a:ea typeface="MS Gothic" charset="-128"/>
              </a:defRPr>
            </a:lvl8pPr>
            <a:lvl9pPr marL="1828800" algn="ctr" defTabSz="449263" rtl="0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Pct val="100000"/>
              <a:buFont typeface="Helvetica" pitchFamily="32" charset="0"/>
              <a:defRPr sz="4400">
                <a:solidFill>
                  <a:srgbClr val="99CC00"/>
                </a:solidFill>
                <a:latin typeface="Helvetica" pitchFamily="32" charset="0"/>
                <a:ea typeface="MS Gothic" charset="-128"/>
              </a:defRPr>
            </a:lvl9pPr>
          </a:lstStyle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b="1" kern="0" dirty="0" smtClean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0" y="4797150"/>
            <a:ext cx="9036496" cy="1143001"/>
          </a:xfrm>
          <a:prstGeom prst="rect">
            <a:avLst/>
          </a:prstGeom>
        </p:spPr>
        <p:txBody>
          <a:bodyPr/>
          <a:lstStyle>
            <a:lvl1pPr algn="ctr" defTabSz="449263" rtl="0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Pct val="100000"/>
              <a:buFont typeface="Helvetica" pitchFamily="32" charset="0"/>
              <a:defRPr sz="4400">
                <a:solidFill>
                  <a:srgbClr val="99CC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Pct val="100000"/>
              <a:buFont typeface="Helvetica" pitchFamily="32" charset="0"/>
              <a:defRPr sz="4400">
                <a:solidFill>
                  <a:srgbClr val="99CC00"/>
                </a:solidFill>
                <a:latin typeface="Helvetica" pitchFamily="32" charset="0"/>
                <a:ea typeface="MS Gothic" charset="-128"/>
              </a:defRPr>
            </a:lvl2pPr>
            <a:lvl3pPr algn="ctr" defTabSz="449263" rtl="0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Pct val="100000"/>
              <a:buFont typeface="Helvetica" pitchFamily="32" charset="0"/>
              <a:defRPr sz="4400">
                <a:solidFill>
                  <a:srgbClr val="99CC00"/>
                </a:solidFill>
                <a:latin typeface="Helvetica" pitchFamily="32" charset="0"/>
                <a:ea typeface="MS Gothic" charset="-128"/>
              </a:defRPr>
            </a:lvl3pPr>
            <a:lvl4pPr algn="ctr" defTabSz="449263" rtl="0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Pct val="100000"/>
              <a:buFont typeface="Helvetica" pitchFamily="32" charset="0"/>
              <a:defRPr sz="4400">
                <a:solidFill>
                  <a:srgbClr val="99CC00"/>
                </a:solidFill>
                <a:latin typeface="Helvetica" pitchFamily="32" charset="0"/>
                <a:ea typeface="MS Gothic" charset="-128"/>
              </a:defRPr>
            </a:lvl4pPr>
            <a:lvl5pPr algn="ctr" defTabSz="449263" rtl="0" eaLnBrk="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Pct val="100000"/>
              <a:buFont typeface="Helvetica" pitchFamily="32" charset="0"/>
              <a:defRPr sz="4400">
                <a:solidFill>
                  <a:srgbClr val="99CC00"/>
                </a:solidFill>
                <a:latin typeface="Helvetica" pitchFamily="32" charset="0"/>
                <a:ea typeface="MS Gothic" charset="-128"/>
              </a:defRPr>
            </a:lvl5pPr>
            <a:lvl6pPr marL="457200" algn="ctr" defTabSz="449263" rtl="0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Pct val="100000"/>
              <a:buFont typeface="Helvetica" pitchFamily="32" charset="0"/>
              <a:defRPr sz="4400">
                <a:solidFill>
                  <a:srgbClr val="99CC00"/>
                </a:solidFill>
                <a:latin typeface="Helvetica" pitchFamily="32" charset="0"/>
                <a:ea typeface="MS Gothic" charset="-128"/>
              </a:defRPr>
            </a:lvl6pPr>
            <a:lvl7pPr marL="914400" algn="ctr" defTabSz="449263" rtl="0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Pct val="100000"/>
              <a:buFont typeface="Helvetica" pitchFamily="32" charset="0"/>
              <a:defRPr sz="4400">
                <a:solidFill>
                  <a:srgbClr val="99CC00"/>
                </a:solidFill>
                <a:latin typeface="Helvetica" pitchFamily="32" charset="0"/>
                <a:ea typeface="MS Gothic" charset="-128"/>
              </a:defRPr>
            </a:lvl7pPr>
            <a:lvl8pPr marL="1371600" algn="ctr" defTabSz="449263" rtl="0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Pct val="100000"/>
              <a:buFont typeface="Helvetica" pitchFamily="32" charset="0"/>
              <a:defRPr sz="4400">
                <a:solidFill>
                  <a:srgbClr val="99CC00"/>
                </a:solidFill>
                <a:latin typeface="Helvetica" pitchFamily="32" charset="0"/>
                <a:ea typeface="MS Gothic" charset="-128"/>
              </a:defRPr>
            </a:lvl8pPr>
            <a:lvl9pPr marL="1828800" algn="ctr" defTabSz="449263" rtl="0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99CC00"/>
              </a:buClr>
              <a:buSzPct val="100000"/>
              <a:buFont typeface="Helvetica" pitchFamily="32" charset="0"/>
              <a:defRPr sz="4400">
                <a:solidFill>
                  <a:srgbClr val="99CC00"/>
                </a:solidFill>
                <a:latin typeface="Helvetica" pitchFamily="32" charset="0"/>
                <a:ea typeface="MS Gothic" charset="-128"/>
              </a:defRPr>
            </a:lvl9pPr>
          </a:lstStyle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l-SI" sz="3600" dirty="0"/>
              <a:t>Integracija Oracle VM strežniške </a:t>
            </a:r>
            <a:r>
              <a:rPr lang="sl-SI" sz="3600" dirty="0" err="1"/>
              <a:t>virtualizacije</a:t>
            </a:r>
            <a:r>
              <a:rPr lang="sl-SI" sz="3600" dirty="0"/>
              <a:t> z NetApp diskovnimi sistemi</a:t>
            </a:r>
            <a:endParaRPr lang="en-GB" sz="3600" b="1" kern="0" dirty="0" smtClean="0"/>
          </a:p>
        </p:txBody>
      </p:sp>
      <p:pic>
        <p:nvPicPr>
          <p:cNvPr id="1026" name="Picture 2" descr="http://www.userlogos.org/files/logos/FraSMOG/LARGE%20ORACLE%20logo_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864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-221569"/>
            <a:ext cx="9467850" cy="7100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219" name="Picture 21" descr="D:\Document\netapp-platium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50" y="5738580"/>
            <a:ext cx="200025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527377" y="35548"/>
            <a:ext cx="8229600" cy="540601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l-SI" sz="2800" b="1" dirty="0" err="1" smtClean="0"/>
              <a:t>Skalabilnost</a:t>
            </a:r>
            <a:r>
              <a:rPr lang="sl-SI" sz="2800" b="1" dirty="0" smtClean="0"/>
              <a:t> hibridnega in </a:t>
            </a:r>
            <a:r>
              <a:rPr lang="sl-SI" sz="2800" b="1" dirty="0" err="1" smtClean="0"/>
              <a:t>All</a:t>
            </a:r>
            <a:r>
              <a:rPr lang="sl-SI" sz="2800" b="1" dirty="0" smtClean="0"/>
              <a:t>-</a:t>
            </a:r>
            <a:r>
              <a:rPr lang="sl-SI" sz="2800" b="1" dirty="0" err="1" smtClean="0"/>
              <a:t>Flash</a:t>
            </a:r>
            <a:r>
              <a:rPr lang="sl-SI" sz="2800" b="1" dirty="0" smtClean="0"/>
              <a:t> sistema</a:t>
            </a:r>
            <a:endParaRPr lang="en-GB" sz="2800" b="1" dirty="0" smtClean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087" y="5906617"/>
            <a:ext cx="1759074" cy="8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7" name="Group 216"/>
          <p:cNvGrpSpPr/>
          <p:nvPr/>
        </p:nvGrpSpPr>
        <p:grpSpPr>
          <a:xfrm>
            <a:off x="2282504" y="1230612"/>
            <a:ext cx="5350389" cy="1357492"/>
            <a:chOff x="2044736" y="1956480"/>
            <a:chExt cx="5350389" cy="1357492"/>
          </a:xfrm>
        </p:grpSpPr>
        <p:grpSp>
          <p:nvGrpSpPr>
            <p:cNvPr id="218" name="Group 217"/>
            <p:cNvGrpSpPr/>
            <p:nvPr/>
          </p:nvGrpSpPr>
          <p:grpSpPr>
            <a:xfrm>
              <a:off x="2044736" y="1956480"/>
              <a:ext cx="5350389" cy="1121520"/>
              <a:chOff x="2044736" y="1956480"/>
              <a:chExt cx="5350389" cy="1121520"/>
            </a:xfrm>
          </p:grpSpPr>
          <p:grpSp>
            <p:nvGrpSpPr>
              <p:cNvPr id="222" name="Group 221"/>
              <p:cNvGrpSpPr/>
              <p:nvPr/>
            </p:nvGrpSpPr>
            <p:grpSpPr>
              <a:xfrm>
                <a:off x="2044736" y="1956480"/>
                <a:ext cx="4912188" cy="279562"/>
                <a:chOff x="2044736" y="1956480"/>
                <a:chExt cx="4912188" cy="279562"/>
              </a:xfrm>
            </p:grpSpPr>
            <p:pic>
              <p:nvPicPr>
                <p:cNvPr id="237" name="Picture 236" descr="x.png"/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044736" y="1967744"/>
                  <a:ext cx="542194" cy="253584"/>
                </a:xfrm>
                <a:prstGeom prst="rect">
                  <a:avLst/>
                </a:prstGeom>
              </p:spPr>
            </p:pic>
            <p:pic>
              <p:nvPicPr>
                <p:cNvPr id="238" name="Picture 237" descr="z.png"/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584745" y="1962284"/>
                  <a:ext cx="1512841" cy="256265"/>
                </a:xfrm>
                <a:prstGeom prst="rect">
                  <a:avLst/>
                </a:prstGeom>
              </p:spPr>
            </p:pic>
            <p:pic>
              <p:nvPicPr>
                <p:cNvPr id="239" name="Picture 238" descr="z.png"/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4097587" y="1962282"/>
                  <a:ext cx="1383251" cy="256265"/>
                </a:xfrm>
                <a:prstGeom prst="rect">
                  <a:avLst/>
                </a:prstGeom>
              </p:spPr>
            </p:pic>
            <p:pic>
              <p:nvPicPr>
                <p:cNvPr id="240" name="Picture 239" descr="y.png"/>
                <p:cNvPicPr>
                  <a:picLocks noChangeAspect="1"/>
                </p:cNvPicPr>
                <p:nvPr/>
              </p:nvPicPr>
              <p:blipFill rotWithShape="1">
                <a:blip r:embed="rId9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27225"/>
                <a:stretch/>
              </p:blipFill>
              <p:spPr>
                <a:xfrm>
                  <a:off x="6038851" y="1956480"/>
                  <a:ext cx="918073" cy="279562"/>
                </a:xfrm>
                <a:prstGeom prst="rect">
                  <a:avLst/>
                </a:prstGeom>
              </p:spPr>
            </p:pic>
          </p:grpSp>
          <p:grpSp>
            <p:nvGrpSpPr>
              <p:cNvPr id="223" name="Group 222"/>
              <p:cNvGrpSpPr/>
              <p:nvPr/>
            </p:nvGrpSpPr>
            <p:grpSpPr>
              <a:xfrm>
                <a:off x="2984500" y="2216150"/>
                <a:ext cx="4410625" cy="861850"/>
                <a:chOff x="2984500" y="2216150"/>
                <a:chExt cx="4410625" cy="861850"/>
              </a:xfrm>
            </p:grpSpPr>
            <p:grpSp>
              <p:nvGrpSpPr>
                <p:cNvPr id="224" name="Group 223"/>
                <p:cNvGrpSpPr/>
                <p:nvPr/>
              </p:nvGrpSpPr>
              <p:grpSpPr>
                <a:xfrm>
                  <a:off x="5762625" y="2555724"/>
                  <a:ext cx="257175" cy="59901"/>
                  <a:chOff x="5702300" y="2465387"/>
                  <a:chExt cx="204469" cy="47625"/>
                </a:xfrm>
              </p:grpSpPr>
              <p:sp>
                <p:nvSpPr>
                  <p:cNvPr id="234" name="Oval 233"/>
                  <p:cNvSpPr/>
                  <p:nvPr/>
                </p:nvSpPr>
                <p:spPr bwMode="auto">
                  <a:xfrm>
                    <a:off x="5702300" y="2465387"/>
                    <a:ext cx="45719" cy="47625"/>
                  </a:xfrm>
                  <a:prstGeom prst="ellipse">
                    <a:avLst/>
                  </a:prstGeom>
                  <a:solidFill>
                    <a:sysClr val="windowText" lastClr="00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84BD00"/>
                      </a:buClr>
                      <a:buSzTx/>
                      <a:buFont typeface="Wingdings 2" pitchFamily="18" charset="2"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</a:endParaRPr>
                  </a:p>
                </p:txBody>
              </p:sp>
              <p:sp>
                <p:nvSpPr>
                  <p:cNvPr id="235" name="Oval 234"/>
                  <p:cNvSpPr/>
                  <p:nvPr/>
                </p:nvSpPr>
                <p:spPr bwMode="auto">
                  <a:xfrm>
                    <a:off x="5781675" y="2465387"/>
                    <a:ext cx="45719" cy="47625"/>
                  </a:xfrm>
                  <a:prstGeom prst="ellipse">
                    <a:avLst/>
                  </a:prstGeom>
                  <a:solidFill>
                    <a:sysClr val="windowText" lastClr="00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84BD00"/>
                      </a:buClr>
                      <a:buSzTx/>
                      <a:buFont typeface="Wingdings 2" pitchFamily="18" charset="2"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</a:endParaRPr>
                  </a:p>
                </p:txBody>
              </p:sp>
              <p:sp>
                <p:nvSpPr>
                  <p:cNvPr id="236" name="Oval 235"/>
                  <p:cNvSpPr/>
                  <p:nvPr/>
                </p:nvSpPr>
                <p:spPr bwMode="auto">
                  <a:xfrm>
                    <a:off x="5861050" y="2465387"/>
                    <a:ext cx="45719" cy="47625"/>
                  </a:xfrm>
                  <a:prstGeom prst="ellipse">
                    <a:avLst/>
                  </a:prstGeom>
                  <a:solidFill>
                    <a:sysClr val="windowText" lastClr="00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84BD00"/>
                      </a:buClr>
                      <a:buSzTx/>
                      <a:buFont typeface="Wingdings 2" pitchFamily="18" charset="2"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ea typeface="+mn-ea"/>
                    </a:endParaRPr>
                  </a:p>
                </p:txBody>
              </p:sp>
            </p:grpSp>
            <p:grpSp>
              <p:nvGrpSpPr>
                <p:cNvPr id="225" name="Group 224"/>
                <p:cNvGrpSpPr/>
                <p:nvPr/>
              </p:nvGrpSpPr>
              <p:grpSpPr>
                <a:xfrm>
                  <a:off x="2984500" y="2216150"/>
                  <a:ext cx="1292775" cy="861850"/>
                  <a:chOff x="1524000" y="2438400"/>
                  <a:chExt cx="1292775" cy="861850"/>
                </a:xfrm>
              </p:grpSpPr>
              <p:pic>
                <p:nvPicPr>
                  <p:cNvPr id="232" name="Picture 231"/>
                  <p:cNvPicPr>
                    <a:picLocks noChangeAspect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0" y="2438400"/>
                    <a:ext cx="1292775" cy="861850"/>
                  </a:xfrm>
                  <a:prstGeom prst="rect">
                    <a:avLst/>
                  </a:prstGeom>
                </p:spPr>
              </p:pic>
              <p:pic>
                <p:nvPicPr>
                  <p:cNvPr id="233" name="Picture 14" descr="DS4243-SSD-Storage.gif"/>
                  <p:cNvPicPr>
                    <a:picLocks noChangeAspect="1"/>
                  </p:cNvPicPr>
                  <p:nvPr/>
                </p:nvPicPr>
                <p:blipFill>
                  <a:blip r:embed="rId11" cstate="print"/>
                  <a:srcRect/>
                  <a:stretch>
                    <a:fillRect/>
                  </a:stretch>
                </p:blipFill>
                <p:spPr bwMode="auto">
                  <a:xfrm>
                    <a:off x="1628774" y="2813050"/>
                    <a:ext cx="1165851" cy="4486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226" name="Group 225"/>
                <p:cNvGrpSpPr/>
                <p:nvPr/>
              </p:nvGrpSpPr>
              <p:grpSpPr>
                <a:xfrm>
                  <a:off x="4410074" y="2216150"/>
                  <a:ext cx="1283251" cy="861850"/>
                  <a:chOff x="1533524" y="2438400"/>
                  <a:chExt cx="1283251" cy="861850"/>
                </a:xfrm>
              </p:grpSpPr>
              <p:pic>
                <p:nvPicPr>
                  <p:cNvPr id="230" name="Picture 229"/>
                  <p:cNvPicPr>
                    <a:picLocks noChangeAspect="1"/>
                  </p:cNvPicPr>
                  <p:nvPr/>
                </p:nvPicPr>
                <p:blipFill rotWithShape="1">
                  <a:blip r:embed="rId10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 l="737"/>
                  <a:stretch/>
                </p:blipFill>
                <p:spPr>
                  <a:xfrm>
                    <a:off x="1533524" y="2438400"/>
                    <a:ext cx="1283251" cy="861850"/>
                  </a:xfrm>
                  <a:prstGeom prst="rect">
                    <a:avLst/>
                  </a:prstGeom>
                </p:spPr>
              </p:pic>
              <p:pic>
                <p:nvPicPr>
                  <p:cNvPr id="231" name="Picture 14" descr="DS4243-SSD-Storage.gif"/>
                  <p:cNvPicPr>
                    <a:picLocks noChangeAspect="1"/>
                  </p:cNvPicPr>
                  <p:nvPr/>
                </p:nvPicPr>
                <p:blipFill>
                  <a:blip r:embed="rId11" cstate="print"/>
                  <a:srcRect/>
                  <a:stretch>
                    <a:fillRect/>
                  </a:stretch>
                </p:blipFill>
                <p:spPr bwMode="auto">
                  <a:xfrm>
                    <a:off x="1628774" y="2813050"/>
                    <a:ext cx="1165851" cy="4486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227" name="Group 226"/>
                <p:cNvGrpSpPr/>
                <p:nvPr/>
              </p:nvGrpSpPr>
              <p:grpSpPr>
                <a:xfrm>
                  <a:off x="6102350" y="2216150"/>
                  <a:ext cx="1292775" cy="861850"/>
                  <a:chOff x="1524000" y="2438400"/>
                  <a:chExt cx="1292775" cy="861850"/>
                </a:xfrm>
              </p:grpSpPr>
              <p:pic>
                <p:nvPicPr>
                  <p:cNvPr id="228" name="Picture 227"/>
                  <p:cNvPicPr>
                    <a:picLocks noChangeAspect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24000" y="2438400"/>
                    <a:ext cx="1292775" cy="861850"/>
                  </a:xfrm>
                  <a:prstGeom prst="rect">
                    <a:avLst/>
                  </a:prstGeom>
                </p:spPr>
              </p:pic>
              <p:pic>
                <p:nvPicPr>
                  <p:cNvPr id="229" name="Picture 14" descr="DS4243-SSD-Storage.gif"/>
                  <p:cNvPicPr>
                    <a:picLocks noChangeAspect="1"/>
                  </p:cNvPicPr>
                  <p:nvPr/>
                </p:nvPicPr>
                <p:blipFill>
                  <a:blip r:embed="rId11" cstate="print"/>
                  <a:srcRect/>
                  <a:stretch>
                    <a:fillRect/>
                  </a:stretch>
                </p:blipFill>
                <p:spPr bwMode="auto">
                  <a:xfrm>
                    <a:off x="1628774" y="2813050"/>
                    <a:ext cx="1165851" cy="44864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</p:grpSp>
        <p:sp>
          <p:nvSpPr>
            <p:cNvPr id="219" name="TextBox 218"/>
            <p:cNvSpPr txBox="1"/>
            <p:nvPr/>
          </p:nvSpPr>
          <p:spPr>
            <a:xfrm>
              <a:off x="3198399" y="3103563"/>
              <a:ext cx="974108" cy="2104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4BD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</a:rPr>
                <a:t>All-Flash FAS</a:t>
              </a:r>
            </a:p>
          </p:txBody>
        </p:sp>
        <p:sp>
          <p:nvSpPr>
            <p:cNvPr id="220" name="TextBox 219"/>
            <p:cNvSpPr txBox="1"/>
            <p:nvPr/>
          </p:nvSpPr>
          <p:spPr>
            <a:xfrm>
              <a:off x="4595672" y="3103563"/>
              <a:ext cx="974108" cy="2104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4BD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</a:rPr>
                <a:t>All-Flash FAS</a:t>
              </a:r>
            </a:p>
          </p:txBody>
        </p:sp>
        <p:sp>
          <p:nvSpPr>
            <p:cNvPr id="221" name="TextBox 220"/>
            <p:cNvSpPr txBox="1"/>
            <p:nvPr/>
          </p:nvSpPr>
          <p:spPr>
            <a:xfrm>
              <a:off x="6274363" y="3103563"/>
              <a:ext cx="974108" cy="2104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4BD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</a:rPr>
                <a:t>All-Flash FAS</a:t>
              </a:r>
            </a:p>
          </p:txBody>
        </p:sp>
      </p:grpSp>
      <p:grpSp>
        <p:nvGrpSpPr>
          <p:cNvPr id="241" name="Group 240"/>
          <p:cNvGrpSpPr/>
          <p:nvPr/>
        </p:nvGrpSpPr>
        <p:grpSpPr>
          <a:xfrm>
            <a:off x="4646569" y="2190239"/>
            <a:ext cx="1290324" cy="1288154"/>
            <a:chOff x="4408801" y="2916107"/>
            <a:chExt cx="1290324" cy="1288154"/>
          </a:xfrm>
        </p:grpSpPr>
        <p:grpSp>
          <p:nvGrpSpPr>
            <p:cNvPr id="242" name="Group 241"/>
            <p:cNvGrpSpPr/>
            <p:nvPr/>
          </p:nvGrpSpPr>
          <p:grpSpPr>
            <a:xfrm>
              <a:off x="4408801" y="2916107"/>
              <a:ext cx="1290324" cy="1040749"/>
              <a:chOff x="1143000" y="3657600"/>
              <a:chExt cx="1292226" cy="1040749"/>
            </a:xfrm>
          </p:grpSpPr>
          <p:pic>
            <p:nvPicPr>
              <p:cNvPr id="244" name="Picture 243" descr="temp.png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43000" y="3657600"/>
                <a:ext cx="1292226" cy="1040749"/>
              </a:xfrm>
              <a:prstGeom prst="rect">
                <a:avLst/>
              </a:prstGeom>
            </p:spPr>
          </p:pic>
          <p:pic>
            <p:nvPicPr>
              <p:cNvPr id="245" name="Picture 14" descr="DS4243-SSD-Storage.gif"/>
              <p:cNvPicPr>
                <a:picLocks noChangeAspect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1238249" y="3766608"/>
                <a:ext cx="1165851" cy="448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6" name="Picture 14" descr="DS4243-SSD-Storage.gif"/>
              <p:cNvPicPr>
                <a:picLocks noChangeAspect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1238249" y="4207933"/>
                <a:ext cx="1165851" cy="448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43" name="TextBox 242"/>
            <p:cNvSpPr txBox="1"/>
            <p:nvPr/>
          </p:nvSpPr>
          <p:spPr>
            <a:xfrm>
              <a:off x="4585333" y="3993852"/>
              <a:ext cx="974108" cy="2104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4BD00"/>
                </a:buClr>
                <a:buSzTx/>
                <a:buFont typeface="Wingdings" pitchFamily="2" charset="2"/>
                <a:buNone/>
              </a:pPr>
              <a:r>
                <a:rPr lang="en-US" sz="900" b="1" dirty="0" smtClean="0">
                  <a:solidFill>
                    <a:srgbClr val="000000"/>
                  </a:solidFill>
                  <a:latin typeface="Arial"/>
                  <a:ea typeface="+mn-ea"/>
                </a:rPr>
                <a:t>All-Flash FAS</a:t>
              </a:r>
            </a:p>
          </p:txBody>
        </p:sp>
      </p:grpSp>
      <p:grpSp>
        <p:nvGrpSpPr>
          <p:cNvPr id="247" name="Group 246"/>
          <p:cNvGrpSpPr/>
          <p:nvPr/>
        </p:nvGrpSpPr>
        <p:grpSpPr>
          <a:xfrm>
            <a:off x="4596855" y="1487108"/>
            <a:ext cx="3076763" cy="2270124"/>
            <a:chOff x="4359087" y="2212976"/>
            <a:chExt cx="3076763" cy="2270124"/>
          </a:xfrm>
        </p:grpSpPr>
        <p:sp>
          <p:nvSpPr>
            <p:cNvPr id="248" name="Rectangle 247"/>
            <p:cNvSpPr/>
            <p:nvPr/>
          </p:nvSpPr>
          <p:spPr bwMode="auto">
            <a:xfrm>
              <a:off x="4359087" y="2219326"/>
              <a:ext cx="1384487" cy="2263774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4BD00"/>
                </a:buClr>
                <a:buSzTx/>
                <a:buFont typeface="Wingdings 2" pitchFamily="18" charset="2"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endParaRPr>
            </a:p>
          </p:txBody>
        </p:sp>
        <p:sp>
          <p:nvSpPr>
            <p:cNvPr id="249" name="Rectangle 248"/>
            <p:cNvSpPr/>
            <p:nvPr/>
          </p:nvSpPr>
          <p:spPr bwMode="auto">
            <a:xfrm>
              <a:off x="6038662" y="2212976"/>
              <a:ext cx="1397188" cy="1978024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4BD00"/>
                </a:buClr>
                <a:buSzTx/>
                <a:buFont typeface="Wingdings 2" pitchFamily="18" charset="2"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endParaRPr>
            </a:p>
          </p:txBody>
        </p:sp>
      </p:grpSp>
      <p:sp>
        <p:nvSpPr>
          <p:cNvPr id="250" name="Line 20"/>
          <p:cNvSpPr>
            <a:spLocks noChangeShapeType="1"/>
          </p:cNvSpPr>
          <p:nvPr/>
        </p:nvSpPr>
        <p:spPr bwMode="auto">
          <a:xfrm rot="5400000" flipH="1" flipV="1">
            <a:off x="4812547" y="102863"/>
            <a:ext cx="1" cy="8423277"/>
          </a:xfrm>
          <a:prstGeom prst="line">
            <a:avLst/>
          </a:prstGeom>
          <a:noFill/>
          <a:ln w="9525" cap="rnd">
            <a:solidFill>
              <a:srgbClr val="0067C5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grpSp>
        <p:nvGrpSpPr>
          <p:cNvPr id="251" name="Group 250"/>
          <p:cNvGrpSpPr/>
          <p:nvPr/>
        </p:nvGrpSpPr>
        <p:grpSpPr>
          <a:xfrm>
            <a:off x="1734957" y="588112"/>
            <a:ext cx="5476533" cy="523220"/>
            <a:chOff x="3704054" y="3260411"/>
            <a:chExt cx="4776744" cy="456363"/>
          </a:xfrm>
        </p:grpSpPr>
        <p:cxnSp>
          <p:nvCxnSpPr>
            <p:cNvPr id="252" name="Straight Arrow Connector 251"/>
            <p:cNvCxnSpPr/>
            <p:nvPr/>
          </p:nvCxnSpPr>
          <p:spPr bwMode="auto">
            <a:xfrm>
              <a:off x="3704054" y="3551238"/>
              <a:ext cx="4776744" cy="0"/>
            </a:xfrm>
            <a:prstGeom prst="straightConnector1">
              <a:avLst/>
            </a:prstGeom>
            <a:solidFill>
              <a:srgbClr val="0067C5"/>
            </a:solidFill>
            <a:ln w="38100" cap="flat" cmpd="sng" algn="ctr">
              <a:solidFill>
                <a:srgbClr val="9EA2A2"/>
              </a:solidFill>
              <a:prstDash val="solid"/>
              <a:round/>
              <a:headEnd type="triangle" w="lg" len="lg"/>
              <a:tailEnd type="triangle" w="lg" len="lg"/>
            </a:ln>
            <a:effectLst/>
          </p:spPr>
        </p:cxnSp>
        <p:sp>
          <p:nvSpPr>
            <p:cNvPr id="253" name="TextBox 252"/>
            <p:cNvSpPr txBox="1"/>
            <p:nvPr/>
          </p:nvSpPr>
          <p:spPr>
            <a:xfrm>
              <a:off x="4977346" y="3260411"/>
              <a:ext cx="2877591" cy="456363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4BD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lang="sl-SI" sz="1400" kern="0" dirty="0" smtClean="0">
                  <a:solidFill>
                    <a:srgbClr val="000000"/>
                  </a:solidFill>
                  <a:latin typeface="Arial"/>
                  <a:ea typeface="+mn-ea"/>
                </a:rPr>
                <a:t>Širitev z dodajanjem krmilnikov</a:t>
              </a: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</a:rPr>
                <a:t/>
              </a:r>
              <a:b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</a:rPr>
              </a:b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</a:rPr>
                <a:t>(</a:t>
              </a:r>
              <a:r>
                <a:rPr kumimoji="0" lang="sl-SI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</a:rPr>
                <a:t>do</a:t>
              </a: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</a:rPr>
                <a:t> 12 HA pa</a:t>
              </a:r>
              <a:r>
                <a:rPr kumimoji="0" lang="sl-SI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</a:rPr>
                <a:t>rov</a:t>
              </a: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</a:rPr>
                <a:t> - 24 </a:t>
              </a:r>
              <a:r>
                <a:rPr kumimoji="0" lang="sl-SI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</a:rPr>
                <a:t>krmilnikov</a:t>
              </a: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</a:rPr>
                <a:t>)</a:t>
              </a:r>
            </a:p>
          </p:txBody>
        </p:sp>
      </p:grpSp>
      <p:sp>
        <p:nvSpPr>
          <p:cNvPr id="254" name="TextBox 253"/>
          <p:cNvSpPr txBox="1"/>
          <p:nvPr/>
        </p:nvSpPr>
        <p:spPr>
          <a:xfrm>
            <a:off x="1542214" y="3846132"/>
            <a:ext cx="6427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BD00"/>
              </a:buClr>
              <a:buSzTx/>
              <a:buFont typeface="Wingdings" pitchFamily="2" charset="2"/>
              <a:buNone/>
            </a:pPr>
            <a:r>
              <a:rPr lang="en-US" dirty="0" smtClean="0">
                <a:solidFill>
                  <a:srgbClr val="0067C5"/>
                </a:solidFill>
                <a:latin typeface="Arial"/>
                <a:ea typeface="+mn-ea"/>
              </a:rPr>
              <a:t>&gt;4</a:t>
            </a:r>
            <a:r>
              <a:rPr lang="sl-SI" dirty="0" smtClean="0">
                <a:solidFill>
                  <a:srgbClr val="0067C5"/>
                </a:solidFill>
                <a:latin typeface="Arial"/>
                <a:ea typeface="+mn-ea"/>
              </a:rPr>
              <a:t>M </a:t>
            </a:r>
            <a:r>
              <a:rPr lang="en-US" dirty="0" smtClean="0">
                <a:solidFill>
                  <a:srgbClr val="0067C5"/>
                </a:solidFill>
                <a:latin typeface="Arial"/>
                <a:ea typeface="+mn-ea"/>
              </a:rPr>
              <a:t>IOPS </a:t>
            </a:r>
            <a:r>
              <a:rPr lang="sl-SI" dirty="0" smtClean="0">
                <a:solidFill>
                  <a:srgbClr val="0067C5"/>
                </a:solidFill>
                <a:latin typeface="Arial"/>
                <a:ea typeface="+mn-ea"/>
              </a:rPr>
              <a:t>in </a:t>
            </a:r>
            <a:r>
              <a:rPr lang="en-US" dirty="0" smtClean="0">
                <a:solidFill>
                  <a:srgbClr val="0067C5"/>
                </a:solidFill>
                <a:latin typeface="Arial"/>
                <a:ea typeface="+mn-ea"/>
              </a:rPr>
              <a:t>5PB all-flash </a:t>
            </a:r>
            <a:r>
              <a:rPr lang="sl-SI" dirty="0" smtClean="0">
                <a:solidFill>
                  <a:srgbClr val="0067C5"/>
                </a:solidFill>
                <a:latin typeface="Arial"/>
                <a:ea typeface="+mn-ea"/>
              </a:rPr>
              <a:t>kapacitet</a:t>
            </a:r>
            <a:endParaRPr lang="en-US" dirty="0">
              <a:solidFill>
                <a:srgbClr val="0067C5"/>
              </a:solidFill>
              <a:latin typeface="Arial"/>
              <a:ea typeface="+mn-ea"/>
            </a:endParaRPr>
          </a:p>
        </p:txBody>
      </p:sp>
      <p:grpSp>
        <p:nvGrpSpPr>
          <p:cNvPr id="255" name="Group 254"/>
          <p:cNvGrpSpPr/>
          <p:nvPr/>
        </p:nvGrpSpPr>
        <p:grpSpPr>
          <a:xfrm>
            <a:off x="467544" y="945771"/>
            <a:ext cx="1092755" cy="2130542"/>
            <a:chOff x="2608115" y="3743819"/>
            <a:chExt cx="953123" cy="1858302"/>
          </a:xfrm>
        </p:grpSpPr>
        <p:cxnSp>
          <p:nvCxnSpPr>
            <p:cNvPr id="256" name="Straight Arrow Connector 255"/>
            <p:cNvCxnSpPr/>
            <p:nvPr/>
          </p:nvCxnSpPr>
          <p:spPr bwMode="auto">
            <a:xfrm flipH="1" flipV="1">
              <a:off x="3155985" y="3743819"/>
              <a:ext cx="1818" cy="1858302"/>
            </a:xfrm>
            <a:prstGeom prst="straightConnector1">
              <a:avLst/>
            </a:prstGeom>
            <a:solidFill>
              <a:srgbClr val="0067C5"/>
            </a:solidFill>
            <a:ln w="38100" cap="flat" cmpd="sng" algn="ctr">
              <a:solidFill>
                <a:srgbClr val="9EA2A2"/>
              </a:solidFill>
              <a:prstDash val="solid"/>
              <a:round/>
              <a:headEnd type="triangle" w="lg" len="lg"/>
              <a:tailEnd type="triangle" w="lg" len="lg"/>
            </a:ln>
            <a:effectLst/>
          </p:spPr>
        </p:cxnSp>
        <p:sp>
          <p:nvSpPr>
            <p:cNvPr id="257" name="TextBox 256"/>
            <p:cNvSpPr txBox="1"/>
            <p:nvPr/>
          </p:nvSpPr>
          <p:spPr>
            <a:xfrm>
              <a:off x="2608115" y="4284880"/>
              <a:ext cx="953123" cy="659887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lIns="0" r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4BD00"/>
                </a:buClr>
                <a:buSzTx/>
                <a:buFontTx/>
                <a:buNone/>
                <a:tabLst/>
                <a:defRPr/>
              </a:pPr>
              <a:r>
                <a:rPr kumimoji="0" lang="sl-SI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</a:rPr>
                <a:t>Nadgradnja posameznih krmilnikov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</a:endParaRPr>
            </a:p>
          </p:txBody>
        </p:sp>
      </p:grpSp>
      <p:sp>
        <p:nvSpPr>
          <p:cNvPr id="258" name="Content Placeholder 82"/>
          <p:cNvSpPr txBox="1">
            <a:spLocks/>
          </p:cNvSpPr>
          <p:nvPr/>
        </p:nvSpPr>
        <p:spPr bwMode="auto">
          <a:xfrm>
            <a:off x="575905" y="4395975"/>
            <a:ext cx="8700029" cy="397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298450" indent="-298450" algn="l" rtl="0" eaLnBrk="0" fontAlgn="base" hangingPunct="0">
              <a:spcBef>
                <a:spcPts val="676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¡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6588" indent="-336550" algn="l" rtl="0" eaLnBrk="0" fontAlgn="base" hangingPunct="0">
              <a:spcBef>
                <a:spcPts val="300"/>
              </a:spcBef>
              <a:spcAft>
                <a:spcPct val="0"/>
              </a:spcAft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927100" indent="-288925" algn="l" rtl="0" eaLnBrk="0" fontAlgn="base" hangingPunct="0">
              <a:spcBef>
                <a:spcPts val="300"/>
              </a:spcBef>
              <a:spcAft>
                <a:spcPct val="0"/>
              </a:spcAft>
              <a:buFont typeface="Wingdings 2" pitchFamily="18" charset="2"/>
              <a:buChar char="¡"/>
              <a:defRPr sz="2000">
                <a:solidFill>
                  <a:schemeClr val="tx1"/>
                </a:solidFill>
                <a:latin typeface="+mn-lt"/>
              </a:defRPr>
            </a:lvl3pPr>
            <a:lvl4pPr marL="1236663" indent="-307975" algn="l" rtl="0" eaLnBrk="0" fontAlgn="base" hangingPunct="0">
              <a:spcBef>
                <a:spcPts val="300"/>
              </a:spcBef>
              <a:spcAft>
                <a:spcPct val="0"/>
              </a:spcAft>
              <a:buFont typeface="Arial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1504950" indent="-266700" algn="l" rtl="0" eaLnBrk="0" fontAlgn="base" hangingPunct="0">
              <a:spcBef>
                <a:spcPts val="300"/>
              </a:spcBef>
              <a:spcAft>
                <a:spcPct val="0"/>
              </a:spcAft>
              <a:buFont typeface="Wingdings 2" pitchFamily="18" charset="2"/>
              <a:buChar char="¡"/>
              <a:defRPr sz="1800">
                <a:solidFill>
                  <a:schemeClr val="tx1"/>
                </a:solidFill>
                <a:latin typeface="+mn-lt"/>
              </a:defRPr>
            </a:lvl5pPr>
            <a:lvl6pPr marL="1962150" indent="-266700" algn="l" rtl="0" fontAlgn="base">
              <a:spcBef>
                <a:spcPct val="20000"/>
              </a:spcBef>
              <a:spcAft>
                <a:spcPct val="0"/>
              </a:spcAft>
              <a:buFont typeface="Wingdings 2" pitchFamily="18" charset="2"/>
              <a:buChar char="¡"/>
              <a:defRPr sz="2000">
                <a:solidFill>
                  <a:schemeClr val="tx1"/>
                </a:solidFill>
                <a:latin typeface="+mn-lt"/>
              </a:defRPr>
            </a:lvl6pPr>
            <a:lvl7pPr marL="2419350" indent="-266700" algn="l" rtl="0" fontAlgn="base">
              <a:spcBef>
                <a:spcPct val="20000"/>
              </a:spcBef>
              <a:spcAft>
                <a:spcPct val="0"/>
              </a:spcAft>
              <a:buFont typeface="Wingdings 2" pitchFamily="18" charset="2"/>
              <a:buChar char="¡"/>
              <a:defRPr sz="2000">
                <a:solidFill>
                  <a:schemeClr val="tx1"/>
                </a:solidFill>
                <a:latin typeface="+mn-lt"/>
              </a:defRPr>
            </a:lvl7pPr>
            <a:lvl8pPr marL="2876550" indent="-266700" algn="l" rtl="0" fontAlgn="base">
              <a:spcBef>
                <a:spcPct val="20000"/>
              </a:spcBef>
              <a:spcAft>
                <a:spcPct val="0"/>
              </a:spcAft>
              <a:buFont typeface="Wingdings 2" pitchFamily="18" charset="2"/>
              <a:buChar char="¡"/>
              <a:defRPr sz="2000">
                <a:solidFill>
                  <a:schemeClr val="tx1"/>
                </a:solidFill>
                <a:latin typeface="+mn-lt"/>
              </a:defRPr>
            </a:lvl8pPr>
            <a:lvl9pPr marL="3333750" indent="-266700" algn="l" rtl="0" fontAlgn="base">
              <a:spcBef>
                <a:spcPct val="20000"/>
              </a:spcBef>
              <a:spcAft>
                <a:spcPct val="0"/>
              </a:spcAft>
              <a:buFont typeface="Wingdings 2" pitchFamily="18" charset="2"/>
              <a:buChar char="¡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27013" indent="-227013" defTabSz="914400">
              <a:lnSpc>
                <a:spcPct val="90000"/>
              </a:lnSpc>
              <a:buClr>
                <a:srgbClr val="0067C5"/>
              </a:buClr>
              <a:buSzTx/>
              <a:buFont typeface="Wingdings" charset="2"/>
              <a:buChar char="§"/>
            </a:pPr>
            <a:r>
              <a:rPr lang="en-US" sz="2000" spc="-10" dirty="0">
                <a:solidFill>
                  <a:srgbClr val="000000"/>
                </a:solidFill>
                <a:latin typeface="Arial"/>
              </a:rPr>
              <a:t>NetApp</a:t>
            </a:r>
            <a:r>
              <a:rPr lang="en-US" sz="1400" spc="-10" baseline="50000" dirty="0">
                <a:solidFill>
                  <a:srgbClr val="000000"/>
                </a:solidFill>
                <a:latin typeface="Arial"/>
                <a:cs typeface="Arial"/>
              </a:rPr>
              <a:t>®</a:t>
            </a:r>
            <a:r>
              <a:rPr lang="en-US" sz="2000" spc="-10" dirty="0">
                <a:solidFill>
                  <a:srgbClr val="000000"/>
                </a:solidFill>
                <a:latin typeface="Arial"/>
              </a:rPr>
              <a:t> all-flash FAS: </a:t>
            </a:r>
            <a:r>
              <a:rPr lang="sl-SI" sz="2000" spc="-10" dirty="0" smtClean="0">
                <a:solidFill>
                  <a:srgbClr val="0067C5"/>
                </a:solidFill>
                <a:latin typeface="Arial"/>
              </a:rPr>
              <a:t>optimiziran za najzahtevnejše</a:t>
            </a:r>
            <a:r>
              <a:rPr lang="en-US" sz="2000" spc="-10" dirty="0" smtClean="0">
                <a:solidFill>
                  <a:srgbClr val="0067C5"/>
                </a:solidFill>
                <a:latin typeface="Arial"/>
              </a:rPr>
              <a:t> </a:t>
            </a:r>
            <a:r>
              <a:rPr lang="sl-SI" sz="2000" spc="-10" dirty="0" smtClean="0">
                <a:solidFill>
                  <a:prstClr val="black"/>
                </a:solidFill>
                <a:latin typeface="Arial"/>
              </a:rPr>
              <a:t>obremenitve</a:t>
            </a:r>
            <a:endParaRPr lang="en-US" sz="2000" dirty="0" smtClean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59" name="Group 258"/>
          <p:cNvGrpSpPr/>
          <p:nvPr/>
        </p:nvGrpSpPr>
        <p:grpSpPr>
          <a:xfrm>
            <a:off x="1818918" y="1487107"/>
            <a:ext cx="1286425" cy="861850"/>
            <a:chOff x="1530350" y="2438400"/>
            <a:chExt cx="1286425" cy="861850"/>
          </a:xfrm>
        </p:grpSpPr>
        <p:pic>
          <p:nvPicPr>
            <p:cNvPr id="260" name="Picture 259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92"/>
            <a:stretch/>
          </p:blipFill>
          <p:spPr>
            <a:xfrm>
              <a:off x="1530350" y="2438400"/>
              <a:ext cx="1286425" cy="861850"/>
            </a:xfrm>
            <a:prstGeom prst="rect">
              <a:avLst/>
            </a:prstGeom>
          </p:spPr>
        </p:pic>
        <p:pic>
          <p:nvPicPr>
            <p:cNvPr id="261" name="Picture 14" descr="DS4243-SSD-Storage.gif"/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628774" y="2813050"/>
              <a:ext cx="1165851" cy="448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2" name="TextBox 261"/>
          <p:cNvSpPr txBox="1"/>
          <p:nvPr/>
        </p:nvSpPr>
        <p:spPr>
          <a:xfrm>
            <a:off x="1969735" y="2383267"/>
            <a:ext cx="974108" cy="21040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BD00"/>
              </a:buClr>
              <a:buSzTx/>
              <a:buFont typeface="Wingdings" pitchFamily="2" charset="2"/>
              <a:buNone/>
            </a:pPr>
            <a:r>
              <a:rPr lang="en-US" sz="900" b="1" dirty="0" smtClean="0">
                <a:solidFill>
                  <a:srgbClr val="000000"/>
                </a:solidFill>
                <a:latin typeface="Arial"/>
                <a:ea typeface="+mn-ea"/>
              </a:rPr>
              <a:t>All-Flash FAS</a:t>
            </a:r>
          </a:p>
        </p:txBody>
      </p:sp>
      <p:sp>
        <p:nvSpPr>
          <p:cNvPr id="263" name="Content Placeholder 82"/>
          <p:cNvSpPr txBox="1">
            <a:spLocks/>
          </p:cNvSpPr>
          <p:nvPr/>
        </p:nvSpPr>
        <p:spPr bwMode="auto">
          <a:xfrm>
            <a:off x="575906" y="4827353"/>
            <a:ext cx="8542925" cy="71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298450" indent="-298450" algn="l" rtl="0" eaLnBrk="0" fontAlgn="base" hangingPunct="0">
              <a:spcBef>
                <a:spcPts val="676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¡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6588" indent="-336550" algn="l" rtl="0" eaLnBrk="0" fontAlgn="base" hangingPunct="0">
              <a:spcBef>
                <a:spcPts val="300"/>
              </a:spcBef>
              <a:spcAft>
                <a:spcPct val="0"/>
              </a:spcAft>
              <a:buFont typeface="Arial" charset="0"/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927100" indent="-288925" algn="l" rtl="0" eaLnBrk="0" fontAlgn="base" hangingPunct="0">
              <a:spcBef>
                <a:spcPts val="300"/>
              </a:spcBef>
              <a:spcAft>
                <a:spcPct val="0"/>
              </a:spcAft>
              <a:buFont typeface="Wingdings 2" pitchFamily="18" charset="2"/>
              <a:buChar char="¡"/>
              <a:defRPr sz="2000">
                <a:solidFill>
                  <a:schemeClr val="tx1"/>
                </a:solidFill>
                <a:latin typeface="+mn-lt"/>
              </a:defRPr>
            </a:lvl3pPr>
            <a:lvl4pPr marL="1236663" indent="-307975" algn="l" rtl="0" eaLnBrk="0" fontAlgn="base" hangingPunct="0">
              <a:spcBef>
                <a:spcPts val="300"/>
              </a:spcBef>
              <a:spcAft>
                <a:spcPct val="0"/>
              </a:spcAft>
              <a:buFont typeface="Arial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1504950" indent="-266700" algn="l" rtl="0" eaLnBrk="0" fontAlgn="base" hangingPunct="0">
              <a:spcBef>
                <a:spcPts val="300"/>
              </a:spcBef>
              <a:spcAft>
                <a:spcPct val="0"/>
              </a:spcAft>
              <a:buFont typeface="Wingdings 2" pitchFamily="18" charset="2"/>
              <a:buChar char="¡"/>
              <a:defRPr sz="1800">
                <a:solidFill>
                  <a:schemeClr val="tx1"/>
                </a:solidFill>
                <a:latin typeface="+mn-lt"/>
              </a:defRPr>
            </a:lvl5pPr>
            <a:lvl6pPr marL="1962150" indent="-266700" algn="l" rtl="0" fontAlgn="base">
              <a:spcBef>
                <a:spcPct val="20000"/>
              </a:spcBef>
              <a:spcAft>
                <a:spcPct val="0"/>
              </a:spcAft>
              <a:buFont typeface="Wingdings 2" pitchFamily="18" charset="2"/>
              <a:buChar char="¡"/>
              <a:defRPr sz="2000">
                <a:solidFill>
                  <a:schemeClr val="tx1"/>
                </a:solidFill>
                <a:latin typeface="+mn-lt"/>
              </a:defRPr>
            </a:lvl6pPr>
            <a:lvl7pPr marL="2419350" indent="-266700" algn="l" rtl="0" fontAlgn="base">
              <a:spcBef>
                <a:spcPct val="20000"/>
              </a:spcBef>
              <a:spcAft>
                <a:spcPct val="0"/>
              </a:spcAft>
              <a:buFont typeface="Wingdings 2" pitchFamily="18" charset="2"/>
              <a:buChar char="¡"/>
              <a:defRPr sz="2000">
                <a:solidFill>
                  <a:schemeClr val="tx1"/>
                </a:solidFill>
                <a:latin typeface="+mn-lt"/>
              </a:defRPr>
            </a:lvl7pPr>
            <a:lvl8pPr marL="2876550" indent="-266700" algn="l" rtl="0" fontAlgn="base">
              <a:spcBef>
                <a:spcPct val="20000"/>
              </a:spcBef>
              <a:spcAft>
                <a:spcPct val="0"/>
              </a:spcAft>
              <a:buFont typeface="Wingdings 2" pitchFamily="18" charset="2"/>
              <a:buChar char="¡"/>
              <a:defRPr sz="2000">
                <a:solidFill>
                  <a:schemeClr val="tx1"/>
                </a:solidFill>
                <a:latin typeface="+mn-lt"/>
              </a:defRPr>
            </a:lvl8pPr>
            <a:lvl9pPr marL="3333750" indent="-266700" algn="l" rtl="0" fontAlgn="base">
              <a:spcBef>
                <a:spcPct val="20000"/>
              </a:spcBef>
              <a:spcAft>
                <a:spcPct val="0"/>
              </a:spcAft>
              <a:buFont typeface="Wingdings 2" pitchFamily="18" charset="2"/>
              <a:buChar char="¡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27013" indent="-227013" defTabSz="914400">
              <a:lnSpc>
                <a:spcPct val="90000"/>
              </a:lnSpc>
              <a:buClr>
                <a:srgbClr val="0067C5"/>
              </a:buClr>
              <a:buSzTx/>
              <a:buFont typeface="Wingdings" charset="2"/>
              <a:buChar char="§"/>
            </a:pPr>
            <a:r>
              <a:rPr lang="sl-SI" sz="2000" dirty="0" smtClean="0">
                <a:solidFill>
                  <a:srgbClr val="0067C5"/>
                </a:solidFill>
                <a:latin typeface="Arial"/>
              </a:rPr>
              <a:t>Povečanje </a:t>
            </a:r>
            <a:r>
              <a:rPr lang="en-US" sz="2000" dirty="0" smtClean="0">
                <a:solidFill>
                  <a:srgbClr val="0067C5"/>
                </a:solidFill>
                <a:latin typeface="Arial"/>
              </a:rPr>
              <a:t>ROI </a:t>
            </a:r>
            <a:r>
              <a:rPr lang="sl-SI" sz="2000" dirty="0" smtClean="0">
                <a:solidFill>
                  <a:srgbClr val="0067C5"/>
                </a:solidFill>
                <a:latin typeface="Arial"/>
              </a:rPr>
              <a:t>in fleksibilnosti</a:t>
            </a:r>
            <a:r>
              <a:rPr lang="sl-SI" sz="2000" dirty="0" smtClean="0">
                <a:solidFill>
                  <a:prstClr val="black"/>
                </a:solidFill>
                <a:latin typeface="Arial"/>
              </a:rPr>
              <a:t> s tehnologijo, ki sočasno podpira mešano diskovno polje s homogeno </a:t>
            </a:r>
            <a:r>
              <a:rPr lang="sl-SI" sz="2000" dirty="0" err="1" smtClean="0">
                <a:solidFill>
                  <a:prstClr val="black"/>
                </a:solidFill>
                <a:latin typeface="Arial"/>
              </a:rPr>
              <a:t>All</a:t>
            </a:r>
            <a:r>
              <a:rPr lang="sl-SI" sz="2000" dirty="0" smtClean="0">
                <a:solidFill>
                  <a:prstClr val="black"/>
                </a:solidFill>
                <a:latin typeface="Arial"/>
              </a:rPr>
              <a:t>-</a:t>
            </a:r>
            <a:r>
              <a:rPr lang="sl-SI" sz="2000" dirty="0" err="1" smtClean="0">
                <a:solidFill>
                  <a:prstClr val="black"/>
                </a:solidFill>
                <a:latin typeface="Arial"/>
              </a:rPr>
              <a:t>Flash</a:t>
            </a:r>
            <a:r>
              <a:rPr lang="sl-SI" sz="2000" dirty="0" smtClean="0">
                <a:solidFill>
                  <a:prstClr val="black"/>
                </a:solidFill>
                <a:latin typeface="Arial"/>
              </a:rPr>
              <a:t> tehnologijo</a:t>
            </a:r>
            <a:endParaRPr lang="en-US" sz="2000" dirty="0" smtClean="0">
              <a:solidFill>
                <a:prstClr val="black"/>
              </a:solidFill>
              <a:latin typeface="Arial"/>
            </a:endParaRPr>
          </a:p>
          <a:p>
            <a:pPr marL="227013" indent="-227013" defTabSz="914400">
              <a:lnSpc>
                <a:spcPct val="90000"/>
              </a:lnSpc>
              <a:buClr>
                <a:srgbClr val="0067C5"/>
              </a:buClr>
              <a:buSzTx/>
              <a:buFont typeface="Wingdings" charset="2"/>
              <a:buChar char="§"/>
            </a:pPr>
            <a:r>
              <a:rPr lang="sl-SI" sz="2000" dirty="0" smtClean="0">
                <a:solidFill>
                  <a:srgbClr val="0067C5"/>
                </a:solidFill>
                <a:latin typeface="Arial"/>
              </a:rPr>
              <a:t>Brez razlike</a:t>
            </a:r>
            <a:r>
              <a:rPr lang="en-US" sz="2000" dirty="0" smtClean="0">
                <a:solidFill>
                  <a:srgbClr val="0067C5"/>
                </a:solidFill>
                <a:latin typeface="Arial"/>
              </a:rPr>
              <a:t> </a:t>
            </a:r>
            <a:r>
              <a:rPr lang="sl-SI" sz="2000" dirty="0" smtClean="0">
                <a:solidFill>
                  <a:srgbClr val="000000"/>
                </a:solidFill>
                <a:latin typeface="Arial"/>
              </a:rPr>
              <a:t>pri upravljanju z </a:t>
            </a:r>
            <a:r>
              <a:rPr lang="en-US" sz="2000" dirty="0" smtClean="0">
                <a:solidFill>
                  <a:srgbClr val="000000"/>
                </a:solidFill>
                <a:latin typeface="Arial"/>
              </a:rPr>
              <a:t>all-flash </a:t>
            </a:r>
            <a:r>
              <a:rPr lang="sl-SI" sz="2000" dirty="0" smtClean="0">
                <a:solidFill>
                  <a:srgbClr val="000000"/>
                </a:solidFill>
                <a:latin typeface="Arial"/>
              </a:rPr>
              <a:t>in hibridnimi sistemi</a:t>
            </a:r>
            <a:endParaRPr lang="en-US" sz="2000" dirty="0">
              <a:solidFill>
                <a:srgbClr val="000000"/>
              </a:solidFill>
              <a:latin typeface="Arial"/>
            </a:endParaRPr>
          </a:p>
          <a:p>
            <a:pPr marL="227013" indent="-227013" defTabSz="914400">
              <a:lnSpc>
                <a:spcPct val="90000"/>
              </a:lnSpc>
              <a:buClr>
                <a:srgbClr val="0067C5"/>
              </a:buClr>
              <a:buSzTx/>
              <a:buFont typeface="Wingdings" charset="2"/>
              <a:buChar char="§"/>
            </a:pPr>
            <a:endParaRPr lang="en-US" sz="2000" dirty="0" smtClean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  <a:buClr>
                <a:srgbClr val="84BD00"/>
              </a:buClr>
              <a:buSzTx/>
            </a:pPr>
            <a:endParaRPr lang="en-US" sz="2000" dirty="0" smtClean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  <a:buClr>
                <a:srgbClr val="84BD00"/>
              </a:buClr>
              <a:buSzTx/>
            </a:pPr>
            <a:endParaRPr lang="en-US" sz="2000" dirty="0" smtClean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90000"/>
              </a:lnSpc>
              <a:buClr>
                <a:srgbClr val="84BD00"/>
              </a:buClr>
              <a:buSzTx/>
            </a:pPr>
            <a:endParaRPr lang="en-US" sz="2000" dirty="0" smtClean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64" name="Group 263"/>
          <p:cNvGrpSpPr/>
          <p:nvPr/>
        </p:nvGrpSpPr>
        <p:grpSpPr>
          <a:xfrm>
            <a:off x="1821348" y="1490282"/>
            <a:ext cx="1296889" cy="1180681"/>
            <a:chOff x="3923555" y="3295650"/>
            <a:chExt cx="1296889" cy="1180681"/>
          </a:xfrm>
        </p:grpSpPr>
        <p:pic>
          <p:nvPicPr>
            <p:cNvPr id="265" name="Picture 26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23555" y="3295650"/>
              <a:ext cx="1296889" cy="1180681"/>
            </a:xfrm>
            <a:prstGeom prst="rect">
              <a:avLst/>
            </a:prstGeom>
          </p:spPr>
        </p:pic>
        <p:pic>
          <p:nvPicPr>
            <p:cNvPr id="266" name="Picture 14" descr="DS4243-SSD-Storage.gif"/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025899" y="3985683"/>
              <a:ext cx="1165851" cy="448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7" name="Group 266"/>
          <p:cNvGrpSpPr/>
          <p:nvPr/>
        </p:nvGrpSpPr>
        <p:grpSpPr>
          <a:xfrm>
            <a:off x="1825268" y="2512632"/>
            <a:ext cx="1292226" cy="1273434"/>
            <a:chOff x="1587500" y="3238500"/>
            <a:chExt cx="1292226" cy="1273434"/>
          </a:xfrm>
        </p:grpSpPr>
        <p:grpSp>
          <p:nvGrpSpPr>
            <p:cNvPr id="268" name="Group 267"/>
            <p:cNvGrpSpPr/>
            <p:nvPr/>
          </p:nvGrpSpPr>
          <p:grpSpPr>
            <a:xfrm>
              <a:off x="1587500" y="3238500"/>
              <a:ext cx="1292226" cy="1040749"/>
              <a:chOff x="1143000" y="3657600"/>
              <a:chExt cx="1292226" cy="1040749"/>
            </a:xfrm>
          </p:grpSpPr>
          <p:pic>
            <p:nvPicPr>
              <p:cNvPr id="270" name="Picture 269" descr="temp.png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43000" y="3657600"/>
                <a:ext cx="1292226" cy="1040749"/>
              </a:xfrm>
              <a:prstGeom prst="rect">
                <a:avLst/>
              </a:prstGeom>
            </p:spPr>
          </p:pic>
          <p:pic>
            <p:nvPicPr>
              <p:cNvPr id="271" name="Picture 14" descr="DS4243-SSD-Storage.gif"/>
              <p:cNvPicPr>
                <a:picLocks noChangeAspect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1238249" y="3766608"/>
                <a:ext cx="1165851" cy="448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2" name="Picture 14" descr="DS4243-SSD-Storage.gif"/>
              <p:cNvPicPr>
                <a:picLocks noChangeAspect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1238249" y="4207933"/>
                <a:ext cx="1165851" cy="448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69" name="TextBox 268"/>
            <p:cNvSpPr txBox="1"/>
            <p:nvPr/>
          </p:nvSpPr>
          <p:spPr>
            <a:xfrm>
              <a:off x="1757191" y="4301525"/>
              <a:ext cx="974108" cy="2104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4BD00"/>
                </a:buClr>
                <a:buSzTx/>
                <a:buFont typeface="Wingdings" pitchFamily="2" charset="2"/>
                <a:buNone/>
              </a:pPr>
              <a:r>
                <a:rPr lang="en-US" sz="900" b="1" dirty="0" smtClean="0">
                  <a:solidFill>
                    <a:srgbClr val="000000"/>
                  </a:solidFill>
                  <a:latin typeface="Arial"/>
                  <a:ea typeface="+mn-ea"/>
                </a:rPr>
                <a:t>All-Flash FAS</a:t>
              </a:r>
            </a:p>
          </p:txBody>
        </p:sp>
      </p:grpSp>
      <p:grpSp>
        <p:nvGrpSpPr>
          <p:cNvPr id="273" name="Group 272"/>
          <p:cNvGrpSpPr/>
          <p:nvPr/>
        </p:nvGrpSpPr>
        <p:grpSpPr>
          <a:xfrm>
            <a:off x="4642177" y="1490282"/>
            <a:ext cx="1294715" cy="2289237"/>
            <a:chOff x="4404409" y="2216150"/>
            <a:chExt cx="1294715" cy="2289237"/>
          </a:xfrm>
        </p:grpSpPr>
        <p:grpSp>
          <p:nvGrpSpPr>
            <p:cNvPr id="274" name="Group 273"/>
            <p:cNvGrpSpPr/>
            <p:nvPr/>
          </p:nvGrpSpPr>
          <p:grpSpPr>
            <a:xfrm>
              <a:off x="4404409" y="2216150"/>
              <a:ext cx="1294715" cy="2289237"/>
              <a:chOff x="4404409" y="2216150"/>
              <a:chExt cx="1294715" cy="2289237"/>
            </a:xfrm>
          </p:grpSpPr>
          <p:grpSp>
            <p:nvGrpSpPr>
              <p:cNvPr id="276" name="Group 275"/>
              <p:cNvGrpSpPr/>
              <p:nvPr/>
            </p:nvGrpSpPr>
            <p:grpSpPr>
              <a:xfrm>
                <a:off x="4404409" y="2216150"/>
                <a:ext cx="1294715" cy="2053221"/>
                <a:chOff x="4404409" y="2216150"/>
                <a:chExt cx="1294715" cy="2053221"/>
              </a:xfrm>
            </p:grpSpPr>
            <p:pic>
              <p:nvPicPr>
                <p:cNvPr id="278" name="Picture 277"/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04409" y="2216150"/>
                  <a:ext cx="1294715" cy="1178702"/>
                </a:xfrm>
                <a:prstGeom prst="rect">
                  <a:avLst/>
                </a:prstGeom>
              </p:spPr>
            </p:pic>
            <p:pic>
              <p:nvPicPr>
                <p:cNvPr id="279" name="Picture 278" descr="temp.png"/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06261" y="3228110"/>
                  <a:ext cx="1292863" cy="1041261"/>
                </a:xfrm>
                <a:prstGeom prst="rect">
                  <a:avLst/>
                </a:prstGeom>
              </p:spPr>
            </p:pic>
          </p:grpSp>
          <p:sp>
            <p:nvSpPr>
              <p:cNvPr id="277" name="TextBox 276"/>
              <p:cNvSpPr txBox="1"/>
              <p:nvPr/>
            </p:nvSpPr>
            <p:spPr>
              <a:xfrm>
                <a:off x="4578787" y="4294978"/>
                <a:ext cx="974108" cy="21040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 defTabSz="91440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4BD00"/>
                  </a:buClr>
                  <a:buSzTx/>
                  <a:buFont typeface="Wingdings" pitchFamily="2" charset="2"/>
                  <a:buNone/>
                </a:pPr>
                <a:r>
                  <a:rPr lang="en-US" sz="900" b="1" dirty="0" smtClean="0">
                    <a:solidFill>
                      <a:srgbClr val="000000"/>
                    </a:solidFill>
                    <a:latin typeface="Arial"/>
                    <a:ea typeface="+mn-ea"/>
                  </a:rPr>
                  <a:t>Hybrid FAS</a:t>
                </a:r>
              </a:p>
            </p:txBody>
          </p:sp>
        </p:grpSp>
        <p:pic>
          <p:nvPicPr>
            <p:cNvPr id="275" name="Picture 14" descr="DS4243-SSD-Storage.gif"/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518416" y="3788833"/>
              <a:ext cx="1165851" cy="448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80" name="Group 279"/>
          <p:cNvGrpSpPr/>
          <p:nvPr/>
        </p:nvGrpSpPr>
        <p:grpSpPr>
          <a:xfrm>
            <a:off x="6330593" y="1490282"/>
            <a:ext cx="1308099" cy="2016131"/>
            <a:chOff x="6092825" y="2216150"/>
            <a:chExt cx="1308099" cy="2016131"/>
          </a:xfrm>
        </p:grpSpPr>
        <p:grpSp>
          <p:nvGrpSpPr>
            <p:cNvPr id="281" name="Group 280"/>
            <p:cNvGrpSpPr/>
            <p:nvPr/>
          </p:nvGrpSpPr>
          <p:grpSpPr>
            <a:xfrm>
              <a:off x="6092825" y="2216150"/>
              <a:ext cx="1308099" cy="2016131"/>
              <a:chOff x="6092825" y="2216150"/>
              <a:chExt cx="1308099" cy="2016131"/>
            </a:xfrm>
          </p:grpSpPr>
          <p:grpSp>
            <p:nvGrpSpPr>
              <p:cNvPr id="283" name="Group 282"/>
              <p:cNvGrpSpPr/>
              <p:nvPr/>
            </p:nvGrpSpPr>
            <p:grpSpPr>
              <a:xfrm>
                <a:off x="6092825" y="2216150"/>
                <a:ext cx="1308099" cy="1780625"/>
                <a:chOff x="6092825" y="2216150"/>
                <a:chExt cx="1308099" cy="1780625"/>
              </a:xfrm>
            </p:grpSpPr>
            <p:pic>
              <p:nvPicPr>
                <p:cNvPr id="285" name="Picture 284"/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592"/>
                <a:stretch/>
              </p:blipFill>
              <p:spPr>
                <a:xfrm>
                  <a:off x="6092825" y="2216150"/>
                  <a:ext cx="1306664" cy="876300"/>
                </a:xfrm>
                <a:prstGeom prst="rect">
                  <a:avLst/>
                </a:prstGeom>
              </p:spPr>
            </p:pic>
            <p:pic>
              <p:nvPicPr>
                <p:cNvPr id="286" name="Picture 285" descr="temp.png"/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94499" y="2926176"/>
                  <a:ext cx="1306425" cy="1070599"/>
                </a:xfrm>
                <a:prstGeom prst="rect">
                  <a:avLst/>
                </a:prstGeom>
              </p:spPr>
            </p:pic>
          </p:grpSp>
          <p:sp>
            <p:nvSpPr>
              <p:cNvPr id="284" name="TextBox 283"/>
              <p:cNvSpPr txBox="1"/>
              <p:nvPr/>
            </p:nvSpPr>
            <p:spPr>
              <a:xfrm>
                <a:off x="6308924" y="4021872"/>
                <a:ext cx="974108" cy="21040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 defTabSz="91440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4BD00"/>
                  </a:buClr>
                  <a:buSzTx/>
                  <a:buFont typeface="Wingdings" pitchFamily="2" charset="2"/>
                  <a:buNone/>
                </a:pPr>
                <a:r>
                  <a:rPr lang="en-US" sz="900" b="1" dirty="0" smtClean="0">
                    <a:solidFill>
                      <a:srgbClr val="000000"/>
                    </a:solidFill>
                    <a:latin typeface="Arial"/>
                    <a:ea typeface="+mn-ea"/>
                  </a:rPr>
                  <a:t>Hybrid FAS</a:t>
                </a:r>
              </a:p>
            </p:txBody>
          </p:sp>
        </p:grpSp>
        <p:pic>
          <p:nvPicPr>
            <p:cNvPr id="282" name="Picture 14" descr="DS4243-SSD-Storage.gif"/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207123" y="3509979"/>
              <a:ext cx="1165851" cy="448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7604593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" grpId="0" animBg="1"/>
      <p:bldP spid="254" grpId="0"/>
      <p:bldP spid="258" grpId="0"/>
      <p:bldP spid="262" grpId="0"/>
      <p:bldP spid="26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-221569"/>
            <a:ext cx="9467850" cy="7100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219" name="Picture 21" descr="D:\Document\netapp-platium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50" y="5738580"/>
            <a:ext cx="200025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465287" y="-137081"/>
            <a:ext cx="8229600" cy="1143001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l-SI" sz="2800" b="1" dirty="0" smtClean="0"/>
              <a:t>Osnovni element infrastrukture</a:t>
            </a:r>
            <a:endParaRPr lang="en-GB" sz="2800" b="1" dirty="0" smtClean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087" y="5906617"/>
            <a:ext cx="1759074" cy="8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Content Placeholder 14"/>
          <p:cNvSpPr txBox="1">
            <a:spLocks/>
          </p:cNvSpPr>
          <p:nvPr/>
        </p:nvSpPr>
        <p:spPr>
          <a:xfrm>
            <a:off x="5289831" y="1754187"/>
            <a:ext cx="3579532" cy="30452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4950" indent="-234950" algn="l" defTabSz="9144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5850" marR="0" indent="-171450" algn="l" defTabSz="914400" rtl="0" eaLnBrk="1" fontAlgn="auto" latinLnBrk="0" hangingPunct="1">
              <a:lnSpc>
                <a:spcPct val="85000"/>
              </a:lnSpc>
              <a:spcBef>
                <a:spcPts val="200"/>
              </a:spcBef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Wingdings" panose="05000000000000000000" pitchFamily="2" charset="2"/>
              <a:buChar char="§"/>
              <a:tabLst/>
              <a:defRPr lang="en-US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400"/>
              </a:spcAft>
              <a:buClr>
                <a:srgbClr val="0067C5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7C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Osnovne zahteve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7C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  <a:p>
            <a:pPr marL="234950" marR="0" lvl="0" indent="-23495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400"/>
              </a:spcAft>
              <a:buClr>
                <a:srgbClr val="0067C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sl-SI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Standardiziran podatkovni modul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34950" marR="0" lvl="0" indent="-23495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400"/>
              </a:spcAft>
              <a:buClr>
                <a:srgbClr val="0067C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sl-SI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Varno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multi-tenancy</a:t>
            </a:r>
            <a:r>
              <a:rPr kumimoji="0" lang="sl-SI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okolje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34950" marR="0" lvl="0" indent="-23495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400"/>
              </a:spcAft>
              <a:buClr>
                <a:srgbClr val="0067C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sl-SI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Virtualna sistemska sredstva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34950" marR="0" lvl="0" indent="-23495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400"/>
              </a:spcAft>
              <a:buClr>
                <a:srgbClr val="0067C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sl-SI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Učinkovit prenos podatkov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34950" marR="0" lvl="0" indent="-23495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400"/>
              </a:spcAft>
              <a:buClr>
                <a:srgbClr val="0067C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sl-SI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Napredno upravljanje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34950" marR="0" lvl="0" indent="-23495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400"/>
              </a:spcAft>
              <a:buClr>
                <a:srgbClr val="0067C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043608" y="4058046"/>
            <a:ext cx="33906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4BD00"/>
              </a:buClr>
              <a:buSzTx/>
              <a:buFontTx/>
              <a:buNone/>
            </a:pPr>
            <a:r>
              <a:rPr lang="sl-SI" dirty="0" smtClean="0">
                <a:solidFill>
                  <a:srgbClr val="0067C5"/>
                </a:solidFill>
                <a:latin typeface="Arial"/>
                <a:ea typeface="+mn-ea"/>
              </a:rPr>
              <a:t>Brezprekinitveno upravljanje</a:t>
            </a:r>
            <a:endParaRPr lang="en-US" dirty="0" smtClean="0">
              <a:solidFill>
                <a:srgbClr val="0067C5"/>
              </a:solidFill>
              <a:latin typeface="Arial"/>
              <a:ea typeface="+mn-ea"/>
            </a:endParaRPr>
          </a:p>
          <a:p>
            <a:pPr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4BD00"/>
              </a:buClr>
              <a:buSzTx/>
              <a:buFontTx/>
              <a:buNone/>
            </a:pPr>
            <a:r>
              <a:rPr lang="sl-SI" dirty="0" smtClean="0">
                <a:solidFill>
                  <a:srgbClr val="0067C5"/>
                </a:solidFill>
                <a:latin typeface="Arial"/>
                <a:ea typeface="+mn-ea"/>
              </a:rPr>
              <a:t>Učinkovitost</a:t>
            </a:r>
            <a:endParaRPr lang="en-US" dirty="0">
              <a:solidFill>
                <a:srgbClr val="0067C5"/>
              </a:solidFill>
              <a:latin typeface="Arial"/>
              <a:ea typeface="+mn-ea"/>
            </a:endParaRPr>
          </a:p>
          <a:p>
            <a:pPr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4BD00"/>
              </a:buClr>
              <a:buSzTx/>
              <a:buFontTx/>
              <a:buNone/>
            </a:pPr>
            <a:r>
              <a:rPr lang="sl-SI" dirty="0" smtClean="0">
                <a:solidFill>
                  <a:srgbClr val="0067C5"/>
                </a:solidFill>
                <a:latin typeface="Arial"/>
                <a:ea typeface="+mn-ea"/>
              </a:rPr>
              <a:t>Neopazna razširljivosti</a:t>
            </a:r>
            <a:endParaRPr lang="en-US" dirty="0" smtClean="0">
              <a:solidFill>
                <a:srgbClr val="0067C5"/>
              </a:solidFill>
              <a:latin typeface="Arial"/>
              <a:ea typeface="+mn-ea"/>
            </a:endParaRPr>
          </a:p>
        </p:txBody>
      </p:sp>
      <p:sp>
        <p:nvSpPr>
          <p:cNvPr id="63" name="Line 20"/>
          <p:cNvSpPr>
            <a:spLocks noChangeShapeType="1"/>
          </p:cNvSpPr>
          <p:nvPr/>
        </p:nvSpPr>
        <p:spPr bwMode="auto">
          <a:xfrm rot="5400000" flipV="1">
            <a:off x="3428548" y="3445737"/>
            <a:ext cx="3268794" cy="0"/>
          </a:xfrm>
          <a:prstGeom prst="line">
            <a:avLst/>
          </a:prstGeom>
          <a:noFill/>
          <a:ln w="9525" cap="rnd" cmpd="sng" algn="ctr">
            <a:solidFill>
              <a:srgbClr val="0067C5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000" dirty="0">
              <a:solidFill>
                <a:srgbClr val="000000"/>
              </a:solidFill>
              <a:latin typeface="Arial"/>
              <a:ea typeface="+mn-ea"/>
            </a:endParaRPr>
          </a:p>
        </p:txBody>
      </p:sp>
      <p:pic>
        <p:nvPicPr>
          <p:cNvPr id="64" name="Picture 4" descr="ICON_VirtTriangle_flat_Q408.png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3543" y="2972190"/>
            <a:ext cx="1441794" cy="406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4" descr="ICON_VirtTriangle_flat_Q408.png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9568" y="2972190"/>
            <a:ext cx="1441794" cy="406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6" name="Group 65"/>
          <p:cNvGrpSpPr/>
          <p:nvPr/>
        </p:nvGrpSpPr>
        <p:grpSpPr>
          <a:xfrm>
            <a:off x="671831" y="1813282"/>
            <a:ext cx="4010383" cy="1169403"/>
            <a:chOff x="304800" y="2514599"/>
            <a:chExt cx="4267200" cy="1244289"/>
          </a:xfrm>
        </p:grpSpPr>
        <p:sp>
          <p:nvSpPr>
            <p:cNvPr id="67" name="Rounded Rectangle 66"/>
            <p:cNvSpPr/>
            <p:nvPr/>
          </p:nvSpPr>
          <p:spPr>
            <a:xfrm>
              <a:off x="304800" y="2514599"/>
              <a:ext cx="4267200" cy="1244289"/>
            </a:xfrm>
            <a:prstGeom prst="roundRect">
              <a:avLst>
                <a:gd name="adj" fmla="val 9709"/>
              </a:avLst>
            </a:prstGeom>
            <a:noFill/>
            <a:ln w="25400" cap="flat" cmpd="sng" algn="ctr">
              <a:solidFill>
                <a:srgbClr val="84BD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4BD00"/>
                </a:buClr>
                <a:buSzTx/>
                <a:buFont typeface="Wingdings 2" pitchFamily="-106" charset="2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381000" y="2590800"/>
              <a:ext cx="4114800" cy="1066800"/>
            </a:xfrm>
            <a:prstGeom prst="roundRect">
              <a:avLst>
                <a:gd name="adj" fmla="val 9188"/>
              </a:avLst>
            </a:prstGeom>
            <a:solidFill>
              <a:srgbClr val="84BD00"/>
            </a:solidFill>
            <a:ln w="9525" cap="flat" cmpd="sng" algn="ctr">
              <a:solidFill>
                <a:srgbClr val="84BD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 pitchFamily="-65" charset="0"/>
                <a:cs typeface="Arial" pitchFamily="-65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 pitchFamily="-65" charset="0"/>
                <a:cs typeface="Arial" pitchFamily="-65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 pitchFamily="-65" charset="0"/>
                <a:cs typeface="Arial" pitchFamily="-65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 pitchFamily="-65" charset="0"/>
                <a:cs typeface="Arial" pitchFamily="-65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 pitchFamily="-65" charset="0"/>
                  <a:cs typeface="Arial" pitchFamily="-65" charset="0"/>
                </a:rPr>
                <a:t>Clustered Data ONTAP</a:t>
              </a:r>
              <a:r>
                <a:rPr kumimoji="0" lang="en-US" sz="1200" b="0" i="0" u="none" strike="noStrike" kern="0" cap="none" spc="0" normalizeH="0" baseline="6000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 pitchFamily="-65" charset="0"/>
                  <a:cs typeface="Arial" pitchFamily="-65" charset="0"/>
                </a:rPr>
                <a:t>®</a:t>
              </a:r>
              <a:endParaRPr kumimoji="0" lang="en-US" sz="1800" b="0" i="0" u="none" strike="noStrike" kern="0" cap="none" spc="0" normalizeH="0" baseline="6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 pitchFamily="-65" charset="0"/>
                <a:cs typeface="Arial" pitchFamily="-65" charset="0"/>
              </a:endParaRPr>
            </a:p>
          </p:txBody>
        </p:sp>
        <p:sp>
          <p:nvSpPr>
            <p:cNvPr id="69" name="Rounded Rectangle 68"/>
            <p:cNvSpPr/>
            <p:nvPr/>
          </p:nvSpPr>
          <p:spPr bwMode="auto">
            <a:xfrm>
              <a:off x="609600" y="2743199"/>
              <a:ext cx="762000" cy="381000"/>
            </a:xfrm>
            <a:prstGeom prst="roundRect">
              <a:avLst/>
            </a:prstGeom>
            <a:solidFill>
              <a:srgbClr val="512D6D">
                <a:lumMod val="60000"/>
                <a:lumOff val="40000"/>
              </a:srgbClr>
            </a:solidFill>
            <a:ln w="190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4BD00"/>
                </a:buClr>
                <a:buSzTx/>
                <a:buFont typeface="Wingdings 2" pitchFamily="18" charset="2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</a:rPr>
                <a:t>SVM</a:t>
              </a:r>
            </a:p>
          </p:txBody>
        </p:sp>
        <p:sp>
          <p:nvSpPr>
            <p:cNvPr id="70" name="Rounded Rectangle 69"/>
            <p:cNvSpPr/>
            <p:nvPr/>
          </p:nvSpPr>
          <p:spPr bwMode="auto">
            <a:xfrm>
              <a:off x="1981200" y="2743199"/>
              <a:ext cx="762000" cy="381000"/>
            </a:xfrm>
            <a:prstGeom prst="roundRect">
              <a:avLst/>
            </a:prstGeom>
            <a:solidFill>
              <a:srgbClr val="0067C5">
                <a:lumMod val="60000"/>
                <a:lumOff val="40000"/>
              </a:srgbClr>
            </a:solidFill>
            <a:ln w="190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4BD00"/>
                </a:buClr>
                <a:buSzTx/>
                <a:buFont typeface="Wingdings 2" pitchFamily="18" charset="2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</a:rPr>
                <a:t>SVM</a:t>
              </a:r>
            </a:p>
          </p:txBody>
        </p:sp>
        <p:sp>
          <p:nvSpPr>
            <p:cNvPr id="71" name="Rounded Rectangle 70"/>
            <p:cNvSpPr/>
            <p:nvPr/>
          </p:nvSpPr>
          <p:spPr bwMode="auto">
            <a:xfrm>
              <a:off x="3429000" y="2743199"/>
              <a:ext cx="762000" cy="381000"/>
            </a:xfrm>
            <a:prstGeom prst="roundRect">
              <a:avLst/>
            </a:prstGeom>
            <a:solidFill>
              <a:srgbClr val="0067C5"/>
            </a:solidFill>
            <a:ln w="190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4BD00"/>
                </a:buClr>
                <a:buSzTx/>
                <a:buFont typeface="Wingdings 2" pitchFamily="18" charset="2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</a:rPr>
                <a:t>SVM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1731772" y="3144839"/>
            <a:ext cx="1812718" cy="727076"/>
            <a:chOff x="7090108" y="4343059"/>
            <a:chExt cx="1812718" cy="727076"/>
          </a:xfrm>
        </p:grpSpPr>
        <p:grpSp>
          <p:nvGrpSpPr>
            <p:cNvPr id="73" name="Group 72"/>
            <p:cNvGrpSpPr/>
            <p:nvPr/>
          </p:nvGrpSpPr>
          <p:grpSpPr>
            <a:xfrm>
              <a:off x="7090108" y="4343059"/>
              <a:ext cx="889000" cy="727076"/>
              <a:chOff x="6140783" y="4343059"/>
              <a:chExt cx="889000" cy="727076"/>
            </a:xfrm>
          </p:grpSpPr>
          <p:pic>
            <p:nvPicPr>
              <p:cNvPr id="78" name="Picture 77" descr="left.gif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40783" y="4343059"/>
                <a:ext cx="889000" cy="7270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79" name="Group 78"/>
              <p:cNvGrpSpPr/>
              <p:nvPr/>
            </p:nvGrpSpPr>
            <p:grpSpPr>
              <a:xfrm>
                <a:off x="6203502" y="4549894"/>
                <a:ext cx="745900" cy="505375"/>
                <a:chOff x="2280224" y="4725350"/>
                <a:chExt cx="1492375" cy="876640"/>
              </a:xfrm>
            </p:grpSpPr>
            <p:pic>
              <p:nvPicPr>
                <p:cNvPr id="80" name="Picture 79" descr="F_NA_FAS8020_Sml_011714.png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80321" y="4725350"/>
                  <a:ext cx="1492278" cy="465591"/>
                </a:xfrm>
                <a:prstGeom prst="rect">
                  <a:avLst/>
                </a:prstGeom>
              </p:spPr>
            </p:pic>
            <p:pic>
              <p:nvPicPr>
                <p:cNvPr id="81" name="Picture 80" descr="F_NA_FAS8020_Sml_011714.png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80224" y="5136399"/>
                  <a:ext cx="1492278" cy="465591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74" name="Group 73"/>
            <p:cNvGrpSpPr/>
            <p:nvPr/>
          </p:nvGrpSpPr>
          <p:grpSpPr>
            <a:xfrm>
              <a:off x="7953884" y="4343284"/>
              <a:ext cx="948942" cy="722429"/>
              <a:chOff x="7953884" y="4343283"/>
              <a:chExt cx="948942" cy="747151"/>
            </a:xfrm>
          </p:grpSpPr>
          <p:pic>
            <p:nvPicPr>
              <p:cNvPr id="75" name="Picture 74" descr="right.gif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53884" y="4343283"/>
                <a:ext cx="948942" cy="747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6" name="Picture 75" descr="F_NA_FAS8020_Sml_011714.png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090827" y="4552608"/>
                <a:ext cx="782625" cy="276549"/>
              </a:xfrm>
              <a:prstGeom prst="rect">
                <a:avLst/>
              </a:prstGeom>
            </p:spPr>
          </p:pic>
          <p:pic>
            <p:nvPicPr>
              <p:cNvPr id="77" name="Picture 76" descr="F_NA_FAS8020_Sml_011714.png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090776" y="4796760"/>
                <a:ext cx="782625" cy="27654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0271181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-221569"/>
            <a:ext cx="9467850" cy="7100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219" name="Picture 21" descr="D:\Document\netapp-platium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50" y="5738580"/>
            <a:ext cx="200025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465287" y="-137081"/>
            <a:ext cx="8229600" cy="1143001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l-SI" sz="2800" b="1" dirty="0" smtClean="0"/>
              <a:t>Fizična infrastruktura</a:t>
            </a:r>
            <a:endParaRPr lang="en-GB" sz="2800" b="1" dirty="0" smtClean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087" y="5906617"/>
            <a:ext cx="1759074" cy="8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5" y="1453879"/>
            <a:ext cx="527685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14"/>
          <p:cNvSpPr txBox="1">
            <a:spLocks/>
          </p:cNvSpPr>
          <p:nvPr/>
        </p:nvSpPr>
        <p:spPr>
          <a:xfrm>
            <a:off x="5703301" y="1484784"/>
            <a:ext cx="3579532" cy="30452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4950" indent="-234950" algn="l" defTabSz="9144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5850" marR="0" indent="-171450" algn="l" defTabSz="914400" rtl="0" eaLnBrk="1" fontAlgn="auto" latinLnBrk="0" hangingPunct="1">
              <a:lnSpc>
                <a:spcPct val="85000"/>
              </a:lnSpc>
              <a:spcBef>
                <a:spcPts val="200"/>
              </a:spcBef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Wingdings" panose="05000000000000000000" pitchFamily="2" charset="2"/>
              <a:buChar char="§"/>
              <a:tabLst/>
              <a:defRPr lang="en-US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400"/>
              </a:spcAft>
              <a:buClr>
                <a:srgbClr val="0067C5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7C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Komponente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7C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  <a:p>
            <a:pPr marL="234950" marR="0" lvl="0" indent="-23495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400"/>
              </a:spcAft>
              <a:buClr>
                <a:srgbClr val="0067C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sl-SI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Intel strežniško</a:t>
            </a:r>
            <a:r>
              <a:rPr kumimoji="0" lang="sl-SI" sz="20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okolje</a:t>
            </a:r>
          </a:p>
          <a:p>
            <a:pPr marL="234950" marR="0" lvl="0" indent="-23495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400"/>
              </a:spcAft>
              <a:buClr>
                <a:srgbClr val="0067C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sl-SI" baseline="0" dirty="0" smtClean="0">
                <a:solidFill>
                  <a:sysClr val="windowText" lastClr="000000"/>
                </a:solidFill>
                <a:latin typeface="Arial"/>
              </a:rPr>
              <a:t>Oracle Linux</a:t>
            </a:r>
          </a:p>
          <a:p>
            <a:pPr marL="234950" marR="0" lvl="0" indent="-23495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400"/>
              </a:spcAft>
              <a:buClr>
                <a:srgbClr val="0067C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sl-SI" sz="20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Oracle VM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34950" marR="0" lvl="0" indent="-23495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400"/>
              </a:spcAft>
              <a:buClr>
                <a:srgbClr val="0067C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sl-SI" dirty="0" smtClean="0">
                <a:solidFill>
                  <a:sysClr val="windowText" lastClr="000000"/>
                </a:solidFill>
                <a:latin typeface="Arial"/>
              </a:rPr>
              <a:t>Mrežna oprema (IP / FCP)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34950" marR="0" lvl="0" indent="-23495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400"/>
              </a:spcAft>
              <a:buClr>
                <a:srgbClr val="0067C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sl-SI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NetApp diskovni sistem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400"/>
              </a:spcAft>
              <a:buClr>
                <a:srgbClr val="0067C5"/>
              </a:buClr>
              <a:buSz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Line 20"/>
          <p:cNvSpPr>
            <a:spLocks noChangeShapeType="1"/>
          </p:cNvSpPr>
          <p:nvPr/>
        </p:nvSpPr>
        <p:spPr bwMode="auto">
          <a:xfrm rot="5400000" flipV="1">
            <a:off x="3820872" y="3088276"/>
            <a:ext cx="3268794" cy="0"/>
          </a:xfrm>
          <a:prstGeom prst="line">
            <a:avLst/>
          </a:prstGeom>
          <a:noFill/>
          <a:ln w="9525" cap="rnd" cmpd="sng" algn="ctr">
            <a:solidFill>
              <a:srgbClr val="0067C5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000" dirty="0">
              <a:solidFill>
                <a:srgbClr val="000000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568226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-221569"/>
            <a:ext cx="9467850" cy="7100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219" name="Picture 21" descr="D:\Document\netapp-platium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50" y="5738580"/>
            <a:ext cx="200025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465287" y="-137081"/>
            <a:ext cx="8229600" cy="1143001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l-SI" sz="2800" b="1" dirty="0" smtClean="0"/>
              <a:t>Logična shema</a:t>
            </a:r>
            <a:endParaRPr lang="en-GB" sz="2800" b="1" dirty="0" smtClean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087" y="5906617"/>
            <a:ext cx="1759074" cy="8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899" y="908720"/>
            <a:ext cx="7188200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68226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-221569"/>
            <a:ext cx="9467850" cy="7100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219" name="Picture 21" descr="D:\Document\netapp-platium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50" y="5738580"/>
            <a:ext cx="200025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465287" y="-137081"/>
            <a:ext cx="8229600" cy="1143001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l-SI" sz="2800" b="1" dirty="0" smtClean="0"/>
              <a:t>NetApp Plug-In za Oracle VM</a:t>
            </a:r>
            <a:endParaRPr lang="en-GB" sz="2800" b="1" dirty="0" smtClean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087" y="5906617"/>
            <a:ext cx="1759074" cy="8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14"/>
          <p:cNvSpPr txBox="1">
            <a:spLocks/>
          </p:cNvSpPr>
          <p:nvPr/>
        </p:nvSpPr>
        <p:spPr>
          <a:xfrm>
            <a:off x="395536" y="764704"/>
            <a:ext cx="3579532" cy="30452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4950" indent="-234950" algn="l" defTabSz="9144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5850" marR="0" indent="-171450" algn="l" defTabSz="914400" rtl="0" eaLnBrk="1" fontAlgn="auto" latinLnBrk="0" hangingPunct="1">
              <a:lnSpc>
                <a:spcPct val="85000"/>
              </a:lnSpc>
              <a:spcBef>
                <a:spcPts val="200"/>
              </a:spcBef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Wingdings" panose="05000000000000000000" pitchFamily="2" charset="2"/>
              <a:buChar char="§"/>
              <a:tabLst/>
              <a:defRPr lang="en-US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400"/>
              </a:spcAft>
              <a:buClr>
                <a:srgbClr val="0067C5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7C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Vgrajene funkcije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7C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  <a:p>
            <a:pPr marL="234950" marR="0" lvl="0" indent="-23495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400"/>
              </a:spcAft>
              <a:buClr>
                <a:srgbClr val="0067C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sl-SI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Pregled diskovnega</a:t>
            </a:r>
            <a:r>
              <a:rPr kumimoji="0" lang="sl-SI" sz="20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sistema</a:t>
            </a:r>
          </a:p>
          <a:p>
            <a:pPr marL="234950" marR="0" lvl="0" indent="-23495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400"/>
              </a:spcAft>
              <a:buClr>
                <a:srgbClr val="0067C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sl-SI" dirty="0" smtClean="0">
                <a:solidFill>
                  <a:sysClr val="windowText" lastClr="000000"/>
                </a:solidFill>
                <a:latin typeface="Arial"/>
              </a:rPr>
              <a:t>Nadzor nad delovanjem</a:t>
            </a:r>
            <a:endParaRPr lang="sl-SI" baseline="0" dirty="0" smtClean="0">
              <a:solidFill>
                <a:sysClr val="windowText" lastClr="000000"/>
              </a:solidFill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400"/>
              </a:spcAft>
              <a:buClr>
                <a:srgbClr val="0067C5"/>
              </a:buClr>
              <a:buSz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2" descr="http://community.netapp.com/legacyfs/online/25513_11-5-2013%208-01-59%20PM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36" y="2204864"/>
            <a:ext cx="7804527" cy="364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39952" y="1268760"/>
            <a:ext cx="4572000" cy="88229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34950" lvl="0" indent="-234950" defTabSz="914400" fontAlgn="auto">
              <a:lnSpc>
                <a:spcPct val="95000"/>
              </a:lnSpc>
              <a:spcBef>
                <a:spcPts val="1200"/>
              </a:spcBef>
              <a:spcAft>
                <a:spcPts val="400"/>
              </a:spcAft>
              <a:buClr>
                <a:srgbClr val="0067C5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sl-SI" sz="2000" dirty="0">
                <a:solidFill>
                  <a:sysClr val="windowText" lastClr="000000"/>
                </a:solidFill>
                <a:latin typeface="Arial"/>
                <a:ea typeface="+mn-ea"/>
              </a:rPr>
              <a:t>Upravljanje s kapacitetam</a:t>
            </a:r>
            <a:r>
              <a:rPr lang="sl-SI" dirty="0">
                <a:solidFill>
                  <a:sysClr val="windowText" lastClr="000000"/>
                </a:solidFill>
                <a:latin typeface="Arial"/>
              </a:rPr>
              <a:t>i</a:t>
            </a:r>
            <a:endParaRPr lang="en-US" dirty="0">
              <a:solidFill>
                <a:sysClr val="windowText" lastClr="000000"/>
              </a:solidFill>
              <a:latin typeface="Arial"/>
            </a:endParaRPr>
          </a:p>
          <a:p>
            <a:pPr marL="234950" lvl="0" indent="-234950" defTabSz="914400" fontAlgn="auto">
              <a:lnSpc>
                <a:spcPct val="95000"/>
              </a:lnSpc>
              <a:spcBef>
                <a:spcPts val="1200"/>
              </a:spcBef>
              <a:spcAft>
                <a:spcPts val="400"/>
              </a:spcAft>
              <a:buClr>
                <a:srgbClr val="0067C5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sl-SI" sz="2000" dirty="0">
                <a:solidFill>
                  <a:sysClr val="windowText" lastClr="000000"/>
                </a:solidFill>
                <a:latin typeface="Arial"/>
                <a:ea typeface="+mn-ea"/>
              </a:rPr>
              <a:t>Kloniranje podatkov</a:t>
            </a:r>
            <a:endParaRPr lang="en-US" sz="2000" dirty="0">
              <a:solidFill>
                <a:sysClr val="windowText" lastClr="000000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568226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-221569"/>
            <a:ext cx="9467850" cy="7100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219" name="Picture 21" descr="D:\Document\netapp-platium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50" y="5738580"/>
            <a:ext cx="200025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465287" y="-137081"/>
            <a:ext cx="8229600" cy="1143001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l-SI" sz="2800" b="1" dirty="0" smtClean="0"/>
              <a:t>Demonstracija rešitve</a:t>
            </a:r>
            <a:endParaRPr lang="en-GB" sz="2800" b="1" dirty="0" smtClean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087" y="5906617"/>
            <a:ext cx="1759074" cy="8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17955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-221569"/>
            <a:ext cx="9467850" cy="7100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219" name="Picture 21" descr="D:\Document\netapp-platium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50" y="5738580"/>
            <a:ext cx="200025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465287" y="-137081"/>
            <a:ext cx="8229600" cy="1143001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l-SI" sz="2800" b="1" dirty="0" smtClean="0"/>
              <a:t>Zaključek</a:t>
            </a:r>
            <a:endParaRPr lang="en-GB" sz="2800" b="1" dirty="0" smtClean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087" y="5906617"/>
            <a:ext cx="1759074" cy="8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14"/>
          <p:cNvSpPr txBox="1">
            <a:spLocks/>
          </p:cNvSpPr>
          <p:nvPr/>
        </p:nvSpPr>
        <p:spPr>
          <a:xfrm>
            <a:off x="755576" y="1484784"/>
            <a:ext cx="3579532" cy="30452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4950" indent="-234950" algn="l" defTabSz="9144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5850" marR="0" indent="-171450" algn="l" defTabSz="914400" rtl="0" eaLnBrk="1" fontAlgn="auto" latinLnBrk="0" hangingPunct="1">
              <a:lnSpc>
                <a:spcPct val="85000"/>
              </a:lnSpc>
              <a:spcBef>
                <a:spcPts val="200"/>
              </a:spcBef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Wingdings" panose="05000000000000000000" pitchFamily="2" charset="2"/>
              <a:buChar char="§"/>
              <a:tabLst/>
              <a:defRPr lang="en-US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400"/>
              </a:spcAft>
              <a:buClr>
                <a:srgbClr val="0067C5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sl-SI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7C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Osnovne zahteve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7C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  <a:p>
            <a:pPr marL="234950" marR="0" lvl="0" indent="-23495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400"/>
              </a:spcAft>
              <a:buClr>
                <a:srgbClr val="0067C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sl-SI" noProof="0" dirty="0" smtClean="0">
                <a:solidFill>
                  <a:sysClr val="windowText" lastClr="000000"/>
                </a:solidFill>
                <a:latin typeface="Arial"/>
              </a:rPr>
              <a:t>NetApp kot diskovni sistem za vse podatke v podjetju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34950" marR="0" lvl="0" indent="-23495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400"/>
              </a:spcAft>
              <a:buClr>
                <a:srgbClr val="0067C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sl-SI" dirty="0" smtClean="0">
                <a:solidFill>
                  <a:sysClr val="windowText" lastClr="000000"/>
                </a:solidFill>
                <a:latin typeface="Arial"/>
              </a:rPr>
              <a:t>Napredna tehnologija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34950" marR="0" lvl="0" indent="-23495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400"/>
              </a:spcAft>
              <a:buClr>
                <a:srgbClr val="0067C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sl-SI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Podpora javnim in zasebnim oblakom</a:t>
            </a:r>
          </a:p>
          <a:p>
            <a:pPr marL="234950" marR="0" lvl="0" indent="-23495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400"/>
              </a:spcAft>
              <a:buClr>
                <a:srgbClr val="0067C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sl-SI" dirty="0" smtClean="0">
                <a:solidFill>
                  <a:sysClr val="windowText" lastClr="000000"/>
                </a:solidFill>
                <a:latin typeface="Arial"/>
              </a:rPr>
              <a:t>Integracija z Oracle rešitvam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Line 20"/>
          <p:cNvSpPr>
            <a:spLocks noChangeShapeType="1"/>
          </p:cNvSpPr>
          <p:nvPr/>
        </p:nvSpPr>
        <p:spPr bwMode="auto">
          <a:xfrm rot="5400000" flipV="1">
            <a:off x="3081619" y="3007420"/>
            <a:ext cx="3268794" cy="0"/>
          </a:xfrm>
          <a:prstGeom prst="line">
            <a:avLst/>
          </a:prstGeom>
          <a:noFill/>
          <a:ln w="9525" cap="rnd" cmpd="sng" algn="ctr">
            <a:solidFill>
              <a:srgbClr val="0067C5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000" dirty="0">
              <a:solidFill>
                <a:srgbClr val="000000"/>
              </a:solidFill>
              <a:latin typeface="Arial"/>
              <a:ea typeface="+mn-ea"/>
            </a:endParaRPr>
          </a:p>
        </p:txBody>
      </p:sp>
      <p:pic>
        <p:nvPicPr>
          <p:cNvPr id="7170" name="Picture 2" descr="http://static2.businessinsider.com/image/4deff2b2ccd1d5c6130e0000/apple-data-cente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12218"/>
            <a:ext cx="3810000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8226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61488" cy="702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-221569"/>
            <a:ext cx="9467850" cy="7100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219" name="Picture 21" descr="D:\Document\netapp-platium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50" y="5738580"/>
            <a:ext cx="200025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465287" y="-137081"/>
            <a:ext cx="8229600" cy="1143001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l-SI" sz="2800" b="1" dirty="0" smtClean="0"/>
              <a:t>Agenda</a:t>
            </a:r>
            <a:endParaRPr lang="en-GB" sz="2800" b="1" dirty="0" smtClean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087" y="5906617"/>
            <a:ext cx="1759074" cy="8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9"/>
          <p:cNvSpPr txBox="1">
            <a:spLocks noChangeArrowheads="1"/>
          </p:cNvSpPr>
          <p:nvPr/>
        </p:nvSpPr>
        <p:spPr>
          <a:xfrm>
            <a:off x="755576" y="1031477"/>
            <a:ext cx="6896042" cy="45947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4950" indent="-234950" algn="l" defTabSz="9144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5850" marR="0" indent="-171450" algn="l" defTabSz="914400" rtl="0" eaLnBrk="1" fontAlgn="auto" latinLnBrk="0" hangingPunct="1">
              <a:lnSpc>
                <a:spcPct val="85000"/>
              </a:lnSpc>
              <a:spcBef>
                <a:spcPts val="200"/>
              </a:spcBef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Wingdings" panose="05000000000000000000" pitchFamily="2" charset="2"/>
              <a:buChar char="§"/>
              <a:tabLst/>
              <a:defRPr lang="en-US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4950" marR="0" lvl="0" indent="-23495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400"/>
              </a:spcAft>
              <a:buClr>
                <a:srgbClr val="0067C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sl-SI" sz="21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Predstavitev podjetja</a:t>
            </a:r>
          </a:p>
          <a:p>
            <a:pPr marL="234950" marR="0" lvl="0" indent="-23495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400"/>
              </a:spcAft>
              <a:buClr>
                <a:srgbClr val="0067C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sl-SI" sz="2100" dirty="0" smtClean="0">
                <a:solidFill>
                  <a:sysClr val="windowText" lastClr="000000"/>
                </a:solidFill>
                <a:latin typeface="Arial"/>
              </a:rPr>
              <a:t>Tradicionalni pristopi</a:t>
            </a:r>
          </a:p>
          <a:p>
            <a:pPr marL="234950" marR="0" lvl="0" indent="-23495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400"/>
              </a:spcAft>
              <a:buClr>
                <a:srgbClr val="0067C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sl-SI" sz="2100" dirty="0" smtClean="0">
                <a:solidFill>
                  <a:sysClr val="windowText" lastClr="000000"/>
                </a:solidFill>
                <a:latin typeface="Arial"/>
              </a:rPr>
              <a:t>Prednosti NetApp </a:t>
            </a:r>
            <a:r>
              <a:rPr lang="sl-SI" sz="2100" dirty="0" err="1" smtClean="0">
                <a:solidFill>
                  <a:sysClr val="windowText" lastClr="000000"/>
                </a:solidFill>
                <a:latin typeface="Arial"/>
              </a:rPr>
              <a:t>cDOT</a:t>
            </a:r>
            <a:r>
              <a:rPr lang="sl-SI" sz="2100" dirty="0" smtClean="0">
                <a:solidFill>
                  <a:sysClr val="windowText" lastClr="000000"/>
                </a:solidFill>
                <a:latin typeface="Arial"/>
              </a:rPr>
              <a:t> rešitve</a:t>
            </a:r>
          </a:p>
          <a:p>
            <a:pPr marL="234950" marR="0" lvl="0" indent="-23495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400"/>
              </a:spcAft>
              <a:buClr>
                <a:srgbClr val="0067C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sl-SI" sz="2100" dirty="0" smtClean="0">
                <a:solidFill>
                  <a:sysClr val="windowText" lastClr="000000"/>
                </a:solidFill>
                <a:latin typeface="Arial"/>
              </a:rPr>
              <a:t>Integracija z Oracle VM </a:t>
            </a:r>
            <a:r>
              <a:rPr lang="sl-SI" sz="2100" dirty="0" smtClean="0">
                <a:solidFill>
                  <a:sysClr val="windowText" lastClr="000000"/>
                </a:solidFill>
                <a:latin typeface="Arial"/>
              </a:rPr>
              <a:t>okoljem</a:t>
            </a:r>
          </a:p>
          <a:p>
            <a:pPr marL="234950" marR="0" lvl="0" indent="-23495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400"/>
              </a:spcAft>
              <a:buClr>
                <a:srgbClr val="0067C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sl-SI" sz="2100" dirty="0" smtClean="0">
                <a:solidFill>
                  <a:sysClr val="windowText" lastClr="000000"/>
                </a:solidFill>
                <a:latin typeface="Arial"/>
              </a:rPr>
              <a:t>Demonstracija v živo</a:t>
            </a:r>
            <a:endParaRPr lang="sl-SI" sz="2100" dirty="0" smtClean="0">
              <a:solidFill>
                <a:sysClr val="windowText" lastClr="000000"/>
              </a:solidFill>
              <a:latin typeface="Arial"/>
            </a:endParaRPr>
          </a:p>
          <a:p>
            <a:pPr marL="234950" marR="0" lvl="0" indent="-23495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400"/>
              </a:spcAft>
              <a:buClr>
                <a:srgbClr val="0067C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lang="sl-SI" sz="2100" dirty="0" smtClean="0">
              <a:solidFill>
                <a:sysClr val="windowText" lastClr="000000"/>
              </a:solidFill>
              <a:latin typeface="Arial"/>
            </a:endParaRPr>
          </a:p>
          <a:p>
            <a:pPr marL="234950" marR="0" lvl="0" indent="-23495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400"/>
              </a:spcAft>
              <a:buClr>
                <a:srgbClr val="0067C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ysClr val="windowText" lastClr="000000">
                  <a:lumMod val="65000"/>
                  <a:lumOff val="35000"/>
                </a:sys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ysClr val="windowText" lastClr="000000">
                  <a:lumMod val="65000"/>
                  <a:lumOff val="35000"/>
                </a:sys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02655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-221569"/>
            <a:ext cx="9467850" cy="7100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219" name="Picture 21" descr="D:\Document\netapp-platium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50" y="5738580"/>
            <a:ext cx="200025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4287"/>
            <a:ext cx="8229600" cy="634976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l-SI" sz="2800" b="1" dirty="0" smtClean="0"/>
              <a:t>Kdo smo?</a:t>
            </a:r>
            <a:endParaRPr lang="en-GB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087" y="5906617"/>
            <a:ext cx="1759074" cy="8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81480"/>
            <a:ext cx="3628354" cy="280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427984" y="980552"/>
            <a:ext cx="4345189" cy="3661733"/>
            <a:chOff x="4115243" y="1556792"/>
            <a:chExt cx="5028757" cy="4237782"/>
          </a:xfrm>
          <a:solidFill>
            <a:schemeClr val="bg1">
              <a:lumMod val="85000"/>
            </a:schemeClr>
          </a:solidFill>
        </p:grpSpPr>
        <p:sp>
          <p:nvSpPr>
            <p:cNvPr id="11" name="Rektangel 31"/>
            <p:cNvSpPr>
              <a:spLocks noChangeArrowheads="1"/>
            </p:cNvSpPr>
            <p:nvPr/>
          </p:nvSpPr>
          <p:spPr bwMode="auto">
            <a:xfrm>
              <a:off x="4115243" y="3031601"/>
              <a:ext cx="1333500" cy="1179513"/>
            </a:xfrm>
            <a:prstGeom prst="rect">
              <a:avLst/>
            </a:prstGeom>
            <a:grpFill/>
            <a:ln w="9525">
              <a:solidFill>
                <a:srgbClr val="E1E1E1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indent="-342900" algn="ctr">
                <a:buFont typeface="+mj-lt"/>
                <a:buAutoNum type="arabicPeriod"/>
                <a:defRPr/>
              </a:pPr>
              <a:endParaRPr lang="da-DK" noProof="1">
                <a:solidFill>
                  <a:srgbClr val="FFFFFF"/>
                </a:solidFill>
                <a:latin typeface="BarbedorTEEHea" pitchFamily="82" charset="0"/>
                <a:ea typeface="ＭＳ Ｐゴシック" pitchFamily="-97" charset="-128"/>
              </a:endParaRPr>
            </a:p>
          </p:txBody>
        </p:sp>
        <p:sp>
          <p:nvSpPr>
            <p:cNvPr id="12" name="Rektangel 34"/>
            <p:cNvSpPr>
              <a:spLocks noChangeArrowheads="1"/>
            </p:cNvSpPr>
            <p:nvPr/>
          </p:nvSpPr>
          <p:spPr bwMode="auto">
            <a:xfrm>
              <a:off x="4134533" y="1558723"/>
              <a:ext cx="1333500" cy="1179513"/>
            </a:xfrm>
            <a:prstGeom prst="rect">
              <a:avLst/>
            </a:prstGeom>
            <a:grpFill/>
            <a:ln w="9525">
              <a:solidFill>
                <a:srgbClr val="E1E1E1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indent="-342900" algn="ctr">
                <a:buFont typeface="+mj-lt"/>
                <a:buAutoNum type="arabicPeriod"/>
                <a:defRPr/>
              </a:pPr>
              <a:endParaRPr lang="da-DK" noProof="1">
                <a:solidFill>
                  <a:srgbClr val="FFFFFF"/>
                </a:solidFill>
                <a:latin typeface="BarbedorTEEHea" pitchFamily="82" charset="0"/>
                <a:ea typeface="ＭＳ Ｐゴシック" pitchFamily="-97" charset="-128"/>
              </a:endParaRPr>
            </a:p>
          </p:txBody>
        </p:sp>
        <p:sp>
          <p:nvSpPr>
            <p:cNvPr id="13" name="Rektangel 31"/>
            <p:cNvSpPr>
              <a:spLocks noChangeArrowheads="1"/>
            </p:cNvSpPr>
            <p:nvPr/>
          </p:nvSpPr>
          <p:spPr bwMode="auto">
            <a:xfrm>
              <a:off x="4146108" y="4578750"/>
              <a:ext cx="1333500" cy="1179513"/>
            </a:xfrm>
            <a:prstGeom prst="rect">
              <a:avLst/>
            </a:prstGeom>
            <a:grpFill/>
            <a:ln w="9525">
              <a:solidFill>
                <a:srgbClr val="E1E1E1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indent="-342900" algn="ctr">
                <a:buFont typeface="+mj-lt"/>
                <a:buAutoNum type="arabicPeriod"/>
                <a:defRPr/>
              </a:pPr>
              <a:endParaRPr lang="da-DK" noProof="1">
                <a:solidFill>
                  <a:srgbClr val="FFFFFF"/>
                </a:solidFill>
                <a:latin typeface="BarbedorTEEHea" pitchFamily="82" charset="0"/>
                <a:ea typeface="ＭＳ Ｐゴシック" pitchFamily="-97" charset="-128"/>
              </a:endParaRPr>
            </a:p>
          </p:txBody>
        </p:sp>
        <p:grpSp>
          <p:nvGrpSpPr>
            <p:cNvPr id="14" name="Gruppe 70"/>
            <p:cNvGrpSpPr>
              <a:grpSpLocks/>
            </p:cNvGrpSpPr>
            <p:nvPr/>
          </p:nvGrpSpPr>
          <p:grpSpPr bwMode="auto">
            <a:xfrm>
              <a:off x="4123079" y="1556792"/>
              <a:ext cx="4970763" cy="2719568"/>
              <a:chOff x="-1798617" y="456396"/>
              <a:chExt cx="4970763" cy="2719568"/>
            </a:xfrm>
            <a:grpFill/>
          </p:grpSpPr>
          <p:sp>
            <p:nvSpPr>
              <p:cNvPr id="34" name="Rektangel 42"/>
              <p:cNvSpPr>
                <a:spLocks noChangeArrowheads="1"/>
              </p:cNvSpPr>
              <p:nvPr/>
            </p:nvSpPr>
            <p:spPr bwMode="auto">
              <a:xfrm>
                <a:off x="1805972" y="467971"/>
                <a:ext cx="1333500" cy="1179513"/>
              </a:xfrm>
              <a:prstGeom prst="rect">
                <a:avLst/>
              </a:prstGeom>
              <a:grpFill/>
              <a:ln w="9525">
                <a:solidFill>
                  <a:srgbClr val="E1E1E1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indent="-342900" algn="ctr">
                  <a:buFont typeface="+mj-lt"/>
                  <a:buAutoNum type="arabicPeriod"/>
                  <a:defRPr/>
                </a:pPr>
                <a:endParaRPr lang="da-DK" noProof="1">
                  <a:solidFill>
                    <a:srgbClr val="FFFFFF"/>
                  </a:solidFill>
                  <a:latin typeface="BarbedorTEEHea" pitchFamily="82" charset="0"/>
                  <a:ea typeface="ＭＳ Ｐゴシック" pitchFamily="-97" charset="-128"/>
                </a:endParaRPr>
              </a:p>
            </p:txBody>
          </p:sp>
          <p:sp>
            <p:nvSpPr>
              <p:cNvPr id="35" name="Rektangel 45"/>
              <p:cNvSpPr>
                <a:spLocks noChangeArrowheads="1"/>
              </p:cNvSpPr>
              <p:nvPr/>
            </p:nvSpPr>
            <p:spPr bwMode="auto">
              <a:xfrm>
                <a:off x="1829122" y="1996452"/>
                <a:ext cx="1333500" cy="1179512"/>
              </a:xfrm>
              <a:prstGeom prst="rect">
                <a:avLst/>
              </a:prstGeom>
              <a:grpFill/>
              <a:ln w="9525">
                <a:solidFill>
                  <a:srgbClr val="E1E1E1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indent="-342900" algn="ctr">
                  <a:buFont typeface="+mj-lt"/>
                  <a:buAutoNum type="arabicPeriod"/>
                  <a:defRPr/>
                </a:pPr>
                <a:endParaRPr lang="da-DK" noProof="1">
                  <a:solidFill>
                    <a:srgbClr val="FFFFFF"/>
                  </a:solidFill>
                  <a:latin typeface="BarbedorTEEHea" pitchFamily="82" charset="0"/>
                  <a:ea typeface="ＭＳ Ｐゴシック" pitchFamily="-97" charset="-128"/>
                </a:endParaRPr>
              </a:p>
            </p:txBody>
          </p:sp>
          <p:grpSp>
            <p:nvGrpSpPr>
              <p:cNvPr id="36" name="Gruppe 28"/>
              <p:cNvGrpSpPr>
                <a:grpSpLocks/>
              </p:cNvGrpSpPr>
              <p:nvPr/>
            </p:nvGrpSpPr>
            <p:grpSpPr bwMode="auto">
              <a:xfrm>
                <a:off x="-1798617" y="456396"/>
                <a:ext cx="4970763" cy="2494993"/>
                <a:chOff x="-3627417" y="456396"/>
                <a:chExt cx="4970763" cy="2494993"/>
              </a:xfrm>
              <a:grpFill/>
            </p:grpSpPr>
            <p:sp>
              <p:nvSpPr>
                <p:cNvPr id="39" name="Rektangel 34"/>
                <p:cNvSpPr>
                  <a:spLocks noChangeArrowheads="1"/>
                </p:cNvSpPr>
                <p:nvPr/>
              </p:nvSpPr>
              <p:spPr bwMode="auto">
                <a:xfrm>
                  <a:off x="-1823816" y="456396"/>
                  <a:ext cx="1333500" cy="1179513"/>
                </a:xfrm>
                <a:prstGeom prst="rect">
                  <a:avLst/>
                </a:prstGeom>
                <a:grpFill/>
                <a:ln w="9525">
                  <a:solidFill>
                    <a:srgbClr val="E1E1E1"/>
                  </a:solidFill>
                  <a:miter lim="800000"/>
                  <a:headEnd/>
                  <a:tailEnd/>
                </a:ln>
                <a:effectLst>
                  <a:outerShdw blurRad="63500" dist="23000" dir="5400000" rotWithShape="0">
                    <a:srgbClr val="00000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>
                    <a:defRPr/>
                  </a:pPr>
                  <a:endParaRPr lang="da-DK" dirty="0">
                    <a:solidFill>
                      <a:srgbClr val="FFFFFF"/>
                    </a:solidFill>
                    <a:latin typeface="BarbedorTEEHea" pitchFamily="82" charset="0"/>
                    <a:ea typeface="ＭＳ Ｐゴシック" pitchFamily="-97" charset="-128"/>
                  </a:endParaRPr>
                </a:p>
              </p:txBody>
            </p:sp>
            <p:sp>
              <p:nvSpPr>
                <p:cNvPr id="40" name="Text Box 52"/>
                <p:cNvSpPr txBox="1">
                  <a:spLocks noChangeArrowheads="1"/>
                </p:cNvSpPr>
                <p:nvPr/>
              </p:nvSpPr>
              <p:spPr bwMode="gray">
                <a:xfrm>
                  <a:off x="-3627417" y="2255355"/>
                  <a:ext cx="1346200" cy="64633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defTabSz="801688">
                    <a:spcBef>
                      <a:spcPct val="20000"/>
                    </a:spcBef>
                    <a:defRPr/>
                  </a:pPr>
                  <a:r>
                    <a:rPr lang="sl-SI" sz="1200" noProof="1" smtClean="0">
                      <a:solidFill>
                        <a:schemeClr val="accent1">
                          <a:lumMod val="10000"/>
                        </a:schemeClr>
                      </a:solidFill>
                      <a:latin typeface="BarbedorTEEHea" pitchFamily="82" charset="0"/>
                      <a:ea typeface="ＭＳ Ｐゴシック" pitchFamily="-97" charset="-128"/>
                    </a:rPr>
                    <a:t>Dobava in vzpostavitev strojne opreme</a:t>
                  </a:r>
                  <a:endParaRPr lang="da-DK" sz="1200" noProof="1">
                    <a:solidFill>
                      <a:schemeClr val="accent1">
                        <a:lumMod val="10000"/>
                      </a:schemeClr>
                    </a:solidFill>
                    <a:latin typeface="BarbedorTEEHea" pitchFamily="82" charset="0"/>
                    <a:ea typeface="ＭＳ Ｐゴシック" pitchFamily="-97" charset="-128"/>
                  </a:endParaRPr>
                </a:p>
              </p:txBody>
            </p:sp>
            <p:sp>
              <p:nvSpPr>
                <p:cNvPr id="41" name="Text Box 52"/>
                <p:cNvSpPr txBox="1">
                  <a:spLocks noChangeArrowheads="1"/>
                </p:cNvSpPr>
                <p:nvPr/>
              </p:nvSpPr>
              <p:spPr bwMode="gray">
                <a:xfrm>
                  <a:off x="-2854" y="2305058"/>
                  <a:ext cx="1346200" cy="64633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defTabSz="801688">
                    <a:spcBef>
                      <a:spcPct val="20000"/>
                    </a:spcBef>
                  </a:pPr>
                  <a:r>
                    <a:rPr lang="sl-SI" sz="1200" noProof="1" smtClean="0">
                      <a:solidFill>
                        <a:schemeClr val="bg1">
                          <a:lumMod val="10000"/>
                        </a:schemeClr>
                      </a:solidFill>
                      <a:latin typeface="BarbedorTEEHea" pitchFamily="82" charset="0"/>
                    </a:rPr>
                    <a:t>Razvoj aplikacij po meri naročnika</a:t>
                  </a:r>
                  <a:endParaRPr lang="en-US" sz="1200" noProof="1">
                    <a:solidFill>
                      <a:schemeClr val="bg1">
                        <a:lumMod val="10000"/>
                      </a:schemeClr>
                    </a:solidFill>
                    <a:latin typeface="BarbedorTEEHea" pitchFamily="82" charset="0"/>
                  </a:endParaRPr>
                </a:p>
              </p:txBody>
            </p:sp>
            <p:sp>
              <p:nvSpPr>
                <p:cNvPr id="42" name="Text Box 52"/>
                <p:cNvSpPr txBox="1">
                  <a:spLocks noChangeArrowheads="1"/>
                </p:cNvSpPr>
                <p:nvPr/>
              </p:nvSpPr>
              <p:spPr bwMode="gray">
                <a:xfrm>
                  <a:off x="-1844916" y="721743"/>
                  <a:ext cx="1346200" cy="64633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defTabSz="801688">
                    <a:spcBef>
                      <a:spcPct val="20000"/>
                    </a:spcBef>
                  </a:pPr>
                  <a:r>
                    <a:rPr lang="sl-SI" sz="1200" noProof="1" smtClean="0">
                      <a:solidFill>
                        <a:srgbClr val="171717"/>
                      </a:solidFill>
                      <a:latin typeface="BarbedorTEEHea" pitchFamily="82" charset="0"/>
                    </a:rPr>
                    <a:t>Pregled informacijskih sistemov</a:t>
                  </a:r>
                  <a:endParaRPr lang="en-US" sz="1200" noProof="1">
                    <a:solidFill>
                      <a:srgbClr val="171717"/>
                    </a:solidFill>
                    <a:latin typeface="BarbedorTEEHea" pitchFamily="82" charset="0"/>
                  </a:endParaRPr>
                </a:p>
              </p:txBody>
            </p:sp>
          </p:grpSp>
          <p:sp>
            <p:nvSpPr>
              <p:cNvPr id="37" name="Text Box 52"/>
              <p:cNvSpPr txBox="1">
                <a:spLocks noChangeArrowheads="1"/>
              </p:cNvSpPr>
              <p:nvPr/>
            </p:nvSpPr>
            <p:spPr bwMode="gray">
              <a:xfrm>
                <a:off x="1816221" y="909189"/>
                <a:ext cx="1346200" cy="27699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801688">
                  <a:spcBef>
                    <a:spcPct val="20000"/>
                  </a:spcBef>
                </a:pPr>
                <a:r>
                  <a:rPr lang="sl-SI" sz="1200" noProof="1" smtClean="0">
                    <a:solidFill>
                      <a:srgbClr val="171717"/>
                    </a:solidFill>
                    <a:latin typeface="BarbedorTEEHea" pitchFamily="82" charset="0"/>
                  </a:rPr>
                  <a:t>Big Data</a:t>
                </a:r>
                <a:endParaRPr lang="en-US" sz="1200" noProof="1">
                  <a:solidFill>
                    <a:srgbClr val="171717"/>
                  </a:solidFill>
                  <a:latin typeface="BarbedorTEEHea" pitchFamily="82" charset="0"/>
                </a:endParaRPr>
              </a:p>
            </p:txBody>
          </p:sp>
          <p:sp>
            <p:nvSpPr>
              <p:cNvPr id="38" name="Højrepil 43"/>
              <p:cNvSpPr/>
              <p:nvPr/>
            </p:nvSpPr>
            <p:spPr bwMode="auto">
              <a:xfrm rot="16200000">
                <a:off x="2266016" y="1667768"/>
                <a:ext cx="485775" cy="354013"/>
              </a:xfrm>
              <a:prstGeom prst="rightArrow">
                <a:avLst>
                  <a:gd name="adj1" fmla="val 50000"/>
                  <a:gd name="adj2" fmla="val 82469"/>
                </a:avLst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indent="-342900" algn="ctr">
                  <a:buFont typeface="+mj-lt"/>
                  <a:buAutoNum type="arabicPeriod"/>
                  <a:defRPr/>
                </a:pPr>
                <a:endParaRPr lang="da-DK" noProof="1">
                  <a:solidFill>
                    <a:srgbClr val="FFFFFF"/>
                  </a:solidFill>
                  <a:latin typeface="BarbedorTEEHea" pitchFamily="82" charset="0"/>
                </a:endParaRPr>
              </a:p>
            </p:txBody>
          </p:sp>
        </p:grpSp>
        <p:sp>
          <p:nvSpPr>
            <p:cNvPr id="15" name="Højrepil 43"/>
            <p:cNvSpPr/>
            <p:nvPr/>
          </p:nvSpPr>
          <p:spPr bwMode="auto">
            <a:xfrm rot="10800000">
              <a:off x="7255467" y="1975299"/>
              <a:ext cx="485775" cy="354013"/>
            </a:xfrm>
            <a:prstGeom prst="rightArrow">
              <a:avLst>
                <a:gd name="adj1" fmla="val 50000"/>
                <a:gd name="adj2" fmla="val 82469"/>
              </a:avLst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342900" algn="ctr">
                <a:buFont typeface="+mj-lt"/>
                <a:buAutoNum type="arabicPeriod"/>
                <a:defRPr/>
              </a:pPr>
              <a:endParaRPr lang="da-DK" noProof="1">
                <a:solidFill>
                  <a:srgbClr val="FFFFFF"/>
                </a:solidFill>
                <a:latin typeface="BarbedorTEEHea" pitchFamily="82" charset="0"/>
              </a:endParaRPr>
            </a:p>
          </p:txBody>
        </p:sp>
        <p:sp>
          <p:nvSpPr>
            <p:cNvPr id="16" name="Rektangel 45"/>
            <p:cNvSpPr>
              <a:spLocks noChangeArrowheads="1"/>
            </p:cNvSpPr>
            <p:nvPr/>
          </p:nvSpPr>
          <p:spPr bwMode="auto">
            <a:xfrm>
              <a:off x="5935521" y="4615062"/>
              <a:ext cx="1333500" cy="1179512"/>
            </a:xfrm>
            <a:prstGeom prst="rect">
              <a:avLst/>
            </a:prstGeom>
            <a:grpFill/>
            <a:ln w="9525">
              <a:solidFill>
                <a:srgbClr val="E1E1E1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indent="-342900" algn="ctr">
                <a:buFont typeface="+mj-lt"/>
                <a:buAutoNum type="arabicPeriod"/>
                <a:defRPr/>
              </a:pPr>
              <a:endParaRPr lang="da-DK" noProof="1">
                <a:solidFill>
                  <a:srgbClr val="FFFFFF"/>
                </a:solidFill>
                <a:latin typeface="BarbedorTEEHea" pitchFamily="82" charset="0"/>
                <a:ea typeface="ＭＳ Ｐゴシック" pitchFamily="-97" charset="-128"/>
              </a:endParaRPr>
            </a:p>
          </p:txBody>
        </p:sp>
        <p:sp>
          <p:nvSpPr>
            <p:cNvPr id="17" name="Text Box 52"/>
            <p:cNvSpPr txBox="1">
              <a:spLocks noChangeArrowheads="1"/>
            </p:cNvSpPr>
            <p:nvPr/>
          </p:nvSpPr>
          <p:spPr bwMode="gray">
            <a:xfrm>
              <a:off x="4125008" y="4804517"/>
              <a:ext cx="1346200" cy="6463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801688">
                <a:spcBef>
                  <a:spcPct val="20000"/>
                </a:spcBef>
                <a:defRPr/>
              </a:pPr>
              <a:r>
                <a:rPr lang="sl-SI" sz="1200" noProof="1" smtClean="0">
                  <a:solidFill>
                    <a:schemeClr val="accent1">
                      <a:lumMod val="10000"/>
                    </a:schemeClr>
                  </a:solidFill>
                  <a:latin typeface="BarbedorTEEHea" pitchFamily="82" charset="0"/>
                  <a:ea typeface="ＭＳ Ｐゴシック" pitchFamily="-97" charset="-128"/>
                </a:rPr>
                <a:t>Vzpostavitev sistemske infrastrukture</a:t>
              </a:r>
              <a:endParaRPr lang="da-DK" sz="1200" noProof="1">
                <a:solidFill>
                  <a:schemeClr val="accent1">
                    <a:lumMod val="10000"/>
                  </a:schemeClr>
                </a:solidFill>
                <a:latin typeface="BarbedorTEEHea" pitchFamily="82" charset="0"/>
                <a:ea typeface="ＭＳ Ｐゴシック" pitchFamily="-97" charset="-128"/>
              </a:endParaRPr>
            </a:p>
          </p:txBody>
        </p:sp>
        <p:sp>
          <p:nvSpPr>
            <p:cNvPr id="18" name="Text Box 52"/>
            <p:cNvSpPr txBox="1">
              <a:spLocks noChangeArrowheads="1"/>
            </p:cNvSpPr>
            <p:nvPr/>
          </p:nvSpPr>
          <p:spPr bwMode="gray">
            <a:xfrm>
              <a:off x="5978645" y="4946816"/>
              <a:ext cx="1346200" cy="46166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801688">
                <a:spcBef>
                  <a:spcPct val="20000"/>
                </a:spcBef>
              </a:pPr>
              <a:r>
                <a:rPr lang="sl-SI" sz="1200" noProof="1" smtClean="0">
                  <a:solidFill>
                    <a:schemeClr val="bg1">
                      <a:lumMod val="10000"/>
                    </a:schemeClr>
                  </a:solidFill>
                  <a:latin typeface="BarbedorTEEHea" pitchFamily="82" charset="0"/>
                </a:rPr>
                <a:t>Sistemska integracija</a:t>
              </a:r>
              <a:endParaRPr lang="en-US" sz="1200" noProof="1">
                <a:solidFill>
                  <a:schemeClr val="bg1">
                    <a:lumMod val="10000"/>
                  </a:schemeClr>
                </a:solidFill>
                <a:latin typeface="BarbedorTEEHea" pitchFamily="82" charset="0"/>
              </a:endParaRPr>
            </a:p>
          </p:txBody>
        </p:sp>
        <p:sp>
          <p:nvSpPr>
            <p:cNvPr id="19" name="Text Box 52"/>
            <p:cNvSpPr txBox="1">
              <a:spLocks noChangeArrowheads="1"/>
            </p:cNvSpPr>
            <p:nvPr/>
          </p:nvSpPr>
          <p:spPr bwMode="gray">
            <a:xfrm>
              <a:off x="4136583" y="1812495"/>
              <a:ext cx="1346200" cy="6463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801688">
                <a:spcBef>
                  <a:spcPct val="20000"/>
                </a:spcBef>
              </a:pPr>
              <a:r>
                <a:rPr lang="sl-SI" sz="1200" noProof="1" smtClean="0">
                  <a:solidFill>
                    <a:srgbClr val="171717"/>
                  </a:solidFill>
                  <a:latin typeface="BarbedorTEEHea" pitchFamily="82" charset="0"/>
                </a:rPr>
                <a:t>Varnost informacijskih sistemov</a:t>
              </a:r>
              <a:endParaRPr lang="en-US" sz="1200" noProof="1">
                <a:solidFill>
                  <a:srgbClr val="171717"/>
                </a:solidFill>
                <a:latin typeface="BarbedorTEEHea" pitchFamily="82" charset="0"/>
              </a:endParaRPr>
            </a:p>
          </p:txBody>
        </p:sp>
        <p:sp>
          <p:nvSpPr>
            <p:cNvPr id="20" name="Højrepil 43"/>
            <p:cNvSpPr/>
            <p:nvPr/>
          </p:nvSpPr>
          <p:spPr bwMode="auto">
            <a:xfrm rot="10800000">
              <a:off x="5428596" y="1988803"/>
              <a:ext cx="485775" cy="354013"/>
            </a:xfrm>
            <a:prstGeom prst="rightArrow">
              <a:avLst>
                <a:gd name="adj1" fmla="val 50000"/>
                <a:gd name="adj2" fmla="val 82469"/>
              </a:avLst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342900" algn="ctr">
                <a:buFont typeface="+mj-lt"/>
                <a:buAutoNum type="arabicPeriod"/>
                <a:defRPr/>
              </a:pPr>
              <a:endParaRPr lang="da-DK" noProof="1">
                <a:solidFill>
                  <a:srgbClr val="FFFFFF"/>
                </a:solidFill>
                <a:latin typeface="BarbedorTEEHea" pitchFamily="82" charset="0"/>
              </a:endParaRPr>
            </a:p>
          </p:txBody>
        </p:sp>
        <p:sp>
          <p:nvSpPr>
            <p:cNvPr id="21" name="Rektangel 31"/>
            <p:cNvSpPr>
              <a:spLocks noChangeArrowheads="1"/>
            </p:cNvSpPr>
            <p:nvPr/>
          </p:nvSpPr>
          <p:spPr bwMode="auto">
            <a:xfrm>
              <a:off x="7770914" y="4603829"/>
              <a:ext cx="1333500" cy="1179513"/>
            </a:xfrm>
            <a:prstGeom prst="rect">
              <a:avLst/>
            </a:prstGeom>
            <a:grpFill/>
            <a:ln w="9525">
              <a:solidFill>
                <a:srgbClr val="E1E1E1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indent="-342900" algn="ctr">
                <a:buFont typeface="+mj-lt"/>
                <a:buAutoNum type="arabicPeriod"/>
                <a:defRPr/>
              </a:pPr>
              <a:endParaRPr lang="da-DK" noProof="1">
                <a:solidFill>
                  <a:srgbClr val="FFFFFF"/>
                </a:solidFill>
                <a:latin typeface="BarbedorTEEHea" pitchFamily="82" charset="0"/>
                <a:ea typeface="ＭＳ Ｐゴシック" pitchFamily="-97" charset="-128"/>
              </a:endParaRPr>
            </a:p>
          </p:txBody>
        </p:sp>
        <p:sp>
          <p:nvSpPr>
            <p:cNvPr id="22" name="Højrepil 62"/>
            <p:cNvSpPr/>
            <p:nvPr/>
          </p:nvSpPr>
          <p:spPr bwMode="auto">
            <a:xfrm>
              <a:off x="7335421" y="4976648"/>
              <a:ext cx="486171" cy="353627"/>
            </a:xfrm>
            <a:prstGeom prst="rightArrow">
              <a:avLst>
                <a:gd name="adj1" fmla="val 50000"/>
                <a:gd name="adj2" fmla="val 82469"/>
              </a:avLst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342900" algn="ctr">
                <a:defRPr/>
              </a:pPr>
              <a:r>
                <a:rPr lang="da-DK" noProof="1" smtClean="0">
                  <a:solidFill>
                    <a:srgbClr val="FFFFFF"/>
                  </a:solidFill>
                  <a:latin typeface="BarbedorTEEHea" pitchFamily="82" charset="0"/>
                </a:rPr>
                <a:t> </a:t>
              </a:r>
              <a:endParaRPr lang="da-DK" noProof="1">
                <a:solidFill>
                  <a:srgbClr val="FFFFFF"/>
                </a:solidFill>
                <a:latin typeface="BarbedorTEEHea" pitchFamily="82" charset="0"/>
              </a:endParaRPr>
            </a:p>
          </p:txBody>
        </p:sp>
        <p:sp>
          <p:nvSpPr>
            <p:cNvPr id="23" name="Højrepil 43"/>
            <p:cNvSpPr/>
            <p:nvPr/>
          </p:nvSpPr>
          <p:spPr bwMode="auto">
            <a:xfrm rot="16200000">
              <a:off x="8201216" y="4251655"/>
              <a:ext cx="485775" cy="354013"/>
            </a:xfrm>
            <a:prstGeom prst="rightArrow">
              <a:avLst>
                <a:gd name="adj1" fmla="val 50000"/>
                <a:gd name="adj2" fmla="val 82469"/>
              </a:avLst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342900" algn="ctr">
                <a:buFont typeface="+mj-lt"/>
                <a:buAutoNum type="arabicPeriod"/>
                <a:defRPr/>
              </a:pPr>
              <a:endParaRPr lang="da-DK" noProof="1">
                <a:solidFill>
                  <a:srgbClr val="FFFFFF"/>
                </a:solidFill>
                <a:latin typeface="BarbedorTEEHea" pitchFamily="82" charset="0"/>
              </a:endParaRPr>
            </a:p>
          </p:txBody>
        </p:sp>
        <p:sp>
          <p:nvSpPr>
            <p:cNvPr id="24" name="Text Box 52"/>
            <p:cNvSpPr txBox="1">
              <a:spLocks noChangeArrowheads="1"/>
            </p:cNvSpPr>
            <p:nvPr/>
          </p:nvSpPr>
          <p:spPr bwMode="gray">
            <a:xfrm>
              <a:off x="7797800" y="5006618"/>
              <a:ext cx="1346200" cy="46166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801688">
                <a:spcBef>
                  <a:spcPct val="20000"/>
                </a:spcBef>
              </a:pPr>
              <a:r>
                <a:rPr lang="sl-SI" sz="1200" noProof="1" smtClean="0">
                  <a:solidFill>
                    <a:schemeClr val="bg1">
                      <a:lumMod val="10000"/>
                    </a:schemeClr>
                  </a:solidFill>
                  <a:latin typeface="BarbedorTEEHea" pitchFamily="82" charset="0"/>
                </a:rPr>
                <a:t>Vzdrževanje IT okolja</a:t>
              </a:r>
              <a:endParaRPr lang="en-US" sz="1200" noProof="1">
                <a:solidFill>
                  <a:schemeClr val="bg1">
                    <a:lumMod val="10000"/>
                  </a:schemeClr>
                </a:solidFill>
                <a:latin typeface="BarbedorTEEHea" pitchFamily="82" charset="0"/>
              </a:endParaRPr>
            </a:p>
          </p:txBody>
        </p:sp>
        <p:sp>
          <p:nvSpPr>
            <p:cNvPr id="25" name="Højrepil 62"/>
            <p:cNvSpPr/>
            <p:nvPr/>
          </p:nvSpPr>
          <p:spPr bwMode="auto">
            <a:xfrm>
              <a:off x="5485402" y="4978577"/>
              <a:ext cx="486171" cy="353627"/>
            </a:xfrm>
            <a:prstGeom prst="rightArrow">
              <a:avLst>
                <a:gd name="adj1" fmla="val 50000"/>
                <a:gd name="adj2" fmla="val 82469"/>
              </a:avLst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342900" algn="ctr">
                <a:defRPr/>
              </a:pPr>
              <a:r>
                <a:rPr lang="da-DK" noProof="1" smtClean="0">
                  <a:solidFill>
                    <a:srgbClr val="FFFFFF"/>
                  </a:solidFill>
                  <a:latin typeface="BarbedorTEEHea" pitchFamily="82" charset="0"/>
                </a:rPr>
                <a:t> </a:t>
              </a:r>
              <a:endParaRPr lang="da-DK" noProof="1">
                <a:solidFill>
                  <a:srgbClr val="FFFFFF"/>
                </a:solidFill>
                <a:latin typeface="BarbedorTEEHea" pitchFamily="82" charset="0"/>
              </a:endParaRPr>
            </a:p>
          </p:txBody>
        </p:sp>
        <p:sp>
          <p:nvSpPr>
            <p:cNvPr id="26" name="Rektangel 45"/>
            <p:cNvSpPr>
              <a:spLocks noChangeArrowheads="1"/>
            </p:cNvSpPr>
            <p:nvPr/>
          </p:nvSpPr>
          <p:spPr bwMode="auto">
            <a:xfrm>
              <a:off x="5923947" y="3121926"/>
              <a:ext cx="1333500" cy="1179512"/>
            </a:xfrm>
            <a:prstGeom prst="rect">
              <a:avLst/>
            </a:prstGeom>
            <a:grpFill/>
            <a:ln w="9525">
              <a:solidFill>
                <a:srgbClr val="E1E1E1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indent="-342900" algn="ctr">
                <a:buFont typeface="+mj-lt"/>
                <a:buAutoNum type="arabicPeriod"/>
                <a:defRPr/>
              </a:pPr>
              <a:endParaRPr lang="da-DK" noProof="1">
                <a:solidFill>
                  <a:srgbClr val="FFFFFF"/>
                </a:solidFill>
                <a:latin typeface="BarbedorTEEHea" pitchFamily="82" charset="0"/>
                <a:ea typeface="ＭＳ Ｐゴシック" pitchFamily="-97" charset="-128"/>
              </a:endParaRPr>
            </a:p>
          </p:txBody>
        </p:sp>
        <p:sp>
          <p:nvSpPr>
            <p:cNvPr id="27" name="Text Box 52"/>
            <p:cNvSpPr txBox="1">
              <a:spLocks noChangeArrowheads="1"/>
            </p:cNvSpPr>
            <p:nvPr/>
          </p:nvSpPr>
          <p:spPr bwMode="gray">
            <a:xfrm>
              <a:off x="5920771" y="3430532"/>
              <a:ext cx="1346200" cy="6463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801688">
                <a:spcBef>
                  <a:spcPct val="20000"/>
                </a:spcBef>
              </a:pPr>
              <a:r>
                <a:rPr lang="sl-SI" sz="1200" noProof="1" smtClean="0">
                  <a:solidFill>
                    <a:schemeClr val="bg1">
                      <a:lumMod val="10000"/>
                    </a:schemeClr>
                  </a:solidFill>
                  <a:latin typeface="BarbedorTEEHea" pitchFamily="82" charset="0"/>
                </a:rPr>
                <a:t>Vzpostavitev in upravljanje podatkovnih baz</a:t>
              </a:r>
              <a:endParaRPr lang="en-US" sz="1200" noProof="1">
                <a:solidFill>
                  <a:schemeClr val="bg1">
                    <a:lumMod val="10000"/>
                  </a:schemeClr>
                </a:solidFill>
                <a:latin typeface="BarbedorTEEHea" pitchFamily="82" charset="0"/>
              </a:endParaRPr>
            </a:p>
          </p:txBody>
        </p:sp>
        <p:sp>
          <p:nvSpPr>
            <p:cNvPr id="28" name="Højrepil 62"/>
            <p:cNvSpPr/>
            <p:nvPr/>
          </p:nvSpPr>
          <p:spPr bwMode="auto">
            <a:xfrm>
              <a:off x="5464181" y="3475798"/>
              <a:ext cx="486171" cy="353627"/>
            </a:xfrm>
            <a:prstGeom prst="rightArrow">
              <a:avLst>
                <a:gd name="adj1" fmla="val 50000"/>
                <a:gd name="adj2" fmla="val 82469"/>
              </a:avLst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342900" algn="ctr">
                <a:defRPr/>
              </a:pPr>
              <a:r>
                <a:rPr lang="da-DK" noProof="1" smtClean="0">
                  <a:solidFill>
                    <a:srgbClr val="FFFFFF"/>
                  </a:solidFill>
                  <a:latin typeface="BarbedorTEEHea" pitchFamily="82" charset="0"/>
                </a:rPr>
                <a:t> </a:t>
              </a:r>
              <a:endParaRPr lang="da-DK" noProof="1">
                <a:solidFill>
                  <a:srgbClr val="FFFFFF"/>
                </a:solidFill>
                <a:latin typeface="BarbedorTEEHea" pitchFamily="82" charset="0"/>
              </a:endParaRPr>
            </a:p>
          </p:txBody>
        </p:sp>
        <p:sp>
          <p:nvSpPr>
            <p:cNvPr id="29" name="Højrepil 43"/>
            <p:cNvSpPr/>
            <p:nvPr/>
          </p:nvSpPr>
          <p:spPr bwMode="auto">
            <a:xfrm rot="10800000">
              <a:off x="7247750" y="3530165"/>
              <a:ext cx="485775" cy="354013"/>
            </a:xfrm>
            <a:prstGeom prst="rightArrow">
              <a:avLst>
                <a:gd name="adj1" fmla="val 50000"/>
                <a:gd name="adj2" fmla="val 82469"/>
              </a:avLst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342900" algn="ctr">
                <a:buFont typeface="+mj-lt"/>
                <a:buAutoNum type="arabicPeriod"/>
                <a:defRPr/>
              </a:pPr>
              <a:endParaRPr lang="da-DK" noProof="1">
                <a:solidFill>
                  <a:srgbClr val="FFFFFF"/>
                </a:solidFill>
                <a:latin typeface="BarbedorTEEHea" pitchFamily="82" charset="0"/>
              </a:endParaRPr>
            </a:p>
          </p:txBody>
        </p:sp>
        <p:sp>
          <p:nvSpPr>
            <p:cNvPr id="30" name="Højrepil 43"/>
            <p:cNvSpPr/>
            <p:nvPr/>
          </p:nvSpPr>
          <p:spPr bwMode="auto">
            <a:xfrm rot="16200000">
              <a:off x="6362770" y="2748875"/>
              <a:ext cx="485775" cy="354013"/>
            </a:xfrm>
            <a:prstGeom prst="rightArrow">
              <a:avLst>
                <a:gd name="adj1" fmla="val 50000"/>
                <a:gd name="adj2" fmla="val 82469"/>
              </a:avLst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342900" algn="ctr">
                <a:buFont typeface="+mj-lt"/>
                <a:buAutoNum type="arabicPeriod"/>
                <a:defRPr/>
              </a:pPr>
              <a:endParaRPr lang="da-DK" noProof="1">
                <a:solidFill>
                  <a:srgbClr val="FFFFFF"/>
                </a:solidFill>
                <a:latin typeface="BarbedorTEEHea" pitchFamily="82" charset="0"/>
              </a:endParaRPr>
            </a:p>
          </p:txBody>
        </p:sp>
        <p:sp>
          <p:nvSpPr>
            <p:cNvPr id="31" name="Højrepil 43"/>
            <p:cNvSpPr/>
            <p:nvPr/>
          </p:nvSpPr>
          <p:spPr bwMode="auto">
            <a:xfrm rot="16200000">
              <a:off x="6362771" y="4299883"/>
              <a:ext cx="485775" cy="354013"/>
            </a:xfrm>
            <a:prstGeom prst="rightArrow">
              <a:avLst>
                <a:gd name="adj1" fmla="val 50000"/>
                <a:gd name="adj2" fmla="val 82469"/>
              </a:avLst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342900" algn="ctr">
                <a:buFont typeface="+mj-lt"/>
                <a:buAutoNum type="arabicPeriod"/>
                <a:defRPr/>
              </a:pPr>
              <a:endParaRPr lang="da-DK" noProof="1">
                <a:solidFill>
                  <a:srgbClr val="FFFFFF"/>
                </a:solidFill>
                <a:latin typeface="BarbedorTEEHea" pitchFamily="82" charset="0"/>
              </a:endParaRPr>
            </a:p>
          </p:txBody>
        </p:sp>
        <p:sp>
          <p:nvSpPr>
            <p:cNvPr id="32" name="Højrepil 32"/>
            <p:cNvSpPr/>
            <p:nvPr/>
          </p:nvSpPr>
          <p:spPr bwMode="auto">
            <a:xfrm rot="5400000">
              <a:off x="4569178" y="4263911"/>
              <a:ext cx="485775" cy="354013"/>
            </a:xfrm>
            <a:prstGeom prst="rightArrow">
              <a:avLst>
                <a:gd name="adj1" fmla="val 50000"/>
                <a:gd name="adj2" fmla="val 82469"/>
              </a:avLst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342900" algn="ctr">
                <a:buFont typeface="+mj-lt"/>
                <a:buAutoNum type="arabicPeriod"/>
                <a:defRPr/>
              </a:pPr>
              <a:endParaRPr lang="da-DK" noProof="1">
                <a:solidFill>
                  <a:srgbClr val="FFFFFF"/>
                </a:solidFill>
                <a:latin typeface="BarbedorTEEHea" pitchFamily="82" charset="0"/>
                <a:ea typeface="+mn-ea"/>
              </a:endParaRPr>
            </a:p>
          </p:txBody>
        </p:sp>
        <p:sp>
          <p:nvSpPr>
            <p:cNvPr id="33" name="Højrepil 32"/>
            <p:cNvSpPr/>
            <p:nvPr/>
          </p:nvSpPr>
          <p:spPr bwMode="auto">
            <a:xfrm rot="5400000">
              <a:off x="4547957" y="2737982"/>
              <a:ext cx="485775" cy="354013"/>
            </a:xfrm>
            <a:prstGeom prst="rightArrow">
              <a:avLst>
                <a:gd name="adj1" fmla="val 50000"/>
                <a:gd name="adj2" fmla="val 82469"/>
              </a:avLst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indent="-342900" algn="ctr">
                <a:buFont typeface="+mj-lt"/>
                <a:buAutoNum type="arabicPeriod"/>
                <a:defRPr/>
              </a:pPr>
              <a:endParaRPr lang="da-DK" noProof="1">
                <a:solidFill>
                  <a:srgbClr val="FFFFFF"/>
                </a:solidFill>
                <a:latin typeface="BarbedorTEEHea" pitchFamily="82" charset="0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39192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-221569"/>
            <a:ext cx="9467850" cy="7100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219" name="Picture 21" descr="D:\Document\netapp-platium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50" y="5738580"/>
            <a:ext cx="200025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4288"/>
            <a:ext cx="8229600" cy="1143001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l-SI" sz="2800" b="1" dirty="0" smtClean="0"/>
              <a:t>Izzivi IT oddelkov</a:t>
            </a:r>
            <a:endParaRPr lang="en-GB" sz="2800" b="1" dirty="0" smtClean="0"/>
          </a:p>
        </p:txBody>
      </p:sp>
      <p:sp>
        <p:nvSpPr>
          <p:cNvPr id="10" name="Rectangle 19"/>
          <p:cNvSpPr txBox="1">
            <a:spLocks noChangeArrowheads="1"/>
          </p:cNvSpPr>
          <p:nvPr/>
        </p:nvSpPr>
        <p:spPr>
          <a:xfrm>
            <a:off x="755576" y="1031477"/>
            <a:ext cx="6896042" cy="45947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4950" indent="-234950" algn="l" defTabSz="9144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5850" marR="0" indent="-171450" algn="l" defTabSz="914400" rtl="0" eaLnBrk="1" fontAlgn="auto" latinLnBrk="0" hangingPunct="1">
              <a:lnSpc>
                <a:spcPct val="85000"/>
              </a:lnSpc>
              <a:spcBef>
                <a:spcPts val="200"/>
              </a:spcBef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Wingdings" panose="05000000000000000000" pitchFamily="2" charset="2"/>
              <a:buChar char="§"/>
              <a:tabLst/>
              <a:defRPr lang="en-US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4950" marR="0" lvl="0" indent="-23495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400"/>
              </a:spcAft>
              <a:buClr>
                <a:srgbClr val="0067C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sl-SI" sz="21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Vzpostavitev aplikacij in upravljanje podatkov brez prekinitev ob vzdrževanju</a:t>
            </a:r>
            <a:endParaRPr kumimoji="0" lang="en-US" sz="21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01638" marR="0" lvl="1" indent="-173038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ysClr val="windowText" lastClr="000000">
                  <a:lumMod val="65000"/>
                  <a:lumOff val="35000"/>
                </a:sys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sl-SI" sz="1700" dirty="0" smtClean="0">
                <a:solidFill>
                  <a:sysClr val="windowText" lastClr="000000"/>
                </a:solidFill>
                <a:latin typeface="Arial"/>
              </a:rPr>
              <a:t>Storitve v javnem ali zasebnem oblaku, hibridna okolja</a:t>
            </a:r>
            <a:endParaRPr kumimoji="0" lang="en-US" sz="17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01638" marR="0" lvl="1" indent="-173038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ysClr val="windowText" lastClr="000000">
                  <a:lumMod val="65000"/>
                  <a:lumOff val="35000"/>
                </a:sys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sl-SI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Upravljanje s kompleksnostjo in zagotavljanje</a:t>
            </a:r>
            <a:r>
              <a:rPr kumimoji="0" lang="sl-SI" sz="17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fleksibilnosti glede na obseg poslovanja</a:t>
            </a:r>
            <a:endParaRPr kumimoji="0" lang="en-US" sz="17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34950" marR="0" lvl="0" indent="-234950" algn="l" defTabSz="914400" rtl="0" eaLnBrk="1" fontAlgn="auto" latinLnBrk="0" hangingPunct="1">
              <a:lnSpc>
                <a:spcPct val="95000"/>
              </a:lnSpc>
              <a:spcBef>
                <a:spcPts val="1700"/>
              </a:spcBef>
              <a:spcAft>
                <a:spcPts val="400"/>
              </a:spcAft>
              <a:buClr>
                <a:srgbClr val="0067C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sl-SI" sz="21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Pristop,</a:t>
            </a:r>
            <a:r>
              <a:rPr kumimoji="0" lang="sl-SI" sz="21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ki temelji na storitvah</a:t>
            </a:r>
            <a:endParaRPr kumimoji="0" lang="en-US" sz="21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01638" marR="0" lvl="1" indent="-173038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ysClr val="windowText" lastClr="000000">
                  <a:lumMod val="65000"/>
                  <a:lumOff val="35000"/>
                </a:sys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sl-SI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Vzpostavitev novih tehnologij brez dodatnih tveganj</a:t>
            </a:r>
            <a:endParaRPr kumimoji="0" lang="en-US" sz="17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34950" marR="0" lvl="0" indent="-234950" algn="l" defTabSz="914400" rtl="0" eaLnBrk="1" fontAlgn="auto" latinLnBrk="0" hangingPunct="1">
              <a:lnSpc>
                <a:spcPct val="95000"/>
              </a:lnSpc>
              <a:spcBef>
                <a:spcPts val="1700"/>
              </a:spcBef>
              <a:spcAft>
                <a:spcPts val="400"/>
              </a:spcAft>
              <a:buClr>
                <a:srgbClr val="0067C5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sl-SI" sz="21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Možnost izbire široke</a:t>
            </a:r>
            <a:r>
              <a:rPr kumimoji="0" lang="sl-SI" sz="21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palete rešitev</a:t>
            </a:r>
            <a:endParaRPr kumimoji="0" lang="en-US" sz="21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01638" marR="0" lvl="1" indent="-173038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ysClr val="windowText" lastClr="000000">
                  <a:lumMod val="65000"/>
                  <a:lumOff val="35000"/>
                </a:sys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sl-SI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Integracija</a:t>
            </a:r>
            <a:r>
              <a:rPr kumimoji="0" lang="sl-SI" sz="17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aplikacij, storitev in tehnologij iz različnih virov</a:t>
            </a:r>
            <a:endParaRPr kumimoji="0" lang="en-US" sz="17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28600" marR="0" lvl="1" indent="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ysClr val="windowText" lastClr="000000">
                  <a:lumMod val="65000"/>
                  <a:lumOff val="35000"/>
                </a:sysClr>
              </a:buClr>
              <a:buSz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ysClr val="windowText" lastClr="000000">
                  <a:lumMod val="65000"/>
                  <a:lumOff val="35000"/>
                </a:sys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ysClr val="windowText" lastClr="000000">
                  <a:lumMod val="65000"/>
                  <a:lumOff val="35000"/>
                </a:sysClr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087" y="5906617"/>
            <a:ext cx="1759074" cy="8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-221569"/>
            <a:ext cx="9467850" cy="7100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219" name="Picture 21" descr="D:\Document\netapp-platium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50" y="5738580"/>
            <a:ext cx="200025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4288"/>
            <a:ext cx="8229600" cy="1143001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l-SI" sz="2800" b="1" dirty="0" smtClean="0"/>
              <a:t>Tradicionalni pristop</a:t>
            </a:r>
            <a:endParaRPr lang="en-GB" sz="2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755" y="1268760"/>
            <a:ext cx="7260976" cy="34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" name="Rectangle 3"/>
          <p:cNvSpPr txBox="1">
            <a:spLocks noChangeArrowheads="1"/>
          </p:cNvSpPr>
          <p:nvPr/>
        </p:nvSpPr>
        <p:spPr bwMode="auto">
          <a:xfrm>
            <a:off x="4692525" y="4806400"/>
            <a:ext cx="3817366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87338" indent="-287338">
              <a:buClr>
                <a:schemeClr val="accent2"/>
              </a:buClr>
              <a:buFont typeface="Wingdings 2" pitchFamily="18" charset="2"/>
              <a:buChar char="¡"/>
            </a:pPr>
            <a:r>
              <a:rPr lang="sl-SI" dirty="0" smtClean="0">
                <a:solidFill>
                  <a:schemeClr val="tx1"/>
                </a:solidFill>
              </a:rPr>
              <a:t>Pomanjkanje fleksibilnosti</a:t>
            </a:r>
            <a:endParaRPr lang="en-US" dirty="0">
              <a:solidFill>
                <a:schemeClr val="tx1"/>
              </a:solidFill>
            </a:endParaRPr>
          </a:p>
          <a:p>
            <a:pPr marL="287338" indent="-287338">
              <a:spcBef>
                <a:spcPts val="600"/>
              </a:spcBef>
              <a:buClr>
                <a:schemeClr val="accent2"/>
              </a:buClr>
              <a:buFont typeface="Wingdings 2" pitchFamily="18" charset="2"/>
              <a:buChar char="¡"/>
            </a:pPr>
            <a:r>
              <a:rPr lang="sl-SI" dirty="0" smtClean="0">
                <a:solidFill>
                  <a:schemeClr val="tx1"/>
                </a:solidFill>
              </a:rPr>
              <a:t>Kompleksnost širjenja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8" name="Rectangle 3"/>
          <p:cNvSpPr txBox="1">
            <a:spLocks noChangeArrowheads="1"/>
          </p:cNvSpPr>
          <p:nvPr/>
        </p:nvSpPr>
        <p:spPr bwMode="auto">
          <a:xfrm>
            <a:off x="736031" y="4806399"/>
            <a:ext cx="3817366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87338" indent="-287338">
              <a:buClr>
                <a:schemeClr val="accent2"/>
              </a:buClr>
              <a:buFont typeface="Wingdings 2" pitchFamily="18" charset="2"/>
              <a:buChar char="¡"/>
            </a:pPr>
            <a:r>
              <a:rPr lang="sl-SI" dirty="0" err="1" smtClean="0">
                <a:solidFill>
                  <a:schemeClr val="tx1"/>
                </a:solidFill>
              </a:rPr>
              <a:t>Performančna</a:t>
            </a:r>
            <a:r>
              <a:rPr lang="sl-SI" dirty="0" smtClean="0">
                <a:solidFill>
                  <a:schemeClr val="tx1"/>
                </a:solidFill>
              </a:rPr>
              <a:t> ozka grla</a:t>
            </a:r>
            <a:endParaRPr lang="en-US" dirty="0">
              <a:solidFill>
                <a:schemeClr val="tx1"/>
              </a:solidFill>
            </a:endParaRPr>
          </a:p>
          <a:p>
            <a:pPr marL="287338" indent="-287338">
              <a:spcBef>
                <a:spcPts val="600"/>
              </a:spcBef>
              <a:buClr>
                <a:schemeClr val="accent2"/>
              </a:buClr>
              <a:buFont typeface="Wingdings 2" pitchFamily="18" charset="2"/>
              <a:buChar char="¡"/>
            </a:pPr>
            <a:r>
              <a:rPr lang="sl-SI" dirty="0" smtClean="0">
                <a:solidFill>
                  <a:schemeClr val="tx1"/>
                </a:solidFill>
              </a:rPr>
              <a:t>Nezadovoljiva razpoložljivost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087" y="5906617"/>
            <a:ext cx="1759074" cy="8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12804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" grpId="0"/>
      <p:bldP spid="20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-221569"/>
            <a:ext cx="9467850" cy="7100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219" name="Picture 21" descr="D:\Document\netapp-platium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50" y="5738580"/>
            <a:ext cx="200025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4288"/>
            <a:ext cx="8229600" cy="1143001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l-SI" sz="2800" b="1" dirty="0"/>
              <a:t>Rešitev</a:t>
            </a:r>
            <a:r>
              <a:rPr lang="en-US" sz="2800" b="1" dirty="0"/>
              <a:t>: Clustered Data ONTAP</a:t>
            </a:r>
            <a:endParaRPr lang="en-GB" sz="2800" b="1" dirty="0" smtClean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087" y="5906617"/>
            <a:ext cx="1759074" cy="8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7115" y="2541302"/>
            <a:ext cx="3020874" cy="1343773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F0"/>
              </a:buClr>
              <a:buSzTx/>
              <a:buFont typeface="Wingdings" pitchFamily="2" charset="2"/>
              <a:buNone/>
            </a:pPr>
            <a:r>
              <a:rPr lang="sl-SI" sz="1900" dirty="0" smtClean="0">
                <a:solidFill>
                  <a:srgbClr val="0067C5"/>
                </a:solidFill>
                <a:latin typeface="Arial"/>
                <a:ea typeface="+mn-ea"/>
              </a:rPr>
              <a:t>Neprekinjeno delovanje</a:t>
            </a:r>
            <a:endParaRPr lang="en-US" sz="1900" dirty="0" smtClean="0">
              <a:solidFill>
                <a:srgbClr val="0067C5"/>
              </a:solidFill>
              <a:latin typeface="Arial"/>
              <a:ea typeface="+mn-ea"/>
            </a:endParaRPr>
          </a:p>
          <a:p>
            <a:pPr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Tx/>
              <a:buNone/>
            </a:pPr>
            <a:r>
              <a:rPr lang="sl-SI" sz="1600" dirty="0" smtClean="0">
                <a:solidFill>
                  <a:prstClr val="black"/>
                </a:solidFill>
                <a:latin typeface="Arial"/>
                <a:ea typeface="Arial"/>
                <a:cs typeface="Arial"/>
              </a:rPr>
              <a:t>Izvajanje aktivnosti vzdrževanja brez prekinitev poslovanja</a:t>
            </a:r>
            <a:endParaRPr lang="en-US" dirty="0">
              <a:solidFill>
                <a:srgbClr val="0067C5"/>
              </a:solidFill>
              <a:latin typeface="Arial"/>
              <a:ea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33691" y="2541303"/>
            <a:ext cx="2676459" cy="126177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F0"/>
              </a:buClr>
              <a:buSzTx/>
              <a:buFont typeface="Wingdings" pitchFamily="2" charset="2"/>
              <a:buNone/>
            </a:pPr>
            <a:r>
              <a:rPr lang="sl-SI" sz="1900" dirty="0" smtClean="0">
                <a:solidFill>
                  <a:srgbClr val="0067C5"/>
                </a:solidFill>
                <a:latin typeface="Arial"/>
                <a:ea typeface="+mn-ea"/>
              </a:rPr>
              <a:t>Neopazna </a:t>
            </a:r>
            <a:r>
              <a:rPr lang="sl-SI" sz="1900" dirty="0" err="1" smtClean="0">
                <a:solidFill>
                  <a:srgbClr val="0067C5"/>
                </a:solidFill>
                <a:latin typeface="Arial"/>
                <a:ea typeface="+mn-ea"/>
              </a:rPr>
              <a:t>skalabilnost</a:t>
            </a:r>
            <a:endParaRPr lang="en-US" sz="1900" dirty="0">
              <a:solidFill>
                <a:srgbClr val="0067C5"/>
              </a:solidFill>
              <a:latin typeface="Arial"/>
              <a:ea typeface="+mn-ea"/>
            </a:endParaRPr>
          </a:p>
          <a:p>
            <a:pPr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Tx/>
              <a:buNone/>
            </a:pPr>
            <a:r>
              <a:rPr lang="sl-SI" sz="1600" dirty="0" smtClean="0">
                <a:solidFill>
                  <a:prstClr val="black"/>
                </a:solidFill>
                <a:latin typeface="Arial"/>
                <a:ea typeface="Arial"/>
                <a:cs typeface="Arial"/>
              </a:rPr>
              <a:t>Vstopi majhen in rasti po potrebi</a:t>
            </a:r>
            <a:endParaRPr lang="en-US" dirty="0">
              <a:solidFill>
                <a:srgbClr val="0067C5"/>
              </a:solidFill>
              <a:latin typeface="Arial"/>
              <a:ea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52432" y="2541302"/>
            <a:ext cx="2593608" cy="130957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B0F0"/>
              </a:buClr>
              <a:buSzTx/>
              <a:buFontTx/>
              <a:buNone/>
            </a:pPr>
            <a:r>
              <a:rPr lang="sl-SI" sz="1900" dirty="0" smtClean="0">
                <a:solidFill>
                  <a:srgbClr val="0067C5"/>
                </a:solidFill>
                <a:latin typeface="Arial"/>
                <a:ea typeface="+mn-ea"/>
              </a:rPr>
              <a:t>Dokazana učinkovitost</a:t>
            </a:r>
            <a:endParaRPr lang="en-US" sz="1900" dirty="0">
              <a:solidFill>
                <a:srgbClr val="0067C5"/>
              </a:solidFill>
              <a:latin typeface="Arial"/>
              <a:ea typeface="+mn-ea"/>
            </a:endParaRPr>
          </a:p>
          <a:p>
            <a:pPr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Tx/>
              <a:buNone/>
            </a:pPr>
            <a:r>
              <a:rPr lang="sl-SI" sz="1600" dirty="0" smtClean="0">
                <a:solidFill>
                  <a:prstClr val="black"/>
                </a:solidFill>
                <a:latin typeface="Arial"/>
                <a:ea typeface="Arial"/>
                <a:cs typeface="Arial"/>
              </a:rPr>
              <a:t>Poenostavi, avtomatiziraj in povečaj produktivnost z nižanjem IT stroškov</a:t>
            </a:r>
            <a:endParaRPr lang="en-US" sz="1600" dirty="0">
              <a:solidFill>
                <a:prstClr val="black"/>
              </a:solidFill>
              <a:latin typeface="Arial"/>
              <a:ea typeface="Arial"/>
              <a:cs typeface="Arial"/>
            </a:endParaRPr>
          </a:p>
          <a:p>
            <a:pPr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pitchFamily="2" charset="2"/>
              <a:buNone/>
            </a:pPr>
            <a:endParaRPr lang="en-US" dirty="0">
              <a:solidFill>
                <a:srgbClr val="0067C5"/>
              </a:solidFill>
              <a:latin typeface="Arial"/>
              <a:ea typeface="+mn-ea"/>
            </a:endParaRPr>
          </a:p>
        </p:txBody>
      </p:sp>
      <p:pic>
        <p:nvPicPr>
          <p:cNvPr id="13" name="Picture 12" descr="Ontap_NDO_HiRes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801" y="1295943"/>
            <a:ext cx="2114651" cy="772787"/>
          </a:xfrm>
          <a:prstGeom prst="rect">
            <a:avLst/>
          </a:prstGeom>
        </p:spPr>
      </p:pic>
      <p:pic>
        <p:nvPicPr>
          <p:cNvPr id="14" name="Picture 13" descr="Ontap_efficiency_HiRes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7594" y="1008133"/>
            <a:ext cx="1325049" cy="1243099"/>
          </a:xfrm>
          <a:prstGeom prst="rect">
            <a:avLst/>
          </a:prstGeom>
        </p:spPr>
      </p:pic>
      <p:pic>
        <p:nvPicPr>
          <p:cNvPr id="15" name="Picture 14" descr="Ontap_scale_HiRes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714" y="1160591"/>
            <a:ext cx="1619908" cy="1045611"/>
          </a:xfrm>
          <a:prstGeom prst="rect">
            <a:avLst/>
          </a:prstGeom>
        </p:spPr>
      </p:pic>
      <p:sp>
        <p:nvSpPr>
          <p:cNvPr id="16" name="Content Placeholder 5"/>
          <p:cNvSpPr txBox="1">
            <a:spLocks/>
          </p:cNvSpPr>
          <p:nvPr/>
        </p:nvSpPr>
        <p:spPr bwMode="auto">
          <a:xfrm>
            <a:off x="301625" y="4465592"/>
            <a:ext cx="8567738" cy="860157"/>
          </a:xfrm>
          <a:prstGeom prst="rect">
            <a:avLst/>
          </a:prstGeom>
          <a:solidFill>
            <a:srgbClr val="0067C5"/>
          </a:solidFill>
          <a:ln w="12700" cap="flat" cmpd="sng" algn="ctr">
            <a:gradFill flip="none" rotWithShape="1">
              <a:gsLst>
                <a:gs pos="100000">
                  <a:sysClr val="window" lastClr="FFFFFF">
                    <a:alpha val="90000"/>
                  </a:sysClr>
                </a:gs>
                <a:gs pos="0">
                  <a:sysClr val="window" lastClr="FFFFFF">
                    <a:alpha val="0"/>
                  </a:sysClr>
                </a:gs>
              </a:gsLst>
              <a:lin ang="16200000" scaled="1"/>
              <a:tileRect/>
            </a:gra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173037" algn="ctr">
              <a:spcBef>
                <a:spcPts val="800"/>
              </a:spcBef>
              <a:buClr>
                <a:srgbClr val="0067C5"/>
              </a:buClr>
              <a:defRPr sz="2800">
                <a:solidFill>
                  <a:prstClr val="black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173037" marR="0" lvl="0" indent="0" algn="ctr" defTabSz="91440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67C5"/>
              </a:buClr>
              <a:buSzTx/>
              <a:buFontTx/>
              <a:buNone/>
              <a:tabLst/>
              <a:defRPr/>
            </a:pPr>
            <a:r>
              <a:rPr kumimoji="0" lang="sl-SI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Priporočila za upravljanje podatkov v </a:t>
            </a:r>
          </a:p>
          <a:p>
            <a:pPr marL="173037" marR="0" lvl="0" indent="0" algn="ctr" defTabSz="91440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67C5"/>
              </a:buClr>
              <a:buSzTx/>
              <a:buFontTx/>
              <a:buNone/>
              <a:tabLst/>
              <a:defRPr/>
            </a:pPr>
            <a:r>
              <a:rPr kumimoji="0" lang="sl-SI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zasebnih </a:t>
            </a:r>
            <a:r>
              <a:rPr kumimoji="0" lang="sl-SI" sz="24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datacentrih</a:t>
            </a:r>
            <a:r>
              <a:rPr kumimoji="0" lang="sl-SI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 oblaku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600036" y="938125"/>
            <a:ext cx="0" cy="2946950"/>
          </a:xfrm>
          <a:prstGeom prst="line">
            <a:avLst/>
          </a:prstGeom>
          <a:noFill/>
          <a:ln w="9525" cap="flat" cmpd="sng" algn="ctr">
            <a:solidFill>
              <a:srgbClr val="0067C5"/>
            </a:solidFill>
            <a:prstDash val="solid"/>
          </a:ln>
          <a:effectLst/>
        </p:spPr>
      </p:cxnSp>
      <p:cxnSp>
        <p:nvCxnSpPr>
          <p:cNvPr id="18" name="Straight Connector 17"/>
          <p:cNvCxnSpPr/>
          <p:nvPr/>
        </p:nvCxnSpPr>
        <p:spPr>
          <a:xfrm>
            <a:off x="6237720" y="938125"/>
            <a:ext cx="0" cy="2946950"/>
          </a:xfrm>
          <a:prstGeom prst="line">
            <a:avLst/>
          </a:prstGeom>
          <a:noFill/>
          <a:ln w="9525" cap="flat" cmpd="sng" algn="ctr">
            <a:solidFill>
              <a:srgbClr val="0067C5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8402576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-221569"/>
            <a:ext cx="9467850" cy="7100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219" name="Picture 21" descr="D:\Document\netapp-platium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50" y="5738580"/>
            <a:ext cx="200025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4288"/>
            <a:ext cx="8229600" cy="1143001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l-SI" sz="2800" b="1" dirty="0" smtClean="0"/>
              <a:t>Zagotavljanje neprekinjenega poslovanja</a:t>
            </a:r>
            <a:endParaRPr lang="en-GB" sz="2800" b="1" dirty="0" smtClean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087" y="5906617"/>
            <a:ext cx="1759074" cy="8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Title 110"/>
          <p:cNvSpPr txBox="1">
            <a:spLocks/>
          </p:cNvSpPr>
          <p:nvPr/>
        </p:nvSpPr>
        <p:spPr>
          <a:xfrm>
            <a:off x="298159" y="-38560"/>
            <a:ext cx="8574188" cy="90479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0" b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buClrTx/>
              <a:buSzTx/>
              <a:buFontTx/>
              <a:defRPr/>
            </a:pPr>
            <a:endParaRPr lang="en-US" dirty="0">
              <a:ea typeface="Arial"/>
            </a:endParaRPr>
          </a:p>
        </p:txBody>
      </p:sp>
      <p:pic>
        <p:nvPicPr>
          <p:cNvPr id="63" name="Picture 4" descr="ICON_VirtTriangle_flat_Q408.png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0822" y="3797184"/>
            <a:ext cx="1441794" cy="406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4" name="Content Placeholder 2"/>
          <p:cNvSpPr txBox="1">
            <a:spLocks/>
          </p:cNvSpPr>
          <p:nvPr/>
        </p:nvSpPr>
        <p:spPr>
          <a:xfrm>
            <a:off x="359902" y="2635819"/>
            <a:ext cx="3815933" cy="36629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4950" indent="-234950" algn="l" defTabSz="9144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85000"/>
              </a:lnSpc>
              <a:spcBef>
                <a:spcPts val="200"/>
              </a:spcBef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5850" marR="0" indent="-171450" algn="l" defTabSz="914400" rtl="0" eaLnBrk="1" fontAlgn="auto" latinLnBrk="0" hangingPunct="1">
              <a:lnSpc>
                <a:spcPct val="85000"/>
              </a:lnSpc>
              <a:spcBef>
                <a:spcPts val="200"/>
              </a:spcBef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Wingdings" panose="05000000000000000000" pitchFamily="2" charset="2"/>
              <a:buChar char="§"/>
              <a:tabLst/>
              <a:defRPr lang="en-US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600"/>
              </a:spcAft>
              <a:buClr>
                <a:srgbClr val="0067C5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sl-SI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Transparentne nadgradnje in prenove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600"/>
              </a:spcAft>
              <a:buClr>
                <a:srgbClr val="0067C5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sl-SI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Zagotavljanje dostopa do podatkov čez celotno</a:t>
            </a:r>
            <a:r>
              <a:rPr kumimoji="0" lang="sl-SI" sz="20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produktno življenjsko linijo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5000"/>
              </a:lnSpc>
              <a:spcBef>
                <a:spcPts val="1200"/>
              </a:spcBef>
              <a:spcAft>
                <a:spcPts val="600"/>
              </a:spcAft>
              <a:buClr>
                <a:srgbClr val="0067C5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sl-SI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Dinamično razpolaganje s kapacitetami in sistemskimi sredstvi glede na potrebe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5" name="Picture 4" descr="ICON_VirtTriangle_flat_Q408.png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7810" y="3797184"/>
            <a:ext cx="1441794" cy="406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" name="Picture 4" descr="ICON_VirtTriangle_flat_Q408.png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2577" y="3797184"/>
            <a:ext cx="1441794" cy="406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7" name="Magnetic Disk 168"/>
          <p:cNvSpPr/>
          <p:nvPr/>
        </p:nvSpPr>
        <p:spPr>
          <a:xfrm>
            <a:off x="6405631" y="4965346"/>
            <a:ext cx="272139" cy="262308"/>
          </a:xfrm>
          <a:prstGeom prst="flowChartMagneticDisk">
            <a:avLst/>
          </a:prstGeom>
          <a:gradFill rotWithShape="1">
            <a:gsLst>
              <a:gs pos="0">
                <a:srgbClr val="0067C5">
                  <a:tint val="50000"/>
                  <a:satMod val="180000"/>
                  <a:lumMod val="100000"/>
                </a:srgbClr>
              </a:gs>
              <a:gs pos="40000">
                <a:srgbClr val="0067C5">
                  <a:tint val="60000"/>
                  <a:satMod val="130000"/>
                  <a:lumMod val="100000"/>
                </a:srgbClr>
              </a:gs>
              <a:gs pos="100000">
                <a:srgbClr val="0067C5">
                  <a:tint val="96000"/>
                  <a:lumMod val="108000"/>
                </a:srgbClr>
              </a:gs>
            </a:gsLst>
            <a:lin ang="5400000" scaled="0"/>
          </a:gradFill>
          <a:ln w="9525" cap="flat" cmpd="sng" algn="ctr">
            <a:solidFill>
              <a:srgbClr val="0067C5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Magnetic Disk 169"/>
          <p:cNvSpPr/>
          <p:nvPr/>
        </p:nvSpPr>
        <p:spPr>
          <a:xfrm>
            <a:off x="6707666" y="4965346"/>
            <a:ext cx="272139" cy="262308"/>
          </a:xfrm>
          <a:prstGeom prst="flowChartMagneticDisk">
            <a:avLst/>
          </a:prstGeom>
          <a:gradFill rotWithShape="1">
            <a:gsLst>
              <a:gs pos="0">
                <a:srgbClr val="0067C5">
                  <a:tint val="50000"/>
                  <a:satMod val="180000"/>
                  <a:lumMod val="100000"/>
                </a:srgbClr>
              </a:gs>
              <a:gs pos="40000">
                <a:srgbClr val="0067C5">
                  <a:tint val="60000"/>
                  <a:satMod val="130000"/>
                  <a:lumMod val="100000"/>
                </a:srgbClr>
              </a:gs>
              <a:gs pos="100000">
                <a:srgbClr val="0067C5">
                  <a:tint val="96000"/>
                  <a:lumMod val="108000"/>
                </a:srgbClr>
              </a:gs>
            </a:gsLst>
            <a:lin ang="5400000" scaled="0"/>
          </a:gradFill>
          <a:ln w="9525" cap="flat" cmpd="sng" algn="ctr">
            <a:solidFill>
              <a:srgbClr val="0067C5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Magnetic Disk 171"/>
          <p:cNvSpPr/>
          <p:nvPr/>
        </p:nvSpPr>
        <p:spPr>
          <a:xfrm>
            <a:off x="6707666" y="5244789"/>
            <a:ext cx="272139" cy="262308"/>
          </a:xfrm>
          <a:prstGeom prst="flowChartMagneticDisk">
            <a:avLst/>
          </a:prstGeom>
          <a:gradFill rotWithShape="1">
            <a:gsLst>
              <a:gs pos="0">
                <a:srgbClr val="0067C5">
                  <a:tint val="50000"/>
                  <a:satMod val="180000"/>
                  <a:lumMod val="100000"/>
                </a:srgbClr>
              </a:gs>
              <a:gs pos="40000">
                <a:srgbClr val="0067C5">
                  <a:tint val="60000"/>
                  <a:satMod val="130000"/>
                  <a:lumMod val="100000"/>
                </a:srgbClr>
              </a:gs>
              <a:gs pos="100000">
                <a:srgbClr val="0067C5">
                  <a:tint val="96000"/>
                  <a:lumMod val="108000"/>
                </a:srgbClr>
              </a:gs>
            </a:gsLst>
            <a:lin ang="5400000" scaled="0"/>
          </a:gradFill>
          <a:ln w="9525" cap="flat" cmpd="sng" algn="ctr">
            <a:solidFill>
              <a:srgbClr val="0067C5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6405631" y="5244789"/>
            <a:ext cx="574174" cy="540036"/>
            <a:chOff x="2683541" y="5003843"/>
            <a:chExt cx="574174" cy="540036"/>
          </a:xfrm>
          <a:effectLst/>
        </p:grpSpPr>
        <p:sp>
          <p:nvSpPr>
            <p:cNvPr id="71" name="Magnetic Disk 170"/>
            <p:cNvSpPr/>
            <p:nvPr/>
          </p:nvSpPr>
          <p:spPr>
            <a:xfrm>
              <a:off x="2683541" y="5003843"/>
              <a:ext cx="272139" cy="262308"/>
            </a:xfrm>
            <a:prstGeom prst="flowChartMagneticDisk">
              <a:avLst/>
            </a:prstGeom>
            <a:gradFill rotWithShape="1">
              <a:gsLst>
                <a:gs pos="0">
                  <a:srgbClr val="00B0F0">
                    <a:tint val="50000"/>
                    <a:satMod val="180000"/>
                    <a:lumMod val="100000"/>
                  </a:srgbClr>
                </a:gs>
                <a:gs pos="40000">
                  <a:srgbClr val="00B0F0">
                    <a:tint val="60000"/>
                    <a:satMod val="130000"/>
                    <a:lumMod val="100000"/>
                  </a:srgbClr>
                </a:gs>
                <a:gs pos="100000">
                  <a:srgbClr val="00B0F0">
                    <a:tint val="96000"/>
                    <a:lumMod val="108000"/>
                  </a:srgbClr>
                </a:gs>
              </a:gsLst>
              <a:lin ang="5400000" scaled="0"/>
            </a:gradFill>
            <a:ln w="952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2" name="Magnetic Disk 172"/>
            <p:cNvSpPr/>
            <p:nvPr/>
          </p:nvSpPr>
          <p:spPr>
            <a:xfrm>
              <a:off x="2683541" y="5281571"/>
              <a:ext cx="272139" cy="262308"/>
            </a:xfrm>
            <a:prstGeom prst="flowChartMagneticDisk">
              <a:avLst/>
            </a:prstGeom>
            <a:gradFill rotWithShape="1">
              <a:gsLst>
                <a:gs pos="0">
                  <a:srgbClr val="00B0F0">
                    <a:tint val="50000"/>
                    <a:satMod val="180000"/>
                    <a:lumMod val="100000"/>
                  </a:srgbClr>
                </a:gs>
                <a:gs pos="40000">
                  <a:srgbClr val="00B0F0">
                    <a:tint val="60000"/>
                    <a:satMod val="130000"/>
                    <a:lumMod val="100000"/>
                  </a:srgbClr>
                </a:gs>
                <a:gs pos="100000">
                  <a:srgbClr val="00B0F0">
                    <a:tint val="96000"/>
                    <a:lumMod val="108000"/>
                  </a:srgbClr>
                </a:gs>
              </a:gsLst>
              <a:lin ang="5400000" scaled="0"/>
            </a:gradFill>
            <a:ln w="952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3" name="Magnetic Disk 173"/>
            <p:cNvSpPr/>
            <p:nvPr/>
          </p:nvSpPr>
          <p:spPr>
            <a:xfrm>
              <a:off x="2985576" y="5281571"/>
              <a:ext cx="272139" cy="262308"/>
            </a:xfrm>
            <a:prstGeom prst="flowChartMagneticDisk">
              <a:avLst/>
            </a:prstGeom>
            <a:gradFill rotWithShape="1">
              <a:gsLst>
                <a:gs pos="0">
                  <a:srgbClr val="00B0F0">
                    <a:tint val="50000"/>
                    <a:satMod val="180000"/>
                    <a:lumMod val="100000"/>
                  </a:srgbClr>
                </a:gs>
                <a:gs pos="40000">
                  <a:srgbClr val="00B0F0">
                    <a:tint val="60000"/>
                    <a:satMod val="130000"/>
                    <a:lumMod val="100000"/>
                  </a:srgbClr>
                </a:gs>
                <a:gs pos="100000">
                  <a:srgbClr val="00B0F0">
                    <a:tint val="96000"/>
                    <a:lumMod val="108000"/>
                  </a:srgbClr>
                </a:gs>
              </a:gsLst>
              <a:lin ang="5400000" scaled="0"/>
            </a:gradFill>
            <a:ln w="952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74" name="Rounded Rectangle 73"/>
          <p:cNvSpPr/>
          <p:nvPr/>
        </p:nvSpPr>
        <p:spPr bwMode="auto">
          <a:xfrm>
            <a:off x="4758240" y="1338333"/>
            <a:ext cx="3865035" cy="1418166"/>
          </a:xfrm>
          <a:prstGeom prst="roundRect">
            <a:avLst>
              <a:gd name="adj" fmla="val 8906"/>
            </a:avLst>
          </a:prstGeom>
          <a:noFill/>
          <a:ln w="19050" cap="flat" cmpd="sng" algn="ctr">
            <a:solidFill>
              <a:sysClr val="window" lastClr="FFFFFF">
                <a:lumMod val="50000"/>
              </a:sys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BD00"/>
              </a:buClr>
              <a:buSzTx/>
              <a:buFont typeface="Wingdings 2" pitchFamily="-106" charset="2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06" charset="0"/>
              <a:ea typeface="Arial"/>
              <a:cs typeface="Arial"/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4867955" y="1444167"/>
            <a:ext cx="999427" cy="799632"/>
          </a:xfrm>
          <a:prstGeom prst="roundRect">
            <a:avLst/>
          </a:prstGeom>
          <a:solidFill>
            <a:srgbClr val="7B00C6">
              <a:lumMod val="20000"/>
              <a:lumOff val="80000"/>
            </a:srgbClr>
          </a:solidFill>
          <a:ln w="9525" cap="flat" cmpd="sng" algn="ctr">
            <a:solidFill>
              <a:srgbClr val="7B00C6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ERP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4758772" y="2842417"/>
            <a:ext cx="3860270" cy="951249"/>
          </a:xfrm>
          <a:prstGeom prst="roundRect">
            <a:avLst>
              <a:gd name="adj" fmla="val 9709"/>
            </a:avLst>
          </a:prstGeom>
          <a:noFill/>
          <a:ln w="19050" cap="flat" cmpd="sng" algn="ctr">
            <a:solidFill>
              <a:srgbClr val="8DC63F">
                <a:lumMod val="75000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BD00"/>
              </a:buClr>
              <a:buSzTx/>
              <a:buFont typeface="Wingdings 2" pitchFamily="-106" charset="2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06" charset="0"/>
              <a:ea typeface="Arial"/>
              <a:cs typeface="Arial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4855608" y="3185097"/>
            <a:ext cx="3683000" cy="529045"/>
          </a:xfrm>
          <a:prstGeom prst="roundRect">
            <a:avLst/>
          </a:prstGeom>
          <a:solidFill>
            <a:srgbClr val="8DC6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-65" charset="0"/>
                <a:ea typeface="Arial" pitchFamily="-65" charset="0"/>
                <a:cs typeface="Arial" pitchFamily="-65" charset="0"/>
              </a:rPr>
              <a:t>Clustered Data ONTAP</a:t>
            </a:r>
            <a:r>
              <a:rPr kumimoji="0" lang="en-US" sz="13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-65" charset="0"/>
                <a:ea typeface="Arial" pitchFamily="-65" charset="0"/>
                <a:cs typeface="Arial" pitchFamily="-65" charset="0"/>
              </a:rPr>
              <a:t>®</a:t>
            </a:r>
          </a:p>
        </p:txBody>
      </p:sp>
      <p:grpSp>
        <p:nvGrpSpPr>
          <p:cNvPr id="78" name="Group 77"/>
          <p:cNvGrpSpPr/>
          <p:nvPr/>
        </p:nvGrpSpPr>
        <p:grpSpPr>
          <a:xfrm>
            <a:off x="5342478" y="2239844"/>
            <a:ext cx="76200" cy="990600"/>
            <a:chOff x="3075040" y="3676011"/>
            <a:chExt cx="76200" cy="990600"/>
          </a:xfrm>
        </p:grpSpPr>
        <p:cxnSp>
          <p:nvCxnSpPr>
            <p:cNvPr id="79" name="Straight Connector 78"/>
            <p:cNvCxnSpPr/>
            <p:nvPr/>
          </p:nvCxnSpPr>
          <p:spPr bwMode="auto">
            <a:xfrm>
              <a:off x="3151240" y="3676011"/>
              <a:ext cx="0" cy="990600"/>
            </a:xfrm>
            <a:prstGeom prst="line">
              <a:avLst/>
            </a:prstGeom>
            <a:solidFill>
              <a:srgbClr val="0067C5"/>
            </a:solidFill>
            <a:ln w="28575" cap="flat" cmpd="sng" algn="ctr">
              <a:solidFill>
                <a:srgbClr val="7B00C6">
                  <a:lumMod val="60000"/>
                  <a:lumOff val="4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/>
            <p:nvPr/>
          </p:nvCxnSpPr>
          <p:spPr bwMode="auto">
            <a:xfrm>
              <a:off x="3075040" y="3676011"/>
              <a:ext cx="0" cy="990600"/>
            </a:xfrm>
            <a:prstGeom prst="line">
              <a:avLst/>
            </a:prstGeom>
            <a:solidFill>
              <a:srgbClr val="0067C5"/>
            </a:solidFill>
            <a:ln w="28575" cap="flat" cmpd="sng" algn="ctr">
              <a:solidFill>
                <a:srgbClr val="7B00C6">
                  <a:lumMod val="60000"/>
                  <a:lumOff val="40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1" name="Group 80"/>
          <p:cNvGrpSpPr/>
          <p:nvPr/>
        </p:nvGrpSpPr>
        <p:grpSpPr>
          <a:xfrm>
            <a:off x="7978204" y="2172294"/>
            <a:ext cx="76695" cy="1058150"/>
            <a:chOff x="5710766" y="3608461"/>
            <a:chExt cx="76695" cy="1058150"/>
          </a:xfrm>
        </p:grpSpPr>
        <p:cxnSp>
          <p:nvCxnSpPr>
            <p:cNvPr id="82" name="Straight Connector 81"/>
            <p:cNvCxnSpPr/>
            <p:nvPr/>
          </p:nvCxnSpPr>
          <p:spPr bwMode="auto">
            <a:xfrm flipH="1">
              <a:off x="5710766" y="3608461"/>
              <a:ext cx="1" cy="1058150"/>
            </a:xfrm>
            <a:prstGeom prst="line">
              <a:avLst/>
            </a:prstGeom>
            <a:solidFill>
              <a:srgbClr val="0067C5"/>
            </a:solidFill>
            <a:ln w="28575" cap="flat" cmpd="sng" algn="ctr">
              <a:solidFill>
                <a:srgbClr val="0067C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Straight Connector 82"/>
            <p:cNvCxnSpPr/>
            <p:nvPr/>
          </p:nvCxnSpPr>
          <p:spPr bwMode="auto">
            <a:xfrm flipH="1">
              <a:off x="5787461" y="3608461"/>
              <a:ext cx="0" cy="948209"/>
            </a:xfrm>
            <a:prstGeom prst="line">
              <a:avLst/>
            </a:prstGeom>
            <a:solidFill>
              <a:srgbClr val="0067C5"/>
            </a:solidFill>
            <a:ln w="28575" cap="flat" cmpd="sng" algn="ctr">
              <a:solidFill>
                <a:srgbClr val="0067C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4" name="Group 83"/>
          <p:cNvGrpSpPr/>
          <p:nvPr/>
        </p:nvGrpSpPr>
        <p:grpSpPr>
          <a:xfrm>
            <a:off x="6615071" y="2189758"/>
            <a:ext cx="122769" cy="1116886"/>
            <a:chOff x="2214033" y="2693114"/>
            <a:chExt cx="122769" cy="2899966"/>
          </a:xfrm>
        </p:grpSpPr>
        <p:cxnSp>
          <p:nvCxnSpPr>
            <p:cNvPr id="85" name="Straight Connector 84"/>
            <p:cNvCxnSpPr/>
            <p:nvPr/>
          </p:nvCxnSpPr>
          <p:spPr bwMode="auto">
            <a:xfrm>
              <a:off x="2336802" y="2706623"/>
              <a:ext cx="0" cy="2886457"/>
            </a:xfrm>
            <a:prstGeom prst="line">
              <a:avLst/>
            </a:prstGeom>
            <a:solidFill>
              <a:srgbClr val="0067C5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Straight Connector 85"/>
            <p:cNvCxnSpPr/>
            <p:nvPr/>
          </p:nvCxnSpPr>
          <p:spPr bwMode="auto">
            <a:xfrm flipH="1">
              <a:off x="2261049" y="2693114"/>
              <a:ext cx="0" cy="2487168"/>
            </a:xfrm>
            <a:prstGeom prst="line">
              <a:avLst/>
            </a:prstGeom>
            <a:solidFill>
              <a:srgbClr val="0067C5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7" name="Straight Connector 86"/>
            <p:cNvCxnSpPr/>
            <p:nvPr/>
          </p:nvCxnSpPr>
          <p:spPr bwMode="auto">
            <a:xfrm flipV="1">
              <a:off x="2214033" y="5181601"/>
              <a:ext cx="0" cy="165824"/>
            </a:xfrm>
            <a:prstGeom prst="line">
              <a:avLst/>
            </a:prstGeom>
            <a:solidFill>
              <a:srgbClr val="0067C5"/>
            </a:solidFill>
            <a:ln w="28575" cap="flat" cmpd="sng" algn="ctr">
              <a:solidFill>
                <a:srgbClr val="84BD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88" name="Picture 14" descr="virtualization_apps_O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1462" y="1704515"/>
            <a:ext cx="381416" cy="47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Picture 14" descr="virtualization_apps_O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4735" y="1704515"/>
            <a:ext cx="381416" cy="47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" name="Rounded Rectangle 89"/>
          <p:cNvSpPr/>
          <p:nvPr/>
        </p:nvSpPr>
        <p:spPr>
          <a:xfrm>
            <a:off x="7491908" y="1444166"/>
            <a:ext cx="1023930" cy="799632"/>
          </a:xfrm>
          <a:prstGeom prst="roundRect">
            <a:avLst/>
          </a:prstGeom>
          <a:solidFill>
            <a:srgbClr val="0067C5">
              <a:lumMod val="20000"/>
              <a:lumOff val="80000"/>
            </a:srgbClr>
          </a:solidFill>
          <a:ln w="9525" cap="flat" cmpd="sng" algn="ctr">
            <a:solidFill>
              <a:srgbClr val="0067C5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VDI</a:t>
            </a:r>
          </a:p>
        </p:txBody>
      </p:sp>
      <p:pic>
        <p:nvPicPr>
          <p:cNvPr id="91" name="Picture 14" descr="virtualization_apps_O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1438" y="1704515"/>
            <a:ext cx="381416" cy="47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" name="Picture 14" descr="virtualization_apps_O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4711" y="1704515"/>
            <a:ext cx="381416" cy="47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" name="Rounded Rectangle 92"/>
          <p:cNvSpPr/>
          <p:nvPr/>
        </p:nvSpPr>
        <p:spPr>
          <a:xfrm>
            <a:off x="5967908" y="1444166"/>
            <a:ext cx="1371600" cy="799632"/>
          </a:xfrm>
          <a:prstGeom prst="roundRect">
            <a:avLst/>
          </a:prstGeom>
          <a:solidFill>
            <a:srgbClr val="00B0F0">
              <a:lumMod val="40000"/>
              <a:lumOff val="60000"/>
            </a:srgbClr>
          </a:solidFill>
          <a:ln w="9525" cap="flat" cmpd="sng" algn="ctr">
            <a:solidFill>
              <a:srgbClr val="00B0F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Messaging</a:t>
            </a:r>
          </a:p>
        </p:txBody>
      </p:sp>
      <p:pic>
        <p:nvPicPr>
          <p:cNvPr id="94" name="Picture 14" descr="virtualization_apps_O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1774" y="1704515"/>
            <a:ext cx="381416" cy="47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" name="Picture 14" descr="virtualization_apps_O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5047" y="1704515"/>
            <a:ext cx="381416" cy="47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Picture 14" descr="virtualization_apps_O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5638" y="1704515"/>
            <a:ext cx="381416" cy="47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" name="Rounded Rectangle 96"/>
          <p:cNvSpPr/>
          <p:nvPr/>
        </p:nvSpPr>
        <p:spPr>
          <a:xfrm>
            <a:off x="4870937" y="2316044"/>
            <a:ext cx="3657600" cy="331250"/>
          </a:xfrm>
          <a:prstGeom prst="roundRect">
            <a:avLst/>
          </a:prstGeom>
          <a:solidFill>
            <a:sysClr val="window" lastClr="FFFFFF">
              <a:lumMod val="50000"/>
              <a:alpha val="72157"/>
            </a:sys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-65" charset="0"/>
                <a:ea typeface="Arial" pitchFamily="-65" charset="0"/>
                <a:cs typeface="Arial" pitchFamily="-65" charset="0"/>
              </a:rPr>
              <a:t>Hypervisor</a:t>
            </a:r>
          </a:p>
        </p:txBody>
      </p:sp>
      <p:sp>
        <p:nvSpPr>
          <p:cNvPr id="98" name="Can 97"/>
          <p:cNvSpPr/>
          <p:nvPr/>
        </p:nvSpPr>
        <p:spPr bwMode="auto">
          <a:xfrm>
            <a:off x="7747122" y="2900267"/>
            <a:ext cx="554182" cy="540346"/>
          </a:xfrm>
          <a:prstGeom prst="can">
            <a:avLst/>
          </a:prstGeom>
          <a:solidFill>
            <a:srgbClr val="0067C5"/>
          </a:solidFill>
          <a:ln w="19050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BD00"/>
              </a:buClr>
              <a:buSzTx/>
              <a:buFont typeface="Wingdings 2" pitchFamily="18" charset="2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99" name="Can 98"/>
          <p:cNvSpPr/>
          <p:nvPr/>
        </p:nvSpPr>
        <p:spPr bwMode="auto">
          <a:xfrm>
            <a:off x="6428929" y="2900267"/>
            <a:ext cx="554182" cy="540346"/>
          </a:xfrm>
          <a:prstGeom prst="can">
            <a:avLst/>
          </a:prstGeom>
          <a:solidFill>
            <a:srgbClr val="00B0F0"/>
          </a:solidFill>
          <a:ln w="19050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BD00"/>
              </a:buClr>
              <a:buSzTx/>
              <a:buFont typeface="Wingdings 2" pitchFamily="18" charset="2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100" name="Can 99"/>
          <p:cNvSpPr/>
          <p:nvPr/>
        </p:nvSpPr>
        <p:spPr bwMode="auto">
          <a:xfrm>
            <a:off x="5110736" y="2900267"/>
            <a:ext cx="554182" cy="540346"/>
          </a:xfrm>
          <a:prstGeom prst="can">
            <a:avLst/>
          </a:prstGeom>
          <a:solidFill>
            <a:srgbClr val="7B00C6">
              <a:lumMod val="60000"/>
              <a:lumOff val="40000"/>
            </a:srgbClr>
          </a:solidFill>
          <a:ln w="19050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BD00"/>
              </a:buClr>
              <a:buSzTx/>
              <a:buFont typeface="Wingdings 2" pitchFamily="18" charset="2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grpSp>
        <p:nvGrpSpPr>
          <p:cNvPr id="101" name="Group 100"/>
          <p:cNvGrpSpPr/>
          <p:nvPr/>
        </p:nvGrpSpPr>
        <p:grpSpPr>
          <a:xfrm>
            <a:off x="5284307" y="5012971"/>
            <a:ext cx="574174" cy="262308"/>
            <a:chOff x="1524117" y="4455087"/>
            <a:chExt cx="574174" cy="262308"/>
          </a:xfrm>
          <a:effectLst/>
        </p:grpSpPr>
        <p:sp>
          <p:nvSpPr>
            <p:cNvPr id="102" name="Magnetic Disk 162"/>
            <p:cNvSpPr/>
            <p:nvPr/>
          </p:nvSpPr>
          <p:spPr>
            <a:xfrm>
              <a:off x="1524117" y="4455087"/>
              <a:ext cx="272139" cy="262308"/>
            </a:xfrm>
            <a:prstGeom prst="flowChartMagneticDisk">
              <a:avLst/>
            </a:prstGeom>
            <a:gradFill rotWithShape="1">
              <a:gsLst>
                <a:gs pos="0">
                  <a:srgbClr val="00B0F0">
                    <a:tint val="50000"/>
                    <a:satMod val="180000"/>
                    <a:lumMod val="100000"/>
                  </a:srgbClr>
                </a:gs>
                <a:gs pos="40000">
                  <a:srgbClr val="00B0F0">
                    <a:tint val="60000"/>
                    <a:satMod val="130000"/>
                    <a:lumMod val="100000"/>
                  </a:srgbClr>
                </a:gs>
                <a:gs pos="100000">
                  <a:srgbClr val="00B0F0">
                    <a:tint val="96000"/>
                    <a:lumMod val="108000"/>
                  </a:srgbClr>
                </a:gs>
              </a:gsLst>
              <a:lin ang="5400000" scaled="0"/>
            </a:gradFill>
            <a:ln w="952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3" name="Magnetic Disk 163"/>
            <p:cNvSpPr/>
            <p:nvPr/>
          </p:nvSpPr>
          <p:spPr>
            <a:xfrm>
              <a:off x="1826152" y="4455087"/>
              <a:ext cx="272139" cy="262308"/>
            </a:xfrm>
            <a:prstGeom prst="flowChartMagneticDisk">
              <a:avLst/>
            </a:prstGeom>
            <a:gradFill rotWithShape="1">
              <a:gsLst>
                <a:gs pos="0">
                  <a:srgbClr val="00B0F0">
                    <a:tint val="50000"/>
                    <a:satMod val="180000"/>
                    <a:lumMod val="100000"/>
                  </a:srgbClr>
                </a:gs>
                <a:gs pos="40000">
                  <a:srgbClr val="00B0F0">
                    <a:tint val="60000"/>
                    <a:satMod val="130000"/>
                    <a:lumMod val="100000"/>
                  </a:srgbClr>
                </a:gs>
                <a:gs pos="100000">
                  <a:srgbClr val="00B0F0">
                    <a:tint val="96000"/>
                    <a:lumMod val="108000"/>
                  </a:srgbClr>
                </a:gs>
              </a:gsLst>
              <a:lin ang="5400000" scaled="0"/>
            </a:gradFill>
            <a:ln w="9525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04" name="Line 20"/>
          <p:cNvSpPr>
            <a:spLocks noChangeShapeType="1"/>
          </p:cNvSpPr>
          <p:nvPr/>
        </p:nvSpPr>
        <p:spPr bwMode="auto">
          <a:xfrm rot="5400000">
            <a:off x="2163756" y="3587755"/>
            <a:ext cx="4521434" cy="5659"/>
          </a:xfrm>
          <a:prstGeom prst="line">
            <a:avLst/>
          </a:prstGeom>
          <a:noFill/>
          <a:ln w="9525" cap="rnd">
            <a:solidFill>
              <a:srgbClr val="0067C5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</a:endParaRPr>
          </a:p>
        </p:txBody>
      </p:sp>
      <p:sp>
        <p:nvSpPr>
          <p:cNvPr id="105" name="Rectangle 104"/>
          <p:cNvSpPr/>
          <p:nvPr/>
        </p:nvSpPr>
        <p:spPr bwMode="auto">
          <a:xfrm>
            <a:off x="366159" y="1329866"/>
            <a:ext cx="3731794" cy="970633"/>
          </a:xfrm>
          <a:prstGeom prst="rect">
            <a:avLst/>
          </a:prstGeom>
          <a:solidFill>
            <a:srgbClr val="0067C5"/>
          </a:solidFill>
          <a:ln w="1587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225425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buSzTx/>
              <a:buFontTx/>
              <a:buNone/>
              <a:tabLst/>
              <a:defRPr/>
            </a:pPr>
            <a:r>
              <a:rPr kumimoji="0" lang="sl-SI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Brez prekinitev ob nadgradnja, tehnoloških</a:t>
            </a:r>
            <a:r>
              <a:rPr kumimoji="0" lang="sl-SI" sz="20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nadgradnjah in zamenjavah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pic>
        <p:nvPicPr>
          <p:cNvPr id="106" name="Picture 10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8422" y="3885323"/>
            <a:ext cx="3060158" cy="765039"/>
          </a:xfrm>
          <a:prstGeom prst="rect">
            <a:avLst/>
          </a:prstGeom>
        </p:spPr>
      </p:pic>
      <p:sp>
        <p:nvSpPr>
          <p:cNvPr id="107" name="TextBox 106"/>
          <p:cNvSpPr txBox="1"/>
          <p:nvPr/>
        </p:nvSpPr>
        <p:spPr>
          <a:xfrm>
            <a:off x="6225090" y="4626574"/>
            <a:ext cx="9101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/>
                <a:ea typeface="+mn-ea"/>
              </a:rPr>
              <a:t>FAS8040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7254848" y="4627633"/>
            <a:ext cx="9101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/>
                <a:ea typeface="+mn-ea"/>
              </a:rPr>
              <a:t>FAS8060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5160407" y="4626574"/>
            <a:ext cx="9101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/>
                <a:ea typeface="+mn-ea"/>
              </a:rPr>
              <a:t>FAS8040</a:t>
            </a:r>
          </a:p>
        </p:txBody>
      </p:sp>
      <p:grpSp>
        <p:nvGrpSpPr>
          <p:cNvPr id="110" name="Group 109"/>
          <p:cNvGrpSpPr/>
          <p:nvPr/>
        </p:nvGrpSpPr>
        <p:grpSpPr>
          <a:xfrm>
            <a:off x="5082092" y="4074124"/>
            <a:ext cx="1025525" cy="821268"/>
            <a:chOff x="5065184" y="4306358"/>
            <a:chExt cx="1025525" cy="821268"/>
          </a:xfrm>
        </p:grpSpPr>
        <p:grpSp>
          <p:nvGrpSpPr>
            <p:cNvPr id="111" name="Group 110"/>
            <p:cNvGrpSpPr/>
            <p:nvPr/>
          </p:nvGrpSpPr>
          <p:grpSpPr>
            <a:xfrm>
              <a:off x="5065184" y="4306358"/>
              <a:ext cx="1025525" cy="821268"/>
              <a:chOff x="5058834" y="4315883"/>
              <a:chExt cx="1025525" cy="821268"/>
            </a:xfrm>
          </p:grpSpPr>
          <p:grpSp>
            <p:nvGrpSpPr>
              <p:cNvPr id="113" name="Group 112"/>
              <p:cNvGrpSpPr/>
              <p:nvPr/>
            </p:nvGrpSpPr>
            <p:grpSpPr>
              <a:xfrm>
                <a:off x="5058834" y="4315883"/>
                <a:ext cx="1025525" cy="573615"/>
                <a:chOff x="5067300" y="4531785"/>
                <a:chExt cx="1025525" cy="573615"/>
              </a:xfrm>
            </p:grpSpPr>
            <p:sp>
              <p:nvSpPr>
                <p:cNvPr id="115" name="Rectangle 114"/>
                <p:cNvSpPr/>
                <p:nvPr/>
              </p:nvSpPr>
              <p:spPr bwMode="auto">
                <a:xfrm>
                  <a:off x="5067300" y="4632325"/>
                  <a:ext cx="1025525" cy="473075"/>
                </a:xfrm>
                <a:prstGeom prst="rect">
                  <a:avLst/>
                </a:prstGeom>
                <a:solidFill>
                  <a:sysClr val="window" lastClr="FFFF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B0F0"/>
                    </a:buClr>
                    <a:buSzTx/>
                    <a:buFont typeface="Wingdings 2" pitchFamily="18" charset="2"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</a:endParaRPr>
                </a:p>
              </p:txBody>
            </p:sp>
            <p:pic>
              <p:nvPicPr>
                <p:cNvPr id="116" name="Picture 115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88470" y="4531785"/>
                  <a:ext cx="992005" cy="313265"/>
                </a:xfrm>
                <a:prstGeom prst="rect">
                  <a:avLst/>
                </a:prstGeom>
              </p:spPr>
            </p:pic>
          </p:grpSp>
          <p:sp>
            <p:nvSpPr>
              <p:cNvPr id="114" name="Rectangle 113"/>
              <p:cNvSpPr/>
              <p:nvPr/>
            </p:nvSpPr>
            <p:spPr bwMode="auto">
              <a:xfrm>
                <a:off x="5102225" y="4756151"/>
                <a:ext cx="958850" cy="381000"/>
              </a:xfrm>
              <a:prstGeom prst="rect">
                <a:avLst/>
              </a:prstGeom>
              <a:solidFill>
                <a:sysClr val="window" lastClr="FFFF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B0F0"/>
                  </a:buClr>
                  <a:buSzTx/>
                  <a:buFont typeface="Wingdings 2" pitchFamily="18" charset="2"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</a:endParaRPr>
              </a:p>
            </p:txBody>
          </p:sp>
        </p:grpSp>
        <p:sp>
          <p:nvSpPr>
            <p:cNvPr id="112" name="TextBox 111"/>
            <p:cNvSpPr txBox="1"/>
            <p:nvPr/>
          </p:nvSpPr>
          <p:spPr>
            <a:xfrm>
              <a:off x="5145615" y="4619624"/>
              <a:ext cx="91016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</a:rPr>
                <a:t>FAS8020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04593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85185E-6 L 0.12136 0.116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59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36 0.11667 L 0.00886 0.0057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25" y="-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3.01922E-6 L 0.10262 -0.0409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57" y="-20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-221569"/>
            <a:ext cx="9467850" cy="7100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219" name="Picture 21" descr="D:\Document\netapp-platium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50" y="5738580"/>
            <a:ext cx="200025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465287" y="-137081"/>
            <a:ext cx="8229600" cy="1143001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l-SI" sz="2800" b="1" dirty="0" smtClean="0"/>
              <a:t>Prednosti dokazane učinkovitosti</a:t>
            </a:r>
            <a:endParaRPr lang="en-GB" sz="2800" b="1" dirty="0" smtClean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087" y="5906617"/>
            <a:ext cx="1759074" cy="8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227801" y="1669320"/>
            <a:ext cx="5925256" cy="4079283"/>
            <a:chOff x="216333" y="2141395"/>
            <a:chExt cx="5925256" cy="4079283"/>
          </a:xfrm>
        </p:grpSpPr>
        <p:pic>
          <p:nvPicPr>
            <p:cNvPr id="25" name="Picture 24" descr="Screen Shot 2014-05-01 at 2.50.55 PM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6022" y="2141395"/>
              <a:ext cx="3462803" cy="3815743"/>
            </a:xfrm>
            <a:prstGeom prst="rect">
              <a:avLst/>
            </a:prstGeom>
          </p:spPr>
        </p:pic>
        <p:sp>
          <p:nvSpPr>
            <p:cNvPr id="26" name="Text Box 8"/>
            <p:cNvSpPr txBox="1">
              <a:spLocks noChangeArrowheads="1"/>
            </p:cNvSpPr>
            <p:nvPr/>
          </p:nvSpPr>
          <p:spPr bwMode="auto">
            <a:xfrm>
              <a:off x="3968815" y="2975955"/>
              <a:ext cx="2172774" cy="362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buSzTx/>
                <a:buFont typeface="Wingdings 2" pitchFamily="18" charset="2"/>
                <a:buNone/>
              </a:pPr>
              <a:r>
                <a:rPr lang="en-US" sz="1600" dirty="0" smtClean="0">
                  <a:solidFill>
                    <a:prstClr val="black"/>
                  </a:solidFill>
                  <a:latin typeface="Arial"/>
                  <a:ea typeface="+mn-ea"/>
                </a:rPr>
                <a:t>Snapshot</a:t>
              </a:r>
              <a:r>
                <a:rPr lang="en-US" sz="1400" baseline="30000" dirty="0" smtClean="0">
                  <a:solidFill>
                    <a:prstClr val="black"/>
                  </a:solidFill>
                  <a:latin typeface="Arial"/>
                  <a:ea typeface="+mn-ea"/>
                </a:rPr>
                <a:t>™</a:t>
              </a:r>
              <a:r>
                <a:rPr lang="en-US" sz="1600" dirty="0" smtClean="0">
                  <a:solidFill>
                    <a:prstClr val="black"/>
                  </a:solidFill>
                  <a:latin typeface="Arial"/>
                  <a:ea typeface="+mn-ea"/>
                </a:rPr>
                <a:t> </a:t>
              </a:r>
              <a:r>
                <a:rPr lang="en-US" sz="1600" dirty="0">
                  <a:solidFill>
                    <a:prstClr val="black"/>
                  </a:solidFill>
                  <a:latin typeface="Arial"/>
                  <a:ea typeface="+mn-ea"/>
                </a:rPr>
                <a:t>t</a:t>
              </a:r>
              <a:r>
                <a:rPr lang="en-US" sz="1600" dirty="0" smtClean="0">
                  <a:solidFill>
                    <a:prstClr val="black"/>
                  </a:solidFill>
                  <a:latin typeface="Arial"/>
                  <a:ea typeface="+mn-ea"/>
                </a:rPr>
                <a:t>echnology</a:t>
              </a:r>
              <a:endParaRPr lang="en-US" sz="1600" dirty="0">
                <a:solidFill>
                  <a:prstClr val="black"/>
                </a:solidFill>
                <a:latin typeface="Arial"/>
                <a:ea typeface="+mn-ea"/>
              </a:endParaRPr>
            </a:p>
          </p:txBody>
        </p:sp>
        <p:sp>
          <p:nvSpPr>
            <p:cNvPr id="27" name="Text Box 30"/>
            <p:cNvSpPr txBox="1">
              <a:spLocks noChangeArrowheads="1"/>
            </p:cNvSpPr>
            <p:nvPr/>
          </p:nvSpPr>
          <p:spPr bwMode="auto">
            <a:xfrm>
              <a:off x="1318138" y="5851346"/>
              <a:ext cx="208767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914400" fontAlgn="auto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00B0F0"/>
                </a:buClr>
                <a:buSzTx/>
                <a:buFont typeface="Wingdings 2" pitchFamily="18" charset="2"/>
                <a:buNone/>
              </a:pPr>
              <a:r>
                <a:rPr lang="en-US" dirty="0" smtClean="0">
                  <a:solidFill>
                    <a:srgbClr val="000000"/>
                  </a:solidFill>
                  <a:latin typeface="Arial"/>
                  <a:ea typeface="+mn-ea"/>
                </a:rPr>
                <a:t>Storage Capacity</a:t>
              </a:r>
              <a:endParaRPr lang="en-US" dirty="0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  <p:sp>
          <p:nvSpPr>
            <p:cNvPr id="28" name="Text Box 30"/>
            <p:cNvSpPr txBox="1">
              <a:spLocks noChangeArrowheads="1"/>
            </p:cNvSpPr>
            <p:nvPr/>
          </p:nvSpPr>
          <p:spPr bwMode="auto">
            <a:xfrm rot="16200000">
              <a:off x="-388771" y="3383301"/>
              <a:ext cx="157953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914400" fontAlgn="auto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00B0F0"/>
                </a:buClr>
                <a:buSzTx/>
                <a:buFont typeface="Wingdings 2" pitchFamily="18" charset="2"/>
                <a:buNone/>
              </a:pPr>
              <a:r>
                <a:rPr lang="en-US" dirty="0" smtClean="0">
                  <a:solidFill>
                    <a:srgbClr val="000000"/>
                  </a:solidFill>
                  <a:latin typeface="Arial"/>
                  <a:ea typeface="+mn-ea"/>
                </a:rPr>
                <a:t>Storage Cost</a:t>
              </a:r>
              <a:endParaRPr lang="en-US" dirty="0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  <p:sp>
          <p:nvSpPr>
            <p:cNvPr id="29" name="Text Box 14"/>
            <p:cNvSpPr txBox="1">
              <a:spLocks noChangeArrowheads="1"/>
            </p:cNvSpPr>
            <p:nvPr/>
          </p:nvSpPr>
          <p:spPr bwMode="auto">
            <a:xfrm>
              <a:off x="3968814" y="2548823"/>
              <a:ext cx="1788390" cy="419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4BD00"/>
                </a:buClr>
                <a:buSzTx/>
                <a:buFontTx/>
                <a:buNone/>
              </a:pPr>
              <a:r>
                <a:rPr lang="en-US" sz="1600" dirty="0" smtClean="0">
                  <a:solidFill>
                    <a:prstClr val="black"/>
                  </a:solidFill>
                  <a:latin typeface="Arial"/>
                  <a:ea typeface="+mn-ea"/>
                </a:rPr>
                <a:t>SATA/RAID-DP</a:t>
              </a:r>
              <a:r>
                <a:rPr lang="en-US" sz="1600" kern="0" baseline="30000" dirty="0" smtClean="0">
                  <a:solidFill>
                    <a:srgbClr val="000000"/>
                  </a:solidFill>
                  <a:latin typeface="Arial"/>
                  <a:ea typeface="+mn-ea"/>
                </a:rPr>
                <a:t>®</a:t>
              </a:r>
              <a:endParaRPr lang="en-US" sz="1600" dirty="0">
                <a:solidFill>
                  <a:srgbClr val="FF0000"/>
                </a:solidFill>
                <a:latin typeface="Arial"/>
                <a:ea typeface="+mn-ea"/>
              </a:endParaRPr>
            </a:p>
          </p:txBody>
        </p:sp>
        <p:sp>
          <p:nvSpPr>
            <p:cNvPr id="30" name="Text Box 17"/>
            <p:cNvSpPr txBox="1">
              <a:spLocks noChangeArrowheads="1"/>
            </p:cNvSpPr>
            <p:nvPr/>
          </p:nvSpPr>
          <p:spPr bwMode="auto">
            <a:xfrm>
              <a:off x="3968814" y="3338313"/>
              <a:ext cx="1892300" cy="383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buSzTx/>
                <a:buFont typeface="Wingdings 2" pitchFamily="18" charset="2"/>
                <a:buNone/>
              </a:pPr>
              <a:r>
                <a:rPr lang="en-US" sz="1600" dirty="0">
                  <a:solidFill>
                    <a:prstClr val="black"/>
                  </a:solidFill>
                  <a:latin typeface="Arial"/>
                  <a:ea typeface="+mn-ea"/>
                </a:rPr>
                <a:t>Thin </a:t>
              </a:r>
              <a:r>
                <a:rPr lang="en-US" sz="1600" dirty="0" smtClean="0">
                  <a:solidFill>
                    <a:prstClr val="black"/>
                  </a:solidFill>
                  <a:latin typeface="Arial"/>
                  <a:ea typeface="+mn-ea"/>
                </a:rPr>
                <a:t>provisioning</a:t>
              </a:r>
              <a:endParaRPr lang="en-US" sz="1600" dirty="0">
                <a:solidFill>
                  <a:prstClr val="black"/>
                </a:solidFill>
                <a:latin typeface="Arial"/>
                <a:ea typeface="+mn-ea"/>
              </a:endParaRPr>
            </a:p>
          </p:txBody>
        </p:sp>
        <p:sp>
          <p:nvSpPr>
            <p:cNvPr id="31" name="Text Box 20"/>
            <p:cNvSpPr txBox="1">
              <a:spLocks noChangeArrowheads="1"/>
            </p:cNvSpPr>
            <p:nvPr/>
          </p:nvSpPr>
          <p:spPr bwMode="auto">
            <a:xfrm>
              <a:off x="3968815" y="3721365"/>
              <a:ext cx="10922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buSzTx/>
                <a:buFont typeface="Wingdings 2" pitchFamily="18" charset="2"/>
                <a:buNone/>
              </a:pPr>
              <a:r>
                <a:rPr lang="en-US" sz="1600" dirty="0" smtClean="0">
                  <a:solidFill>
                    <a:prstClr val="black"/>
                  </a:solidFill>
                  <a:latin typeface="Arial"/>
                  <a:ea typeface="+mn-ea"/>
                </a:rPr>
                <a:t>Cloning</a:t>
              </a:r>
              <a:endParaRPr lang="en-US" sz="1600" dirty="0">
                <a:solidFill>
                  <a:prstClr val="black"/>
                </a:solidFill>
                <a:latin typeface="Arial"/>
                <a:ea typeface="+mn-ea"/>
              </a:endParaRPr>
            </a:p>
          </p:txBody>
        </p:sp>
        <p:sp>
          <p:nvSpPr>
            <p:cNvPr id="32" name="Text Box 23"/>
            <p:cNvSpPr txBox="1">
              <a:spLocks noChangeArrowheads="1"/>
            </p:cNvSpPr>
            <p:nvPr/>
          </p:nvSpPr>
          <p:spPr bwMode="auto">
            <a:xfrm>
              <a:off x="3968814" y="4482788"/>
              <a:ext cx="128693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buSzTx/>
                <a:buFont typeface="Wingdings 2" pitchFamily="18" charset="2"/>
                <a:buNone/>
              </a:pPr>
              <a:r>
                <a:rPr lang="en-US" sz="1600" dirty="0" smtClean="0">
                  <a:solidFill>
                    <a:prstClr val="black"/>
                  </a:solidFill>
                  <a:latin typeface="Arial"/>
                  <a:ea typeface="+mn-ea"/>
                </a:rPr>
                <a:t>Compression</a:t>
              </a:r>
              <a:endParaRPr lang="en-US" sz="1600" dirty="0">
                <a:solidFill>
                  <a:prstClr val="black"/>
                </a:solidFill>
                <a:latin typeface="Arial"/>
                <a:ea typeface="+mn-ea"/>
              </a:endParaRPr>
            </a:p>
          </p:txBody>
        </p:sp>
        <p:sp>
          <p:nvSpPr>
            <p:cNvPr id="33" name="Text Box 31"/>
            <p:cNvSpPr txBox="1">
              <a:spLocks noChangeArrowheads="1"/>
            </p:cNvSpPr>
            <p:nvPr/>
          </p:nvSpPr>
          <p:spPr bwMode="auto">
            <a:xfrm>
              <a:off x="3971482" y="4090802"/>
              <a:ext cx="1440900" cy="345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buSzTx/>
                <a:buFont typeface="Wingdings 2" pitchFamily="18" charset="2"/>
                <a:buNone/>
              </a:pPr>
              <a:r>
                <a:rPr lang="en-US" sz="1600" dirty="0">
                  <a:solidFill>
                    <a:prstClr val="black"/>
                  </a:solidFill>
                  <a:latin typeface="Arial"/>
                  <a:ea typeface="+mn-ea"/>
                </a:rPr>
                <a:t>Deduplication </a:t>
              </a:r>
            </a:p>
          </p:txBody>
        </p:sp>
        <p:sp>
          <p:nvSpPr>
            <p:cNvPr id="34" name="Text Box 23"/>
            <p:cNvSpPr txBox="1">
              <a:spLocks noChangeArrowheads="1"/>
            </p:cNvSpPr>
            <p:nvPr/>
          </p:nvSpPr>
          <p:spPr bwMode="auto">
            <a:xfrm>
              <a:off x="3968814" y="4852318"/>
              <a:ext cx="136736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buSzTx/>
                <a:buFont typeface="Wingdings 2" pitchFamily="18" charset="2"/>
                <a:buNone/>
              </a:pPr>
              <a:r>
                <a:rPr lang="en-US" sz="1600" dirty="0" smtClean="0">
                  <a:solidFill>
                    <a:prstClr val="black"/>
                  </a:solidFill>
                  <a:latin typeface="Arial"/>
                  <a:ea typeface="+mn-ea"/>
                </a:rPr>
                <a:t>Flash Cache</a:t>
              </a:r>
              <a:r>
                <a:rPr lang="en-US" sz="1500" baseline="30000" dirty="0" smtClean="0">
                  <a:solidFill>
                    <a:prstClr val="black"/>
                  </a:solidFill>
                  <a:latin typeface="Arial"/>
                  <a:ea typeface="+mn-ea"/>
                </a:rPr>
                <a:t>™</a:t>
              </a:r>
              <a:endParaRPr lang="en-US" sz="1500" baseline="30000" dirty="0">
                <a:solidFill>
                  <a:prstClr val="black"/>
                </a:solidFill>
                <a:latin typeface="Arial"/>
                <a:ea typeface="+mn-ea"/>
              </a:endParaRPr>
            </a:p>
          </p:txBody>
        </p:sp>
        <p:sp>
          <p:nvSpPr>
            <p:cNvPr id="35" name="Text Box 23"/>
            <p:cNvSpPr txBox="1">
              <a:spLocks noChangeArrowheads="1"/>
            </p:cNvSpPr>
            <p:nvPr/>
          </p:nvSpPr>
          <p:spPr bwMode="auto">
            <a:xfrm>
              <a:off x="3954048" y="5226662"/>
              <a:ext cx="14605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0">
              <a:noAutofit/>
            </a:bodyPr>
            <a:lstStyle/>
            <a:p>
              <a:pPr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buSzTx/>
                <a:buFont typeface="Wingdings 2" pitchFamily="18" charset="2"/>
                <a:buNone/>
              </a:pPr>
              <a:r>
                <a:rPr lang="en-US" sz="1600" dirty="0" smtClean="0">
                  <a:solidFill>
                    <a:prstClr val="black"/>
                  </a:solidFill>
                  <a:latin typeface="Arial"/>
                  <a:ea typeface="+mn-ea"/>
                </a:rPr>
                <a:t>Flash Pool</a:t>
              </a:r>
              <a:r>
                <a:rPr lang="en-US" sz="1600" baseline="30000" dirty="0" smtClean="0">
                  <a:solidFill>
                    <a:prstClr val="black"/>
                  </a:solidFill>
                  <a:latin typeface="Arial"/>
                  <a:ea typeface="+mn-ea"/>
                </a:rPr>
                <a:t>™</a:t>
              </a:r>
              <a:endParaRPr lang="en-US" sz="1600" dirty="0">
                <a:solidFill>
                  <a:srgbClr val="FF0000"/>
                </a:solidFill>
                <a:latin typeface="Arial"/>
                <a:ea typeface="+mn-ea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141607" y="1091482"/>
            <a:ext cx="2905795" cy="4750010"/>
            <a:chOff x="6130139" y="1439658"/>
            <a:chExt cx="2905795" cy="4750010"/>
          </a:xfrm>
        </p:grpSpPr>
        <p:sp>
          <p:nvSpPr>
            <p:cNvPr id="37" name="Line 20"/>
            <p:cNvSpPr>
              <a:spLocks noChangeShapeType="1"/>
            </p:cNvSpPr>
            <p:nvPr/>
          </p:nvSpPr>
          <p:spPr bwMode="auto">
            <a:xfrm rot="5400000" flipV="1">
              <a:off x="3783927" y="3843456"/>
              <a:ext cx="4692424" cy="0"/>
            </a:xfrm>
            <a:prstGeom prst="line">
              <a:avLst/>
            </a:prstGeom>
            <a:noFill/>
            <a:ln w="9525" cap="flat" cmpd="sng" algn="ctr">
              <a:solidFill>
                <a:srgbClr val="0067C5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Content Placeholder 6"/>
            <p:cNvSpPr txBox="1">
              <a:spLocks/>
            </p:cNvSpPr>
            <p:nvPr/>
          </p:nvSpPr>
          <p:spPr>
            <a:xfrm>
              <a:off x="6205801" y="1439658"/>
              <a:ext cx="2830133" cy="4338151"/>
            </a:xfrm>
            <a:prstGeom prst="rect">
              <a:avLst/>
            </a:prstGeom>
          </p:spPr>
          <p:txBody>
            <a:bodyPr/>
            <a:lstStyle>
              <a:lvl1pPr marL="298450" indent="-298450" algn="l" rtl="0" eaLnBrk="0" fontAlgn="base" hangingPunct="0">
                <a:spcBef>
                  <a:spcPts val="676"/>
                </a:spcBef>
                <a:spcAft>
                  <a:spcPct val="0"/>
                </a:spcAft>
                <a:buClr>
                  <a:schemeClr val="accent2"/>
                </a:buClr>
                <a:buFont typeface="Wingdings 2" pitchFamily="18" charset="2"/>
                <a:buChar char="¡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36588" indent="-336550" algn="l" rtl="0" eaLnBrk="0" fontAlgn="base" hangingPunct="0">
                <a:spcBef>
                  <a:spcPts val="624"/>
                </a:spcBef>
                <a:spcAft>
                  <a:spcPct val="0"/>
                </a:spcAft>
                <a:buFont typeface="Arial" charset="0"/>
                <a:buChar char="–"/>
                <a:defRPr sz="2600">
                  <a:solidFill>
                    <a:schemeClr val="tx1"/>
                  </a:solidFill>
                  <a:latin typeface="+mn-lt"/>
                </a:defRPr>
              </a:lvl2pPr>
              <a:lvl3pPr marL="927100" indent="-288925" algn="l" rtl="0" eaLnBrk="0" fontAlgn="base" hangingPunct="0">
                <a:spcBef>
                  <a:spcPts val="576"/>
                </a:spcBef>
                <a:spcAft>
                  <a:spcPct val="0"/>
                </a:spcAft>
                <a:buFont typeface="Wingdings 2" pitchFamily="18" charset="2"/>
                <a:buChar char="¡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236663" indent="-307975" algn="l" rtl="0" eaLnBrk="0" fontAlgn="base" hangingPunct="0">
                <a:spcBef>
                  <a:spcPts val="480"/>
                </a:spcBef>
                <a:spcAft>
                  <a:spcPct val="0"/>
                </a:spcAft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1504950" indent="-266700" algn="l" rtl="0" eaLnBrk="0" fontAlgn="base" hangingPunct="0">
                <a:spcBef>
                  <a:spcPts val="480"/>
                </a:spcBef>
                <a:spcAft>
                  <a:spcPct val="0"/>
                </a:spcAft>
                <a:buFont typeface="Wingdings 2" pitchFamily="18" charset="2"/>
                <a:buChar char="¡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1962150" indent="-266700" algn="l" rtl="0" fontAlgn="base">
                <a:spcBef>
                  <a:spcPct val="20000"/>
                </a:spcBef>
                <a:spcAft>
                  <a:spcPct val="0"/>
                </a:spcAft>
                <a:buFont typeface="Wingdings 2" pitchFamily="18" charset="2"/>
                <a:buChar char="¡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419350" indent="-266700" algn="l" rtl="0" fontAlgn="base">
                <a:spcBef>
                  <a:spcPct val="20000"/>
                </a:spcBef>
                <a:spcAft>
                  <a:spcPct val="0"/>
                </a:spcAft>
                <a:buFont typeface="Wingdings 2" pitchFamily="18" charset="2"/>
                <a:buChar char="¡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2876550" indent="-266700" algn="l" rtl="0" fontAlgn="base">
                <a:spcBef>
                  <a:spcPct val="20000"/>
                </a:spcBef>
                <a:spcAft>
                  <a:spcPct val="0"/>
                </a:spcAft>
                <a:buFont typeface="Wingdings 2" pitchFamily="18" charset="2"/>
                <a:buChar char="¡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333750" indent="-266700" algn="l" rtl="0" fontAlgn="base">
                <a:spcBef>
                  <a:spcPct val="20000"/>
                </a:spcBef>
                <a:spcAft>
                  <a:spcPct val="0"/>
                </a:spcAft>
                <a:buFont typeface="Wingdings 2" pitchFamily="18" charset="2"/>
                <a:buChar char="¡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227013" marR="0" lvl="0" indent="-227013" algn="l" defTabSz="914400" rtl="0" eaLnBrk="0" fontAlgn="base" latinLnBrk="0" hangingPunct="0">
                <a:lnSpc>
                  <a:spcPct val="95000"/>
                </a:lnSpc>
                <a:spcBef>
                  <a:spcPts val="1200"/>
                </a:spcBef>
                <a:spcAft>
                  <a:spcPct val="0"/>
                </a:spcAft>
                <a:buClr>
                  <a:srgbClr val="0067C5"/>
                </a:buClr>
                <a:buSzTx/>
                <a:buFont typeface="Wingdings" charset="2"/>
                <a:buChar char="§"/>
                <a:tabLst/>
                <a:defRPr/>
              </a:pPr>
              <a:r>
                <a:rPr kumimoji="0" lang="sl-SI" sz="17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Upravljanje s stroški kapacitet s pomočjo</a:t>
              </a:r>
              <a:r>
                <a:rPr kumimoji="0" lang="sl-SI" sz="1700" b="0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udarne učinkovitosti</a:t>
              </a:r>
              <a:endParaRPr kumimoji="0" 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227013" marR="0" lvl="0" indent="-227013" algn="l" defTabSz="914400" rtl="0" eaLnBrk="0" fontAlgn="base" latinLnBrk="0" hangingPunct="0">
                <a:lnSpc>
                  <a:spcPct val="95000"/>
                </a:lnSpc>
                <a:spcBef>
                  <a:spcPts val="1200"/>
                </a:spcBef>
                <a:spcAft>
                  <a:spcPct val="0"/>
                </a:spcAft>
                <a:buClr>
                  <a:srgbClr val="0067C5"/>
                </a:buClr>
                <a:buSzTx/>
                <a:buFont typeface="Wingdings" charset="2"/>
                <a:buChar char="§"/>
                <a:tabLst/>
                <a:defRPr/>
              </a:pPr>
              <a:r>
                <a:rPr kumimoji="0" lang="sl-SI" sz="17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Združevanje</a:t>
              </a:r>
              <a:r>
                <a:rPr kumimoji="0" lang="sl-SI" sz="1700" b="0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in delitev infrastrukture glede na zahteve posameznih storitev</a:t>
              </a:r>
              <a:endParaRPr kumimoji="0" 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39" name="Picture 38" descr="Guarantee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2998" y="4967921"/>
              <a:ext cx="2361770" cy="12176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" name="Text Placeholder 2"/>
          <p:cNvSpPr txBox="1">
            <a:spLocks/>
          </p:cNvSpPr>
          <p:nvPr/>
        </p:nvSpPr>
        <p:spPr bwMode="gray">
          <a:xfrm>
            <a:off x="292719" y="758240"/>
            <a:ext cx="8574733" cy="40011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18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85000"/>
              </a:lnSpc>
              <a:spcBef>
                <a:spcPts val="200"/>
              </a:spcBef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85000"/>
              </a:lnSpc>
              <a:spcBef>
                <a:spcPts val="200"/>
              </a:spcBef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85000"/>
              </a:lnSpc>
              <a:spcBef>
                <a:spcPts val="200"/>
              </a:spcBef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SzTx/>
              <a:buFont typeface="Wingdings" panose="05000000000000000000" pitchFamily="2" charset="2"/>
              <a:buNone/>
              <a:tabLst/>
              <a:defRPr lang="en-US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67C5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sl-SI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7C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Zniževanje CAPEX in OPEX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67C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04593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-221569"/>
            <a:ext cx="9467850" cy="7100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219" name="Picture 21" descr="D:\Document\netapp-platium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50" y="5738580"/>
            <a:ext cx="200025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446876" y="-202519"/>
            <a:ext cx="8229600" cy="1143001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l-SI" sz="2800" b="1" dirty="0" smtClean="0"/>
              <a:t>Prednosti neopazne </a:t>
            </a:r>
            <a:r>
              <a:rPr lang="sl-SI" sz="2800" b="1" dirty="0" err="1" smtClean="0"/>
              <a:t>skalabilnosti</a:t>
            </a:r>
            <a:endParaRPr lang="en-GB" sz="2800" b="1" dirty="0" smtClean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087" y="5906617"/>
            <a:ext cx="1759074" cy="8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Magnetic Disk 91"/>
          <p:cNvSpPr/>
          <p:nvPr/>
        </p:nvSpPr>
        <p:spPr>
          <a:xfrm>
            <a:off x="1396749" y="5197063"/>
            <a:ext cx="272139" cy="262308"/>
          </a:xfrm>
          <a:prstGeom prst="flowChartMagneticDisk">
            <a:avLst/>
          </a:prstGeom>
          <a:gradFill rotWithShape="1">
            <a:gsLst>
              <a:gs pos="0">
                <a:srgbClr val="7B00C6">
                  <a:tint val="50000"/>
                  <a:satMod val="180000"/>
                  <a:lumMod val="100000"/>
                </a:srgbClr>
              </a:gs>
              <a:gs pos="40000">
                <a:srgbClr val="7B00C6">
                  <a:tint val="60000"/>
                  <a:satMod val="130000"/>
                  <a:lumMod val="100000"/>
                </a:srgbClr>
              </a:gs>
              <a:gs pos="100000">
                <a:srgbClr val="7B00C6">
                  <a:tint val="96000"/>
                  <a:lumMod val="108000"/>
                </a:srgbClr>
              </a:gs>
            </a:gsLst>
            <a:lin ang="5400000" scaled="0"/>
          </a:gradFill>
          <a:ln w="9525" cap="flat" cmpd="sng" algn="ctr">
            <a:solidFill>
              <a:srgbClr val="7B00C6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Magnetic Disk 55"/>
          <p:cNvSpPr/>
          <p:nvPr/>
        </p:nvSpPr>
        <p:spPr>
          <a:xfrm>
            <a:off x="1707386" y="5197063"/>
            <a:ext cx="272139" cy="262308"/>
          </a:xfrm>
          <a:prstGeom prst="flowChartMagneticDisk">
            <a:avLst/>
          </a:prstGeom>
          <a:gradFill rotWithShape="1">
            <a:gsLst>
              <a:gs pos="0">
                <a:srgbClr val="7B00C6">
                  <a:tint val="50000"/>
                  <a:satMod val="180000"/>
                  <a:lumMod val="100000"/>
                </a:srgbClr>
              </a:gs>
              <a:gs pos="40000">
                <a:srgbClr val="7B00C6">
                  <a:tint val="60000"/>
                  <a:satMod val="130000"/>
                  <a:lumMod val="100000"/>
                </a:srgbClr>
              </a:gs>
              <a:gs pos="100000">
                <a:srgbClr val="7B00C6">
                  <a:tint val="96000"/>
                  <a:lumMod val="108000"/>
                </a:srgbClr>
              </a:gs>
            </a:gsLst>
            <a:lin ang="5400000" scaled="0"/>
          </a:gradFill>
          <a:ln w="9525" cap="flat" cmpd="sng" algn="ctr">
            <a:solidFill>
              <a:srgbClr val="7B00C6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8" name="Picture 4" descr="ICON_VirtTriangle_flat_Q408.png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3820" y="4107884"/>
            <a:ext cx="1441794" cy="406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4" descr="ICON_VirtTriangle_flat_Q408.png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8587" y="4107884"/>
            <a:ext cx="1441794" cy="406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" name="Magnetic Disk 159"/>
          <p:cNvSpPr/>
          <p:nvPr/>
        </p:nvSpPr>
        <p:spPr>
          <a:xfrm>
            <a:off x="2341181" y="5197063"/>
            <a:ext cx="272139" cy="262308"/>
          </a:xfrm>
          <a:prstGeom prst="flowChartMagneticDisk">
            <a:avLst/>
          </a:prstGeom>
          <a:gradFill rotWithShape="1">
            <a:gsLst>
              <a:gs pos="0">
                <a:srgbClr val="00B0F0">
                  <a:tint val="50000"/>
                  <a:satMod val="180000"/>
                  <a:lumMod val="100000"/>
                </a:srgbClr>
              </a:gs>
              <a:gs pos="40000">
                <a:srgbClr val="00B0F0">
                  <a:tint val="60000"/>
                  <a:satMod val="130000"/>
                  <a:lumMod val="100000"/>
                </a:srgbClr>
              </a:gs>
              <a:gs pos="100000">
                <a:srgbClr val="00B0F0">
                  <a:tint val="96000"/>
                  <a:lumMod val="108000"/>
                </a:srgbClr>
              </a:gs>
            </a:gsLst>
            <a:lin ang="5400000" scaled="0"/>
          </a:gradFill>
          <a:ln w="9525" cap="flat" cmpd="sng" algn="ctr">
            <a:solidFill>
              <a:srgbClr val="00B0F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Magnetic Disk 164"/>
          <p:cNvSpPr/>
          <p:nvPr/>
        </p:nvSpPr>
        <p:spPr>
          <a:xfrm>
            <a:off x="2643216" y="5488906"/>
            <a:ext cx="272139" cy="262308"/>
          </a:xfrm>
          <a:prstGeom prst="flowChartMagneticDisk">
            <a:avLst/>
          </a:prstGeom>
          <a:gradFill rotWithShape="1">
            <a:gsLst>
              <a:gs pos="0">
                <a:srgbClr val="00B0F0">
                  <a:tint val="50000"/>
                  <a:satMod val="180000"/>
                  <a:lumMod val="100000"/>
                </a:srgbClr>
              </a:gs>
              <a:gs pos="40000">
                <a:srgbClr val="00B0F0">
                  <a:tint val="60000"/>
                  <a:satMod val="130000"/>
                  <a:lumMod val="100000"/>
                </a:srgbClr>
              </a:gs>
              <a:gs pos="100000">
                <a:srgbClr val="00B0F0">
                  <a:tint val="96000"/>
                  <a:lumMod val="108000"/>
                </a:srgbClr>
              </a:gs>
            </a:gsLst>
            <a:lin ang="5400000" scaled="0"/>
          </a:gradFill>
          <a:ln w="9525" cap="flat" cmpd="sng" algn="ctr">
            <a:solidFill>
              <a:srgbClr val="00B0F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Magnetic Disk 83"/>
          <p:cNvSpPr/>
          <p:nvPr/>
        </p:nvSpPr>
        <p:spPr>
          <a:xfrm>
            <a:off x="1396749" y="4911428"/>
            <a:ext cx="272139" cy="262308"/>
          </a:xfrm>
          <a:prstGeom prst="flowChartMagneticDisk">
            <a:avLst/>
          </a:prstGeom>
          <a:gradFill rotWithShape="1">
            <a:gsLst>
              <a:gs pos="0">
                <a:srgbClr val="00B0F0">
                  <a:tint val="50000"/>
                  <a:satMod val="180000"/>
                  <a:lumMod val="100000"/>
                </a:srgbClr>
              </a:gs>
              <a:gs pos="40000">
                <a:srgbClr val="00B0F0">
                  <a:tint val="60000"/>
                  <a:satMod val="130000"/>
                  <a:lumMod val="100000"/>
                </a:srgbClr>
              </a:gs>
              <a:gs pos="100000">
                <a:srgbClr val="00B0F0">
                  <a:tint val="96000"/>
                  <a:lumMod val="108000"/>
                </a:srgbClr>
              </a:gs>
            </a:gsLst>
            <a:lin ang="5400000" scaled="0"/>
          </a:gradFill>
          <a:ln w="9525" cap="flat" cmpd="sng" algn="ctr">
            <a:solidFill>
              <a:srgbClr val="00B0F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Magnetic Disk 84"/>
          <p:cNvSpPr/>
          <p:nvPr/>
        </p:nvSpPr>
        <p:spPr>
          <a:xfrm>
            <a:off x="1707386" y="4911428"/>
            <a:ext cx="272139" cy="262308"/>
          </a:xfrm>
          <a:prstGeom prst="flowChartMagneticDisk">
            <a:avLst/>
          </a:prstGeom>
          <a:gradFill rotWithShape="1">
            <a:gsLst>
              <a:gs pos="0">
                <a:srgbClr val="00B0F0">
                  <a:tint val="50000"/>
                  <a:satMod val="180000"/>
                  <a:lumMod val="100000"/>
                </a:srgbClr>
              </a:gs>
              <a:gs pos="40000">
                <a:srgbClr val="00B0F0">
                  <a:tint val="60000"/>
                  <a:satMod val="130000"/>
                  <a:lumMod val="100000"/>
                </a:srgbClr>
              </a:gs>
              <a:gs pos="100000">
                <a:srgbClr val="00B0F0">
                  <a:tint val="96000"/>
                  <a:lumMod val="108000"/>
                </a:srgbClr>
              </a:gs>
            </a:gsLst>
            <a:lin ang="5400000" scaled="0"/>
          </a:gradFill>
          <a:ln w="9525" cap="flat" cmpd="sng" algn="ctr">
            <a:solidFill>
              <a:srgbClr val="00B0F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Magnetic Disk 118"/>
          <p:cNvSpPr/>
          <p:nvPr/>
        </p:nvSpPr>
        <p:spPr>
          <a:xfrm>
            <a:off x="2341181" y="4911428"/>
            <a:ext cx="272139" cy="262308"/>
          </a:xfrm>
          <a:prstGeom prst="flowChartMagneticDisk">
            <a:avLst/>
          </a:prstGeom>
          <a:gradFill rotWithShape="1">
            <a:gsLst>
              <a:gs pos="0">
                <a:srgbClr val="0067C5">
                  <a:tint val="50000"/>
                  <a:satMod val="180000"/>
                  <a:lumMod val="100000"/>
                </a:srgbClr>
              </a:gs>
              <a:gs pos="40000">
                <a:srgbClr val="0067C5">
                  <a:tint val="60000"/>
                  <a:satMod val="130000"/>
                  <a:lumMod val="100000"/>
                </a:srgbClr>
              </a:gs>
              <a:gs pos="100000">
                <a:srgbClr val="0067C5">
                  <a:tint val="96000"/>
                  <a:lumMod val="108000"/>
                </a:srgbClr>
              </a:gs>
            </a:gsLst>
            <a:lin ang="5400000" scaled="0"/>
          </a:gradFill>
          <a:ln w="9525" cap="flat" cmpd="sng" algn="ctr">
            <a:solidFill>
              <a:srgbClr val="0067C5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Magnetic Disk 119"/>
          <p:cNvSpPr/>
          <p:nvPr/>
        </p:nvSpPr>
        <p:spPr>
          <a:xfrm>
            <a:off x="2643216" y="4911428"/>
            <a:ext cx="272139" cy="262308"/>
          </a:xfrm>
          <a:prstGeom prst="flowChartMagneticDisk">
            <a:avLst/>
          </a:prstGeom>
          <a:gradFill rotWithShape="1">
            <a:gsLst>
              <a:gs pos="0">
                <a:srgbClr val="0067C5">
                  <a:tint val="50000"/>
                  <a:satMod val="180000"/>
                  <a:lumMod val="100000"/>
                </a:srgbClr>
              </a:gs>
              <a:gs pos="40000">
                <a:srgbClr val="0067C5">
                  <a:tint val="60000"/>
                  <a:satMod val="130000"/>
                  <a:lumMod val="100000"/>
                </a:srgbClr>
              </a:gs>
              <a:gs pos="100000">
                <a:srgbClr val="0067C5">
                  <a:tint val="96000"/>
                  <a:lumMod val="108000"/>
                </a:srgbClr>
              </a:gs>
            </a:gsLst>
            <a:lin ang="5400000" scaled="0"/>
          </a:gradFill>
          <a:ln w="9525" cap="flat" cmpd="sng" algn="ctr">
            <a:solidFill>
              <a:srgbClr val="0067C5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Magnetic Disk 122"/>
          <p:cNvSpPr/>
          <p:nvPr/>
        </p:nvSpPr>
        <p:spPr>
          <a:xfrm>
            <a:off x="2643216" y="5197063"/>
            <a:ext cx="272139" cy="262308"/>
          </a:xfrm>
          <a:prstGeom prst="flowChartMagneticDisk">
            <a:avLst/>
          </a:prstGeom>
          <a:gradFill rotWithShape="1">
            <a:gsLst>
              <a:gs pos="0">
                <a:srgbClr val="0067C5">
                  <a:tint val="50000"/>
                  <a:satMod val="180000"/>
                  <a:lumMod val="100000"/>
                </a:srgbClr>
              </a:gs>
              <a:gs pos="40000">
                <a:srgbClr val="0067C5">
                  <a:tint val="60000"/>
                  <a:satMod val="130000"/>
                  <a:lumMod val="100000"/>
                </a:srgbClr>
              </a:gs>
              <a:gs pos="100000">
                <a:srgbClr val="0067C5">
                  <a:tint val="96000"/>
                  <a:lumMod val="108000"/>
                </a:srgbClr>
              </a:gs>
            </a:gsLst>
            <a:lin ang="5400000" scaled="0"/>
          </a:gradFill>
          <a:ln w="9525" cap="flat" cmpd="sng" algn="ctr">
            <a:solidFill>
              <a:srgbClr val="0067C5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4724139" y="920413"/>
            <a:ext cx="4191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sl-SI" sz="2400" dirty="0" smtClean="0">
                <a:solidFill>
                  <a:prstClr val="black"/>
                </a:solidFill>
                <a:latin typeface="Arial"/>
                <a:ea typeface="Arial"/>
              </a:rPr>
              <a:t>Soočenje z novimi zahtevami</a:t>
            </a:r>
            <a:endParaRPr lang="en-US" sz="2400" dirty="0">
              <a:solidFill>
                <a:prstClr val="black"/>
              </a:solidFill>
              <a:latin typeface="Arial"/>
              <a:ea typeface="Arial"/>
            </a:endParaRPr>
          </a:p>
          <a:p>
            <a:pPr marL="173038" indent="-173038" defTabSz="914400" fontAlgn="auto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>
                <a:srgbClr val="0067C5"/>
              </a:buClr>
              <a:buSzTx/>
              <a:buFont typeface="Wingdings" charset="2"/>
              <a:buChar char="§"/>
              <a:defRPr/>
            </a:pPr>
            <a:r>
              <a:rPr lang="sl-SI" sz="2000" dirty="0" smtClean="0">
                <a:solidFill>
                  <a:prstClr val="black"/>
                </a:solidFill>
                <a:latin typeface="Arial"/>
                <a:ea typeface="+mn-ea"/>
              </a:rPr>
              <a:t>Iz malega raste veliko</a:t>
            </a:r>
            <a:endParaRPr lang="en-US" sz="2000" dirty="0">
              <a:solidFill>
                <a:prstClr val="black"/>
              </a:solidFill>
              <a:latin typeface="Arial"/>
              <a:ea typeface="+mn-ea"/>
            </a:endParaRPr>
          </a:p>
          <a:p>
            <a:pPr marL="173038" indent="-173038" defTabSz="914400" fontAlgn="auto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>
                <a:srgbClr val="0067C5"/>
              </a:buClr>
              <a:buSzTx/>
              <a:buFont typeface="Wingdings" charset="2"/>
              <a:buChar char="§"/>
              <a:defRPr/>
            </a:pPr>
            <a:r>
              <a:rPr lang="sl-SI" sz="2000" dirty="0" smtClean="0">
                <a:solidFill>
                  <a:prstClr val="black"/>
                </a:solidFill>
                <a:latin typeface="Arial"/>
                <a:ea typeface="+mn-ea"/>
              </a:rPr>
              <a:t>Takojšnja reakcija</a:t>
            </a:r>
            <a:endParaRPr lang="en-US" sz="2000" dirty="0">
              <a:solidFill>
                <a:prstClr val="black"/>
              </a:solidFill>
              <a:latin typeface="Arial"/>
              <a:ea typeface="+mn-ea"/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4731065" y="3176873"/>
            <a:ext cx="817387" cy="1687024"/>
            <a:chOff x="5162830" y="4343400"/>
            <a:chExt cx="817387" cy="1687024"/>
          </a:xfrm>
        </p:grpSpPr>
        <p:cxnSp>
          <p:nvCxnSpPr>
            <p:cNvPr id="79" name="Straight Arrow Connector 78"/>
            <p:cNvCxnSpPr/>
            <p:nvPr/>
          </p:nvCxnSpPr>
          <p:spPr bwMode="auto">
            <a:xfrm flipV="1">
              <a:off x="5562600" y="4724400"/>
              <a:ext cx="0" cy="1295400"/>
            </a:xfrm>
            <a:prstGeom prst="straightConnector1">
              <a:avLst/>
            </a:prstGeom>
            <a:solidFill>
              <a:srgbClr val="0067C5"/>
            </a:solidFill>
            <a:ln w="28575" cap="flat" cmpd="sng" algn="ctr">
              <a:solidFill>
                <a:srgbClr val="0067C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80" name="TextBox 79"/>
            <p:cNvSpPr txBox="1"/>
            <p:nvPr/>
          </p:nvSpPr>
          <p:spPr>
            <a:xfrm rot="16200000">
              <a:off x="4710142" y="5208404"/>
              <a:ext cx="12747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sl-SI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67C5"/>
                  </a:solidFill>
                  <a:effectLst/>
                  <a:uLnTx/>
                  <a:uFillTx/>
                  <a:latin typeface="Arial"/>
                  <a:ea typeface="+mn-ea"/>
                </a:rPr>
                <a:t>Kapaciteta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67C5"/>
                </a:solidFill>
                <a:effectLst/>
                <a:uLnTx/>
                <a:uFillTx/>
                <a:latin typeface="Arial"/>
                <a:ea typeface="+mn-ea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181600" y="4343400"/>
              <a:ext cx="7986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</a:rPr>
                <a:t>100PB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5130835" y="4778983"/>
            <a:ext cx="2514600" cy="369332"/>
            <a:chOff x="5562600" y="5945510"/>
            <a:chExt cx="2514600" cy="369332"/>
          </a:xfrm>
        </p:grpSpPr>
        <p:sp>
          <p:nvSpPr>
            <p:cNvPr id="83" name="TextBox 82"/>
            <p:cNvSpPr txBox="1"/>
            <p:nvPr/>
          </p:nvSpPr>
          <p:spPr>
            <a:xfrm>
              <a:off x="6096000" y="5945510"/>
              <a:ext cx="14029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sl-SI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67C5"/>
                  </a:solidFill>
                  <a:effectLst/>
                  <a:uLnTx/>
                  <a:uFillTx/>
                  <a:latin typeface="Arial"/>
                  <a:ea typeface="+mn-ea"/>
                </a:rPr>
                <a:t>Zmogljivosti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67C5"/>
                </a:solidFill>
                <a:effectLst/>
                <a:uLnTx/>
                <a:uFillTx/>
                <a:latin typeface="Arial"/>
                <a:ea typeface="+mn-ea"/>
              </a:endParaRPr>
            </a:p>
          </p:txBody>
        </p:sp>
        <p:cxnSp>
          <p:nvCxnSpPr>
            <p:cNvPr id="84" name="Straight Arrow Connector 83"/>
            <p:cNvCxnSpPr/>
            <p:nvPr/>
          </p:nvCxnSpPr>
          <p:spPr bwMode="auto">
            <a:xfrm>
              <a:off x="5562600" y="6007740"/>
              <a:ext cx="2514600" cy="0"/>
            </a:xfrm>
            <a:prstGeom prst="straightConnector1">
              <a:avLst/>
            </a:prstGeom>
            <a:solidFill>
              <a:srgbClr val="0067C5"/>
            </a:solidFill>
            <a:ln w="28575" cap="flat" cmpd="sng" algn="ctr">
              <a:solidFill>
                <a:srgbClr val="0067C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85" name="Group 84"/>
          <p:cNvGrpSpPr/>
          <p:nvPr/>
        </p:nvGrpSpPr>
        <p:grpSpPr>
          <a:xfrm>
            <a:off x="5149143" y="3100673"/>
            <a:ext cx="2755841" cy="1719952"/>
            <a:chOff x="5580908" y="4267200"/>
            <a:chExt cx="2755841" cy="1719952"/>
          </a:xfrm>
        </p:grpSpPr>
        <p:cxnSp>
          <p:nvCxnSpPr>
            <p:cNvPr id="86" name="Straight Arrow Connector 85"/>
            <p:cNvCxnSpPr/>
            <p:nvPr/>
          </p:nvCxnSpPr>
          <p:spPr bwMode="auto">
            <a:xfrm flipV="1">
              <a:off x="5580908" y="4648200"/>
              <a:ext cx="1886692" cy="1338952"/>
            </a:xfrm>
            <a:prstGeom prst="straightConnector1">
              <a:avLst/>
            </a:prstGeom>
            <a:solidFill>
              <a:srgbClr val="0067C5"/>
            </a:solidFill>
            <a:ln w="28575" cap="flat" cmpd="sng" algn="ctr">
              <a:solidFill>
                <a:srgbClr val="0067C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87" name="TextBox 86"/>
            <p:cNvSpPr txBox="1"/>
            <p:nvPr/>
          </p:nvSpPr>
          <p:spPr>
            <a:xfrm rot="19565396">
              <a:off x="5927422" y="5251699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sl-SI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67C5"/>
                  </a:solidFill>
                  <a:effectLst/>
                  <a:uLnTx/>
                  <a:uFillTx/>
                  <a:latin typeface="Arial"/>
                  <a:ea typeface="+mn-ea"/>
                </a:rPr>
                <a:t>Upravljanje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67C5"/>
                </a:solidFill>
                <a:effectLst/>
                <a:uLnTx/>
                <a:uFillTx/>
                <a:latin typeface="Arial"/>
                <a:ea typeface="+mn-ea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7467600" y="4267200"/>
              <a:ext cx="86914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</a:rPr>
                <a:t>PB per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</a:rPr>
                <a:t>admin</a:t>
              </a:r>
            </a:p>
          </p:txBody>
        </p:sp>
      </p:grpSp>
      <p:sp>
        <p:nvSpPr>
          <p:cNvPr id="89" name="Rectangle 88"/>
          <p:cNvSpPr/>
          <p:nvPr/>
        </p:nvSpPr>
        <p:spPr>
          <a:xfrm>
            <a:off x="4741075" y="2558655"/>
            <a:ext cx="41201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sl-SI" sz="2400" dirty="0" smtClean="0">
                <a:solidFill>
                  <a:srgbClr val="0067C5"/>
                </a:solidFill>
                <a:latin typeface="Arial"/>
                <a:ea typeface="Arial"/>
              </a:rPr>
              <a:t>Širitev v treh dimenzijah</a:t>
            </a:r>
            <a:endParaRPr lang="en-US" sz="2400" dirty="0">
              <a:solidFill>
                <a:srgbClr val="0067C5"/>
              </a:solidFill>
              <a:latin typeface="Arial"/>
              <a:ea typeface="Arial"/>
            </a:endParaRPr>
          </a:p>
        </p:txBody>
      </p:sp>
      <p:sp>
        <p:nvSpPr>
          <p:cNvPr id="90" name="Magnetic Disk 56"/>
          <p:cNvSpPr/>
          <p:nvPr/>
        </p:nvSpPr>
        <p:spPr>
          <a:xfrm>
            <a:off x="1396071" y="5488906"/>
            <a:ext cx="272139" cy="262308"/>
          </a:xfrm>
          <a:prstGeom prst="flowChartMagneticDisk">
            <a:avLst/>
          </a:prstGeom>
          <a:gradFill rotWithShape="1">
            <a:gsLst>
              <a:gs pos="0">
                <a:srgbClr val="7B00C6">
                  <a:tint val="50000"/>
                  <a:satMod val="180000"/>
                  <a:lumMod val="100000"/>
                </a:srgbClr>
              </a:gs>
              <a:gs pos="40000">
                <a:srgbClr val="7B00C6">
                  <a:tint val="60000"/>
                  <a:satMod val="130000"/>
                  <a:lumMod val="100000"/>
                </a:srgbClr>
              </a:gs>
              <a:gs pos="100000">
                <a:srgbClr val="7B00C6">
                  <a:tint val="96000"/>
                  <a:lumMod val="108000"/>
                </a:srgbClr>
              </a:gs>
            </a:gsLst>
            <a:lin ang="5400000" scaled="0"/>
          </a:gradFill>
          <a:ln w="9525" cap="flat" cmpd="sng" algn="ctr">
            <a:solidFill>
              <a:srgbClr val="7B00C6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91" name="Group 90"/>
          <p:cNvGrpSpPr/>
          <p:nvPr/>
        </p:nvGrpSpPr>
        <p:grpSpPr>
          <a:xfrm>
            <a:off x="1650047" y="690002"/>
            <a:ext cx="755302" cy="633964"/>
            <a:chOff x="4752004" y="1255238"/>
            <a:chExt cx="866800" cy="727550"/>
          </a:xfrm>
        </p:grpSpPr>
        <p:pic>
          <p:nvPicPr>
            <p:cNvPr id="92" name="Picture 48" descr="flatscreen_monitor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1371600"/>
              <a:ext cx="657225" cy="611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" name="Picture 2"/>
            <p:cNvPicPr>
              <a:picLocks noChangeAspect="1" noChangeArrowheads="1"/>
            </p:cNvPicPr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752004" y="1255238"/>
              <a:ext cx="866800" cy="7163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4" name="Picture 30" descr="Technical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9413" y="739881"/>
            <a:ext cx="237771" cy="572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4656" y="4245432"/>
            <a:ext cx="881732" cy="368554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8037" y="4243043"/>
            <a:ext cx="921295" cy="587146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6017" y="4236830"/>
            <a:ext cx="921295" cy="599572"/>
          </a:xfrm>
          <a:prstGeom prst="rect">
            <a:avLst/>
          </a:prstGeom>
        </p:spPr>
      </p:pic>
      <p:sp>
        <p:nvSpPr>
          <p:cNvPr id="98" name="Rounded Rectangle 97"/>
          <p:cNvSpPr/>
          <p:nvPr/>
        </p:nvSpPr>
        <p:spPr bwMode="auto">
          <a:xfrm>
            <a:off x="326559" y="1372949"/>
            <a:ext cx="3876843" cy="1622274"/>
          </a:xfrm>
          <a:prstGeom prst="roundRect">
            <a:avLst>
              <a:gd name="adj" fmla="val 12547"/>
            </a:avLst>
          </a:prstGeom>
          <a:noFill/>
          <a:ln w="19050" cap="flat" cmpd="sng" algn="ctr">
            <a:solidFill>
              <a:sysClr val="window" lastClr="FFFFFF">
                <a:lumMod val="50000"/>
              </a:sys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Wingdings 2" pitchFamily="-106" charset="2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106" charset="0"/>
              <a:ea typeface="Arial"/>
              <a:cs typeface="Arial"/>
            </a:endParaRPr>
          </a:p>
        </p:txBody>
      </p:sp>
      <p:sp>
        <p:nvSpPr>
          <p:cNvPr id="99" name="Rounded Rectangle 98"/>
          <p:cNvSpPr/>
          <p:nvPr/>
        </p:nvSpPr>
        <p:spPr>
          <a:xfrm>
            <a:off x="445898" y="1523421"/>
            <a:ext cx="999427" cy="877824"/>
          </a:xfrm>
          <a:prstGeom prst="roundRect">
            <a:avLst/>
          </a:prstGeom>
          <a:solidFill>
            <a:srgbClr val="7B00C6">
              <a:lumMod val="20000"/>
              <a:lumOff val="80000"/>
            </a:srgbClr>
          </a:solidFill>
          <a:ln w="9525" cap="flat" cmpd="sng" algn="ctr">
            <a:solidFill>
              <a:srgbClr val="7B00C6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ERP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306508" y="3088605"/>
            <a:ext cx="3910262" cy="1015689"/>
          </a:xfrm>
          <a:prstGeom prst="roundRect">
            <a:avLst>
              <a:gd name="adj" fmla="val 13658"/>
            </a:avLst>
          </a:prstGeom>
          <a:noFill/>
          <a:ln w="19050" cap="flat" cmpd="sng" algn="ctr">
            <a:solidFill>
              <a:srgbClr val="8DC63F">
                <a:lumMod val="75000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Wingdings 2" pitchFamily="-106" charset="2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106" charset="0"/>
              <a:ea typeface="Arial"/>
              <a:cs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Wingdings 2" pitchFamily="-106" charset="2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106" charset="0"/>
              <a:ea typeface="Arial"/>
              <a:cs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Wingdings 2" pitchFamily="-106" charset="2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106" charset="0"/>
              <a:ea typeface="Arial"/>
              <a:cs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Wingdings 2" pitchFamily="-106" charset="2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106" charset="0"/>
              <a:ea typeface="Arial"/>
              <a:cs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Wingdings 2" pitchFamily="-106" charset="2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106" charset="0"/>
              <a:ea typeface="Arial"/>
              <a:cs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Wingdings 2" pitchFamily="-106" charset="2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106" charset="0"/>
              <a:ea typeface="Arial"/>
              <a:cs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Wingdings 2" pitchFamily="-106" charset="2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106" charset="0"/>
              <a:ea typeface="Arial"/>
              <a:cs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Wingdings 2" pitchFamily="-106" charset="2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106" charset="0"/>
              <a:ea typeface="Arial"/>
              <a:cs typeface="Arial"/>
            </a:endParaRPr>
          </a:p>
        </p:txBody>
      </p:sp>
      <p:sp>
        <p:nvSpPr>
          <p:cNvPr id="101" name="Rounded Rectangle 100"/>
          <p:cNvSpPr/>
          <p:nvPr/>
        </p:nvSpPr>
        <p:spPr>
          <a:xfrm>
            <a:off x="446876" y="3431286"/>
            <a:ext cx="3636209" cy="529045"/>
          </a:xfrm>
          <a:prstGeom prst="roundRect">
            <a:avLst/>
          </a:prstGeom>
          <a:solidFill>
            <a:srgbClr val="8DC6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-65" charset="0"/>
                <a:ea typeface="Arial" pitchFamily="-65" charset="0"/>
                <a:cs typeface="Arial" pitchFamily="-65" charset="0"/>
              </a:rPr>
              <a:t>Clustered Data ONTAP</a:t>
            </a:r>
            <a:r>
              <a:rPr kumimoji="0" lang="en-US" sz="1300" b="0" i="0" u="none" strike="noStrike" kern="0" cap="none" spc="0" normalizeH="0" baseline="30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-65" charset="0"/>
                <a:ea typeface="Arial" pitchFamily="-65" charset="0"/>
                <a:cs typeface="Arial" pitchFamily="-65" charset="0"/>
              </a:rPr>
              <a:t>®</a:t>
            </a:r>
          </a:p>
        </p:txBody>
      </p:sp>
      <p:cxnSp>
        <p:nvCxnSpPr>
          <p:cNvPr id="102" name="Straight Connector 101"/>
          <p:cNvCxnSpPr/>
          <p:nvPr/>
        </p:nvCxnSpPr>
        <p:spPr bwMode="auto">
          <a:xfrm>
            <a:off x="996621" y="2397290"/>
            <a:ext cx="0" cy="990600"/>
          </a:xfrm>
          <a:prstGeom prst="line">
            <a:avLst/>
          </a:prstGeom>
          <a:solidFill>
            <a:srgbClr val="0067C5"/>
          </a:solidFill>
          <a:ln w="28575" cap="flat" cmpd="sng" algn="ctr">
            <a:solidFill>
              <a:srgbClr val="7B00C6">
                <a:lumMod val="60000"/>
                <a:lumOff val="4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3" name="Straight Connector 102"/>
          <p:cNvCxnSpPr/>
          <p:nvPr/>
        </p:nvCxnSpPr>
        <p:spPr bwMode="auto">
          <a:xfrm>
            <a:off x="920421" y="2397290"/>
            <a:ext cx="0" cy="990600"/>
          </a:xfrm>
          <a:prstGeom prst="line">
            <a:avLst/>
          </a:prstGeom>
          <a:solidFill>
            <a:srgbClr val="0067C5"/>
          </a:solidFill>
          <a:ln w="28575" cap="flat" cmpd="sng" algn="ctr">
            <a:solidFill>
              <a:srgbClr val="7B00C6">
                <a:lumMod val="60000"/>
                <a:lumOff val="4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4" name="Straight Connector 103"/>
          <p:cNvCxnSpPr/>
          <p:nvPr/>
        </p:nvCxnSpPr>
        <p:spPr bwMode="auto">
          <a:xfrm flipH="1">
            <a:off x="3541386" y="2329740"/>
            <a:ext cx="1" cy="1058150"/>
          </a:xfrm>
          <a:prstGeom prst="line">
            <a:avLst/>
          </a:prstGeom>
          <a:solidFill>
            <a:srgbClr val="0067C5"/>
          </a:solidFill>
          <a:ln w="28575" cap="flat" cmpd="sng" algn="ctr">
            <a:solidFill>
              <a:srgbClr val="0067C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Straight Connector 104"/>
          <p:cNvCxnSpPr/>
          <p:nvPr/>
        </p:nvCxnSpPr>
        <p:spPr bwMode="auto">
          <a:xfrm flipH="1">
            <a:off x="3632842" y="2329740"/>
            <a:ext cx="0" cy="948209"/>
          </a:xfrm>
          <a:prstGeom prst="line">
            <a:avLst/>
          </a:prstGeom>
          <a:solidFill>
            <a:srgbClr val="0067C5"/>
          </a:solidFill>
          <a:ln w="28575" cap="flat" cmpd="sng" algn="ctr">
            <a:solidFill>
              <a:srgbClr val="0067C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06" name="Group 105"/>
          <p:cNvGrpSpPr/>
          <p:nvPr/>
        </p:nvGrpSpPr>
        <p:grpSpPr>
          <a:xfrm>
            <a:off x="1946261" y="2347204"/>
            <a:ext cx="339438" cy="1116886"/>
            <a:chOff x="1967280" y="2693114"/>
            <a:chExt cx="339438" cy="2899966"/>
          </a:xfrm>
        </p:grpSpPr>
        <p:cxnSp>
          <p:nvCxnSpPr>
            <p:cNvPr id="107" name="Straight Connector 106"/>
            <p:cNvCxnSpPr/>
            <p:nvPr/>
          </p:nvCxnSpPr>
          <p:spPr bwMode="auto">
            <a:xfrm>
              <a:off x="2306718" y="2706624"/>
              <a:ext cx="0" cy="2886456"/>
            </a:xfrm>
            <a:prstGeom prst="line">
              <a:avLst/>
            </a:prstGeom>
            <a:solidFill>
              <a:srgbClr val="0067C5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" name="Straight Connector 107"/>
            <p:cNvCxnSpPr/>
            <p:nvPr/>
          </p:nvCxnSpPr>
          <p:spPr bwMode="auto">
            <a:xfrm flipH="1">
              <a:off x="2209800" y="2693114"/>
              <a:ext cx="0" cy="2487168"/>
            </a:xfrm>
            <a:prstGeom prst="line">
              <a:avLst/>
            </a:prstGeom>
            <a:solidFill>
              <a:srgbClr val="0067C5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" name="Straight Connector 108"/>
            <p:cNvCxnSpPr/>
            <p:nvPr/>
          </p:nvCxnSpPr>
          <p:spPr bwMode="auto">
            <a:xfrm>
              <a:off x="1967280" y="5181600"/>
              <a:ext cx="242520" cy="0"/>
            </a:xfrm>
            <a:prstGeom prst="line">
              <a:avLst/>
            </a:prstGeom>
            <a:solidFill>
              <a:srgbClr val="0067C5"/>
            </a:solidFill>
            <a:ln w="28575" cap="flat" cmpd="sng" algn="ctr">
              <a:solidFill>
                <a:srgbClr val="84BD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110" name="Picture 14" descr="virtualization_apps_O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405" y="1861961"/>
            <a:ext cx="381416" cy="47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" name="Picture 14" descr="virtualization_apps_O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678" y="1861961"/>
            <a:ext cx="381416" cy="47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" name="Rounded Rectangle 111"/>
          <p:cNvSpPr/>
          <p:nvPr/>
        </p:nvSpPr>
        <p:spPr>
          <a:xfrm>
            <a:off x="3069851" y="1523420"/>
            <a:ext cx="1023930" cy="877824"/>
          </a:xfrm>
          <a:prstGeom prst="roundRect">
            <a:avLst/>
          </a:prstGeom>
          <a:solidFill>
            <a:srgbClr val="0067C5">
              <a:lumMod val="20000"/>
              <a:lumOff val="80000"/>
            </a:srgbClr>
          </a:solidFill>
          <a:ln w="9525" cap="flat" cmpd="sng" algn="ctr">
            <a:solidFill>
              <a:srgbClr val="0067C5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VDI</a:t>
            </a:r>
          </a:p>
        </p:txBody>
      </p:sp>
      <p:pic>
        <p:nvPicPr>
          <p:cNvPr id="113" name="Picture 14" descr="virtualization_apps_O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9381" y="1861961"/>
            <a:ext cx="381416" cy="47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" name="Picture 14" descr="virtualization_apps_O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2654" y="1861961"/>
            <a:ext cx="381416" cy="47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" name="Rounded Rectangle 114"/>
          <p:cNvSpPr/>
          <p:nvPr/>
        </p:nvSpPr>
        <p:spPr>
          <a:xfrm>
            <a:off x="1545851" y="1523420"/>
            <a:ext cx="1371600" cy="877824"/>
          </a:xfrm>
          <a:prstGeom prst="roundRect">
            <a:avLst/>
          </a:prstGeom>
          <a:solidFill>
            <a:srgbClr val="00B0F0">
              <a:lumMod val="40000"/>
              <a:lumOff val="60000"/>
            </a:srgbClr>
          </a:solidFill>
          <a:ln w="9525" cap="flat" cmpd="sng" algn="ctr">
            <a:solidFill>
              <a:srgbClr val="00B0F0"/>
            </a:solidFill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Messaging</a:t>
            </a:r>
          </a:p>
        </p:txBody>
      </p:sp>
      <p:pic>
        <p:nvPicPr>
          <p:cNvPr id="116" name="Picture 14" descr="virtualization_apps_O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717" y="1861961"/>
            <a:ext cx="381416" cy="47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" name="Picture 14" descr="virtualization_apps_O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2990" y="1861961"/>
            <a:ext cx="381416" cy="47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" name="Picture 14" descr="virtualization_apps_O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3581" y="1861961"/>
            <a:ext cx="381416" cy="47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" name="Rounded Rectangle 118"/>
          <p:cNvSpPr/>
          <p:nvPr/>
        </p:nvSpPr>
        <p:spPr>
          <a:xfrm>
            <a:off x="436181" y="2473490"/>
            <a:ext cx="3657600" cy="331250"/>
          </a:xfrm>
          <a:prstGeom prst="roundRect">
            <a:avLst/>
          </a:prstGeom>
          <a:solidFill>
            <a:sysClr val="window" lastClr="FFFFFF">
              <a:lumMod val="50000"/>
              <a:alpha val="72157"/>
            </a:sys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-65" charset="0"/>
                <a:ea typeface="Arial" pitchFamily="-65" charset="0"/>
                <a:cs typeface="Arial" pitchFamily="-65" charset="0"/>
              </a:rPr>
              <a:t>Hypervisor</a:t>
            </a:r>
          </a:p>
        </p:txBody>
      </p:sp>
      <p:sp>
        <p:nvSpPr>
          <p:cNvPr id="120" name="Can 119"/>
          <p:cNvSpPr/>
          <p:nvPr/>
        </p:nvSpPr>
        <p:spPr bwMode="auto">
          <a:xfrm>
            <a:off x="3320831" y="3142543"/>
            <a:ext cx="554182" cy="540346"/>
          </a:xfrm>
          <a:prstGeom prst="can">
            <a:avLst/>
          </a:prstGeom>
          <a:solidFill>
            <a:srgbClr val="0067C5"/>
          </a:solidFill>
          <a:ln w="19050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Wingdings 2" pitchFamily="18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</a:endParaRPr>
          </a:p>
        </p:txBody>
      </p:sp>
      <p:sp>
        <p:nvSpPr>
          <p:cNvPr id="121" name="Can 120"/>
          <p:cNvSpPr/>
          <p:nvPr/>
        </p:nvSpPr>
        <p:spPr bwMode="auto">
          <a:xfrm>
            <a:off x="1957024" y="3142543"/>
            <a:ext cx="554182" cy="540346"/>
          </a:xfrm>
          <a:prstGeom prst="can">
            <a:avLst/>
          </a:prstGeom>
          <a:solidFill>
            <a:srgbClr val="00B0F0"/>
          </a:solidFill>
          <a:ln w="19050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Wingdings 2" pitchFamily="18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</a:endParaRPr>
          </a:p>
        </p:txBody>
      </p:sp>
      <p:sp>
        <p:nvSpPr>
          <p:cNvPr id="122" name="Can 121"/>
          <p:cNvSpPr/>
          <p:nvPr/>
        </p:nvSpPr>
        <p:spPr bwMode="auto">
          <a:xfrm>
            <a:off x="684445" y="3142543"/>
            <a:ext cx="554182" cy="540346"/>
          </a:xfrm>
          <a:prstGeom prst="can">
            <a:avLst/>
          </a:prstGeom>
          <a:solidFill>
            <a:srgbClr val="7B00C6">
              <a:lumMod val="60000"/>
              <a:lumOff val="40000"/>
            </a:srgbClr>
          </a:solidFill>
          <a:ln w="19050" cap="flat" cmpd="sng" algn="ctr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Wingdings 2" pitchFamily="18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7687741" y="4528238"/>
            <a:ext cx="10759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pitchFamily="2" charset="2"/>
              <a:buNone/>
            </a:pPr>
            <a:r>
              <a:rPr lang="en-US" sz="1600" dirty="0">
                <a:solidFill>
                  <a:prstClr val="black"/>
                </a:solidFill>
                <a:latin typeface="Arial"/>
                <a:ea typeface="+mn-ea"/>
              </a:rPr>
              <a:t>4</a:t>
            </a:r>
            <a:r>
              <a:rPr lang="en-US" sz="1600" dirty="0" smtClean="0">
                <a:solidFill>
                  <a:prstClr val="black"/>
                </a:solidFill>
                <a:latin typeface="Arial"/>
                <a:ea typeface="+mn-ea"/>
              </a:rPr>
              <a:t>M IOPS,</a:t>
            </a:r>
          </a:p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Tx/>
              <a:buFont typeface="Wingdings" pitchFamily="2" charset="2"/>
              <a:buNone/>
            </a:pPr>
            <a:r>
              <a:rPr lang="en-US" sz="1600" dirty="0" smtClean="0">
                <a:solidFill>
                  <a:prstClr val="black"/>
                </a:solidFill>
                <a:latin typeface="Arial"/>
                <a:ea typeface="+mn-ea"/>
              </a:rPr>
              <a:t> linear</a:t>
            </a:r>
          </a:p>
        </p:txBody>
      </p:sp>
      <p:sp>
        <p:nvSpPr>
          <p:cNvPr id="124" name="Line 20"/>
          <p:cNvSpPr>
            <a:spLocks noChangeShapeType="1"/>
          </p:cNvSpPr>
          <p:nvPr/>
        </p:nvSpPr>
        <p:spPr bwMode="auto">
          <a:xfrm rot="5400000">
            <a:off x="2055191" y="3303926"/>
            <a:ext cx="4943938" cy="0"/>
          </a:xfrm>
          <a:prstGeom prst="line">
            <a:avLst/>
          </a:prstGeom>
          <a:noFill/>
          <a:ln w="9525" cap="rnd">
            <a:solidFill>
              <a:srgbClr val="0067C5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604593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89" grpId="0"/>
      <p:bldP spid="90" grpId="0" animBg="1"/>
      <p:bldP spid="12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Helvetica"/>
        <a:ea typeface="MS Gothic"/>
        <a:cs typeface=""/>
      </a:majorFont>
      <a:minorFont>
        <a:latin typeface="Helvetica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_Default Design">
  <a:themeElements>
    <a:clrScheme name="New NetApp Color Palette">
      <a:dk1>
        <a:srgbClr val="000000"/>
      </a:dk1>
      <a:lt1>
        <a:srgbClr val="FFFFFF"/>
      </a:lt1>
      <a:dk2>
        <a:srgbClr val="003B5C"/>
      </a:dk2>
      <a:lt2>
        <a:srgbClr val="333333"/>
      </a:lt2>
      <a:accent1>
        <a:srgbClr val="F2A900"/>
      </a:accent1>
      <a:accent2>
        <a:srgbClr val="84BD00"/>
      </a:accent2>
      <a:accent3>
        <a:srgbClr val="0067C5"/>
      </a:accent3>
      <a:accent4>
        <a:srgbClr val="E87722"/>
      </a:accent4>
      <a:accent5>
        <a:srgbClr val="C8102D"/>
      </a:accent5>
      <a:accent6>
        <a:srgbClr val="512D6D"/>
      </a:accent6>
      <a:hlink>
        <a:srgbClr val="005EB8"/>
      </a:hlink>
      <a:folHlink>
        <a:srgbClr val="512D6D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>
            <a:lumMod val="20000"/>
            <a:lumOff val="80000"/>
          </a:schemeClr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accent2"/>
          </a:buClr>
          <a:buSzTx/>
          <a:buFont typeface="Wingdings 2" pitchFamily="18" charset="2"/>
          <a:buNone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 marL="0" indent="0">
          <a:buClr>
            <a:schemeClr val="accent2"/>
          </a:buClr>
          <a:buFont typeface="Wingdings" pitchFamily="2" charset="2"/>
          <a:buNone/>
          <a:defRPr dirty="0" err="1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85B4"/>
        </a:dk2>
        <a:lt2>
          <a:srgbClr val="565656"/>
        </a:lt2>
        <a:accent1>
          <a:srgbClr val="A5A5A5"/>
        </a:accent1>
        <a:accent2>
          <a:srgbClr val="58A618"/>
        </a:accent2>
        <a:accent3>
          <a:srgbClr val="FFFFFF"/>
        </a:accent3>
        <a:accent4>
          <a:srgbClr val="000000"/>
        </a:accent4>
        <a:accent5>
          <a:srgbClr val="CFCFCF"/>
        </a:accent5>
        <a:accent6>
          <a:srgbClr val="4F9615"/>
        </a:accent6>
        <a:hlink>
          <a:srgbClr val="005BAE"/>
        </a:hlink>
        <a:folHlink>
          <a:srgbClr val="F95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4_Default Design">
  <a:themeElements>
    <a:clrScheme name="New NetApp Color Palette">
      <a:dk1>
        <a:srgbClr val="000000"/>
      </a:dk1>
      <a:lt1>
        <a:srgbClr val="FFFFFF"/>
      </a:lt1>
      <a:dk2>
        <a:srgbClr val="003B5C"/>
      </a:dk2>
      <a:lt2>
        <a:srgbClr val="333333"/>
      </a:lt2>
      <a:accent1>
        <a:srgbClr val="F2A900"/>
      </a:accent1>
      <a:accent2>
        <a:srgbClr val="84BD00"/>
      </a:accent2>
      <a:accent3>
        <a:srgbClr val="0067C5"/>
      </a:accent3>
      <a:accent4>
        <a:srgbClr val="E87722"/>
      </a:accent4>
      <a:accent5>
        <a:srgbClr val="C8102D"/>
      </a:accent5>
      <a:accent6>
        <a:srgbClr val="512D6D"/>
      </a:accent6>
      <a:hlink>
        <a:srgbClr val="005EB8"/>
      </a:hlink>
      <a:folHlink>
        <a:srgbClr val="512D6D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>
            <a:lumMod val="20000"/>
            <a:lumOff val="80000"/>
          </a:schemeClr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accent2"/>
          </a:buClr>
          <a:buSzTx/>
          <a:buFont typeface="Wingdings 2" pitchFamily="18" charset="2"/>
          <a:buNone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 marL="0" indent="0">
          <a:buClr>
            <a:schemeClr val="accent2"/>
          </a:buClr>
          <a:buFont typeface="Wingdings" pitchFamily="2" charset="2"/>
          <a:buNone/>
          <a:defRPr dirty="0" err="1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85B4"/>
        </a:dk2>
        <a:lt2>
          <a:srgbClr val="565656"/>
        </a:lt2>
        <a:accent1>
          <a:srgbClr val="A5A5A5"/>
        </a:accent1>
        <a:accent2>
          <a:srgbClr val="58A618"/>
        </a:accent2>
        <a:accent3>
          <a:srgbClr val="FFFFFF"/>
        </a:accent3>
        <a:accent4>
          <a:srgbClr val="000000"/>
        </a:accent4>
        <a:accent5>
          <a:srgbClr val="CFCFCF"/>
        </a:accent5>
        <a:accent6>
          <a:srgbClr val="4F9615"/>
        </a:accent6>
        <a:hlink>
          <a:srgbClr val="005BAE"/>
        </a:hlink>
        <a:folHlink>
          <a:srgbClr val="F95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5_Default Design">
  <a:themeElements>
    <a:clrScheme name="New NetApp Color Palette">
      <a:dk1>
        <a:srgbClr val="000000"/>
      </a:dk1>
      <a:lt1>
        <a:srgbClr val="FFFFFF"/>
      </a:lt1>
      <a:dk2>
        <a:srgbClr val="003B5C"/>
      </a:dk2>
      <a:lt2>
        <a:srgbClr val="333333"/>
      </a:lt2>
      <a:accent1>
        <a:srgbClr val="F2A900"/>
      </a:accent1>
      <a:accent2>
        <a:srgbClr val="84BD00"/>
      </a:accent2>
      <a:accent3>
        <a:srgbClr val="0067C5"/>
      </a:accent3>
      <a:accent4>
        <a:srgbClr val="E87722"/>
      </a:accent4>
      <a:accent5>
        <a:srgbClr val="C8102D"/>
      </a:accent5>
      <a:accent6>
        <a:srgbClr val="512D6D"/>
      </a:accent6>
      <a:hlink>
        <a:srgbClr val="005EB8"/>
      </a:hlink>
      <a:folHlink>
        <a:srgbClr val="512D6D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>
            <a:lumMod val="20000"/>
            <a:lumOff val="80000"/>
          </a:schemeClr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accent2"/>
          </a:buClr>
          <a:buSzTx/>
          <a:buFont typeface="Wingdings 2" pitchFamily="18" charset="2"/>
          <a:buNone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 marL="0" indent="0">
          <a:buClr>
            <a:schemeClr val="accent2"/>
          </a:buClr>
          <a:buFont typeface="Wingdings" pitchFamily="2" charset="2"/>
          <a:buNone/>
          <a:defRPr dirty="0" err="1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85B4"/>
        </a:dk2>
        <a:lt2>
          <a:srgbClr val="565656"/>
        </a:lt2>
        <a:accent1>
          <a:srgbClr val="A5A5A5"/>
        </a:accent1>
        <a:accent2>
          <a:srgbClr val="58A618"/>
        </a:accent2>
        <a:accent3>
          <a:srgbClr val="FFFFFF"/>
        </a:accent3>
        <a:accent4>
          <a:srgbClr val="000000"/>
        </a:accent4>
        <a:accent5>
          <a:srgbClr val="CFCFCF"/>
        </a:accent5>
        <a:accent6>
          <a:srgbClr val="4F9615"/>
        </a:accent6>
        <a:hlink>
          <a:srgbClr val="005BAE"/>
        </a:hlink>
        <a:folHlink>
          <a:srgbClr val="F95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010_NetAppUMaster">
  <a:themeElements>
    <a:clrScheme name="NetAppU">
      <a:dk1>
        <a:srgbClr val="000000"/>
      </a:dk1>
      <a:lt1>
        <a:srgbClr val="FFFFFF"/>
      </a:lt1>
      <a:dk2>
        <a:srgbClr val="0085B4"/>
      </a:dk2>
      <a:lt2>
        <a:srgbClr val="565656"/>
      </a:lt2>
      <a:accent1>
        <a:srgbClr val="A5A5A5"/>
      </a:accent1>
      <a:accent2>
        <a:srgbClr val="58A618"/>
      </a:accent2>
      <a:accent3>
        <a:srgbClr val="FFFFFF"/>
      </a:accent3>
      <a:accent4>
        <a:srgbClr val="000000"/>
      </a:accent4>
      <a:accent5>
        <a:srgbClr val="CFCFCF"/>
      </a:accent5>
      <a:accent6>
        <a:srgbClr val="4F9615"/>
      </a:accent6>
      <a:hlink>
        <a:srgbClr val="005BAE"/>
      </a:hlink>
      <a:folHlink>
        <a:srgbClr val="F95F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accent2"/>
          </a:buClr>
          <a:buSzTx/>
          <a:buFont typeface="Wingdings 2" pitchFamily="18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accent2"/>
          </a:buClr>
          <a:buSzTx/>
          <a:buFont typeface="Wingdings 2" pitchFamily="18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85B4"/>
        </a:dk2>
        <a:lt2>
          <a:srgbClr val="565656"/>
        </a:lt2>
        <a:accent1>
          <a:srgbClr val="A5A5A5"/>
        </a:accent1>
        <a:accent2>
          <a:srgbClr val="58A618"/>
        </a:accent2>
        <a:accent3>
          <a:srgbClr val="FFFFFF"/>
        </a:accent3>
        <a:accent4>
          <a:srgbClr val="000000"/>
        </a:accent4>
        <a:accent5>
          <a:srgbClr val="CFCFCF"/>
        </a:accent5>
        <a:accent6>
          <a:srgbClr val="4F9615"/>
        </a:accent6>
        <a:hlink>
          <a:srgbClr val="005BAE"/>
        </a:hlink>
        <a:folHlink>
          <a:srgbClr val="F95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2010_NetAppUMaster">
  <a:themeElements>
    <a:clrScheme name="NetAppU">
      <a:dk1>
        <a:srgbClr val="000000"/>
      </a:dk1>
      <a:lt1>
        <a:srgbClr val="FFFFFF"/>
      </a:lt1>
      <a:dk2>
        <a:srgbClr val="0085B4"/>
      </a:dk2>
      <a:lt2>
        <a:srgbClr val="565656"/>
      </a:lt2>
      <a:accent1>
        <a:srgbClr val="A5A5A5"/>
      </a:accent1>
      <a:accent2>
        <a:srgbClr val="58A618"/>
      </a:accent2>
      <a:accent3>
        <a:srgbClr val="FFFFFF"/>
      </a:accent3>
      <a:accent4>
        <a:srgbClr val="000000"/>
      </a:accent4>
      <a:accent5>
        <a:srgbClr val="CFCFCF"/>
      </a:accent5>
      <a:accent6>
        <a:srgbClr val="4F9615"/>
      </a:accent6>
      <a:hlink>
        <a:srgbClr val="005BAE"/>
      </a:hlink>
      <a:folHlink>
        <a:srgbClr val="F95F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accent2"/>
          </a:buClr>
          <a:buSzTx/>
          <a:buFont typeface="Wingdings 2" pitchFamily="18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accent2"/>
          </a:buClr>
          <a:buSzTx/>
          <a:buFont typeface="Wingdings 2" pitchFamily="18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85B4"/>
        </a:dk2>
        <a:lt2>
          <a:srgbClr val="565656"/>
        </a:lt2>
        <a:accent1>
          <a:srgbClr val="A5A5A5"/>
        </a:accent1>
        <a:accent2>
          <a:srgbClr val="58A618"/>
        </a:accent2>
        <a:accent3>
          <a:srgbClr val="FFFFFF"/>
        </a:accent3>
        <a:accent4>
          <a:srgbClr val="000000"/>
        </a:accent4>
        <a:accent5>
          <a:srgbClr val="CFCFCF"/>
        </a:accent5>
        <a:accent6>
          <a:srgbClr val="4F9615"/>
        </a:accent6>
        <a:hlink>
          <a:srgbClr val="005BAE"/>
        </a:hlink>
        <a:folHlink>
          <a:srgbClr val="F95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2010_NetAppUMaster">
  <a:themeElements>
    <a:clrScheme name="NetAppU">
      <a:dk1>
        <a:srgbClr val="000000"/>
      </a:dk1>
      <a:lt1>
        <a:srgbClr val="FFFFFF"/>
      </a:lt1>
      <a:dk2>
        <a:srgbClr val="0085B4"/>
      </a:dk2>
      <a:lt2>
        <a:srgbClr val="565656"/>
      </a:lt2>
      <a:accent1>
        <a:srgbClr val="A5A5A5"/>
      </a:accent1>
      <a:accent2>
        <a:srgbClr val="58A618"/>
      </a:accent2>
      <a:accent3>
        <a:srgbClr val="FFFFFF"/>
      </a:accent3>
      <a:accent4>
        <a:srgbClr val="000000"/>
      </a:accent4>
      <a:accent5>
        <a:srgbClr val="CFCFCF"/>
      </a:accent5>
      <a:accent6>
        <a:srgbClr val="4F9615"/>
      </a:accent6>
      <a:hlink>
        <a:srgbClr val="005BAE"/>
      </a:hlink>
      <a:folHlink>
        <a:srgbClr val="F95F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accent2"/>
          </a:buClr>
          <a:buSzTx/>
          <a:buFont typeface="Wingdings 2" pitchFamily="18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accent2"/>
          </a:buClr>
          <a:buSzTx/>
          <a:buFont typeface="Wingdings 2" pitchFamily="18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85B4"/>
        </a:dk2>
        <a:lt2>
          <a:srgbClr val="565656"/>
        </a:lt2>
        <a:accent1>
          <a:srgbClr val="A5A5A5"/>
        </a:accent1>
        <a:accent2>
          <a:srgbClr val="58A618"/>
        </a:accent2>
        <a:accent3>
          <a:srgbClr val="FFFFFF"/>
        </a:accent3>
        <a:accent4>
          <a:srgbClr val="000000"/>
        </a:accent4>
        <a:accent5>
          <a:srgbClr val="CFCFCF"/>
        </a:accent5>
        <a:accent6>
          <a:srgbClr val="4F9615"/>
        </a:accent6>
        <a:hlink>
          <a:srgbClr val="005BAE"/>
        </a:hlink>
        <a:folHlink>
          <a:srgbClr val="F95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2010_NetAppUMaster">
  <a:themeElements>
    <a:clrScheme name="NetAppU">
      <a:dk1>
        <a:srgbClr val="000000"/>
      </a:dk1>
      <a:lt1>
        <a:srgbClr val="FFFFFF"/>
      </a:lt1>
      <a:dk2>
        <a:srgbClr val="0085B4"/>
      </a:dk2>
      <a:lt2>
        <a:srgbClr val="565656"/>
      </a:lt2>
      <a:accent1>
        <a:srgbClr val="A5A5A5"/>
      </a:accent1>
      <a:accent2>
        <a:srgbClr val="58A618"/>
      </a:accent2>
      <a:accent3>
        <a:srgbClr val="FFFFFF"/>
      </a:accent3>
      <a:accent4>
        <a:srgbClr val="000000"/>
      </a:accent4>
      <a:accent5>
        <a:srgbClr val="CFCFCF"/>
      </a:accent5>
      <a:accent6>
        <a:srgbClr val="4F9615"/>
      </a:accent6>
      <a:hlink>
        <a:srgbClr val="005BAE"/>
      </a:hlink>
      <a:folHlink>
        <a:srgbClr val="F95F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accent2"/>
          </a:buClr>
          <a:buSzTx/>
          <a:buFont typeface="Wingdings 2" pitchFamily="18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accent2"/>
          </a:buClr>
          <a:buSzTx/>
          <a:buFont typeface="Wingdings 2" pitchFamily="18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85B4"/>
        </a:dk2>
        <a:lt2>
          <a:srgbClr val="565656"/>
        </a:lt2>
        <a:accent1>
          <a:srgbClr val="A5A5A5"/>
        </a:accent1>
        <a:accent2>
          <a:srgbClr val="58A618"/>
        </a:accent2>
        <a:accent3>
          <a:srgbClr val="FFFFFF"/>
        </a:accent3>
        <a:accent4>
          <a:srgbClr val="000000"/>
        </a:accent4>
        <a:accent5>
          <a:srgbClr val="CFCFCF"/>
        </a:accent5>
        <a:accent6>
          <a:srgbClr val="4F9615"/>
        </a:accent6>
        <a:hlink>
          <a:srgbClr val="005BAE"/>
        </a:hlink>
        <a:folHlink>
          <a:srgbClr val="F95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2010_NetAppUMaster">
  <a:themeElements>
    <a:clrScheme name="NetAppU">
      <a:dk1>
        <a:srgbClr val="000000"/>
      </a:dk1>
      <a:lt1>
        <a:srgbClr val="FFFFFF"/>
      </a:lt1>
      <a:dk2>
        <a:srgbClr val="0085B4"/>
      </a:dk2>
      <a:lt2>
        <a:srgbClr val="565656"/>
      </a:lt2>
      <a:accent1>
        <a:srgbClr val="A5A5A5"/>
      </a:accent1>
      <a:accent2>
        <a:srgbClr val="58A618"/>
      </a:accent2>
      <a:accent3>
        <a:srgbClr val="FFFFFF"/>
      </a:accent3>
      <a:accent4>
        <a:srgbClr val="000000"/>
      </a:accent4>
      <a:accent5>
        <a:srgbClr val="CFCFCF"/>
      </a:accent5>
      <a:accent6>
        <a:srgbClr val="4F9615"/>
      </a:accent6>
      <a:hlink>
        <a:srgbClr val="005BAE"/>
      </a:hlink>
      <a:folHlink>
        <a:srgbClr val="F95F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accent2"/>
          </a:buClr>
          <a:buSzTx/>
          <a:buFont typeface="Wingdings 2" pitchFamily="18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accent2"/>
          </a:buClr>
          <a:buSzTx/>
          <a:buFont typeface="Wingdings 2" pitchFamily="18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85B4"/>
        </a:dk2>
        <a:lt2>
          <a:srgbClr val="565656"/>
        </a:lt2>
        <a:accent1>
          <a:srgbClr val="A5A5A5"/>
        </a:accent1>
        <a:accent2>
          <a:srgbClr val="58A618"/>
        </a:accent2>
        <a:accent3>
          <a:srgbClr val="FFFFFF"/>
        </a:accent3>
        <a:accent4>
          <a:srgbClr val="000000"/>
        </a:accent4>
        <a:accent5>
          <a:srgbClr val="CFCFCF"/>
        </a:accent5>
        <a:accent6>
          <a:srgbClr val="4F9615"/>
        </a:accent6>
        <a:hlink>
          <a:srgbClr val="005BAE"/>
        </a:hlink>
        <a:folHlink>
          <a:srgbClr val="F95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Default Design">
  <a:themeElements>
    <a:clrScheme name="New NetApp Color Palette">
      <a:dk1>
        <a:srgbClr val="000000"/>
      </a:dk1>
      <a:lt1>
        <a:srgbClr val="FFFFFF"/>
      </a:lt1>
      <a:dk2>
        <a:srgbClr val="003B5C"/>
      </a:dk2>
      <a:lt2>
        <a:srgbClr val="333333"/>
      </a:lt2>
      <a:accent1>
        <a:srgbClr val="F2A900"/>
      </a:accent1>
      <a:accent2>
        <a:srgbClr val="84BD00"/>
      </a:accent2>
      <a:accent3>
        <a:srgbClr val="0067C5"/>
      </a:accent3>
      <a:accent4>
        <a:srgbClr val="E87722"/>
      </a:accent4>
      <a:accent5>
        <a:srgbClr val="C8102D"/>
      </a:accent5>
      <a:accent6>
        <a:srgbClr val="512D6D"/>
      </a:accent6>
      <a:hlink>
        <a:srgbClr val="005EB8"/>
      </a:hlink>
      <a:folHlink>
        <a:srgbClr val="512D6D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>
            <a:lumMod val="20000"/>
            <a:lumOff val="80000"/>
          </a:schemeClr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accent2"/>
          </a:buClr>
          <a:buSzTx/>
          <a:buFont typeface="Wingdings 2" pitchFamily="18" charset="2"/>
          <a:buNone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 marL="0" indent="0">
          <a:buClr>
            <a:schemeClr val="accent2"/>
          </a:buClr>
          <a:buFont typeface="Wingdings" pitchFamily="2" charset="2"/>
          <a:buNone/>
          <a:defRPr dirty="0" err="1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85B4"/>
        </a:dk2>
        <a:lt2>
          <a:srgbClr val="565656"/>
        </a:lt2>
        <a:accent1>
          <a:srgbClr val="A5A5A5"/>
        </a:accent1>
        <a:accent2>
          <a:srgbClr val="58A618"/>
        </a:accent2>
        <a:accent3>
          <a:srgbClr val="FFFFFF"/>
        </a:accent3>
        <a:accent4>
          <a:srgbClr val="000000"/>
        </a:accent4>
        <a:accent5>
          <a:srgbClr val="CFCFCF"/>
        </a:accent5>
        <a:accent6>
          <a:srgbClr val="4F9615"/>
        </a:accent6>
        <a:hlink>
          <a:srgbClr val="005BAE"/>
        </a:hlink>
        <a:folHlink>
          <a:srgbClr val="F95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Default Design">
  <a:themeElements>
    <a:clrScheme name="New NetApp Color Palette">
      <a:dk1>
        <a:srgbClr val="000000"/>
      </a:dk1>
      <a:lt1>
        <a:srgbClr val="FFFFFF"/>
      </a:lt1>
      <a:dk2>
        <a:srgbClr val="003B5C"/>
      </a:dk2>
      <a:lt2>
        <a:srgbClr val="333333"/>
      </a:lt2>
      <a:accent1>
        <a:srgbClr val="F2A900"/>
      </a:accent1>
      <a:accent2>
        <a:srgbClr val="84BD00"/>
      </a:accent2>
      <a:accent3>
        <a:srgbClr val="0067C5"/>
      </a:accent3>
      <a:accent4>
        <a:srgbClr val="E87722"/>
      </a:accent4>
      <a:accent5>
        <a:srgbClr val="C8102D"/>
      </a:accent5>
      <a:accent6>
        <a:srgbClr val="512D6D"/>
      </a:accent6>
      <a:hlink>
        <a:srgbClr val="005EB8"/>
      </a:hlink>
      <a:folHlink>
        <a:srgbClr val="512D6D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>
            <a:lumMod val="20000"/>
            <a:lumOff val="80000"/>
          </a:schemeClr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accent2"/>
          </a:buClr>
          <a:buSzTx/>
          <a:buFont typeface="Wingdings 2" pitchFamily="18" charset="2"/>
          <a:buNone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 marL="0" indent="0">
          <a:buClr>
            <a:schemeClr val="accent2"/>
          </a:buClr>
          <a:buFont typeface="Wingdings" pitchFamily="2" charset="2"/>
          <a:buNone/>
          <a:defRPr dirty="0" err="1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85B4"/>
        </a:dk2>
        <a:lt2>
          <a:srgbClr val="565656"/>
        </a:lt2>
        <a:accent1>
          <a:srgbClr val="A5A5A5"/>
        </a:accent1>
        <a:accent2>
          <a:srgbClr val="58A618"/>
        </a:accent2>
        <a:accent3>
          <a:srgbClr val="FFFFFF"/>
        </a:accent3>
        <a:accent4>
          <a:srgbClr val="000000"/>
        </a:accent4>
        <a:accent5>
          <a:srgbClr val="CFCFCF"/>
        </a:accent5>
        <a:accent6>
          <a:srgbClr val="4F9615"/>
        </a:accent6>
        <a:hlink>
          <a:srgbClr val="005BAE"/>
        </a:hlink>
        <a:folHlink>
          <a:srgbClr val="F95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Default Design">
  <a:themeElements>
    <a:clrScheme name="New NetApp Color Palette">
      <a:dk1>
        <a:srgbClr val="000000"/>
      </a:dk1>
      <a:lt1>
        <a:srgbClr val="FFFFFF"/>
      </a:lt1>
      <a:dk2>
        <a:srgbClr val="003B5C"/>
      </a:dk2>
      <a:lt2>
        <a:srgbClr val="333333"/>
      </a:lt2>
      <a:accent1>
        <a:srgbClr val="F2A900"/>
      </a:accent1>
      <a:accent2>
        <a:srgbClr val="84BD00"/>
      </a:accent2>
      <a:accent3>
        <a:srgbClr val="0067C5"/>
      </a:accent3>
      <a:accent4>
        <a:srgbClr val="E87722"/>
      </a:accent4>
      <a:accent5>
        <a:srgbClr val="C8102D"/>
      </a:accent5>
      <a:accent6>
        <a:srgbClr val="512D6D"/>
      </a:accent6>
      <a:hlink>
        <a:srgbClr val="005EB8"/>
      </a:hlink>
      <a:folHlink>
        <a:srgbClr val="512D6D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>
            <a:lumMod val="20000"/>
            <a:lumOff val="80000"/>
          </a:schemeClr>
        </a:solidFill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accent2"/>
          </a:buClr>
          <a:buSzTx/>
          <a:buFont typeface="Wingdings 2" pitchFamily="18" charset="2"/>
          <a:buNone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 marL="0" indent="0">
          <a:buClr>
            <a:schemeClr val="accent2"/>
          </a:buClr>
          <a:buFont typeface="Wingdings" pitchFamily="2" charset="2"/>
          <a:buNone/>
          <a:defRPr dirty="0" err="1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85B4"/>
        </a:dk2>
        <a:lt2>
          <a:srgbClr val="565656"/>
        </a:lt2>
        <a:accent1>
          <a:srgbClr val="A5A5A5"/>
        </a:accent1>
        <a:accent2>
          <a:srgbClr val="58A618"/>
        </a:accent2>
        <a:accent3>
          <a:srgbClr val="FFFFFF"/>
        </a:accent3>
        <a:accent4>
          <a:srgbClr val="000000"/>
        </a:accent4>
        <a:accent5>
          <a:srgbClr val="CFCFCF"/>
        </a:accent5>
        <a:accent6>
          <a:srgbClr val="4F9615"/>
        </a:accent6>
        <a:hlink>
          <a:srgbClr val="005BAE"/>
        </a:hlink>
        <a:folHlink>
          <a:srgbClr val="F95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2993</TotalTime>
  <Words>489</Words>
  <Application>Microsoft Office PowerPoint</Application>
  <PresentationFormat>On-screen Show (4:3)</PresentationFormat>
  <Paragraphs>170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Office Theme</vt:lpstr>
      <vt:lpstr>2010_NetAppUMaster</vt:lpstr>
      <vt:lpstr>1_2010_NetAppUMaster</vt:lpstr>
      <vt:lpstr>2_2010_NetAppUMaster</vt:lpstr>
      <vt:lpstr>3_2010_NetAppUMaster</vt:lpstr>
      <vt:lpstr>4_2010_NetAppUMaster</vt:lpstr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PowerPoint Presentation</vt:lpstr>
      <vt:lpstr>Agenda</vt:lpstr>
      <vt:lpstr>Kdo smo?</vt:lpstr>
      <vt:lpstr>Izzivi IT oddelkov</vt:lpstr>
      <vt:lpstr>Tradicionalni pristop</vt:lpstr>
      <vt:lpstr>Rešitev: Clustered Data ONTAP</vt:lpstr>
      <vt:lpstr>Zagotavljanje neprekinjenega poslovanja</vt:lpstr>
      <vt:lpstr>Prednosti dokazane učinkovitosti</vt:lpstr>
      <vt:lpstr>Prednosti neopazne skalabilnosti</vt:lpstr>
      <vt:lpstr>Skalabilnost hibridnega in All-Flash sistema</vt:lpstr>
      <vt:lpstr>Osnovni element infrastrukture</vt:lpstr>
      <vt:lpstr>Fizična infrastruktura</vt:lpstr>
      <vt:lpstr>Logična shema</vt:lpstr>
      <vt:lpstr>NetApp Plug-In za Oracle VM</vt:lpstr>
      <vt:lpstr>Demonstracija rešitve</vt:lpstr>
      <vt:lpstr>Zaključek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Matej Moškon</dc:creator>
  <cp:lastModifiedBy>Matej Moškon</cp:lastModifiedBy>
  <cp:revision>224</cp:revision>
  <dcterms:modified xsi:type="dcterms:W3CDTF">2014-10-15T08:55:28Z</dcterms:modified>
</cp:coreProperties>
</file>